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81" r:id="rId7"/>
    <p:sldId id="286" r:id="rId8"/>
    <p:sldId id="284" r:id="rId9"/>
    <p:sldId id="264" r:id="rId10"/>
    <p:sldId id="285" r:id="rId11"/>
    <p:sldId id="265" r:id="rId12"/>
    <p:sldId id="288" r:id="rId13"/>
    <p:sldId id="289" r:id="rId14"/>
    <p:sldId id="278" r:id="rId15"/>
    <p:sldId id="287" r:id="rId16"/>
    <p:sldId id="291" r:id="rId17"/>
    <p:sldId id="261" r:id="rId18"/>
    <p:sldId id="270" r:id="rId19"/>
    <p:sldId id="260" r:id="rId20"/>
    <p:sldId id="283" r:id="rId21"/>
    <p:sldId id="272" r:id="rId22"/>
    <p:sldId id="295" r:id="rId23"/>
    <p:sldId id="277" r:id="rId24"/>
    <p:sldId id="273" r:id="rId25"/>
    <p:sldId id="274" r:id="rId26"/>
    <p:sldId id="293" r:id="rId27"/>
    <p:sldId id="263" r:id="rId28"/>
    <p:sldId id="292" r:id="rId29"/>
    <p:sldId id="294" r:id="rId30"/>
    <p:sldId id="290" r:id="rId31"/>
    <p:sldId id="296" r:id="rId32"/>
    <p:sldId id="280" r:id="rId33"/>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FFF"/>
    <a:srgbClr val="F03703"/>
    <a:srgbClr val="262626"/>
    <a:srgbClr val="404040"/>
    <a:srgbClr val="C7994C"/>
    <a:srgbClr val="59C8D6"/>
    <a:srgbClr val="FFCC63"/>
    <a:srgbClr val="EF5263"/>
    <a:srgbClr val="0084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6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78253" y="5110831"/>
            <a:ext cx="5549195" cy="798734"/>
          </a:xfrm>
          <a:noFill/>
        </p:spPr>
        <p:txBody>
          <a:bodyPr>
            <a:normAutofit/>
          </a:bodyPr>
          <a:lstStyle>
            <a:lvl1pPr marL="0" indent="0" algn="ctr">
              <a:lnSpc>
                <a:spcPct val="150000"/>
              </a:lnSpc>
              <a:buNone/>
              <a:defRPr sz="2000">
                <a:solidFill>
                  <a:srgbClr val="FE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66900" y="2022764"/>
            <a:ext cx="5571900" cy="2951541"/>
          </a:xfrm>
          <a:noFill/>
        </p:spPr>
        <p:txBody>
          <a:bodyPr anchor="ctr">
            <a:normAutofit/>
          </a:bodyPr>
          <a:lstStyle>
            <a:lvl1pPr algn="ctr">
              <a:lnSpc>
                <a:spcPct val="150000"/>
              </a:lnSpc>
              <a:defRPr sz="4400" b="1" i="0">
                <a:ln>
                  <a:noFill/>
                </a:ln>
                <a:solidFill>
                  <a:srgbClr val="FEFFFF"/>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2" name="Title 1"/>
          <p:cNvSpPr>
            <a:spLocks noGrp="1"/>
          </p:cNvSpPr>
          <p:nvPr>
            <p:ph type="title"/>
          </p:nvPr>
        </p:nvSpPr>
        <p:spPr>
          <a:xfrm>
            <a:off x="97185" y="2005258"/>
            <a:ext cx="5569324" cy="2882900"/>
          </a:xfrm>
        </p:spPr>
        <p:txBody>
          <a:bodyPr anchor="ctr"/>
          <a:lstStyle>
            <a:lvl1pPr algn="ctr">
              <a:lnSpc>
                <a:spcPct val="150000"/>
              </a:lnSpc>
              <a:defRPr sz="4400" b="0">
                <a:ln>
                  <a:noFill/>
                </a:ln>
                <a:solidFill>
                  <a:schemeClr val="tx1"/>
                </a:solidFill>
              </a:defRPr>
            </a:lvl1pPr>
          </a:lstStyle>
          <a:p>
            <a:r>
              <a:rPr lang="zh-CN" altLang="en-US" dirty="0"/>
              <a:t>单击此处编辑母版标题样式</a:t>
            </a:r>
            <a:endParaRPr lang="en-US" dirty="0"/>
          </a:p>
        </p:txBody>
      </p:sp>
      <p:sp>
        <p:nvSpPr>
          <p:cNvPr id="3" name="Text Placeholder 2"/>
          <p:cNvSpPr>
            <a:spLocks noGrp="1"/>
          </p:cNvSpPr>
          <p:nvPr>
            <p:ph type="body" idx="1" hasCustomPrompt="1"/>
          </p:nvPr>
        </p:nvSpPr>
        <p:spPr>
          <a:xfrm>
            <a:off x="99603" y="5001490"/>
            <a:ext cx="5567334" cy="760114"/>
          </a:xfrm>
        </p:spPr>
        <p:txBody>
          <a:bodyPr anchor="ctr"/>
          <a:lstStyle>
            <a:lvl1pPr marL="0" indent="0" algn="ctr">
              <a:lnSpc>
                <a:spcPct val="150000"/>
              </a:lnSpc>
              <a:buNone/>
              <a:defRPr sz="28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编辑母版文本样式</a:t>
            </a:r>
            <a:endParaRPr lang="zh-CN" altLang="en-US" dirty="0"/>
          </a:p>
        </p:txBody>
      </p:sp>
      <p:sp>
        <p:nvSpPr>
          <p:cNvPr id="11"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p:ph type="ftr" sz="quarter" idx="11"/>
          </p:nvPr>
        </p:nvSpPr>
        <p:spPr/>
        <p:txBody>
          <a:bodyPr/>
          <a:lstStyle>
            <a:lvl1pPr>
              <a:defRPr/>
            </a:lvl1pPr>
          </a:lstStyle>
          <a:p>
            <a:endParaRPr lang="zh-CN" altLang="en-US"/>
          </a:p>
        </p:txBody>
      </p:sp>
      <p:sp>
        <p:nvSpPr>
          <p:cNvPr id="13"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矩形 10"/>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815353"/>
            <a:ext cx="10680700" cy="454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1096169" y="368300"/>
            <a:ext cx="9999662"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7.xml"/><Relationship Id="rId1" Type="http://schemas.openxmlformats.org/officeDocument/2006/relationships/tags" Target="../tags/tag4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6" Type="http://schemas.openxmlformats.org/officeDocument/2006/relationships/slideLayout" Target="../slideLayouts/slideLayout7.xml"/><Relationship Id="rId25" Type="http://schemas.openxmlformats.org/officeDocument/2006/relationships/tags" Target="../tags/tag24.xml"/><Relationship Id="rId24" Type="http://schemas.openxmlformats.org/officeDocument/2006/relationships/tags" Target="../tags/tag23.xml"/><Relationship Id="rId23" Type="http://schemas.openxmlformats.org/officeDocument/2006/relationships/tags" Target="../tags/tag22.xml"/><Relationship Id="rId22" Type="http://schemas.openxmlformats.org/officeDocument/2006/relationships/tags" Target="../tags/tag21.xml"/><Relationship Id="rId21" Type="http://schemas.openxmlformats.org/officeDocument/2006/relationships/tags" Target="../tags/tag20.xml"/><Relationship Id="rId20" Type="http://schemas.openxmlformats.org/officeDocument/2006/relationships/tags" Target="../tags/tag19.xml"/><Relationship Id="rId2" Type="http://schemas.openxmlformats.org/officeDocument/2006/relationships/slide" Target="slide3.xml"/><Relationship Id="rId19" Type="http://schemas.openxmlformats.org/officeDocument/2006/relationships/tags" Target="../tags/tag18.xml"/><Relationship Id="rId18" Type="http://schemas.openxmlformats.org/officeDocument/2006/relationships/tags" Target="../tags/tag17.xml"/><Relationship Id="rId17" Type="http://schemas.openxmlformats.org/officeDocument/2006/relationships/tags" Target="../tags/tag16.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s>
</file>

<file path=ppt/slides/_rels/slide22.xml.rels><?xml version="1.0" encoding="UTF-8" standalone="yes"?>
<Relationships xmlns="http://schemas.openxmlformats.org/package/2006/relationships"><Relationship Id="rId9" Type="http://schemas.openxmlformats.org/officeDocument/2006/relationships/tags" Target="../tags/tag60.xml"/><Relationship Id="rId8" Type="http://schemas.openxmlformats.org/officeDocument/2006/relationships/tags" Target="../tags/tag59.xml"/><Relationship Id="rId7" Type="http://schemas.openxmlformats.org/officeDocument/2006/relationships/tags" Target="../tags/tag58.xml"/><Relationship Id="rId6" Type="http://schemas.openxmlformats.org/officeDocument/2006/relationships/tags" Target="../tags/tag57.xml"/><Relationship Id="rId5" Type="http://schemas.openxmlformats.org/officeDocument/2006/relationships/tags" Target="../tags/tag56.xml"/><Relationship Id="rId4" Type="http://schemas.openxmlformats.org/officeDocument/2006/relationships/tags" Target="../tags/tag55.xml"/><Relationship Id="rId3" Type="http://schemas.openxmlformats.org/officeDocument/2006/relationships/tags" Target="../tags/tag54.xml"/><Relationship Id="rId2" Type="http://schemas.openxmlformats.org/officeDocument/2006/relationships/tags" Target="../tags/tag53.xml"/><Relationship Id="rId10" Type="http://schemas.openxmlformats.org/officeDocument/2006/relationships/slideLayout" Target="../slideLayouts/slideLayout6.xml"/><Relationship Id="rId1" Type="http://schemas.openxmlformats.org/officeDocument/2006/relationships/tags" Target="../tags/tag5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66.xml"/><Relationship Id="rId5" Type="http://schemas.openxmlformats.org/officeDocument/2006/relationships/tags" Target="../tags/tag65.xml"/><Relationship Id="rId4" Type="http://schemas.openxmlformats.org/officeDocument/2006/relationships/tags" Target="../tags/tag64.xml"/><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tags" Target="../tags/tag6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68.xml"/><Relationship Id="rId1" Type="http://schemas.openxmlformats.org/officeDocument/2006/relationships/tags" Target="../tags/tag6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9" Type="http://schemas.openxmlformats.org/officeDocument/2006/relationships/tags" Target="../tags/tag33.xml"/><Relationship Id="rId8" Type="http://schemas.openxmlformats.org/officeDocument/2006/relationships/tags" Target="../tags/tag32.xml"/><Relationship Id="rId7" Type="http://schemas.openxmlformats.org/officeDocument/2006/relationships/tags" Target="../tags/tag31.xml"/><Relationship Id="rId6" Type="http://schemas.openxmlformats.org/officeDocument/2006/relationships/tags" Target="../tags/tag30.xml"/><Relationship Id="rId5" Type="http://schemas.openxmlformats.org/officeDocument/2006/relationships/tags" Target="../tags/tag29.xml"/><Relationship Id="rId4" Type="http://schemas.openxmlformats.org/officeDocument/2006/relationships/tags" Target="../tags/tag28.xml"/><Relationship Id="rId3" Type="http://schemas.openxmlformats.org/officeDocument/2006/relationships/tags" Target="../tags/tag27.xml"/><Relationship Id="rId2" Type="http://schemas.openxmlformats.org/officeDocument/2006/relationships/tags" Target="../tags/tag26.xml"/><Relationship Id="rId17" Type="http://schemas.openxmlformats.org/officeDocument/2006/relationships/slideLayout" Target="../slideLayouts/slideLayout6.xml"/><Relationship Id="rId16" Type="http://schemas.openxmlformats.org/officeDocument/2006/relationships/tags" Target="../tags/tag40.xml"/><Relationship Id="rId15" Type="http://schemas.openxmlformats.org/officeDocument/2006/relationships/tags" Target="../tags/tag39.xml"/><Relationship Id="rId14" Type="http://schemas.openxmlformats.org/officeDocument/2006/relationships/tags" Target="../tags/tag38.xml"/><Relationship Id="rId13" Type="http://schemas.openxmlformats.org/officeDocument/2006/relationships/tags" Target="../tags/tag37.xml"/><Relationship Id="rId12" Type="http://schemas.openxmlformats.org/officeDocument/2006/relationships/tags" Target="../tags/tag36.xml"/><Relationship Id="rId11" Type="http://schemas.openxmlformats.org/officeDocument/2006/relationships/tags" Target="../tags/tag35.xml"/><Relationship Id="rId10" Type="http://schemas.openxmlformats.org/officeDocument/2006/relationships/tags" Target="../tags/tag34.xml"/><Relationship Id="rId1" Type="http://schemas.openxmlformats.org/officeDocument/2006/relationships/tags" Target="../tags/tag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6.xml"/><Relationship Id="rId5" Type="http://schemas.openxmlformats.org/officeDocument/2006/relationships/tags" Target="../tags/tag45.xml"/><Relationship Id="rId4" Type="http://schemas.openxmlformats.org/officeDocument/2006/relationships/tags" Target="../tags/tag44.xml"/><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lstStyle/>
          <a:p>
            <a:r>
              <a:rPr lang="zh-CN" altLang="en-US"/>
              <a:t>讲课人：情缘素材</a:t>
            </a:r>
            <a:endParaRPr lang="zh-CN" altLang="en-US"/>
          </a:p>
        </p:txBody>
      </p:sp>
      <p:sp>
        <p:nvSpPr>
          <p:cNvPr id="6146" name="标题 5"/>
          <p:cNvSpPr>
            <a:spLocks noGrp="1"/>
          </p:cNvSpPr>
          <p:nvPr>
            <p:ph type="ctrTitle"/>
          </p:nvPr>
        </p:nvSpPr>
        <p:spPr/>
        <p:txBody>
          <a:bodyPr>
            <a:normAutofit/>
          </a:bodyPr>
          <a:lstStyle/>
          <a:p>
            <a:r>
              <a:rPr lang="zh-CN" altLang="en-US" dirty="0"/>
              <a:t>学校开学</a:t>
            </a:r>
            <a:br>
              <a:rPr lang="en-US" altLang="zh-CN" dirty="0"/>
            </a:br>
            <a:r>
              <a:rPr lang="zh-CN" altLang="en-US" dirty="0"/>
              <a:t>可爱卡通教育模板</a:t>
            </a:r>
            <a:endParaRPr lang="zh-CN" altLang="en-US"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69" name="任意多边形 68"/>
          <p:cNvSpPr/>
          <p:nvPr>
            <p:custDataLst>
              <p:tags r:id="rId1"/>
            </p:custDataLst>
          </p:nvPr>
        </p:nvSpPr>
        <p:spPr>
          <a:xfrm>
            <a:off x="4108316" y="2032131"/>
            <a:ext cx="1917276" cy="4098133"/>
          </a:xfrm>
          <a:custGeom>
            <a:avLst/>
            <a:gdLst>
              <a:gd name="connsiteX0" fmla="*/ 1505916 w 1685925"/>
              <a:gd name="connsiteY0" fmla="*/ 1872344 h 3603625"/>
              <a:gd name="connsiteX1" fmla="*/ 1558755 w 1685925"/>
              <a:gd name="connsiteY1" fmla="*/ 1925185 h 3603625"/>
              <a:gd name="connsiteX2" fmla="*/ 1505916 w 1685925"/>
              <a:gd name="connsiteY2" fmla="*/ 1978025 h 3603625"/>
              <a:gd name="connsiteX3" fmla="*/ 1453079 w 1685925"/>
              <a:gd name="connsiteY3" fmla="*/ 1925185 h 3603625"/>
              <a:gd name="connsiteX4" fmla="*/ 1505916 w 1685925"/>
              <a:gd name="connsiteY4" fmla="*/ 1872344 h 3603625"/>
              <a:gd name="connsiteX5" fmla="*/ 180009 w 1685925"/>
              <a:gd name="connsiteY5" fmla="*/ 1872344 h 3603625"/>
              <a:gd name="connsiteX6" fmla="*/ 232847 w 1685925"/>
              <a:gd name="connsiteY6" fmla="*/ 1925185 h 3603625"/>
              <a:gd name="connsiteX7" fmla="*/ 180009 w 1685925"/>
              <a:gd name="connsiteY7" fmla="*/ 1978025 h 3603625"/>
              <a:gd name="connsiteX8" fmla="*/ 127171 w 1685925"/>
              <a:gd name="connsiteY8" fmla="*/ 1925185 h 3603625"/>
              <a:gd name="connsiteX9" fmla="*/ 180009 w 1685925"/>
              <a:gd name="connsiteY9" fmla="*/ 1872344 h 3603625"/>
              <a:gd name="connsiteX10" fmla="*/ 1505916 w 1685925"/>
              <a:gd name="connsiteY10" fmla="*/ 1625600 h 3603625"/>
              <a:gd name="connsiteX11" fmla="*/ 1558755 w 1685925"/>
              <a:gd name="connsiteY11" fmla="*/ 1678441 h 3603625"/>
              <a:gd name="connsiteX12" fmla="*/ 1505916 w 1685925"/>
              <a:gd name="connsiteY12" fmla="*/ 1731281 h 3603625"/>
              <a:gd name="connsiteX13" fmla="*/ 1453079 w 1685925"/>
              <a:gd name="connsiteY13" fmla="*/ 1678441 h 3603625"/>
              <a:gd name="connsiteX14" fmla="*/ 1505916 w 1685925"/>
              <a:gd name="connsiteY14" fmla="*/ 1625600 h 3603625"/>
              <a:gd name="connsiteX15" fmla="*/ 180009 w 1685925"/>
              <a:gd name="connsiteY15" fmla="*/ 1625600 h 3603625"/>
              <a:gd name="connsiteX16" fmla="*/ 232847 w 1685925"/>
              <a:gd name="connsiteY16" fmla="*/ 1678441 h 3603625"/>
              <a:gd name="connsiteX17" fmla="*/ 180009 w 1685925"/>
              <a:gd name="connsiteY17" fmla="*/ 1731281 h 3603625"/>
              <a:gd name="connsiteX18" fmla="*/ 127171 w 1685925"/>
              <a:gd name="connsiteY18" fmla="*/ 1678441 h 3603625"/>
              <a:gd name="connsiteX19" fmla="*/ 180009 w 1685925"/>
              <a:gd name="connsiteY19" fmla="*/ 1625600 h 3603625"/>
              <a:gd name="connsiteX20" fmla="*/ 851476 w 1685925"/>
              <a:gd name="connsiteY20" fmla="*/ 0 h 3603625"/>
              <a:gd name="connsiteX21" fmla="*/ 1685925 w 1685925"/>
              <a:gd name="connsiteY21" fmla="*/ 834497 h 3603625"/>
              <a:gd name="connsiteX22" fmla="*/ 1318024 w 1685925"/>
              <a:gd name="connsiteY22" fmla="*/ 1526475 h 3603625"/>
              <a:gd name="connsiteX23" fmla="*/ 1205082 w 1685925"/>
              <a:gd name="connsiteY23" fmla="*/ 1587782 h 3603625"/>
              <a:gd name="connsiteX24" fmla="*/ 1205771 w 1685925"/>
              <a:gd name="connsiteY24" fmla="*/ 1588271 h 3603625"/>
              <a:gd name="connsiteX25" fmla="*/ 1137435 w 1685925"/>
              <a:gd name="connsiteY25" fmla="*/ 1629298 h 3603625"/>
              <a:gd name="connsiteX26" fmla="*/ 1094547 w 1685925"/>
              <a:gd name="connsiteY26" fmla="*/ 1664724 h 3603625"/>
              <a:gd name="connsiteX27" fmla="*/ 1151739 w 1685925"/>
              <a:gd name="connsiteY27" fmla="*/ 1641753 h 3603625"/>
              <a:gd name="connsiteX28" fmla="*/ 1440348 w 1685925"/>
              <a:gd name="connsiteY28" fmla="*/ 1643363 h 3603625"/>
              <a:gd name="connsiteX29" fmla="*/ 1437812 w 1685925"/>
              <a:gd name="connsiteY29" fmla="*/ 1662230 h 3603625"/>
              <a:gd name="connsiteX30" fmla="*/ 1097373 w 1685925"/>
              <a:gd name="connsiteY30" fmla="*/ 1681633 h 3603625"/>
              <a:gd name="connsiteX31" fmla="*/ 1052576 w 1685925"/>
              <a:gd name="connsiteY31" fmla="*/ 1713074 h 3603625"/>
              <a:gd name="connsiteX32" fmla="*/ 1039643 w 1685925"/>
              <a:gd name="connsiteY32" fmla="*/ 1730968 h 3603625"/>
              <a:gd name="connsiteX33" fmla="*/ 1022277 w 1685925"/>
              <a:gd name="connsiteY33" fmla="*/ 1766087 h 3603625"/>
              <a:gd name="connsiteX34" fmla="*/ 1016919 w 1685925"/>
              <a:gd name="connsiteY34" fmla="*/ 1801813 h 3603625"/>
              <a:gd name="connsiteX35" fmla="*/ 1022277 w 1685925"/>
              <a:gd name="connsiteY35" fmla="*/ 1837539 h 3603625"/>
              <a:gd name="connsiteX36" fmla="*/ 1039643 w 1685925"/>
              <a:gd name="connsiteY36" fmla="*/ 1872657 h 3603625"/>
              <a:gd name="connsiteX37" fmla="*/ 1052576 w 1685925"/>
              <a:gd name="connsiteY37" fmla="*/ 1890551 h 3603625"/>
              <a:gd name="connsiteX38" fmla="*/ 1097373 w 1685925"/>
              <a:gd name="connsiteY38" fmla="*/ 1921993 h 3603625"/>
              <a:gd name="connsiteX39" fmla="*/ 1437812 w 1685925"/>
              <a:gd name="connsiteY39" fmla="*/ 1941395 h 3603625"/>
              <a:gd name="connsiteX40" fmla="*/ 1440348 w 1685925"/>
              <a:gd name="connsiteY40" fmla="*/ 1960263 h 3603625"/>
              <a:gd name="connsiteX41" fmla="*/ 1151739 w 1685925"/>
              <a:gd name="connsiteY41" fmla="*/ 1961872 h 3603625"/>
              <a:gd name="connsiteX42" fmla="*/ 1094547 w 1685925"/>
              <a:gd name="connsiteY42" fmla="*/ 1938902 h 3603625"/>
              <a:gd name="connsiteX43" fmla="*/ 1137435 w 1685925"/>
              <a:gd name="connsiteY43" fmla="*/ 1974327 h 3603625"/>
              <a:gd name="connsiteX44" fmla="*/ 1205771 w 1685925"/>
              <a:gd name="connsiteY44" fmla="*/ 2015354 h 3603625"/>
              <a:gd name="connsiteX45" fmla="*/ 1205082 w 1685925"/>
              <a:gd name="connsiteY45" fmla="*/ 2015843 h 3603625"/>
              <a:gd name="connsiteX46" fmla="*/ 1318024 w 1685925"/>
              <a:gd name="connsiteY46" fmla="*/ 2077151 h 3603625"/>
              <a:gd name="connsiteX47" fmla="*/ 1685925 w 1685925"/>
              <a:gd name="connsiteY47" fmla="*/ 2769128 h 3603625"/>
              <a:gd name="connsiteX48" fmla="*/ 851476 w 1685925"/>
              <a:gd name="connsiteY48" fmla="*/ 3603625 h 3603625"/>
              <a:gd name="connsiteX49" fmla="*/ 843089 w 1685925"/>
              <a:gd name="connsiteY49" fmla="*/ 3602780 h 3603625"/>
              <a:gd name="connsiteX50" fmla="*/ 843089 w 1685925"/>
              <a:gd name="connsiteY50" fmla="*/ 3585823 h 3603625"/>
              <a:gd name="connsiteX51" fmla="*/ 851476 w 1685925"/>
              <a:gd name="connsiteY51" fmla="*/ 3586668 h 3603625"/>
              <a:gd name="connsiteX52" fmla="*/ 1668969 w 1685925"/>
              <a:gd name="connsiteY52" fmla="*/ 2769128 h 3603625"/>
              <a:gd name="connsiteX53" fmla="*/ 1308545 w 1685925"/>
              <a:gd name="connsiteY53" fmla="*/ 2091210 h 3603625"/>
              <a:gd name="connsiteX54" fmla="*/ 1189757 w 1685925"/>
              <a:gd name="connsiteY54" fmla="*/ 2026731 h 3603625"/>
              <a:gd name="connsiteX55" fmla="*/ 1188738 w 1685925"/>
              <a:gd name="connsiteY55" fmla="*/ 2027456 h 3603625"/>
              <a:gd name="connsiteX56" fmla="*/ 1065384 w 1685925"/>
              <a:gd name="connsiteY56" fmla="*/ 1937143 h 3603625"/>
              <a:gd name="connsiteX57" fmla="*/ 1034775 w 1685925"/>
              <a:gd name="connsiteY57" fmla="*/ 1898683 h 3603625"/>
              <a:gd name="connsiteX58" fmla="*/ 1034217 w 1685925"/>
              <a:gd name="connsiteY58" fmla="*/ 1898257 h 3603625"/>
              <a:gd name="connsiteX59" fmla="*/ 1033002 w 1685925"/>
              <a:gd name="connsiteY59" fmla="*/ 1896457 h 3603625"/>
              <a:gd name="connsiteX60" fmla="*/ 1026488 w 1685925"/>
              <a:gd name="connsiteY60" fmla="*/ 1888271 h 3603625"/>
              <a:gd name="connsiteX61" fmla="*/ 1024230 w 1685925"/>
              <a:gd name="connsiteY61" fmla="*/ 1883452 h 3603625"/>
              <a:gd name="connsiteX62" fmla="*/ 1006805 w 1685925"/>
              <a:gd name="connsiteY62" fmla="*/ 1857621 h 3603625"/>
              <a:gd name="connsiteX63" fmla="*/ 996707 w 1685925"/>
              <a:gd name="connsiteY63" fmla="*/ 1812525 h 3603625"/>
              <a:gd name="connsiteX64" fmla="*/ 998209 w 1685925"/>
              <a:gd name="connsiteY64" fmla="*/ 1801813 h 3603625"/>
              <a:gd name="connsiteX65" fmla="*/ 996707 w 1685925"/>
              <a:gd name="connsiteY65" fmla="*/ 1791101 h 3603625"/>
              <a:gd name="connsiteX66" fmla="*/ 1006805 w 1685925"/>
              <a:gd name="connsiteY66" fmla="*/ 1746004 h 3603625"/>
              <a:gd name="connsiteX67" fmla="*/ 1024230 w 1685925"/>
              <a:gd name="connsiteY67" fmla="*/ 1720174 h 3603625"/>
              <a:gd name="connsiteX68" fmla="*/ 1026488 w 1685925"/>
              <a:gd name="connsiteY68" fmla="*/ 1715354 h 3603625"/>
              <a:gd name="connsiteX69" fmla="*/ 1033002 w 1685925"/>
              <a:gd name="connsiteY69" fmla="*/ 1707169 h 3603625"/>
              <a:gd name="connsiteX70" fmla="*/ 1034217 w 1685925"/>
              <a:gd name="connsiteY70" fmla="*/ 1705369 h 3603625"/>
              <a:gd name="connsiteX71" fmla="*/ 1034775 w 1685925"/>
              <a:gd name="connsiteY71" fmla="*/ 1704942 h 3603625"/>
              <a:gd name="connsiteX72" fmla="*/ 1065384 w 1685925"/>
              <a:gd name="connsiteY72" fmla="*/ 1666482 h 3603625"/>
              <a:gd name="connsiteX73" fmla="*/ 1188738 w 1685925"/>
              <a:gd name="connsiteY73" fmla="*/ 1576170 h 3603625"/>
              <a:gd name="connsiteX74" fmla="*/ 1189757 w 1685925"/>
              <a:gd name="connsiteY74" fmla="*/ 1576894 h 3603625"/>
              <a:gd name="connsiteX75" fmla="*/ 1308545 w 1685925"/>
              <a:gd name="connsiteY75" fmla="*/ 1512415 h 3603625"/>
              <a:gd name="connsiteX76" fmla="*/ 1668969 w 1685925"/>
              <a:gd name="connsiteY76" fmla="*/ 834497 h 3603625"/>
              <a:gd name="connsiteX77" fmla="*/ 851476 w 1685925"/>
              <a:gd name="connsiteY77" fmla="*/ 16957 h 3603625"/>
              <a:gd name="connsiteX78" fmla="*/ 843089 w 1685925"/>
              <a:gd name="connsiteY78" fmla="*/ 17803 h 3603625"/>
              <a:gd name="connsiteX79" fmla="*/ 843089 w 1685925"/>
              <a:gd name="connsiteY79" fmla="*/ 846 h 3603625"/>
              <a:gd name="connsiteX80" fmla="*/ 834450 w 1685925"/>
              <a:gd name="connsiteY80" fmla="*/ 0 h 3603625"/>
              <a:gd name="connsiteX81" fmla="*/ 842837 w 1685925"/>
              <a:gd name="connsiteY81" fmla="*/ 846 h 3603625"/>
              <a:gd name="connsiteX82" fmla="*/ 842837 w 1685925"/>
              <a:gd name="connsiteY82" fmla="*/ 17803 h 3603625"/>
              <a:gd name="connsiteX83" fmla="*/ 834450 w 1685925"/>
              <a:gd name="connsiteY83" fmla="*/ 16957 h 3603625"/>
              <a:gd name="connsiteX84" fmla="*/ 16956 w 1685925"/>
              <a:gd name="connsiteY84" fmla="*/ 834497 h 3603625"/>
              <a:gd name="connsiteX85" fmla="*/ 377381 w 1685925"/>
              <a:gd name="connsiteY85" fmla="*/ 1512415 h 3603625"/>
              <a:gd name="connsiteX86" fmla="*/ 496168 w 1685925"/>
              <a:gd name="connsiteY86" fmla="*/ 1576894 h 3603625"/>
              <a:gd name="connsiteX87" fmla="*/ 497188 w 1685925"/>
              <a:gd name="connsiteY87" fmla="*/ 1576170 h 3603625"/>
              <a:gd name="connsiteX88" fmla="*/ 620541 w 1685925"/>
              <a:gd name="connsiteY88" fmla="*/ 1666482 h 3603625"/>
              <a:gd name="connsiteX89" fmla="*/ 651151 w 1685925"/>
              <a:gd name="connsiteY89" fmla="*/ 1704942 h 3603625"/>
              <a:gd name="connsiteX90" fmla="*/ 651709 w 1685925"/>
              <a:gd name="connsiteY90" fmla="*/ 1705369 h 3603625"/>
              <a:gd name="connsiteX91" fmla="*/ 652923 w 1685925"/>
              <a:gd name="connsiteY91" fmla="*/ 1707169 h 3603625"/>
              <a:gd name="connsiteX92" fmla="*/ 659438 w 1685925"/>
              <a:gd name="connsiteY92" fmla="*/ 1715354 h 3603625"/>
              <a:gd name="connsiteX93" fmla="*/ 661696 w 1685925"/>
              <a:gd name="connsiteY93" fmla="*/ 1720173 h 3603625"/>
              <a:gd name="connsiteX94" fmla="*/ 679120 w 1685925"/>
              <a:gd name="connsiteY94" fmla="*/ 1746004 h 3603625"/>
              <a:gd name="connsiteX95" fmla="*/ 689218 w 1685925"/>
              <a:gd name="connsiteY95" fmla="*/ 1791101 h 3603625"/>
              <a:gd name="connsiteX96" fmla="*/ 687716 w 1685925"/>
              <a:gd name="connsiteY96" fmla="*/ 1801813 h 3603625"/>
              <a:gd name="connsiteX97" fmla="*/ 689218 w 1685925"/>
              <a:gd name="connsiteY97" fmla="*/ 1812525 h 3603625"/>
              <a:gd name="connsiteX98" fmla="*/ 679120 w 1685925"/>
              <a:gd name="connsiteY98" fmla="*/ 1857621 h 3603625"/>
              <a:gd name="connsiteX99" fmla="*/ 661696 w 1685925"/>
              <a:gd name="connsiteY99" fmla="*/ 1883452 h 3603625"/>
              <a:gd name="connsiteX100" fmla="*/ 659438 w 1685925"/>
              <a:gd name="connsiteY100" fmla="*/ 1888271 h 3603625"/>
              <a:gd name="connsiteX101" fmla="*/ 652923 w 1685925"/>
              <a:gd name="connsiteY101" fmla="*/ 1896457 h 3603625"/>
              <a:gd name="connsiteX102" fmla="*/ 651709 w 1685925"/>
              <a:gd name="connsiteY102" fmla="*/ 1898257 h 3603625"/>
              <a:gd name="connsiteX103" fmla="*/ 651151 w 1685925"/>
              <a:gd name="connsiteY103" fmla="*/ 1898683 h 3603625"/>
              <a:gd name="connsiteX104" fmla="*/ 620541 w 1685925"/>
              <a:gd name="connsiteY104" fmla="*/ 1937143 h 3603625"/>
              <a:gd name="connsiteX105" fmla="*/ 497188 w 1685925"/>
              <a:gd name="connsiteY105" fmla="*/ 2027456 h 3603625"/>
              <a:gd name="connsiteX106" fmla="*/ 496168 w 1685925"/>
              <a:gd name="connsiteY106" fmla="*/ 2026731 h 3603625"/>
              <a:gd name="connsiteX107" fmla="*/ 377381 w 1685925"/>
              <a:gd name="connsiteY107" fmla="*/ 2091210 h 3603625"/>
              <a:gd name="connsiteX108" fmla="*/ 16956 w 1685925"/>
              <a:gd name="connsiteY108" fmla="*/ 2769128 h 3603625"/>
              <a:gd name="connsiteX109" fmla="*/ 834450 w 1685925"/>
              <a:gd name="connsiteY109" fmla="*/ 3586668 h 3603625"/>
              <a:gd name="connsiteX110" fmla="*/ 842837 w 1685925"/>
              <a:gd name="connsiteY110" fmla="*/ 3585823 h 3603625"/>
              <a:gd name="connsiteX111" fmla="*/ 842837 w 1685925"/>
              <a:gd name="connsiteY111" fmla="*/ 3602780 h 3603625"/>
              <a:gd name="connsiteX112" fmla="*/ 834450 w 1685925"/>
              <a:gd name="connsiteY112" fmla="*/ 3603625 h 3603625"/>
              <a:gd name="connsiteX113" fmla="*/ 0 w 1685925"/>
              <a:gd name="connsiteY113" fmla="*/ 2769128 h 3603625"/>
              <a:gd name="connsiteX114" fmla="*/ 367901 w 1685925"/>
              <a:gd name="connsiteY114" fmla="*/ 2077151 h 3603625"/>
              <a:gd name="connsiteX115" fmla="*/ 480844 w 1685925"/>
              <a:gd name="connsiteY115" fmla="*/ 2015843 h 3603625"/>
              <a:gd name="connsiteX116" fmla="*/ 480154 w 1685925"/>
              <a:gd name="connsiteY116" fmla="*/ 2015354 h 3603625"/>
              <a:gd name="connsiteX117" fmla="*/ 548490 w 1685925"/>
              <a:gd name="connsiteY117" fmla="*/ 1974327 h 3603625"/>
              <a:gd name="connsiteX118" fmla="*/ 591378 w 1685925"/>
              <a:gd name="connsiteY118" fmla="*/ 1938902 h 3603625"/>
              <a:gd name="connsiteX119" fmla="*/ 534187 w 1685925"/>
              <a:gd name="connsiteY119" fmla="*/ 1961872 h 3603625"/>
              <a:gd name="connsiteX120" fmla="*/ 245577 w 1685925"/>
              <a:gd name="connsiteY120" fmla="*/ 1960263 h 3603625"/>
              <a:gd name="connsiteX121" fmla="*/ 248113 w 1685925"/>
              <a:gd name="connsiteY121" fmla="*/ 1941395 h 3603625"/>
              <a:gd name="connsiteX122" fmla="*/ 588553 w 1685925"/>
              <a:gd name="connsiteY122" fmla="*/ 1921993 h 3603625"/>
              <a:gd name="connsiteX123" fmla="*/ 633350 w 1685925"/>
              <a:gd name="connsiteY123" fmla="*/ 1890551 h 3603625"/>
              <a:gd name="connsiteX124" fmla="*/ 646282 w 1685925"/>
              <a:gd name="connsiteY124" fmla="*/ 1872657 h 3603625"/>
              <a:gd name="connsiteX125" fmla="*/ 663648 w 1685925"/>
              <a:gd name="connsiteY125" fmla="*/ 1837539 h 3603625"/>
              <a:gd name="connsiteX126" fmla="*/ 669006 w 1685925"/>
              <a:gd name="connsiteY126" fmla="*/ 1801813 h 3603625"/>
              <a:gd name="connsiteX127" fmla="*/ 663648 w 1685925"/>
              <a:gd name="connsiteY127" fmla="*/ 1766087 h 3603625"/>
              <a:gd name="connsiteX128" fmla="*/ 646282 w 1685925"/>
              <a:gd name="connsiteY128" fmla="*/ 1730968 h 3603625"/>
              <a:gd name="connsiteX129" fmla="*/ 633350 w 1685925"/>
              <a:gd name="connsiteY129" fmla="*/ 1713074 h 3603625"/>
              <a:gd name="connsiteX130" fmla="*/ 588553 w 1685925"/>
              <a:gd name="connsiteY130" fmla="*/ 1681633 h 3603625"/>
              <a:gd name="connsiteX131" fmla="*/ 248113 w 1685925"/>
              <a:gd name="connsiteY131" fmla="*/ 1662230 h 3603625"/>
              <a:gd name="connsiteX132" fmla="*/ 245577 w 1685925"/>
              <a:gd name="connsiteY132" fmla="*/ 1643363 h 3603625"/>
              <a:gd name="connsiteX133" fmla="*/ 534187 w 1685925"/>
              <a:gd name="connsiteY133" fmla="*/ 1641753 h 3603625"/>
              <a:gd name="connsiteX134" fmla="*/ 591378 w 1685925"/>
              <a:gd name="connsiteY134" fmla="*/ 1664724 h 3603625"/>
              <a:gd name="connsiteX135" fmla="*/ 548490 w 1685925"/>
              <a:gd name="connsiteY135" fmla="*/ 1629298 h 3603625"/>
              <a:gd name="connsiteX136" fmla="*/ 480154 w 1685925"/>
              <a:gd name="connsiteY136" fmla="*/ 1588271 h 3603625"/>
              <a:gd name="connsiteX137" fmla="*/ 480844 w 1685925"/>
              <a:gd name="connsiteY137" fmla="*/ 1587782 h 3603625"/>
              <a:gd name="connsiteX138" fmla="*/ 367901 w 1685925"/>
              <a:gd name="connsiteY138" fmla="*/ 1526475 h 3603625"/>
              <a:gd name="connsiteX139" fmla="*/ 0 w 1685925"/>
              <a:gd name="connsiteY139" fmla="*/ 834497 h 3603625"/>
              <a:gd name="connsiteX140" fmla="*/ 834450 w 1685925"/>
              <a:gd name="connsiteY140" fmla="*/ 0 h 3603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1685925" h="3603625">
                <a:moveTo>
                  <a:pt x="1505916" y="1872344"/>
                </a:moveTo>
                <a:cubicBezTo>
                  <a:pt x="1535098" y="1872344"/>
                  <a:pt x="1558755" y="1896001"/>
                  <a:pt x="1558755" y="1925185"/>
                </a:cubicBezTo>
                <a:cubicBezTo>
                  <a:pt x="1558755" y="1954367"/>
                  <a:pt x="1535098" y="1978025"/>
                  <a:pt x="1505916" y="1978025"/>
                </a:cubicBezTo>
                <a:cubicBezTo>
                  <a:pt x="1476735" y="1978025"/>
                  <a:pt x="1453079" y="1954367"/>
                  <a:pt x="1453079" y="1925185"/>
                </a:cubicBezTo>
                <a:cubicBezTo>
                  <a:pt x="1453079" y="1896001"/>
                  <a:pt x="1476735" y="1872344"/>
                  <a:pt x="1505916" y="1872344"/>
                </a:cubicBezTo>
                <a:close/>
                <a:moveTo>
                  <a:pt x="180009" y="1872344"/>
                </a:moveTo>
                <a:cubicBezTo>
                  <a:pt x="209190" y="1872344"/>
                  <a:pt x="232847" y="1896001"/>
                  <a:pt x="232847" y="1925185"/>
                </a:cubicBezTo>
                <a:cubicBezTo>
                  <a:pt x="232847" y="1954367"/>
                  <a:pt x="209190" y="1978025"/>
                  <a:pt x="180009" y="1978025"/>
                </a:cubicBezTo>
                <a:cubicBezTo>
                  <a:pt x="150827" y="1978025"/>
                  <a:pt x="127171" y="1954367"/>
                  <a:pt x="127171" y="1925185"/>
                </a:cubicBezTo>
                <a:cubicBezTo>
                  <a:pt x="127171" y="1896001"/>
                  <a:pt x="150827" y="1872344"/>
                  <a:pt x="180009" y="1872344"/>
                </a:cubicBezTo>
                <a:close/>
                <a:moveTo>
                  <a:pt x="1505916" y="1625600"/>
                </a:moveTo>
                <a:cubicBezTo>
                  <a:pt x="1535098" y="1625600"/>
                  <a:pt x="1558755" y="1649258"/>
                  <a:pt x="1558755" y="1678441"/>
                </a:cubicBezTo>
                <a:cubicBezTo>
                  <a:pt x="1558755" y="1707625"/>
                  <a:pt x="1535098" y="1731281"/>
                  <a:pt x="1505916" y="1731281"/>
                </a:cubicBezTo>
                <a:cubicBezTo>
                  <a:pt x="1476735" y="1731281"/>
                  <a:pt x="1453079" y="1707625"/>
                  <a:pt x="1453079" y="1678441"/>
                </a:cubicBezTo>
                <a:cubicBezTo>
                  <a:pt x="1453079" y="1649258"/>
                  <a:pt x="1476735" y="1625600"/>
                  <a:pt x="1505916" y="1625600"/>
                </a:cubicBezTo>
                <a:close/>
                <a:moveTo>
                  <a:pt x="180009" y="1625600"/>
                </a:moveTo>
                <a:cubicBezTo>
                  <a:pt x="209190" y="1625600"/>
                  <a:pt x="232847" y="1649258"/>
                  <a:pt x="232847" y="1678441"/>
                </a:cubicBezTo>
                <a:cubicBezTo>
                  <a:pt x="232847" y="1707625"/>
                  <a:pt x="209190" y="1731281"/>
                  <a:pt x="180009" y="1731281"/>
                </a:cubicBezTo>
                <a:cubicBezTo>
                  <a:pt x="150827" y="1731281"/>
                  <a:pt x="127171" y="1707625"/>
                  <a:pt x="127171" y="1678441"/>
                </a:cubicBezTo>
                <a:cubicBezTo>
                  <a:pt x="127171" y="1649258"/>
                  <a:pt x="150827" y="1625600"/>
                  <a:pt x="180009" y="1625600"/>
                </a:cubicBezTo>
                <a:close/>
                <a:moveTo>
                  <a:pt x="851476" y="0"/>
                </a:moveTo>
                <a:cubicBezTo>
                  <a:pt x="1312330" y="0"/>
                  <a:pt x="1685925" y="373616"/>
                  <a:pt x="1685925" y="834497"/>
                </a:cubicBezTo>
                <a:cubicBezTo>
                  <a:pt x="1685925" y="1122548"/>
                  <a:pt x="1539990" y="1376510"/>
                  <a:pt x="1318024" y="1526475"/>
                </a:cubicBezTo>
                <a:lnTo>
                  <a:pt x="1205082" y="1587782"/>
                </a:lnTo>
                <a:lnTo>
                  <a:pt x="1205771" y="1588271"/>
                </a:lnTo>
                <a:cubicBezTo>
                  <a:pt x="1180610" y="1601218"/>
                  <a:pt x="1157803" y="1614981"/>
                  <a:pt x="1137435" y="1629298"/>
                </a:cubicBezTo>
                <a:lnTo>
                  <a:pt x="1094547" y="1664724"/>
                </a:lnTo>
                <a:lnTo>
                  <a:pt x="1151739" y="1641753"/>
                </a:lnTo>
                <a:cubicBezTo>
                  <a:pt x="1232229" y="1619938"/>
                  <a:pt x="1335061" y="1619970"/>
                  <a:pt x="1440348" y="1643363"/>
                </a:cubicBezTo>
                <a:lnTo>
                  <a:pt x="1437812" y="1662230"/>
                </a:lnTo>
                <a:cubicBezTo>
                  <a:pt x="1305888" y="1632538"/>
                  <a:pt x="1178047" y="1639824"/>
                  <a:pt x="1097373" y="1681633"/>
                </a:cubicBezTo>
                <a:cubicBezTo>
                  <a:pt x="1079436" y="1690928"/>
                  <a:pt x="1064532" y="1701496"/>
                  <a:pt x="1052576" y="1713074"/>
                </a:cubicBezTo>
                <a:lnTo>
                  <a:pt x="1039643" y="1730968"/>
                </a:lnTo>
                <a:lnTo>
                  <a:pt x="1022277" y="1766087"/>
                </a:lnTo>
                <a:lnTo>
                  <a:pt x="1016919" y="1801813"/>
                </a:lnTo>
                <a:lnTo>
                  <a:pt x="1022277" y="1837539"/>
                </a:lnTo>
                <a:lnTo>
                  <a:pt x="1039643" y="1872657"/>
                </a:lnTo>
                <a:lnTo>
                  <a:pt x="1052576" y="1890551"/>
                </a:lnTo>
                <a:cubicBezTo>
                  <a:pt x="1064532" y="1902130"/>
                  <a:pt x="1079436" y="1912697"/>
                  <a:pt x="1097373" y="1921993"/>
                </a:cubicBezTo>
                <a:cubicBezTo>
                  <a:pt x="1178047" y="1963801"/>
                  <a:pt x="1305888" y="1971087"/>
                  <a:pt x="1437812" y="1941395"/>
                </a:cubicBezTo>
                <a:lnTo>
                  <a:pt x="1440348" y="1960263"/>
                </a:lnTo>
                <a:cubicBezTo>
                  <a:pt x="1335061" y="1983655"/>
                  <a:pt x="1232229" y="1983687"/>
                  <a:pt x="1151739" y="1961872"/>
                </a:cubicBezTo>
                <a:lnTo>
                  <a:pt x="1094547" y="1938902"/>
                </a:lnTo>
                <a:lnTo>
                  <a:pt x="1137435" y="1974327"/>
                </a:lnTo>
                <a:cubicBezTo>
                  <a:pt x="1157803" y="1988644"/>
                  <a:pt x="1180610" y="2002407"/>
                  <a:pt x="1205771" y="2015354"/>
                </a:cubicBezTo>
                <a:lnTo>
                  <a:pt x="1205082" y="2015843"/>
                </a:lnTo>
                <a:lnTo>
                  <a:pt x="1318024" y="2077151"/>
                </a:lnTo>
                <a:cubicBezTo>
                  <a:pt x="1539990" y="2227115"/>
                  <a:pt x="1685925" y="2481077"/>
                  <a:pt x="1685925" y="2769128"/>
                </a:cubicBezTo>
                <a:cubicBezTo>
                  <a:pt x="1685925" y="3230009"/>
                  <a:pt x="1312330" y="3603625"/>
                  <a:pt x="851476" y="3603625"/>
                </a:cubicBezTo>
                <a:lnTo>
                  <a:pt x="843089" y="3602780"/>
                </a:lnTo>
                <a:lnTo>
                  <a:pt x="843089" y="3585823"/>
                </a:lnTo>
                <a:lnTo>
                  <a:pt x="851476" y="3586668"/>
                </a:lnTo>
                <a:cubicBezTo>
                  <a:pt x="1302965" y="3586668"/>
                  <a:pt x="1668969" y="3220644"/>
                  <a:pt x="1668969" y="2769128"/>
                </a:cubicBezTo>
                <a:cubicBezTo>
                  <a:pt x="1668969" y="2486932"/>
                  <a:pt x="1525999" y="2238129"/>
                  <a:pt x="1308545" y="2091210"/>
                </a:cubicBezTo>
                <a:lnTo>
                  <a:pt x="1189757" y="2026731"/>
                </a:lnTo>
                <a:lnTo>
                  <a:pt x="1188738" y="2027456"/>
                </a:lnTo>
                <a:cubicBezTo>
                  <a:pt x="1137823" y="2000070"/>
                  <a:pt x="1096487" y="1969255"/>
                  <a:pt x="1065384" y="1937143"/>
                </a:cubicBezTo>
                <a:lnTo>
                  <a:pt x="1034775" y="1898683"/>
                </a:lnTo>
                <a:lnTo>
                  <a:pt x="1034217" y="1898257"/>
                </a:lnTo>
                <a:lnTo>
                  <a:pt x="1033002" y="1896457"/>
                </a:lnTo>
                <a:lnTo>
                  <a:pt x="1026488" y="1888271"/>
                </a:lnTo>
                <a:lnTo>
                  <a:pt x="1024230" y="1883452"/>
                </a:lnTo>
                <a:lnTo>
                  <a:pt x="1006805" y="1857621"/>
                </a:lnTo>
                <a:cubicBezTo>
                  <a:pt x="1000581" y="1843243"/>
                  <a:pt x="997242" y="1828122"/>
                  <a:pt x="996707" y="1812525"/>
                </a:cubicBezTo>
                <a:lnTo>
                  <a:pt x="998209" y="1801813"/>
                </a:lnTo>
                <a:lnTo>
                  <a:pt x="996707" y="1791101"/>
                </a:lnTo>
                <a:cubicBezTo>
                  <a:pt x="997242" y="1775503"/>
                  <a:pt x="1000581" y="1760382"/>
                  <a:pt x="1006805" y="1746004"/>
                </a:cubicBezTo>
                <a:lnTo>
                  <a:pt x="1024230" y="1720174"/>
                </a:lnTo>
                <a:lnTo>
                  <a:pt x="1026488" y="1715354"/>
                </a:lnTo>
                <a:lnTo>
                  <a:pt x="1033002" y="1707169"/>
                </a:lnTo>
                <a:lnTo>
                  <a:pt x="1034217" y="1705369"/>
                </a:lnTo>
                <a:lnTo>
                  <a:pt x="1034775" y="1704942"/>
                </a:lnTo>
                <a:lnTo>
                  <a:pt x="1065384" y="1666482"/>
                </a:lnTo>
                <a:cubicBezTo>
                  <a:pt x="1096487" y="1634371"/>
                  <a:pt x="1137823" y="1603555"/>
                  <a:pt x="1188738" y="1576170"/>
                </a:cubicBezTo>
                <a:lnTo>
                  <a:pt x="1189757" y="1576894"/>
                </a:lnTo>
                <a:lnTo>
                  <a:pt x="1308545" y="1512415"/>
                </a:lnTo>
                <a:cubicBezTo>
                  <a:pt x="1525999" y="1365497"/>
                  <a:pt x="1668969" y="1116694"/>
                  <a:pt x="1668969" y="834497"/>
                </a:cubicBezTo>
                <a:cubicBezTo>
                  <a:pt x="1668969" y="382982"/>
                  <a:pt x="1302965" y="16957"/>
                  <a:pt x="851476" y="16957"/>
                </a:cubicBezTo>
                <a:lnTo>
                  <a:pt x="843089" y="17803"/>
                </a:lnTo>
                <a:lnTo>
                  <a:pt x="843089" y="846"/>
                </a:lnTo>
                <a:close/>
                <a:moveTo>
                  <a:pt x="834450" y="0"/>
                </a:moveTo>
                <a:lnTo>
                  <a:pt x="842837" y="846"/>
                </a:lnTo>
                <a:lnTo>
                  <a:pt x="842837" y="17803"/>
                </a:lnTo>
                <a:lnTo>
                  <a:pt x="834450" y="16957"/>
                </a:lnTo>
                <a:cubicBezTo>
                  <a:pt x="382960" y="16957"/>
                  <a:pt x="16956" y="382982"/>
                  <a:pt x="16956" y="834497"/>
                </a:cubicBezTo>
                <a:cubicBezTo>
                  <a:pt x="16956" y="1116694"/>
                  <a:pt x="159927" y="1365497"/>
                  <a:pt x="377381" y="1512415"/>
                </a:cubicBezTo>
                <a:lnTo>
                  <a:pt x="496168" y="1576894"/>
                </a:lnTo>
                <a:lnTo>
                  <a:pt x="497188" y="1576170"/>
                </a:lnTo>
                <a:cubicBezTo>
                  <a:pt x="548103" y="1603555"/>
                  <a:pt x="589439" y="1634371"/>
                  <a:pt x="620541" y="1666482"/>
                </a:cubicBezTo>
                <a:lnTo>
                  <a:pt x="651151" y="1704942"/>
                </a:lnTo>
                <a:lnTo>
                  <a:pt x="651709" y="1705369"/>
                </a:lnTo>
                <a:lnTo>
                  <a:pt x="652923" y="1707169"/>
                </a:lnTo>
                <a:lnTo>
                  <a:pt x="659438" y="1715354"/>
                </a:lnTo>
                <a:lnTo>
                  <a:pt x="661696" y="1720173"/>
                </a:lnTo>
                <a:lnTo>
                  <a:pt x="679120" y="1746004"/>
                </a:lnTo>
                <a:cubicBezTo>
                  <a:pt x="685344" y="1760382"/>
                  <a:pt x="688683" y="1775503"/>
                  <a:pt x="689218" y="1791101"/>
                </a:cubicBezTo>
                <a:lnTo>
                  <a:pt x="687716" y="1801813"/>
                </a:lnTo>
                <a:lnTo>
                  <a:pt x="689218" y="1812525"/>
                </a:lnTo>
                <a:cubicBezTo>
                  <a:pt x="688683" y="1828122"/>
                  <a:pt x="685344" y="1843243"/>
                  <a:pt x="679120" y="1857621"/>
                </a:cubicBezTo>
                <a:lnTo>
                  <a:pt x="661696" y="1883452"/>
                </a:lnTo>
                <a:lnTo>
                  <a:pt x="659438" y="1888271"/>
                </a:lnTo>
                <a:lnTo>
                  <a:pt x="652923" y="1896457"/>
                </a:lnTo>
                <a:lnTo>
                  <a:pt x="651709" y="1898257"/>
                </a:lnTo>
                <a:lnTo>
                  <a:pt x="651151" y="1898683"/>
                </a:lnTo>
                <a:lnTo>
                  <a:pt x="620541" y="1937143"/>
                </a:lnTo>
                <a:cubicBezTo>
                  <a:pt x="589439" y="1969255"/>
                  <a:pt x="548103" y="2000070"/>
                  <a:pt x="497188" y="2027456"/>
                </a:cubicBezTo>
                <a:lnTo>
                  <a:pt x="496168" y="2026731"/>
                </a:lnTo>
                <a:lnTo>
                  <a:pt x="377381" y="2091210"/>
                </a:lnTo>
                <a:cubicBezTo>
                  <a:pt x="159927" y="2238129"/>
                  <a:pt x="16956" y="2486932"/>
                  <a:pt x="16956" y="2769128"/>
                </a:cubicBezTo>
                <a:cubicBezTo>
                  <a:pt x="16956" y="3220644"/>
                  <a:pt x="382960" y="3586668"/>
                  <a:pt x="834450" y="3586668"/>
                </a:cubicBezTo>
                <a:lnTo>
                  <a:pt x="842837" y="3585823"/>
                </a:lnTo>
                <a:lnTo>
                  <a:pt x="842837" y="3602780"/>
                </a:lnTo>
                <a:lnTo>
                  <a:pt x="834450" y="3603625"/>
                </a:lnTo>
                <a:cubicBezTo>
                  <a:pt x="373596" y="3603625"/>
                  <a:pt x="0" y="3230009"/>
                  <a:pt x="0" y="2769128"/>
                </a:cubicBezTo>
                <a:cubicBezTo>
                  <a:pt x="0" y="2481077"/>
                  <a:pt x="145936" y="2227115"/>
                  <a:pt x="367901" y="2077151"/>
                </a:cubicBezTo>
                <a:lnTo>
                  <a:pt x="480844" y="2015843"/>
                </a:lnTo>
                <a:lnTo>
                  <a:pt x="480154" y="2015354"/>
                </a:lnTo>
                <a:cubicBezTo>
                  <a:pt x="505316" y="2002407"/>
                  <a:pt x="528123" y="1988644"/>
                  <a:pt x="548490" y="1974327"/>
                </a:cubicBezTo>
                <a:lnTo>
                  <a:pt x="591378" y="1938902"/>
                </a:lnTo>
                <a:lnTo>
                  <a:pt x="534187" y="1961872"/>
                </a:lnTo>
                <a:cubicBezTo>
                  <a:pt x="453696" y="1983687"/>
                  <a:pt x="350865" y="1983655"/>
                  <a:pt x="245577" y="1960263"/>
                </a:cubicBezTo>
                <a:lnTo>
                  <a:pt x="248113" y="1941395"/>
                </a:lnTo>
                <a:cubicBezTo>
                  <a:pt x="380037" y="1971087"/>
                  <a:pt x="507879" y="1963801"/>
                  <a:pt x="588553" y="1921993"/>
                </a:cubicBezTo>
                <a:cubicBezTo>
                  <a:pt x="606490" y="1912697"/>
                  <a:pt x="621394" y="1902130"/>
                  <a:pt x="633350" y="1890551"/>
                </a:cubicBezTo>
                <a:lnTo>
                  <a:pt x="646282" y="1872657"/>
                </a:lnTo>
                <a:lnTo>
                  <a:pt x="663648" y="1837539"/>
                </a:lnTo>
                <a:lnTo>
                  <a:pt x="669006" y="1801813"/>
                </a:lnTo>
                <a:lnTo>
                  <a:pt x="663648" y="1766087"/>
                </a:lnTo>
                <a:lnTo>
                  <a:pt x="646282" y="1730968"/>
                </a:lnTo>
                <a:lnTo>
                  <a:pt x="633350" y="1713074"/>
                </a:lnTo>
                <a:cubicBezTo>
                  <a:pt x="621394" y="1701496"/>
                  <a:pt x="606490" y="1690928"/>
                  <a:pt x="588553" y="1681633"/>
                </a:cubicBezTo>
                <a:cubicBezTo>
                  <a:pt x="507879" y="1639824"/>
                  <a:pt x="380037" y="1632538"/>
                  <a:pt x="248113" y="1662230"/>
                </a:cubicBezTo>
                <a:lnTo>
                  <a:pt x="245577" y="1643363"/>
                </a:lnTo>
                <a:cubicBezTo>
                  <a:pt x="350865" y="1619970"/>
                  <a:pt x="453696" y="1619938"/>
                  <a:pt x="534187" y="1641753"/>
                </a:cubicBezTo>
                <a:lnTo>
                  <a:pt x="591378" y="1664724"/>
                </a:lnTo>
                <a:lnTo>
                  <a:pt x="548490" y="1629298"/>
                </a:lnTo>
                <a:cubicBezTo>
                  <a:pt x="528123" y="1614981"/>
                  <a:pt x="505316" y="1601218"/>
                  <a:pt x="480154" y="1588271"/>
                </a:cubicBezTo>
                <a:lnTo>
                  <a:pt x="480844" y="1587782"/>
                </a:lnTo>
                <a:lnTo>
                  <a:pt x="367901" y="1526475"/>
                </a:lnTo>
                <a:cubicBezTo>
                  <a:pt x="145936" y="1376510"/>
                  <a:pt x="0" y="1122548"/>
                  <a:pt x="0" y="834497"/>
                </a:cubicBezTo>
                <a:cubicBezTo>
                  <a:pt x="0" y="373616"/>
                  <a:pt x="373596" y="0"/>
                  <a:pt x="83445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0" anchor="b">
            <a:noAutofit/>
          </a:bodyPr>
          <a:lstStyle/>
          <a:p>
            <a:pPr algn="ctr">
              <a:defRPr/>
            </a:pPr>
            <a:endParaRPr lang="zh-CN" altLang="en-US" sz="2400" dirty="0">
              <a:solidFill>
                <a:schemeClr val="tx1"/>
              </a:solidFill>
            </a:endParaRPr>
          </a:p>
        </p:txBody>
      </p:sp>
      <p:sp>
        <p:nvSpPr>
          <p:cNvPr id="70" name="椭圆 69"/>
          <p:cNvSpPr/>
          <p:nvPr/>
        </p:nvSpPr>
        <p:spPr>
          <a:xfrm>
            <a:off x="4249132" y="2170754"/>
            <a:ext cx="1635642" cy="163564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71" name="椭圆 70"/>
          <p:cNvSpPr/>
          <p:nvPr/>
        </p:nvSpPr>
        <p:spPr>
          <a:xfrm>
            <a:off x="4249132" y="4369664"/>
            <a:ext cx="1635642" cy="163564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12" name="任意多边形 68"/>
          <p:cNvSpPr/>
          <p:nvPr>
            <p:custDataLst>
              <p:tags r:id="rId2"/>
            </p:custDataLst>
          </p:nvPr>
        </p:nvSpPr>
        <p:spPr>
          <a:xfrm>
            <a:off x="6166408" y="2032131"/>
            <a:ext cx="1917276" cy="4098133"/>
          </a:xfrm>
          <a:custGeom>
            <a:avLst/>
            <a:gdLst>
              <a:gd name="connsiteX0" fmla="*/ 1505916 w 1685925"/>
              <a:gd name="connsiteY0" fmla="*/ 1872344 h 3603625"/>
              <a:gd name="connsiteX1" fmla="*/ 1558755 w 1685925"/>
              <a:gd name="connsiteY1" fmla="*/ 1925185 h 3603625"/>
              <a:gd name="connsiteX2" fmla="*/ 1505916 w 1685925"/>
              <a:gd name="connsiteY2" fmla="*/ 1978025 h 3603625"/>
              <a:gd name="connsiteX3" fmla="*/ 1453079 w 1685925"/>
              <a:gd name="connsiteY3" fmla="*/ 1925185 h 3603625"/>
              <a:gd name="connsiteX4" fmla="*/ 1505916 w 1685925"/>
              <a:gd name="connsiteY4" fmla="*/ 1872344 h 3603625"/>
              <a:gd name="connsiteX5" fmla="*/ 180009 w 1685925"/>
              <a:gd name="connsiteY5" fmla="*/ 1872344 h 3603625"/>
              <a:gd name="connsiteX6" fmla="*/ 232847 w 1685925"/>
              <a:gd name="connsiteY6" fmla="*/ 1925185 h 3603625"/>
              <a:gd name="connsiteX7" fmla="*/ 180009 w 1685925"/>
              <a:gd name="connsiteY7" fmla="*/ 1978025 h 3603625"/>
              <a:gd name="connsiteX8" fmla="*/ 127171 w 1685925"/>
              <a:gd name="connsiteY8" fmla="*/ 1925185 h 3603625"/>
              <a:gd name="connsiteX9" fmla="*/ 180009 w 1685925"/>
              <a:gd name="connsiteY9" fmla="*/ 1872344 h 3603625"/>
              <a:gd name="connsiteX10" fmla="*/ 1505916 w 1685925"/>
              <a:gd name="connsiteY10" fmla="*/ 1625600 h 3603625"/>
              <a:gd name="connsiteX11" fmla="*/ 1558755 w 1685925"/>
              <a:gd name="connsiteY11" fmla="*/ 1678441 h 3603625"/>
              <a:gd name="connsiteX12" fmla="*/ 1505916 w 1685925"/>
              <a:gd name="connsiteY12" fmla="*/ 1731281 h 3603625"/>
              <a:gd name="connsiteX13" fmla="*/ 1453079 w 1685925"/>
              <a:gd name="connsiteY13" fmla="*/ 1678441 h 3603625"/>
              <a:gd name="connsiteX14" fmla="*/ 1505916 w 1685925"/>
              <a:gd name="connsiteY14" fmla="*/ 1625600 h 3603625"/>
              <a:gd name="connsiteX15" fmla="*/ 180009 w 1685925"/>
              <a:gd name="connsiteY15" fmla="*/ 1625600 h 3603625"/>
              <a:gd name="connsiteX16" fmla="*/ 232847 w 1685925"/>
              <a:gd name="connsiteY16" fmla="*/ 1678441 h 3603625"/>
              <a:gd name="connsiteX17" fmla="*/ 180009 w 1685925"/>
              <a:gd name="connsiteY17" fmla="*/ 1731281 h 3603625"/>
              <a:gd name="connsiteX18" fmla="*/ 127171 w 1685925"/>
              <a:gd name="connsiteY18" fmla="*/ 1678441 h 3603625"/>
              <a:gd name="connsiteX19" fmla="*/ 180009 w 1685925"/>
              <a:gd name="connsiteY19" fmla="*/ 1625600 h 3603625"/>
              <a:gd name="connsiteX20" fmla="*/ 851476 w 1685925"/>
              <a:gd name="connsiteY20" fmla="*/ 0 h 3603625"/>
              <a:gd name="connsiteX21" fmla="*/ 1685925 w 1685925"/>
              <a:gd name="connsiteY21" fmla="*/ 834497 h 3603625"/>
              <a:gd name="connsiteX22" fmla="*/ 1318024 w 1685925"/>
              <a:gd name="connsiteY22" fmla="*/ 1526475 h 3603625"/>
              <a:gd name="connsiteX23" fmla="*/ 1205082 w 1685925"/>
              <a:gd name="connsiteY23" fmla="*/ 1587782 h 3603625"/>
              <a:gd name="connsiteX24" fmla="*/ 1205771 w 1685925"/>
              <a:gd name="connsiteY24" fmla="*/ 1588271 h 3603625"/>
              <a:gd name="connsiteX25" fmla="*/ 1137435 w 1685925"/>
              <a:gd name="connsiteY25" fmla="*/ 1629298 h 3603625"/>
              <a:gd name="connsiteX26" fmla="*/ 1094547 w 1685925"/>
              <a:gd name="connsiteY26" fmla="*/ 1664724 h 3603625"/>
              <a:gd name="connsiteX27" fmla="*/ 1151739 w 1685925"/>
              <a:gd name="connsiteY27" fmla="*/ 1641753 h 3603625"/>
              <a:gd name="connsiteX28" fmla="*/ 1440348 w 1685925"/>
              <a:gd name="connsiteY28" fmla="*/ 1643363 h 3603625"/>
              <a:gd name="connsiteX29" fmla="*/ 1437812 w 1685925"/>
              <a:gd name="connsiteY29" fmla="*/ 1662230 h 3603625"/>
              <a:gd name="connsiteX30" fmla="*/ 1097373 w 1685925"/>
              <a:gd name="connsiteY30" fmla="*/ 1681633 h 3603625"/>
              <a:gd name="connsiteX31" fmla="*/ 1052576 w 1685925"/>
              <a:gd name="connsiteY31" fmla="*/ 1713074 h 3603625"/>
              <a:gd name="connsiteX32" fmla="*/ 1039643 w 1685925"/>
              <a:gd name="connsiteY32" fmla="*/ 1730968 h 3603625"/>
              <a:gd name="connsiteX33" fmla="*/ 1022277 w 1685925"/>
              <a:gd name="connsiteY33" fmla="*/ 1766087 h 3603625"/>
              <a:gd name="connsiteX34" fmla="*/ 1016919 w 1685925"/>
              <a:gd name="connsiteY34" fmla="*/ 1801813 h 3603625"/>
              <a:gd name="connsiteX35" fmla="*/ 1022277 w 1685925"/>
              <a:gd name="connsiteY35" fmla="*/ 1837539 h 3603625"/>
              <a:gd name="connsiteX36" fmla="*/ 1039643 w 1685925"/>
              <a:gd name="connsiteY36" fmla="*/ 1872657 h 3603625"/>
              <a:gd name="connsiteX37" fmla="*/ 1052576 w 1685925"/>
              <a:gd name="connsiteY37" fmla="*/ 1890551 h 3603625"/>
              <a:gd name="connsiteX38" fmla="*/ 1097373 w 1685925"/>
              <a:gd name="connsiteY38" fmla="*/ 1921993 h 3603625"/>
              <a:gd name="connsiteX39" fmla="*/ 1437812 w 1685925"/>
              <a:gd name="connsiteY39" fmla="*/ 1941395 h 3603625"/>
              <a:gd name="connsiteX40" fmla="*/ 1440348 w 1685925"/>
              <a:gd name="connsiteY40" fmla="*/ 1960263 h 3603625"/>
              <a:gd name="connsiteX41" fmla="*/ 1151739 w 1685925"/>
              <a:gd name="connsiteY41" fmla="*/ 1961872 h 3603625"/>
              <a:gd name="connsiteX42" fmla="*/ 1094547 w 1685925"/>
              <a:gd name="connsiteY42" fmla="*/ 1938902 h 3603625"/>
              <a:gd name="connsiteX43" fmla="*/ 1137435 w 1685925"/>
              <a:gd name="connsiteY43" fmla="*/ 1974327 h 3603625"/>
              <a:gd name="connsiteX44" fmla="*/ 1205771 w 1685925"/>
              <a:gd name="connsiteY44" fmla="*/ 2015354 h 3603625"/>
              <a:gd name="connsiteX45" fmla="*/ 1205082 w 1685925"/>
              <a:gd name="connsiteY45" fmla="*/ 2015843 h 3603625"/>
              <a:gd name="connsiteX46" fmla="*/ 1318024 w 1685925"/>
              <a:gd name="connsiteY46" fmla="*/ 2077151 h 3603625"/>
              <a:gd name="connsiteX47" fmla="*/ 1685925 w 1685925"/>
              <a:gd name="connsiteY47" fmla="*/ 2769128 h 3603625"/>
              <a:gd name="connsiteX48" fmla="*/ 851476 w 1685925"/>
              <a:gd name="connsiteY48" fmla="*/ 3603625 h 3603625"/>
              <a:gd name="connsiteX49" fmla="*/ 843089 w 1685925"/>
              <a:gd name="connsiteY49" fmla="*/ 3602780 h 3603625"/>
              <a:gd name="connsiteX50" fmla="*/ 843089 w 1685925"/>
              <a:gd name="connsiteY50" fmla="*/ 3585823 h 3603625"/>
              <a:gd name="connsiteX51" fmla="*/ 851476 w 1685925"/>
              <a:gd name="connsiteY51" fmla="*/ 3586668 h 3603625"/>
              <a:gd name="connsiteX52" fmla="*/ 1668969 w 1685925"/>
              <a:gd name="connsiteY52" fmla="*/ 2769128 h 3603625"/>
              <a:gd name="connsiteX53" fmla="*/ 1308545 w 1685925"/>
              <a:gd name="connsiteY53" fmla="*/ 2091210 h 3603625"/>
              <a:gd name="connsiteX54" fmla="*/ 1189757 w 1685925"/>
              <a:gd name="connsiteY54" fmla="*/ 2026731 h 3603625"/>
              <a:gd name="connsiteX55" fmla="*/ 1188738 w 1685925"/>
              <a:gd name="connsiteY55" fmla="*/ 2027456 h 3603625"/>
              <a:gd name="connsiteX56" fmla="*/ 1065384 w 1685925"/>
              <a:gd name="connsiteY56" fmla="*/ 1937143 h 3603625"/>
              <a:gd name="connsiteX57" fmla="*/ 1034775 w 1685925"/>
              <a:gd name="connsiteY57" fmla="*/ 1898683 h 3603625"/>
              <a:gd name="connsiteX58" fmla="*/ 1034217 w 1685925"/>
              <a:gd name="connsiteY58" fmla="*/ 1898257 h 3603625"/>
              <a:gd name="connsiteX59" fmla="*/ 1033002 w 1685925"/>
              <a:gd name="connsiteY59" fmla="*/ 1896457 h 3603625"/>
              <a:gd name="connsiteX60" fmla="*/ 1026488 w 1685925"/>
              <a:gd name="connsiteY60" fmla="*/ 1888271 h 3603625"/>
              <a:gd name="connsiteX61" fmla="*/ 1024230 w 1685925"/>
              <a:gd name="connsiteY61" fmla="*/ 1883452 h 3603625"/>
              <a:gd name="connsiteX62" fmla="*/ 1006805 w 1685925"/>
              <a:gd name="connsiteY62" fmla="*/ 1857621 h 3603625"/>
              <a:gd name="connsiteX63" fmla="*/ 996707 w 1685925"/>
              <a:gd name="connsiteY63" fmla="*/ 1812525 h 3603625"/>
              <a:gd name="connsiteX64" fmla="*/ 998209 w 1685925"/>
              <a:gd name="connsiteY64" fmla="*/ 1801813 h 3603625"/>
              <a:gd name="connsiteX65" fmla="*/ 996707 w 1685925"/>
              <a:gd name="connsiteY65" fmla="*/ 1791101 h 3603625"/>
              <a:gd name="connsiteX66" fmla="*/ 1006805 w 1685925"/>
              <a:gd name="connsiteY66" fmla="*/ 1746004 h 3603625"/>
              <a:gd name="connsiteX67" fmla="*/ 1024230 w 1685925"/>
              <a:gd name="connsiteY67" fmla="*/ 1720174 h 3603625"/>
              <a:gd name="connsiteX68" fmla="*/ 1026488 w 1685925"/>
              <a:gd name="connsiteY68" fmla="*/ 1715354 h 3603625"/>
              <a:gd name="connsiteX69" fmla="*/ 1033002 w 1685925"/>
              <a:gd name="connsiteY69" fmla="*/ 1707169 h 3603625"/>
              <a:gd name="connsiteX70" fmla="*/ 1034217 w 1685925"/>
              <a:gd name="connsiteY70" fmla="*/ 1705369 h 3603625"/>
              <a:gd name="connsiteX71" fmla="*/ 1034775 w 1685925"/>
              <a:gd name="connsiteY71" fmla="*/ 1704942 h 3603625"/>
              <a:gd name="connsiteX72" fmla="*/ 1065384 w 1685925"/>
              <a:gd name="connsiteY72" fmla="*/ 1666482 h 3603625"/>
              <a:gd name="connsiteX73" fmla="*/ 1188738 w 1685925"/>
              <a:gd name="connsiteY73" fmla="*/ 1576170 h 3603625"/>
              <a:gd name="connsiteX74" fmla="*/ 1189757 w 1685925"/>
              <a:gd name="connsiteY74" fmla="*/ 1576894 h 3603625"/>
              <a:gd name="connsiteX75" fmla="*/ 1308545 w 1685925"/>
              <a:gd name="connsiteY75" fmla="*/ 1512415 h 3603625"/>
              <a:gd name="connsiteX76" fmla="*/ 1668969 w 1685925"/>
              <a:gd name="connsiteY76" fmla="*/ 834497 h 3603625"/>
              <a:gd name="connsiteX77" fmla="*/ 851476 w 1685925"/>
              <a:gd name="connsiteY77" fmla="*/ 16957 h 3603625"/>
              <a:gd name="connsiteX78" fmla="*/ 843089 w 1685925"/>
              <a:gd name="connsiteY78" fmla="*/ 17803 h 3603625"/>
              <a:gd name="connsiteX79" fmla="*/ 843089 w 1685925"/>
              <a:gd name="connsiteY79" fmla="*/ 846 h 3603625"/>
              <a:gd name="connsiteX80" fmla="*/ 834450 w 1685925"/>
              <a:gd name="connsiteY80" fmla="*/ 0 h 3603625"/>
              <a:gd name="connsiteX81" fmla="*/ 842837 w 1685925"/>
              <a:gd name="connsiteY81" fmla="*/ 846 h 3603625"/>
              <a:gd name="connsiteX82" fmla="*/ 842837 w 1685925"/>
              <a:gd name="connsiteY82" fmla="*/ 17803 h 3603625"/>
              <a:gd name="connsiteX83" fmla="*/ 834450 w 1685925"/>
              <a:gd name="connsiteY83" fmla="*/ 16957 h 3603625"/>
              <a:gd name="connsiteX84" fmla="*/ 16956 w 1685925"/>
              <a:gd name="connsiteY84" fmla="*/ 834497 h 3603625"/>
              <a:gd name="connsiteX85" fmla="*/ 377381 w 1685925"/>
              <a:gd name="connsiteY85" fmla="*/ 1512415 h 3603625"/>
              <a:gd name="connsiteX86" fmla="*/ 496168 w 1685925"/>
              <a:gd name="connsiteY86" fmla="*/ 1576894 h 3603625"/>
              <a:gd name="connsiteX87" fmla="*/ 497188 w 1685925"/>
              <a:gd name="connsiteY87" fmla="*/ 1576170 h 3603625"/>
              <a:gd name="connsiteX88" fmla="*/ 620541 w 1685925"/>
              <a:gd name="connsiteY88" fmla="*/ 1666482 h 3603625"/>
              <a:gd name="connsiteX89" fmla="*/ 651151 w 1685925"/>
              <a:gd name="connsiteY89" fmla="*/ 1704942 h 3603625"/>
              <a:gd name="connsiteX90" fmla="*/ 651709 w 1685925"/>
              <a:gd name="connsiteY90" fmla="*/ 1705369 h 3603625"/>
              <a:gd name="connsiteX91" fmla="*/ 652923 w 1685925"/>
              <a:gd name="connsiteY91" fmla="*/ 1707169 h 3603625"/>
              <a:gd name="connsiteX92" fmla="*/ 659438 w 1685925"/>
              <a:gd name="connsiteY92" fmla="*/ 1715354 h 3603625"/>
              <a:gd name="connsiteX93" fmla="*/ 661696 w 1685925"/>
              <a:gd name="connsiteY93" fmla="*/ 1720173 h 3603625"/>
              <a:gd name="connsiteX94" fmla="*/ 679120 w 1685925"/>
              <a:gd name="connsiteY94" fmla="*/ 1746004 h 3603625"/>
              <a:gd name="connsiteX95" fmla="*/ 689218 w 1685925"/>
              <a:gd name="connsiteY95" fmla="*/ 1791101 h 3603625"/>
              <a:gd name="connsiteX96" fmla="*/ 687716 w 1685925"/>
              <a:gd name="connsiteY96" fmla="*/ 1801813 h 3603625"/>
              <a:gd name="connsiteX97" fmla="*/ 689218 w 1685925"/>
              <a:gd name="connsiteY97" fmla="*/ 1812525 h 3603625"/>
              <a:gd name="connsiteX98" fmla="*/ 679120 w 1685925"/>
              <a:gd name="connsiteY98" fmla="*/ 1857621 h 3603625"/>
              <a:gd name="connsiteX99" fmla="*/ 661696 w 1685925"/>
              <a:gd name="connsiteY99" fmla="*/ 1883452 h 3603625"/>
              <a:gd name="connsiteX100" fmla="*/ 659438 w 1685925"/>
              <a:gd name="connsiteY100" fmla="*/ 1888271 h 3603625"/>
              <a:gd name="connsiteX101" fmla="*/ 652923 w 1685925"/>
              <a:gd name="connsiteY101" fmla="*/ 1896457 h 3603625"/>
              <a:gd name="connsiteX102" fmla="*/ 651709 w 1685925"/>
              <a:gd name="connsiteY102" fmla="*/ 1898257 h 3603625"/>
              <a:gd name="connsiteX103" fmla="*/ 651151 w 1685925"/>
              <a:gd name="connsiteY103" fmla="*/ 1898683 h 3603625"/>
              <a:gd name="connsiteX104" fmla="*/ 620541 w 1685925"/>
              <a:gd name="connsiteY104" fmla="*/ 1937143 h 3603625"/>
              <a:gd name="connsiteX105" fmla="*/ 497188 w 1685925"/>
              <a:gd name="connsiteY105" fmla="*/ 2027456 h 3603625"/>
              <a:gd name="connsiteX106" fmla="*/ 496168 w 1685925"/>
              <a:gd name="connsiteY106" fmla="*/ 2026731 h 3603625"/>
              <a:gd name="connsiteX107" fmla="*/ 377381 w 1685925"/>
              <a:gd name="connsiteY107" fmla="*/ 2091210 h 3603625"/>
              <a:gd name="connsiteX108" fmla="*/ 16956 w 1685925"/>
              <a:gd name="connsiteY108" fmla="*/ 2769128 h 3603625"/>
              <a:gd name="connsiteX109" fmla="*/ 834450 w 1685925"/>
              <a:gd name="connsiteY109" fmla="*/ 3586668 h 3603625"/>
              <a:gd name="connsiteX110" fmla="*/ 842837 w 1685925"/>
              <a:gd name="connsiteY110" fmla="*/ 3585823 h 3603625"/>
              <a:gd name="connsiteX111" fmla="*/ 842837 w 1685925"/>
              <a:gd name="connsiteY111" fmla="*/ 3602780 h 3603625"/>
              <a:gd name="connsiteX112" fmla="*/ 834450 w 1685925"/>
              <a:gd name="connsiteY112" fmla="*/ 3603625 h 3603625"/>
              <a:gd name="connsiteX113" fmla="*/ 0 w 1685925"/>
              <a:gd name="connsiteY113" fmla="*/ 2769128 h 3603625"/>
              <a:gd name="connsiteX114" fmla="*/ 367901 w 1685925"/>
              <a:gd name="connsiteY114" fmla="*/ 2077151 h 3603625"/>
              <a:gd name="connsiteX115" fmla="*/ 480844 w 1685925"/>
              <a:gd name="connsiteY115" fmla="*/ 2015843 h 3603625"/>
              <a:gd name="connsiteX116" fmla="*/ 480154 w 1685925"/>
              <a:gd name="connsiteY116" fmla="*/ 2015354 h 3603625"/>
              <a:gd name="connsiteX117" fmla="*/ 548490 w 1685925"/>
              <a:gd name="connsiteY117" fmla="*/ 1974327 h 3603625"/>
              <a:gd name="connsiteX118" fmla="*/ 591378 w 1685925"/>
              <a:gd name="connsiteY118" fmla="*/ 1938902 h 3603625"/>
              <a:gd name="connsiteX119" fmla="*/ 534187 w 1685925"/>
              <a:gd name="connsiteY119" fmla="*/ 1961872 h 3603625"/>
              <a:gd name="connsiteX120" fmla="*/ 245577 w 1685925"/>
              <a:gd name="connsiteY120" fmla="*/ 1960263 h 3603625"/>
              <a:gd name="connsiteX121" fmla="*/ 248113 w 1685925"/>
              <a:gd name="connsiteY121" fmla="*/ 1941395 h 3603625"/>
              <a:gd name="connsiteX122" fmla="*/ 588553 w 1685925"/>
              <a:gd name="connsiteY122" fmla="*/ 1921993 h 3603625"/>
              <a:gd name="connsiteX123" fmla="*/ 633350 w 1685925"/>
              <a:gd name="connsiteY123" fmla="*/ 1890551 h 3603625"/>
              <a:gd name="connsiteX124" fmla="*/ 646282 w 1685925"/>
              <a:gd name="connsiteY124" fmla="*/ 1872657 h 3603625"/>
              <a:gd name="connsiteX125" fmla="*/ 663648 w 1685925"/>
              <a:gd name="connsiteY125" fmla="*/ 1837539 h 3603625"/>
              <a:gd name="connsiteX126" fmla="*/ 669006 w 1685925"/>
              <a:gd name="connsiteY126" fmla="*/ 1801813 h 3603625"/>
              <a:gd name="connsiteX127" fmla="*/ 663648 w 1685925"/>
              <a:gd name="connsiteY127" fmla="*/ 1766087 h 3603625"/>
              <a:gd name="connsiteX128" fmla="*/ 646282 w 1685925"/>
              <a:gd name="connsiteY128" fmla="*/ 1730968 h 3603625"/>
              <a:gd name="connsiteX129" fmla="*/ 633350 w 1685925"/>
              <a:gd name="connsiteY129" fmla="*/ 1713074 h 3603625"/>
              <a:gd name="connsiteX130" fmla="*/ 588553 w 1685925"/>
              <a:gd name="connsiteY130" fmla="*/ 1681633 h 3603625"/>
              <a:gd name="connsiteX131" fmla="*/ 248113 w 1685925"/>
              <a:gd name="connsiteY131" fmla="*/ 1662230 h 3603625"/>
              <a:gd name="connsiteX132" fmla="*/ 245577 w 1685925"/>
              <a:gd name="connsiteY132" fmla="*/ 1643363 h 3603625"/>
              <a:gd name="connsiteX133" fmla="*/ 534187 w 1685925"/>
              <a:gd name="connsiteY133" fmla="*/ 1641753 h 3603625"/>
              <a:gd name="connsiteX134" fmla="*/ 591378 w 1685925"/>
              <a:gd name="connsiteY134" fmla="*/ 1664724 h 3603625"/>
              <a:gd name="connsiteX135" fmla="*/ 548490 w 1685925"/>
              <a:gd name="connsiteY135" fmla="*/ 1629298 h 3603625"/>
              <a:gd name="connsiteX136" fmla="*/ 480154 w 1685925"/>
              <a:gd name="connsiteY136" fmla="*/ 1588271 h 3603625"/>
              <a:gd name="connsiteX137" fmla="*/ 480844 w 1685925"/>
              <a:gd name="connsiteY137" fmla="*/ 1587782 h 3603625"/>
              <a:gd name="connsiteX138" fmla="*/ 367901 w 1685925"/>
              <a:gd name="connsiteY138" fmla="*/ 1526475 h 3603625"/>
              <a:gd name="connsiteX139" fmla="*/ 0 w 1685925"/>
              <a:gd name="connsiteY139" fmla="*/ 834497 h 3603625"/>
              <a:gd name="connsiteX140" fmla="*/ 834450 w 1685925"/>
              <a:gd name="connsiteY140" fmla="*/ 0 h 3603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1685925" h="3603625">
                <a:moveTo>
                  <a:pt x="1505916" y="1872344"/>
                </a:moveTo>
                <a:cubicBezTo>
                  <a:pt x="1535098" y="1872344"/>
                  <a:pt x="1558755" y="1896001"/>
                  <a:pt x="1558755" y="1925185"/>
                </a:cubicBezTo>
                <a:cubicBezTo>
                  <a:pt x="1558755" y="1954367"/>
                  <a:pt x="1535098" y="1978025"/>
                  <a:pt x="1505916" y="1978025"/>
                </a:cubicBezTo>
                <a:cubicBezTo>
                  <a:pt x="1476735" y="1978025"/>
                  <a:pt x="1453079" y="1954367"/>
                  <a:pt x="1453079" y="1925185"/>
                </a:cubicBezTo>
                <a:cubicBezTo>
                  <a:pt x="1453079" y="1896001"/>
                  <a:pt x="1476735" y="1872344"/>
                  <a:pt x="1505916" y="1872344"/>
                </a:cubicBezTo>
                <a:close/>
                <a:moveTo>
                  <a:pt x="180009" y="1872344"/>
                </a:moveTo>
                <a:cubicBezTo>
                  <a:pt x="209190" y="1872344"/>
                  <a:pt x="232847" y="1896001"/>
                  <a:pt x="232847" y="1925185"/>
                </a:cubicBezTo>
                <a:cubicBezTo>
                  <a:pt x="232847" y="1954367"/>
                  <a:pt x="209190" y="1978025"/>
                  <a:pt x="180009" y="1978025"/>
                </a:cubicBezTo>
                <a:cubicBezTo>
                  <a:pt x="150827" y="1978025"/>
                  <a:pt x="127171" y="1954367"/>
                  <a:pt x="127171" y="1925185"/>
                </a:cubicBezTo>
                <a:cubicBezTo>
                  <a:pt x="127171" y="1896001"/>
                  <a:pt x="150827" y="1872344"/>
                  <a:pt x="180009" y="1872344"/>
                </a:cubicBezTo>
                <a:close/>
                <a:moveTo>
                  <a:pt x="1505916" y="1625600"/>
                </a:moveTo>
                <a:cubicBezTo>
                  <a:pt x="1535098" y="1625600"/>
                  <a:pt x="1558755" y="1649258"/>
                  <a:pt x="1558755" y="1678441"/>
                </a:cubicBezTo>
                <a:cubicBezTo>
                  <a:pt x="1558755" y="1707625"/>
                  <a:pt x="1535098" y="1731281"/>
                  <a:pt x="1505916" y="1731281"/>
                </a:cubicBezTo>
                <a:cubicBezTo>
                  <a:pt x="1476735" y="1731281"/>
                  <a:pt x="1453079" y="1707625"/>
                  <a:pt x="1453079" y="1678441"/>
                </a:cubicBezTo>
                <a:cubicBezTo>
                  <a:pt x="1453079" y="1649258"/>
                  <a:pt x="1476735" y="1625600"/>
                  <a:pt x="1505916" y="1625600"/>
                </a:cubicBezTo>
                <a:close/>
                <a:moveTo>
                  <a:pt x="180009" y="1625600"/>
                </a:moveTo>
                <a:cubicBezTo>
                  <a:pt x="209190" y="1625600"/>
                  <a:pt x="232847" y="1649258"/>
                  <a:pt x="232847" y="1678441"/>
                </a:cubicBezTo>
                <a:cubicBezTo>
                  <a:pt x="232847" y="1707625"/>
                  <a:pt x="209190" y="1731281"/>
                  <a:pt x="180009" y="1731281"/>
                </a:cubicBezTo>
                <a:cubicBezTo>
                  <a:pt x="150827" y="1731281"/>
                  <a:pt x="127171" y="1707625"/>
                  <a:pt x="127171" y="1678441"/>
                </a:cubicBezTo>
                <a:cubicBezTo>
                  <a:pt x="127171" y="1649258"/>
                  <a:pt x="150827" y="1625600"/>
                  <a:pt x="180009" y="1625600"/>
                </a:cubicBezTo>
                <a:close/>
                <a:moveTo>
                  <a:pt x="851476" y="0"/>
                </a:moveTo>
                <a:cubicBezTo>
                  <a:pt x="1312330" y="0"/>
                  <a:pt x="1685925" y="373616"/>
                  <a:pt x="1685925" y="834497"/>
                </a:cubicBezTo>
                <a:cubicBezTo>
                  <a:pt x="1685925" y="1122548"/>
                  <a:pt x="1539990" y="1376510"/>
                  <a:pt x="1318024" y="1526475"/>
                </a:cubicBezTo>
                <a:lnTo>
                  <a:pt x="1205082" y="1587782"/>
                </a:lnTo>
                <a:lnTo>
                  <a:pt x="1205771" y="1588271"/>
                </a:lnTo>
                <a:cubicBezTo>
                  <a:pt x="1180610" y="1601218"/>
                  <a:pt x="1157803" y="1614981"/>
                  <a:pt x="1137435" y="1629298"/>
                </a:cubicBezTo>
                <a:lnTo>
                  <a:pt x="1094547" y="1664724"/>
                </a:lnTo>
                <a:lnTo>
                  <a:pt x="1151739" y="1641753"/>
                </a:lnTo>
                <a:cubicBezTo>
                  <a:pt x="1232229" y="1619938"/>
                  <a:pt x="1335061" y="1619970"/>
                  <a:pt x="1440348" y="1643363"/>
                </a:cubicBezTo>
                <a:lnTo>
                  <a:pt x="1437812" y="1662230"/>
                </a:lnTo>
                <a:cubicBezTo>
                  <a:pt x="1305888" y="1632538"/>
                  <a:pt x="1178047" y="1639824"/>
                  <a:pt x="1097373" y="1681633"/>
                </a:cubicBezTo>
                <a:cubicBezTo>
                  <a:pt x="1079436" y="1690928"/>
                  <a:pt x="1064532" y="1701496"/>
                  <a:pt x="1052576" y="1713074"/>
                </a:cubicBezTo>
                <a:lnTo>
                  <a:pt x="1039643" y="1730968"/>
                </a:lnTo>
                <a:lnTo>
                  <a:pt x="1022277" y="1766087"/>
                </a:lnTo>
                <a:lnTo>
                  <a:pt x="1016919" y="1801813"/>
                </a:lnTo>
                <a:lnTo>
                  <a:pt x="1022277" y="1837539"/>
                </a:lnTo>
                <a:lnTo>
                  <a:pt x="1039643" y="1872657"/>
                </a:lnTo>
                <a:lnTo>
                  <a:pt x="1052576" y="1890551"/>
                </a:lnTo>
                <a:cubicBezTo>
                  <a:pt x="1064532" y="1902130"/>
                  <a:pt x="1079436" y="1912697"/>
                  <a:pt x="1097373" y="1921993"/>
                </a:cubicBezTo>
                <a:cubicBezTo>
                  <a:pt x="1178047" y="1963801"/>
                  <a:pt x="1305888" y="1971087"/>
                  <a:pt x="1437812" y="1941395"/>
                </a:cubicBezTo>
                <a:lnTo>
                  <a:pt x="1440348" y="1960263"/>
                </a:lnTo>
                <a:cubicBezTo>
                  <a:pt x="1335061" y="1983655"/>
                  <a:pt x="1232229" y="1983687"/>
                  <a:pt x="1151739" y="1961872"/>
                </a:cubicBezTo>
                <a:lnTo>
                  <a:pt x="1094547" y="1938902"/>
                </a:lnTo>
                <a:lnTo>
                  <a:pt x="1137435" y="1974327"/>
                </a:lnTo>
                <a:cubicBezTo>
                  <a:pt x="1157803" y="1988644"/>
                  <a:pt x="1180610" y="2002407"/>
                  <a:pt x="1205771" y="2015354"/>
                </a:cubicBezTo>
                <a:lnTo>
                  <a:pt x="1205082" y="2015843"/>
                </a:lnTo>
                <a:lnTo>
                  <a:pt x="1318024" y="2077151"/>
                </a:lnTo>
                <a:cubicBezTo>
                  <a:pt x="1539990" y="2227115"/>
                  <a:pt x="1685925" y="2481077"/>
                  <a:pt x="1685925" y="2769128"/>
                </a:cubicBezTo>
                <a:cubicBezTo>
                  <a:pt x="1685925" y="3230009"/>
                  <a:pt x="1312330" y="3603625"/>
                  <a:pt x="851476" y="3603625"/>
                </a:cubicBezTo>
                <a:lnTo>
                  <a:pt x="843089" y="3602780"/>
                </a:lnTo>
                <a:lnTo>
                  <a:pt x="843089" y="3585823"/>
                </a:lnTo>
                <a:lnTo>
                  <a:pt x="851476" y="3586668"/>
                </a:lnTo>
                <a:cubicBezTo>
                  <a:pt x="1302965" y="3586668"/>
                  <a:pt x="1668969" y="3220644"/>
                  <a:pt x="1668969" y="2769128"/>
                </a:cubicBezTo>
                <a:cubicBezTo>
                  <a:pt x="1668969" y="2486932"/>
                  <a:pt x="1525999" y="2238129"/>
                  <a:pt x="1308545" y="2091210"/>
                </a:cubicBezTo>
                <a:lnTo>
                  <a:pt x="1189757" y="2026731"/>
                </a:lnTo>
                <a:lnTo>
                  <a:pt x="1188738" y="2027456"/>
                </a:lnTo>
                <a:cubicBezTo>
                  <a:pt x="1137823" y="2000070"/>
                  <a:pt x="1096487" y="1969255"/>
                  <a:pt x="1065384" y="1937143"/>
                </a:cubicBezTo>
                <a:lnTo>
                  <a:pt x="1034775" y="1898683"/>
                </a:lnTo>
                <a:lnTo>
                  <a:pt x="1034217" y="1898257"/>
                </a:lnTo>
                <a:lnTo>
                  <a:pt x="1033002" y="1896457"/>
                </a:lnTo>
                <a:lnTo>
                  <a:pt x="1026488" y="1888271"/>
                </a:lnTo>
                <a:lnTo>
                  <a:pt x="1024230" y="1883452"/>
                </a:lnTo>
                <a:lnTo>
                  <a:pt x="1006805" y="1857621"/>
                </a:lnTo>
                <a:cubicBezTo>
                  <a:pt x="1000581" y="1843243"/>
                  <a:pt x="997242" y="1828122"/>
                  <a:pt x="996707" y="1812525"/>
                </a:cubicBezTo>
                <a:lnTo>
                  <a:pt x="998209" y="1801813"/>
                </a:lnTo>
                <a:lnTo>
                  <a:pt x="996707" y="1791101"/>
                </a:lnTo>
                <a:cubicBezTo>
                  <a:pt x="997242" y="1775503"/>
                  <a:pt x="1000581" y="1760382"/>
                  <a:pt x="1006805" y="1746004"/>
                </a:cubicBezTo>
                <a:lnTo>
                  <a:pt x="1024230" y="1720174"/>
                </a:lnTo>
                <a:lnTo>
                  <a:pt x="1026488" y="1715354"/>
                </a:lnTo>
                <a:lnTo>
                  <a:pt x="1033002" y="1707169"/>
                </a:lnTo>
                <a:lnTo>
                  <a:pt x="1034217" y="1705369"/>
                </a:lnTo>
                <a:lnTo>
                  <a:pt x="1034775" y="1704942"/>
                </a:lnTo>
                <a:lnTo>
                  <a:pt x="1065384" y="1666482"/>
                </a:lnTo>
                <a:cubicBezTo>
                  <a:pt x="1096487" y="1634371"/>
                  <a:pt x="1137823" y="1603555"/>
                  <a:pt x="1188738" y="1576170"/>
                </a:cubicBezTo>
                <a:lnTo>
                  <a:pt x="1189757" y="1576894"/>
                </a:lnTo>
                <a:lnTo>
                  <a:pt x="1308545" y="1512415"/>
                </a:lnTo>
                <a:cubicBezTo>
                  <a:pt x="1525999" y="1365497"/>
                  <a:pt x="1668969" y="1116694"/>
                  <a:pt x="1668969" y="834497"/>
                </a:cubicBezTo>
                <a:cubicBezTo>
                  <a:pt x="1668969" y="382982"/>
                  <a:pt x="1302965" y="16957"/>
                  <a:pt x="851476" y="16957"/>
                </a:cubicBezTo>
                <a:lnTo>
                  <a:pt x="843089" y="17803"/>
                </a:lnTo>
                <a:lnTo>
                  <a:pt x="843089" y="846"/>
                </a:lnTo>
                <a:close/>
                <a:moveTo>
                  <a:pt x="834450" y="0"/>
                </a:moveTo>
                <a:lnTo>
                  <a:pt x="842837" y="846"/>
                </a:lnTo>
                <a:lnTo>
                  <a:pt x="842837" y="17803"/>
                </a:lnTo>
                <a:lnTo>
                  <a:pt x="834450" y="16957"/>
                </a:lnTo>
                <a:cubicBezTo>
                  <a:pt x="382960" y="16957"/>
                  <a:pt x="16956" y="382982"/>
                  <a:pt x="16956" y="834497"/>
                </a:cubicBezTo>
                <a:cubicBezTo>
                  <a:pt x="16956" y="1116694"/>
                  <a:pt x="159927" y="1365497"/>
                  <a:pt x="377381" y="1512415"/>
                </a:cubicBezTo>
                <a:lnTo>
                  <a:pt x="496168" y="1576894"/>
                </a:lnTo>
                <a:lnTo>
                  <a:pt x="497188" y="1576170"/>
                </a:lnTo>
                <a:cubicBezTo>
                  <a:pt x="548103" y="1603555"/>
                  <a:pt x="589439" y="1634371"/>
                  <a:pt x="620541" y="1666482"/>
                </a:cubicBezTo>
                <a:lnTo>
                  <a:pt x="651151" y="1704942"/>
                </a:lnTo>
                <a:lnTo>
                  <a:pt x="651709" y="1705369"/>
                </a:lnTo>
                <a:lnTo>
                  <a:pt x="652923" y="1707169"/>
                </a:lnTo>
                <a:lnTo>
                  <a:pt x="659438" y="1715354"/>
                </a:lnTo>
                <a:lnTo>
                  <a:pt x="661696" y="1720173"/>
                </a:lnTo>
                <a:lnTo>
                  <a:pt x="679120" y="1746004"/>
                </a:lnTo>
                <a:cubicBezTo>
                  <a:pt x="685344" y="1760382"/>
                  <a:pt x="688683" y="1775503"/>
                  <a:pt x="689218" y="1791101"/>
                </a:cubicBezTo>
                <a:lnTo>
                  <a:pt x="687716" y="1801813"/>
                </a:lnTo>
                <a:lnTo>
                  <a:pt x="689218" y="1812525"/>
                </a:lnTo>
                <a:cubicBezTo>
                  <a:pt x="688683" y="1828122"/>
                  <a:pt x="685344" y="1843243"/>
                  <a:pt x="679120" y="1857621"/>
                </a:cubicBezTo>
                <a:lnTo>
                  <a:pt x="661696" y="1883452"/>
                </a:lnTo>
                <a:lnTo>
                  <a:pt x="659438" y="1888271"/>
                </a:lnTo>
                <a:lnTo>
                  <a:pt x="652923" y="1896457"/>
                </a:lnTo>
                <a:lnTo>
                  <a:pt x="651709" y="1898257"/>
                </a:lnTo>
                <a:lnTo>
                  <a:pt x="651151" y="1898683"/>
                </a:lnTo>
                <a:lnTo>
                  <a:pt x="620541" y="1937143"/>
                </a:lnTo>
                <a:cubicBezTo>
                  <a:pt x="589439" y="1969255"/>
                  <a:pt x="548103" y="2000070"/>
                  <a:pt x="497188" y="2027456"/>
                </a:cubicBezTo>
                <a:lnTo>
                  <a:pt x="496168" y="2026731"/>
                </a:lnTo>
                <a:lnTo>
                  <a:pt x="377381" y="2091210"/>
                </a:lnTo>
                <a:cubicBezTo>
                  <a:pt x="159927" y="2238129"/>
                  <a:pt x="16956" y="2486932"/>
                  <a:pt x="16956" y="2769128"/>
                </a:cubicBezTo>
                <a:cubicBezTo>
                  <a:pt x="16956" y="3220644"/>
                  <a:pt x="382960" y="3586668"/>
                  <a:pt x="834450" y="3586668"/>
                </a:cubicBezTo>
                <a:lnTo>
                  <a:pt x="842837" y="3585823"/>
                </a:lnTo>
                <a:lnTo>
                  <a:pt x="842837" y="3602780"/>
                </a:lnTo>
                <a:lnTo>
                  <a:pt x="834450" y="3603625"/>
                </a:lnTo>
                <a:cubicBezTo>
                  <a:pt x="373596" y="3603625"/>
                  <a:pt x="0" y="3230009"/>
                  <a:pt x="0" y="2769128"/>
                </a:cubicBezTo>
                <a:cubicBezTo>
                  <a:pt x="0" y="2481077"/>
                  <a:pt x="145936" y="2227115"/>
                  <a:pt x="367901" y="2077151"/>
                </a:cubicBezTo>
                <a:lnTo>
                  <a:pt x="480844" y="2015843"/>
                </a:lnTo>
                <a:lnTo>
                  <a:pt x="480154" y="2015354"/>
                </a:lnTo>
                <a:cubicBezTo>
                  <a:pt x="505316" y="2002407"/>
                  <a:pt x="528123" y="1988644"/>
                  <a:pt x="548490" y="1974327"/>
                </a:cubicBezTo>
                <a:lnTo>
                  <a:pt x="591378" y="1938902"/>
                </a:lnTo>
                <a:lnTo>
                  <a:pt x="534187" y="1961872"/>
                </a:lnTo>
                <a:cubicBezTo>
                  <a:pt x="453696" y="1983687"/>
                  <a:pt x="350865" y="1983655"/>
                  <a:pt x="245577" y="1960263"/>
                </a:cubicBezTo>
                <a:lnTo>
                  <a:pt x="248113" y="1941395"/>
                </a:lnTo>
                <a:cubicBezTo>
                  <a:pt x="380037" y="1971087"/>
                  <a:pt x="507879" y="1963801"/>
                  <a:pt x="588553" y="1921993"/>
                </a:cubicBezTo>
                <a:cubicBezTo>
                  <a:pt x="606490" y="1912697"/>
                  <a:pt x="621394" y="1902130"/>
                  <a:pt x="633350" y="1890551"/>
                </a:cubicBezTo>
                <a:lnTo>
                  <a:pt x="646282" y="1872657"/>
                </a:lnTo>
                <a:lnTo>
                  <a:pt x="663648" y="1837539"/>
                </a:lnTo>
                <a:lnTo>
                  <a:pt x="669006" y="1801813"/>
                </a:lnTo>
                <a:lnTo>
                  <a:pt x="663648" y="1766087"/>
                </a:lnTo>
                <a:lnTo>
                  <a:pt x="646282" y="1730968"/>
                </a:lnTo>
                <a:lnTo>
                  <a:pt x="633350" y="1713074"/>
                </a:lnTo>
                <a:cubicBezTo>
                  <a:pt x="621394" y="1701496"/>
                  <a:pt x="606490" y="1690928"/>
                  <a:pt x="588553" y="1681633"/>
                </a:cubicBezTo>
                <a:cubicBezTo>
                  <a:pt x="507879" y="1639824"/>
                  <a:pt x="380037" y="1632538"/>
                  <a:pt x="248113" y="1662230"/>
                </a:cubicBezTo>
                <a:lnTo>
                  <a:pt x="245577" y="1643363"/>
                </a:lnTo>
                <a:cubicBezTo>
                  <a:pt x="350865" y="1619970"/>
                  <a:pt x="453696" y="1619938"/>
                  <a:pt x="534187" y="1641753"/>
                </a:cubicBezTo>
                <a:lnTo>
                  <a:pt x="591378" y="1664724"/>
                </a:lnTo>
                <a:lnTo>
                  <a:pt x="548490" y="1629298"/>
                </a:lnTo>
                <a:cubicBezTo>
                  <a:pt x="528123" y="1614981"/>
                  <a:pt x="505316" y="1601218"/>
                  <a:pt x="480154" y="1588271"/>
                </a:cubicBezTo>
                <a:lnTo>
                  <a:pt x="480844" y="1587782"/>
                </a:lnTo>
                <a:lnTo>
                  <a:pt x="367901" y="1526475"/>
                </a:lnTo>
                <a:cubicBezTo>
                  <a:pt x="145936" y="1376510"/>
                  <a:pt x="0" y="1122548"/>
                  <a:pt x="0" y="834497"/>
                </a:cubicBezTo>
                <a:cubicBezTo>
                  <a:pt x="0" y="373616"/>
                  <a:pt x="373596" y="0"/>
                  <a:pt x="83445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0" anchor="b">
            <a:noAutofit/>
          </a:bodyPr>
          <a:lstStyle/>
          <a:p>
            <a:pPr algn="ctr">
              <a:defRPr/>
            </a:pPr>
            <a:endParaRPr lang="zh-CN" altLang="en-US" sz="2400" dirty="0">
              <a:solidFill>
                <a:schemeClr val="tx1"/>
              </a:solidFill>
            </a:endParaRPr>
          </a:p>
        </p:txBody>
      </p:sp>
      <p:sp>
        <p:nvSpPr>
          <p:cNvPr id="13" name="椭圆 12"/>
          <p:cNvSpPr/>
          <p:nvPr/>
        </p:nvSpPr>
        <p:spPr>
          <a:xfrm>
            <a:off x="6307224" y="2170754"/>
            <a:ext cx="1635642" cy="163564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14" name="椭圆 13"/>
          <p:cNvSpPr/>
          <p:nvPr/>
        </p:nvSpPr>
        <p:spPr>
          <a:xfrm>
            <a:off x="6307224" y="4369664"/>
            <a:ext cx="1635642" cy="163564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16" name="矩形 15"/>
          <p:cNvSpPr/>
          <p:nvPr/>
        </p:nvSpPr>
        <p:spPr>
          <a:xfrm>
            <a:off x="812572" y="2103272"/>
            <a:ext cx="2650533" cy="3954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矩形 16"/>
          <p:cNvSpPr/>
          <p:nvPr/>
        </p:nvSpPr>
        <p:spPr>
          <a:xfrm>
            <a:off x="8704548" y="2103272"/>
            <a:ext cx="2650533" cy="3954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矩形 10"/>
          <p:cNvSpPr/>
          <p:nvPr/>
        </p:nvSpPr>
        <p:spPr>
          <a:xfrm>
            <a:off x="1524000" y="4020694"/>
            <a:ext cx="9144000" cy="36000"/>
          </a:xfrm>
          <a:prstGeom prst="rect">
            <a:avLst/>
          </a:prstGeom>
          <a:solidFill>
            <a:schemeClr val="tx1">
              <a:alpha val="70000"/>
            </a:schemeClr>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矩形 12"/>
          <p:cNvSpPr/>
          <p:nvPr/>
        </p:nvSpPr>
        <p:spPr>
          <a:xfrm>
            <a:off x="1993230" y="3722856"/>
            <a:ext cx="2572578"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4809711" y="4282416"/>
            <a:ext cx="2572578"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15" name="矩形 14"/>
          <p:cNvSpPr/>
          <p:nvPr/>
        </p:nvSpPr>
        <p:spPr>
          <a:xfrm>
            <a:off x="7626192" y="3722856"/>
            <a:ext cx="2572578"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809711" y="4020694"/>
            <a:ext cx="2572578"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4809711" y="6094978"/>
            <a:ext cx="2572578"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1479550" y="2102723"/>
            <a:ext cx="9232900" cy="1692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r>
              <a:rPr lang="zh-CN" altLang="en-US" sz="1800" dirty="0">
                <a:solidFill>
                  <a:schemeClr val="tx1"/>
                </a:solidFill>
                <a:latin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ndParaRPr>
          </a:p>
          <a:p>
            <a:pPr algn="ctr">
              <a:lnSpc>
                <a:spcPct val="150000"/>
              </a:lnSpc>
            </a:pPr>
            <a:endParaRPr lang="zh-CN" altLang="zh-CN" sz="1800" dirty="0">
              <a:solidFill>
                <a:schemeClr val="tx1"/>
              </a:solidFill>
              <a:latin typeface="+mj-ea"/>
              <a:ea typeface="+mj-ea"/>
            </a:endParaRPr>
          </a:p>
        </p:txBody>
      </p:sp>
      <p:sp>
        <p:nvSpPr>
          <p:cNvPr id="20" name="KSO_Shape"/>
          <p:cNvSpPr/>
          <p:nvPr/>
        </p:nvSpPr>
        <p:spPr bwMode="auto">
          <a:xfrm>
            <a:off x="2576129" y="4008663"/>
            <a:ext cx="1406781" cy="1015227"/>
          </a:xfrm>
          <a:custGeom>
            <a:avLst/>
            <a:gdLst>
              <a:gd name="T0" fmla="*/ 2881614 w 3362326"/>
              <a:gd name="T1" fmla="*/ 2245619 h 2424113"/>
              <a:gd name="T2" fmla="*/ 3207949 w 3362326"/>
              <a:gd name="T3" fmla="*/ 953766 h 2424113"/>
              <a:gd name="T4" fmla="*/ 3300702 w 3362326"/>
              <a:gd name="T5" fmla="*/ 1054704 h 2424113"/>
              <a:gd name="T6" fmla="*/ 3357879 w 3362326"/>
              <a:gd name="T7" fmla="*/ 1578442 h 2424113"/>
              <a:gd name="T8" fmla="*/ 2754348 w 3362326"/>
              <a:gd name="T9" fmla="*/ 1274991 h 2424113"/>
              <a:gd name="T10" fmla="*/ 2862031 w 3362326"/>
              <a:gd name="T11" fmla="*/ 1038516 h 2424113"/>
              <a:gd name="T12" fmla="*/ 2811207 w 3362326"/>
              <a:gd name="T13" fmla="*/ 1366725 h 2424113"/>
              <a:gd name="T14" fmla="*/ 3041820 w 3362326"/>
              <a:gd name="T15" fmla="*/ 999791 h 2424113"/>
              <a:gd name="T16" fmla="*/ 3170149 w 3362326"/>
              <a:gd name="T17" fmla="*/ 942974 h 2424113"/>
              <a:gd name="T18" fmla="*/ 296683 w 3362326"/>
              <a:gd name="T19" fmla="*/ 978524 h 2424113"/>
              <a:gd name="T20" fmla="*/ 498389 w 3362326"/>
              <a:gd name="T21" fmla="*/ 1265469 h 2424113"/>
              <a:gd name="T22" fmla="*/ 488542 w 3362326"/>
              <a:gd name="T23" fmla="*/ 1028041 h 2424113"/>
              <a:gd name="T24" fmla="*/ 582566 w 3362326"/>
              <a:gd name="T25" fmla="*/ 1187067 h 2424113"/>
              <a:gd name="T26" fmla="*/ 319871 w 3362326"/>
              <a:gd name="T27" fmla="*/ 2147887 h 2424113"/>
              <a:gd name="T28" fmla="*/ 37800 w 3362326"/>
              <a:gd name="T29" fmla="*/ 1105808 h 2424113"/>
              <a:gd name="T30" fmla="*/ 124836 w 3362326"/>
              <a:gd name="T31" fmla="*/ 975985 h 2424113"/>
              <a:gd name="T32" fmla="*/ 1545327 w 3362326"/>
              <a:gd name="T33" fmla="*/ 746198 h 2424113"/>
              <a:gd name="T34" fmla="*/ 1656547 w 3362326"/>
              <a:gd name="T35" fmla="*/ 809752 h 2424113"/>
              <a:gd name="T36" fmla="*/ 1802720 w 3362326"/>
              <a:gd name="T37" fmla="*/ 881250 h 2424113"/>
              <a:gd name="T38" fmla="*/ 1889154 w 3362326"/>
              <a:gd name="T39" fmla="*/ 667392 h 2424113"/>
              <a:gd name="T40" fmla="*/ 2073778 w 3362326"/>
              <a:gd name="T41" fmla="*/ 739843 h 2424113"/>
              <a:gd name="T42" fmla="*/ 2280963 w 3362326"/>
              <a:gd name="T43" fmla="*/ 997553 h 2424113"/>
              <a:gd name="T44" fmla="*/ 2456054 w 3362326"/>
              <a:gd name="T45" fmla="*/ 821509 h 2424113"/>
              <a:gd name="T46" fmla="*/ 2536132 w 3362326"/>
              <a:gd name="T47" fmla="*/ 819603 h 2424113"/>
              <a:gd name="T48" fmla="*/ 2596190 w 3362326"/>
              <a:gd name="T49" fmla="*/ 876801 h 2424113"/>
              <a:gd name="T50" fmla="*/ 2598415 w 3362326"/>
              <a:gd name="T51" fmla="*/ 956879 h 2424113"/>
              <a:gd name="T52" fmla="*/ 2382332 w 3362326"/>
              <a:gd name="T53" fmla="*/ 1195206 h 2424113"/>
              <a:gd name="T54" fmla="*/ 2241242 w 3362326"/>
              <a:gd name="T55" fmla="*/ 1268610 h 2424113"/>
              <a:gd name="T56" fmla="*/ 2118265 w 3362326"/>
              <a:gd name="T57" fmla="*/ 1192028 h 2424113"/>
              <a:gd name="T58" fmla="*/ 1363246 w 3362326"/>
              <a:gd name="T59" fmla="*/ 1018526 h 2424113"/>
              <a:gd name="T60" fmla="*/ 1307636 w 3362326"/>
              <a:gd name="T61" fmla="*/ 1409700 h 2424113"/>
              <a:gd name="T62" fmla="*/ 1157013 w 3362326"/>
              <a:gd name="T63" fmla="*/ 999778 h 2424113"/>
              <a:gd name="T64" fmla="*/ 1245989 w 3362326"/>
              <a:gd name="T65" fmla="*/ 780199 h 2424113"/>
              <a:gd name="T66" fmla="*/ 1499569 w 3362326"/>
              <a:gd name="T67" fmla="*/ 668027 h 2424113"/>
              <a:gd name="T68" fmla="*/ 3142462 w 3362326"/>
              <a:gd name="T69" fmla="*/ 282872 h 2424113"/>
              <a:gd name="T70" fmla="*/ 3244523 w 3362326"/>
              <a:gd name="T71" fmla="*/ 440586 h 2424113"/>
              <a:gd name="T72" fmla="*/ 3210503 w 3362326"/>
              <a:gd name="T73" fmla="*/ 656690 h 2424113"/>
              <a:gd name="T74" fmla="*/ 3038811 w 3362326"/>
              <a:gd name="T75" fmla="*/ 831222 h 2424113"/>
              <a:gd name="T76" fmla="*/ 2904319 w 3362326"/>
              <a:gd name="T77" fmla="*/ 826780 h 2424113"/>
              <a:gd name="T78" fmla="*/ 2817519 w 3362326"/>
              <a:gd name="T79" fmla="*/ 691913 h 2424113"/>
              <a:gd name="T80" fmla="*/ 2807981 w 3362326"/>
              <a:gd name="T81" fmla="*/ 429797 h 2424113"/>
              <a:gd name="T82" fmla="*/ 2910678 w 3362326"/>
              <a:gd name="T83" fmla="*/ 280651 h 2424113"/>
              <a:gd name="T84" fmla="*/ 375153 w 3362326"/>
              <a:gd name="T85" fmla="*/ 248918 h 2424113"/>
              <a:gd name="T86" fmla="*/ 514634 w 3362326"/>
              <a:gd name="T87" fmla="*/ 342213 h 2424113"/>
              <a:gd name="T88" fmla="*/ 561340 w 3362326"/>
              <a:gd name="T89" fmla="*/ 566885 h 2424113"/>
              <a:gd name="T90" fmla="*/ 510821 w 3362326"/>
              <a:gd name="T91" fmla="*/ 773785 h 2424113"/>
              <a:gd name="T92" fmla="*/ 418682 w 3362326"/>
              <a:gd name="T93" fmla="*/ 842646 h 2424113"/>
              <a:gd name="T94" fmla="*/ 241709 w 3362326"/>
              <a:gd name="T95" fmla="*/ 778862 h 2424113"/>
              <a:gd name="T96" fmla="*/ 117162 w 3362326"/>
              <a:gd name="T97" fmla="*/ 551970 h 2424113"/>
              <a:gd name="T98" fmla="*/ 148299 w 3362326"/>
              <a:gd name="T99" fmla="*/ 359984 h 2424113"/>
              <a:gd name="T100" fmla="*/ 297311 w 3362326"/>
              <a:gd name="T101" fmla="*/ 250822 h 2424113"/>
              <a:gd name="T102" fmla="*/ 1834594 w 3362326"/>
              <a:gd name="T103" fmla="*/ 43475 h 2424113"/>
              <a:gd name="T104" fmla="*/ 1934457 w 3362326"/>
              <a:gd name="T105" fmla="*/ 205318 h 2424113"/>
              <a:gd name="T106" fmla="*/ 1973258 w 3362326"/>
              <a:gd name="T107" fmla="*/ 288461 h 2424113"/>
              <a:gd name="T108" fmla="*/ 1942726 w 3362326"/>
              <a:gd name="T109" fmla="*/ 390961 h 2424113"/>
              <a:gd name="T110" fmla="*/ 1864808 w 3362326"/>
              <a:gd name="T111" fmla="*/ 532812 h 2424113"/>
              <a:gd name="T112" fmla="*/ 1729325 w 3362326"/>
              <a:gd name="T113" fmla="*/ 622301 h 2424113"/>
              <a:gd name="T114" fmla="*/ 1571262 w 3362326"/>
              <a:gd name="T115" fmla="*/ 579778 h 2424113"/>
              <a:gd name="T116" fmla="*/ 1478714 w 3362326"/>
              <a:gd name="T117" fmla="*/ 436341 h 2424113"/>
              <a:gd name="T118" fmla="*/ 1416379 w 3362326"/>
              <a:gd name="T119" fmla="*/ 348438 h 2424113"/>
              <a:gd name="T120" fmla="*/ 1429418 w 3362326"/>
              <a:gd name="T121" fmla="*/ 264978 h 2424113"/>
              <a:gd name="T122" fmla="*/ 1483484 w 3362326"/>
              <a:gd name="T123" fmla="*/ 132965 h 2424113"/>
              <a:gd name="T124" fmla="*/ 1621829 w 3362326"/>
              <a:gd name="T125" fmla="*/ 11107 h 2424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62326" h="2424113">
                <a:moveTo>
                  <a:pt x="860805" y="1460500"/>
                </a:moveTo>
                <a:lnTo>
                  <a:pt x="965275" y="1460500"/>
                </a:lnTo>
                <a:lnTo>
                  <a:pt x="961464" y="1465582"/>
                </a:lnTo>
                <a:lnTo>
                  <a:pt x="957654" y="1470664"/>
                </a:lnTo>
                <a:lnTo>
                  <a:pt x="953843" y="1476380"/>
                </a:lnTo>
                <a:lnTo>
                  <a:pt x="949715" y="1482415"/>
                </a:lnTo>
                <a:lnTo>
                  <a:pt x="483570" y="2244666"/>
                </a:lnTo>
                <a:lnTo>
                  <a:pt x="483570" y="2248795"/>
                </a:lnTo>
                <a:lnTo>
                  <a:pt x="483570" y="2251971"/>
                </a:lnTo>
                <a:lnTo>
                  <a:pt x="483888" y="2255147"/>
                </a:lnTo>
                <a:lnTo>
                  <a:pt x="484205" y="2257371"/>
                </a:lnTo>
                <a:lnTo>
                  <a:pt x="2880661" y="2259594"/>
                </a:lnTo>
                <a:lnTo>
                  <a:pt x="2880978" y="2256735"/>
                </a:lnTo>
                <a:lnTo>
                  <a:pt x="2881614" y="2253877"/>
                </a:lnTo>
                <a:lnTo>
                  <a:pt x="2881931" y="2250066"/>
                </a:lnTo>
                <a:lnTo>
                  <a:pt x="2881614" y="2245619"/>
                </a:lnTo>
                <a:lnTo>
                  <a:pt x="2422137" y="1485273"/>
                </a:lnTo>
                <a:lnTo>
                  <a:pt x="2411023" y="1471934"/>
                </a:lnTo>
                <a:lnTo>
                  <a:pt x="2401179" y="1460500"/>
                </a:lnTo>
                <a:lnTo>
                  <a:pt x="2509460" y="1460500"/>
                </a:lnTo>
                <a:lnTo>
                  <a:pt x="3024188" y="2273251"/>
                </a:lnTo>
                <a:lnTo>
                  <a:pt x="3024188" y="2423478"/>
                </a:lnTo>
                <a:lnTo>
                  <a:pt x="3021648" y="2424113"/>
                </a:lnTo>
                <a:lnTo>
                  <a:pt x="3018472" y="2424113"/>
                </a:lnTo>
                <a:lnTo>
                  <a:pt x="345441" y="2421890"/>
                </a:lnTo>
                <a:lnTo>
                  <a:pt x="341948" y="2421572"/>
                </a:lnTo>
                <a:lnTo>
                  <a:pt x="338138" y="2421255"/>
                </a:lnTo>
                <a:lnTo>
                  <a:pt x="338138" y="2277062"/>
                </a:lnTo>
                <a:lnTo>
                  <a:pt x="860805" y="1460500"/>
                </a:lnTo>
                <a:close/>
                <a:moveTo>
                  <a:pt x="3185714" y="941387"/>
                </a:moveTo>
                <a:lnTo>
                  <a:pt x="3196514" y="947100"/>
                </a:lnTo>
                <a:lnTo>
                  <a:pt x="3207949" y="953766"/>
                </a:lnTo>
                <a:lnTo>
                  <a:pt x="3213667" y="957575"/>
                </a:lnTo>
                <a:lnTo>
                  <a:pt x="3219702" y="962019"/>
                </a:lnTo>
                <a:lnTo>
                  <a:pt x="3225420" y="966145"/>
                </a:lnTo>
                <a:lnTo>
                  <a:pt x="3231455" y="970906"/>
                </a:lnTo>
                <a:lnTo>
                  <a:pt x="3237490" y="975985"/>
                </a:lnTo>
                <a:lnTo>
                  <a:pt x="3243526" y="981699"/>
                </a:lnTo>
                <a:lnTo>
                  <a:pt x="3249243" y="987095"/>
                </a:lnTo>
                <a:lnTo>
                  <a:pt x="3255279" y="993443"/>
                </a:lnTo>
                <a:lnTo>
                  <a:pt x="3261314" y="999791"/>
                </a:lnTo>
                <a:lnTo>
                  <a:pt x="3267032" y="1006457"/>
                </a:lnTo>
                <a:lnTo>
                  <a:pt x="3273067" y="1014075"/>
                </a:lnTo>
                <a:lnTo>
                  <a:pt x="3278785" y="1021376"/>
                </a:lnTo>
                <a:lnTo>
                  <a:pt x="3284185" y="1029311"/>
                </a:lnTo>
                <a:lnTo>
                  <a:pt x="3289902" y="1037247"/>
                </a:lnTo>
                <a:lnTo>
                  <a:pt x="3295302" y="1045817"/>
                </a:lnTo>
                <a:lnTo>
                  <a:pt x="3300702" y="1054704"/>
                </a:lnTo>
                <a:lnTo>
                  <a:pt x="3305785" y="1064544"/>
                </a:lnTo>
                <a:lnTo>
                  <a:pt x="3310549" y="1074067"/>
                </a:lnTo>
                <a:lnTo>
                  <a:pt x="3315632" y="1084224"/>
                </a:lnTo>
                <a:lnTo>
                  <a:pt x="3320079" y="1094699"/>
                </a:lnTo>
                <a:lnTo>
                  <a:pt x="3324526" y="1105808"/>
                </a:lnTo>
                <a:lnTo>
                  <a:pt x="3328655" y="1116918"/>
                </a:lnTo>
                <a:lnTo>
                  <a:pt x="3332467" y="1128662"/>
                </a:lnTo>
                <a:lnTo>
                  <a:pt x="3335961" y="1140724"/>
                </a:lnTo>
                <a:lnTo>
                  <a:pt x="3339138" y="1153104"/>
                </a:lnTo>
                <a:lnTo>
                  <a:pt x="3342632" y="1166118"/>
                </a:lnTo>
                <a:lnTo>
                  <a:pt x="3345173" y="1179767"/>
                </a:lnTo>
                <a:lnTo>
                  <a:pt x="3347714" y="1193415"/>
                </a:lnTo>
                <a:lnTo>
                  <a:pt x="3350573" y="1282609"/>
                </a:lnTo>
                <a:lnTo>
                  <a:pt x="3353432" y="1374343"/>
                </a:lnTo>
                <a:lnTo>
                  <a:pt x="3355655" y="1472425"/>
                </a:lnTo>
                <a:lnTo>
                  <a:pt x="3357879" y="1578442"/>
                </a:lnTo>
                <a:lnTo>
                  <a:pt x="3359785" y="1696204"/>
                </a:lnTo>
                <a:lnTo>
                  <a:pt x="3361055" y="1828884"/>
                </a:lnTo>
                <a:lnTo>
                  <a:pt x="3362008" y="1978387"/>
                </a:lnTo>
                <a:lnTo>
                  <a:pt x="3362326" y="2147887"/>
                </a:lnTo>
                <a:lnTo>
                  <a:pt x="3042772" y="2147887"/>
                </a:lnTo>
                <a:lnTo>
                  <a:pt x="2678113" y="1585108"/>
                </a:lnTo>
                <a:lnTo>
                  <a:pt x="2686689" y="1540670"/>
                </a:lnTo>
                <a:lnTo>
                  <a:pt x="2694313" y="1501627"/>
                </a:lnTo>
                <a:lnTo>
                  <a:pt x="2701937" y="1466711"/>
                </a:lnTo>
                <a:lnTo>
                  <a:pt x="2708607" y="1436556"/>
                </a:lnTo>
                <a:lnTo>
                  <a:pt x="2715278" y="1409576"/>
                </a:lnTo>
                <a:lnTo>
                  <a:pt x="2720995" y="1385770"/>
                </a:lnTo>
                <a:lnTo>
                  <a:pt x="2727031" y="1364186"/>
                </a:lnTo>
                <a:lnTo>
                  <a:pt x="2732748" y="1344823"/>
                </a:lnTo>
                <a:lnTo>
                  <a:pt x="2743548" y="1309272"/>
                </a:lnTo>
                <a:lnTo>
                  <a:pt x="2754348" y="1274991"/>
                </a:lnTo>
                <a:lnTo>
                  <a:pt x="2759748" y="1256581"/>
                </a:lnTo>
                <a:lnTo>
                  <a:pt x="2765784" y="1237219"/>
                </a:lnTo>
                <a:lnTo>
                  <a:pt x="2771819" y="1215635"/>
                </a:lnTo>
                <a:lnTo>
                  <a:pt x="2778490" y="1191511"/>
                </a:lnTo>
                <a:lnTo>
                  <a:pt x="2779760" y="1187067"/>
                </a:lnTo>
                <a:lnTo>
                  <a:pt x="2784843" y="1174370"/>
                </a:lnTo>
                <a:lnTo>
                  <a:pt x="2792466" y="1155960"/>
                </a:lnTo>
                <a:lnTo>
                  <a:pt x="2797866" y="1144851"/>
                </a:lnTo>
                <a:lnTo>
                  <a:pt x="2803266" y="1132789"/>
                </a:lnTo>
                <a:lnTo>
                  <a:pt x="2809619" y="1119775"/>
                </a:lnTo>
                <a:lnTo>
                  <a:pt x="2816607" y="1106443"/>
                </a:lnTo>
                <a:lnTo>
                  <a:pt x="2824549" y="1092794"/>
                </a:lnTo>
                <a:lnTo>
                  <a:pt x="2833125" y="1078828"/>
                </a:lnTo>
                <a:lnTo>
                  <a:pt x="2842019" y="1065179"/>
                </a:lnTo>
                <a:lnTo>
                  <a:pt x="2851549" y="1051530"/>
                </a:lnTo>
                <a:lnTo>
                  <a:pt x="2862031" y="1038516"/>
                </a:lnTo>
                <a:lnTo>
                  <a:pt x="2867113" y="1032168"/>
                </a:lnTo>
                <a:lnTo>
                  <a:pt x="2872831" y="1025820"/>
                </a:lnTo>
                <a:lnTo>
                  <a:pt x="2873149" y="1025820"/>
                </a:lnTo>
                <a:lnTo>
                  <a:pt x="2873466" y="1025820"/>
                </a:lnTo>
                <a:lnTo>
                  <a:pt x="2873784" y="1028041"/>
                </a:lnTo>
                <a:lnTo>
                  <a:pt x="2873466" y="1032168"/>
                </a:lnTo>
                <a:lnTo>
                  <a:pt x="2873149" y="1037881"/>
                </a:lnTo>
                <a:lnTo>
                  <a:pt x="2870607" y="1054387"/>
                </a:lnTo>
                <a:lnTo>
                  <a:pt x="2866796" y="1076289"/>
                </a:lnTo>
                <a:lnTo>
                  <a:pt x="2856313" y="1132471"/>
                </a:lnTo>
                <a:lnTo>
                  <a:pt x="2843925" y="1197859"/>
                </a:lnTo>
                <a:lnTo>
                  <a:pt x="2819784" y="1318160"/>
                </a:lnTo>
                <a:lnTo>
                  <a:pt x="2815654" y="1340062"/>
                </a:lnTo>
                <a:lnTo>
                  <a:pt x="2812478" y="1355933"/>
                </a:lnTo>
                <a:lnTo>
                  <a:pt x="2811525" y="1365455"/>
                </a:lnTo>
                <a:lnTo>
                  <a:pt x="2811207" y="1366725"/>
                </a:lnTo>
                <a:lnTo>
                  <a:pt x="2811525" y="1367042"/>
                </a:lnTo>
                <a:lnTo>
                  <a:pt x="2811843" y="1366407"/>
                </a:lnTo>
                <a:lnTo>
                  <a:pt x="2828678" y="1332761"/>
                </a:lnTo>
                <a:lnTo>
                  <a:pt x="2846149" y="1298798"/>
                </a:lnTo>
                <a:lnTo>
                  <a:pt x="2864255" y="1265469"/>
                </a:lnTo>
                <a:lnTo>
                  <a:pt x="2882360" y="1232775"/>
                </a:lnTo>
                <a:lnTo>
                  <a:pt x="2901419" y="1200716"/>
                </a:lnTo>
                <a:lnTo>
                  <a:pt x="2920160" y="1169927"/>
                </a:lnTo>
                <a:lnTo>
                  <a:pt x="2938584" y="1140089"/>
                </a:lnTo>
                <a:lnTo>
                  <a:pt x="2957325" y="1112792"/>
                </a:lnTo>
                <a:lnTo>
                  <a:pt x="2974796" y="1086764"/>
                </a:lnTo>
                <a:lnTo>
                  <a:pt x="2991314" y="1062957"/>
                </a:lnTo>
                <a:lnTo>
                  <a:pt x="3007514" y="1041373"/>
                </a:lnTo>
                <a:lnTo>
                  <a:pt x="3022125" y="1022963"/>
                </a:lnTo>
                <a:lnTo>
                  <a:pt x="3035467" y="1006775"/>
                </a:lnTo>
                <a:lnTo>
                  <a:pt x="3041820" y="999791"/>
                </a:lnTo>
                <a:lnTo>
                  <a:pt x="3047537" y="993760"/>
                </a:lnTo>
                <a:lnTo>
                  <a:pt x="3052620" y="988682"/>
                </a:lnTo>
                <a:lnTo>
                  <a:pt x="3057384" y="984555"/>
                </a:lnTo>
                <a:lnTo>
                  <a:pt x="3062149" y="981381"/>
                </a:lnTo>
                <a:lnTo>
                  <a:pt x="3065643" y="978524"/>
                </a:lnTo>
                <a:lnTo>
                  <a:pt x="3079937" y="971224"/>
                </a:lnTo>
                <a:lnTo>
                  <a:pt x="3094549" y="964241"/>
                </a:lnTo>
                <a:lnTo>
                  <a:pt x="3109161" y="958210"/>
                </a:lnTo>
                <a:lnTo>
                  <a:pt x="3116784" y="955353"/>
                </a:lnTo>
                <a:lnTo>
                  <a:pt x="3124408" y="953131"/>
                </a:lnTo>
                <a:lnTo>
                  <a:pt x="3132031" y="950909"/>
                </a:lnTo>
                <a:lnTo>
                  <a:pt x="3139337" y="948687"/>
                </a:lnTo>
                <a:lnTo>
                  <a:pt x="3146961" y="946783"/>
                </a:lnTo>
                <a:lnTo>
                  <a:pt x="3154902" y="945196"/>
                </a:lnTo>
                <a:lnTo>
                  <a:pt x="3162208" y="943609"/>
                </a:lnTo>
                <a:lnTo>
                  <a:pt x="3170149" y="942974"/>
                </a:lnTo>
                <a:lnTo>
                  <a:pt x="3178090" y="942339"/>
                </a:lnTo>
                <a:lnTo>
                  <a:pt x="3185714" y="941387"/>
                </a:lnTo>
                <a:close/>
                <a:moveTo>
                  <a:pt x="176612" y="941387"/>
                </a:moveTo>
                <a:lnTo>
                  <a:pt x="184236" y="942339"/>
                </a:lnTo>
                <a:lnTo>
                  <a:pt x="192177" y="942974"/>
                </a:lnTo>
                <a:lnTo>
                  <a:pt x="200118" y="943609"/>
                </a:lnTo>
                <a:lnTo>
                  <a:pt x="207742" y="945196"/>
                </a:lnTo>
                <a:lnTo>
                  <a:pt x="215047" y="946783"/>
                </a:lnTo>
                <a:lnTo>
                  <a:pt x="222989" y="948687"/>
                </a:lnTo>
                <a:lnTo>
                  <a:pt x="230295" y="950909"/>
                </a:lnTo>
                <a:lnTo>
                  <a:pt x="238236" y="953131"/>
                </a:lnTo>
                <a:lnTo>
                  <a:pt x="245542" y="955353"/>
                </a:lnTo>
                <a:lnTo>
                  <a:pt x="253165" y="958210"/>
                </a:lnTo>
                <a:lnTo>
                  <a:pt x="268095" y="964241"/>
                </a:lnTo>
                <a:lnTo>
                  <a:pt x="282389" y="971224"/>
                </a:lnTo>
                <a:lnTo>
                  <a:pt x="296683" y="978524"/>
                </a:lnTo>
                <a:lnTo>
                  <a:pt x="300812" y="981381"/>
                </a:lnTo>
                <a:lnTo>
                  <a:pt x="304624" y="984555"/>
                </a:lnTo>
                <a:lnTo>
                  <a:pt x="309706" y="988682"/>
                </a:lnTo>
                <a:lnTo>
                  <a:pt x="314789" y="993760"/>
                </a:lnTo>
                <a:lnTo>
                  <a:pt x="320824" y="999791"/>
                </a:lnTo>
                <a:lnTo>
                  <a:pt x="326859" y="1006775"/>
                </a:lnTo>
                <a:lnTo>
                  <a:pt x="340201" y="1022963"/>
                </a:lnTo>
                <a:lnTo>
                  <a:pt x="354812" y="1041373"/>
                </a:lnTo>
                <a:lnTo>
                  <a:pt x="371012" y="1062957"/>
                </a:lnTo>
                <a:lnTo>
                  <a:pt x="387530" y="1086764"/>
                </a:lnTo>
                <a:lnTo>
                  <a:pt x="405636" y="1112792"/>
                </a:lnTo>
                <a:lnTo>
                  <a:pt x="423742" y="1140089"/>
                </a:lnTo>
                <a:lnTo>
                  <a:pt x="442166" y="1169927"/>
                </a:lnTo>
                <a:lnTo>
                  <a:pt x="460907" y="1200716"/>
                </a:lnTo>
                <a:lnTo>
                  <a:pt x="479966" y="1232775"/>
                </a:lnTo>
                <a:lnTo>
                  <a:pt x="498389" y="1265469"/>
                </a:lnTo>
                <a:lnTo>
                  <a:pt x="516177" y="1298798"/>
                </a:lnTo>
                <a:lnTo>
                  <a:pt x="533966" y="1332761"/>
                </a:lnTo>
                <a:lnTo>
                  <a:pt x="550801" y="1366407"/>
                </a:lnTo>
                <a:lnTo>
                  <a:pt x="550801" y="1367042"/>
                </a:lnTo>
                <a:lnTo>
                  <a:pt x="551119" y="1366725"/>
                </a:lnTo>
                <a:lnTo>
                  <a:pt x="551119" y="1365455"/>
                </a:lnTo>
                <a:lnTo>
                  <a:pt x="549848" y="1355933"/>
                </a:lnTo>
                <a:lnTo>
                  <a:pt x="546672" y="1340062"/>
                </a:lnTo>
                <a:lnTo>
                  <a:pt x="542542" y="1318160"/>
                </a:lnTo>
                <a:lnTo>
                  <a:pt x="519036" y="1197859"/>
                </a:lnTo>
                <a:lnTo>
                  <a:pt x="506013" y="1132471"/>
                </a:lnTo>
                <a:lnTo>
                  <a:pt x="495530" y="1076289"/>
                </a:lnTo>
                <a:lnTo>
                  <a:pt x="491719" y="1054387"/>
                </a:lnTo>
                <a:lnTo>
                  <a:pt x="489495" y="1037881"/>
                </a:lnTo>
                <a:lnTo>
                  <a:pt x="488860" y="1032168"/>
                </a:lnTo>
                <a:lnTo>
                  <a:pt x="488542" y="1028041"/>
                </a:lnTo>
                <a:lnTo>
                  <a:pt x="488860" y="1025820"/>
                </a:lnTo>
                <a:lnTo>
                  <a:pt x="489177" y="1025820"/>
                </a:lnTo>
                <a:lnTo>
                  <a:pt x="489495" y="1025820"/>
                </a:lnTo>
                <a:lnTo>
                  <a:pt x="495213" y="1032168"/>
                </a:lnTo>
                <a:lnTo>
                  <a:pt x="500295" y="1038516"/>
                </a:lnTo>
                <a:lnTo>
                  <a:pt x="510777" y="1051530"/>
                </a:lnTo>
                <a:lnTo>
                  <a:pt x="520307" y="1065179"/>
                </a:lnTo>
                <a:lnTo>
                  <a:pt x="529201" y="1078828"/>
                </a:lnTo>
                <a:lnTo>
                  <a:pt x="537777" y="1092794"/>
                </a:lnTo>
                <a:lnTo>
                  <a:pt x="545719" y="1106443"/>
                </a:lnTo>
                <a:lnTo>
                  <a:pt x="552707" y="1119775"/>
                </a:lnTo>
                <a:lnTo>
                  <a:pt x="559060" y="1132789"/>
                </a:lnTo>
                <a:lnTo>
                  <a:pt x="565095" y="1144851"/>
                </a:lnTo>
                <a:lnTo>
                  <a:pt x="569860" y="1155960"/>
                </a:lnTo>
                <a:lnTo>
                  <a:pt x="577483" y="1174370"/>
                </a:lnTo>
                <a:lnTo>
                  <a:pt x="582566" y="1187067"/>
                </a:lnTo>
                <a:lnTo>
                  <a:pt x="584154" y="1191511"/>
                </a:lnTo>
                <a:lnTo>
                  <a:pt x="590507" y="1215635"/>
                </a:lnTo>
                <a:lnTo>
                  <a:pt x="596542" y="1237219"/>
                </a:lnTo>
                <a:lnTo>
                  <a:pt x="602578" y="1256581"/>
                </a:lnTo>
                <a:lnTo>
                  <a:pt x="607978" y="1274991"/>
                </a:lnTo>
                <a:lnTo>
                  <a:pt x="618778" y="1309272"/>
                </a:lnTo>
                <a:lnTo>
                  <a:pt x="629895" y="1344823"/>
                </a:lnTo>
                <a:lnTo>
                  <a:pt x="635613" y="1364186"/>
                </a:lnTo>
                <a:lnTo>
                  <a:pt x="641013" y="1385770"/>
                </a:lnTo>
                <a:lnTo>
                  <a:pt x="647366" y="1409576"/>
                </a:lnTo>
                <a:lnTo>
                  <a:pt x="653719" y="1436556"/>
                </a:lnTo>
                <a:lnTo>
                  <a:pt x="660389" y="1466711"/>
                </a:lnTo>
                <a:lnTo>
                  <a:pt x="668013" y="1501627"/>
                </a:lnTo>
                <a:lnTo>
                  <a:pt x="675636" y="1540670"/>
                </a:lnTo>
                <a:lnTo>
                  <a:pt x="684213" y="1585108"/>
                </a:lnTo>
                <a:lnTo>
                  <a:pt x="319871" y="2147887"/>
                </a:lnTo>
                <a:lnTo>
                  <a:pt x="0" y="2147887"/>
                </a:lnTo>
                <a:lnTo>
                  <a:pt x="318" y="1978387"/>
                </a:lnTo>
                <a:lnTo>
                  <a:pt x="953" y="1828884"/>
                </a:lnTo>
                <a:lnTo>
                  <a:pt x="2541" y="1696204"/>
                </a:lnTo>
                <a:lnTo>
                  <a:pt x="4447" y="1578442"/>
                </a:lnTo>
                <a:lnTo>
                  <a:pt x="6671" y="1472425"/>
                </a:lnTo>
                <a:lnTo>
                  <a:pt x="8894" y="1374343"/>
                </a:lnTo>
                <a:lnTo>
                  <a:pt x="11753" y="1282609"/>
                </a:lnTo>
                <a:lnTo>
                  <a:pt x="14612" y="1193415"/>
                </a:lnTo>
                <a:lnTo>
                  <a:pt x="17153" y="1179767"/>
                </a:lnTo>
                <a:lnTo>
                  <a:pt x="19694" y="1166118"/>
                </a:lnTo>
                <a:lnTo>
                  <a:pt x="23188" y="1153104"/>
                </a:lnTo>
                <a:lnTo>
                  <a:pt x="26365" y="1140724"/>
                </a:lnTo>
                <a:lnTo>
                  <a:pt x="29859" y="1128662"/>
                </a:lnTo>
                <a:lnTo>
                  <a:pt x="33671" y="1116918"/>
                </a:lnTo>
                <a:lnTo>
                  <a:pt x="37800" y="1105808"/>
                </a:lnTo>
                <a:lnTo>
                  <a:pt x="42247" y="1094699"/>
                </a:lnTo>
                <a:lnTo>
                  <a:pt x="46694" y="1084224"/>
                </a:lnTo>
                <a:lnTo>
                  <a:pt x="51777" y="1074067"/>
                </a:lnTo>
                <a:lnTo>
                  <a:pt x="56541" y="1064544"/>
                </a:lnTo>
                <a:lnTo>
                  <a:pt x="61624" y="1054704"/>
                </a:lnTo>
                <a:lnTo>
                  <a:pt x="67024" y="1045817"/>
                </a:lnTo>
                <a:lnTo>
                  <a:pt x="72424" y="1037247"/>
                </a:lnTo>
                <a:lnTo>
                  <a:pt x="78141" y="1029311"/>
                </a:lnTo>
                <a:lnTo>
                  <a:pt x="83541" y="1021376"/>
                </a:lnTo>
                <a:lnTo>
                  <a:pt x="89259" y="1014075"/>
                </a:lnTo>
                <a:lnTo>
                  <a:pt x="95294" y="1006457"/>
                </a:lnTo>
                <a:lnTo>
                  <a:pt x="101012" y="999791"/>
                </a:lnTo>
                <a:lnTo>
                  <a:pt x="107047" y="993443"/>
                </a:lnTo>
                <a:lnTo>
                  <a:pt x="113083" y="987095"/>
                </a:lnTo>
                <a:lnTo>
                  <a:pt x="118800" y="981699"/>
                </a:lnTo>
                <a:lnTo>
                  <a:pt x="124836" y="975985"/>
                </a:lnTo>
                <a:lnTo>
                  <a:pt x="130871" y="970906"/>
                </a:lnTo>
                <a:lnTo>
                  <a:pt x="136906" y="966145"/>
                </a:lnTo>
                <a:lnTo>
                  <a:pt x="142624" y="962019"/>
                </a:lnTo>
                <a:lnTo>
                  <a:pt x="148659" y="957575"/>
                </a:lnTo>
                <a:lnTo>
                  <a:pt x="154694" y="953766"/>
                </a:lnTo>
                <a:lnTo>
                  <a:pt x="165812" y="947100"/>
                </a:lnTo>
                <a:lnTo>
                  <a:pt x="176612" y="941387"/>
                </a:lnTo>
                <a:close/>
                <a:moveTo>
                  <a:pt x="1531981" y="658812"/>
                </a:moveTo>
                <a:lnTo>
                  <a:pt x="1531981" y="659130"/>
                </a:lnTo>
                <a:lnTo>
                  <a:pt x="1532299" y="658812"/>
                </a:lnTo>
                <a:lnTo>
                  <a:pt x="1532934" y="669616"/>
                </a:lnTo>
                <a:lnTo>
                  <a:pt x="1534523" y="682009"/>
                </a:lnTo>
                <a:lnTo>
                  <a:pt x="1536430" y="695673"/>
                </a:lnTo>
                <a:lnTo>
                  <a:pt x="1538654" y="711244"/>
                </a:lnTo>
                <a:lnTo>
                  <a:pt x="1541514" y="728085"/>
                </a:lnTo>
                <a:lnTo>
                  <a:pt x="1545327" y="746198"/>
                </a:lnTo>
                <a:lnTo>
                  <a:pt x="1549458" y="765900"/>
                </a:lnTo>
                <a:lnTo>
                  <a:pt x="1554543" y="786873"/>
                </a:lnTo>
                <a:lnTo>
                  <a:pt x="1560263" y="808799"/>
                </a:lnTo>
                <a:lnTo>
                  <a:pt x="1566936" y="831678"/>
                </a:lnTo>
                <a:lnTo>
                  <a:pt x="1574562" y="855828"/>
                </a:lnTo>
                <a:lnTo>
                  <a:pt x="1583142" y="881250"/>
                </a:lnTo>
                <a:lnTo>
                  <a:pt x="1592993" y="907307"/>
                </a:lnTo>
                <a:lnTo>
                  <a:pt x="1604115" y="934000"/>
                </a:lnTo>
                <a:lnTo>
                  <a:pt x="1615872" y="961963"/>
                </a:lnTo>
                <a:lnTo>
                  <a:pt x="1629218" y="990245"/>
                </a:lnTo>
                <a:lnTo>
                  <a:pt x="1633667" y="953066"/>
                </a:lnTo>
                <a:lnTo>
                  <a:pt x="1638752" y="917476"/>
                </a:lnTo>
                <a:lnTo>
                  <a:pt x="1643518" y="884745"/>
                </a:lnTo>
                <a:lnTo>
                  <a:pt x="1648285" y="855193"/>
                </a:lnTo>
                <a:lnTo>
                  <a:pt x="1652733" y="830089"/>
                </a:lnTo>
                <a:lnTo>
                  <a:pt x="1656547" y="809752"/>
                </a:lnTo>
                <a:lnTo>
                  <a:pt x="1660678" y="788779"/>
                </a:lnTo>
                <a:lnTo>
                  <a:pt x="1633350" y="725225"/>
                </a:lnTo>
                <a:lnTo>
                  <a:pt x="1677202" y="683280"/>
                </a:lnTo>
                <a:lnTo>
                  <a:pt x="1708661" y="683280"/>
                </a:lnTo>
                <a:lnTo>
                  <a:pt x="1752831" y="725225"/>
                </a:lnTo>
                <a:lnTo>
                  <a:pt x="1725503" y="788779"/>
                </a:lnTo>
                <a:lnTo>
                  <a:pt x="1729634" y="809752"/>
                </a:lnTo>
                <a:lnTo>
                  <a:pt x="1737578" y="855193"/>
                </a:lnTo>
                <a:lnTo>
                  <a:pt x="1742344" y="884745"/>
                </a:lnTo>
                <a:lnTo>
                  <a:pt x="1747111" y="917476"/>
                </a:lnTo>
                <a:lnTo>
                  <a:pt x="1752513" y="953066"/>
                </a:lnTo>
                <a:lnTo>
                  <a:pt x="1756962" y="990245"/>
                </a:lnTo>
                <a:lnTo>
                  <a:pt x="1770308" y="961963"/>
                </a:lnTo>
                <a:lnTo>
                  <a:pt x="1782066" y="934000"/>
                </a:lnTo>
                <a:lnTo>
                  <a:pt x="1792870" y="907307"/>
                </a:lnTo>
                <a:lnTo>
                  <a:pt x="1802720" y="881250"/>
                </a:lnTo>
                <a:lnTo>
                  <a:pt x="1811618" y="855828"/>
                </a:lnTo>
                <a:lnTo>
                  <a:pt x="1818927" y="831678"/>
                </a:lnTo>
                <a:lnTo>
                  <a:pt x="1825600" y="808799"/>
                </a:lnTo>
                <a:lnTo>
                  <a:pt x="1831638" y="786873"/>
                </a:lnTo>
                <a:lnTo>
                  <a:pt x="1836404" y="765900"/>
                </a:lnTo>
                <a:lnTo>
                  <a:pt x="1840853" y="746198"/>
                </a:lnTo>
                <a:lnTo>
                  <a:pt x="1844348" y="728085"/>
                </a:lnTo>
                <a:lnTo>
                  <a:pt x="1847208" y="711244"/>
                </a:lnTo>
                <a:lnTo>
                  <a:pt x="1849750" y="695673"/>
                </a:lnTo>
                <a:lnTo>
                  <a:pt x="1851657" y="682009"/>
                </a:lnTo>
                <a:lnTo>
                  <a:pt x="1852928" y="669616"/>
                </a:lnTo>
                <a:lnTo>
                  <a:pt x="1853881" y="658812"/>
                </a:lnTo>
                <a:lnTo>
                  <a:pt x="1854199" y="659130"/>
                </a:lnTo>
                <a:lnTo>
                  <a:pt x="1854199" y="658812"/>
                </a:lnTo>
                <a:lnTo>
                  <a:pt x="1871359" y="662943"/>
                </a:lnTo>
                <a:lnTo>
                  <a:pt x="1889154" y="667392"/>
                </a:lnTo>
                <a:lnTo>
                  <a:pt x="1908220" y="673111"/>
                </a:lnTo>
                <a:lnTo>
                  <a:pt x="1927922" y="679467"/>
                </a:lnTo>
                <a:lnTo>
                  <a:pt x="1946988" y="684869"/>
                </a:lnTo>
                <a:lnTo>
                  <a:pt x="1964465" y="690271"/>
                </a:lnTo>
                <a:lnTo>
                  <a:pt x="1980354" y="695355"/>
                </a:lnTo>
                <a:lnTo>
                  <a:pt x="1994971" y="700122"/>
                </a:lnTo>
                <a:lnTo>
                  <a:pt x="2008000" y="704888"/>
                </a:lnTo>
                <a:lnTo>
                  <a:pt x="2019757" y="709337"/>
                </a:lnTo>
                <a:lnTo>
                  <a:pt x="2030243" y="713786"/>
                </a:lnTo>
                <a:lnTo>
                  <a:pt x="2039459" y="717917"/>
                </a:lnTo>
                <a:lnTo>
                  <a:pt x="2047721" y="722048"/>
                </a:lnTo>
                <a:lnTo>
                  <a:pt x="2054712" y="725861"/>
                </a:lnTo>
                <a:lnTo>
                  <a:pt x="2060749" y="729674"/>
                </a:lnTo>
                <a:lnTo>
                  <a:pt x="2065834" y="733170"/>
                </a:lnTo>
                <a:lnTo>
                  <a:pt x="2070282" y="736665"/>
                </a:lnTo>
                <a:lnTo>
                  <a:pt x="2073778" y="739843"/>
                </a:lnTo>
                <a:lnTo>
                  <a:pt x="2076638" y="743021"/>
                </a:lnTo>
                <a:lnTo>
                  <a:pt x="2078862" y="746198"/>
                </a:lnTo>
                <a:lnTo>
                  <a:pt x="2084264" y="751600"/>
                </a:lnTo>
                <a:lnTo>
                  <a:pt x="2089348" y="757002"/>
                </a:lnTo>
                <a:lnTo>
                  <a:pt x="2093797" y="763040"/>
                </a:lnTo>
                <a:lnTo>
                  <a:pt x="2097928" y="769395"/>
                </a:lnTo>
                <a:lnTo>
                  <a:pt x="2100788" y="774480"/>
                </a:lnTo>
                <a:lnTo>
                  <a:pt x="2109368" y="788779"/>
                </a:lnTo>
                <a:lnTo>
                  <a:pt x="2139238" y="838033"/>
                </a:lnTo>
                <a:lnTo>
                  <a:pt x="2158940" y="870446"/>
                </a:lnTo>
                <a:lnTo>
                  <a:pt x="2180866" y="905400"/>
                </a:lnTo>
                <a:lnTo>
                  <a:pt x="2203428" y="941626"/>
                </a:lnTo>
                <a:lnTo>
                  <a:pt x="2226942" y="977216"/>
                </a:lnTo>
                <a:lnTo>
                  <a:pt x="2242196" y="999778"/>
                </a:lnTo>
                <a:lnTo>
                  <a:pt x="2256495" y="1021068"/>
                </a:lnTo>
                <a:lnTo>
                  <a:pt x="2280963" y="997553"/>
                </a:lnTo>
                <a:lnTo>
                  <a:pt x="2305749" y="972450"/>
                </a:lnTo>
                <a:lnTo>
                  <a:pt x="2326086" y="951159"/>
                </a:lnTo>
                <a:lnTo>
                  <a:pt x="2345470" y="930186"/>
                </a:lnTo>
                <a:lnTo>
                  <a:pt x="2380107" y="892372"/>
                </a:lnTo>
                <a:lnTo>
                  <a:pt x="2405529" y="864090"/>
                </a:lnTo>
                <a:lnTo>
                  <a:pt x="2417286" y="850109"/>
                </a:lnTo>
                <a:lnTo>
                  <a:pt x="2417922" y="849791"/>
                </a:lnTo>
                <a:lnTo>
                  <a:pt x="2421735" y="845660"/>
                </a:lnTo>
                <a:lnTo>
                  <a:pt x="2425548" y="841847"/>
                </a:lnTo>
                <a:lnTo>
                  <a:pt x="2429679" y="838033"/>
                </a:lnTo>
                <a:lnTo>
                  <a:pt x="2433493" y="834856"/>
                </a:lnTo>
                <a:lnTo>
                  <a:pt x="2437941" y="831678"/>
                </a:lnTo>
                <a:lnTo>
                  <a:pt x="2442072" y="828818"/>
                </a:lnTo>
                <a:lnTo>
                  <a:pt x="2446521" y="826276"/>
                </a:lnTo>
                <a:lnTo>
                  <a:pt x="2451605" y="823734"/>
                </a:lnTo>
                <a:lnTo>
                  <a:pt x="2456054" y="821509"/>
                </a:lnTo>
                <a:lnTo>
                  <a:pt x="2460821" y="819603"/>
                </a:lnTo>
                <a:lnTo>
                  <a:pt x="2465587" y="818014"/>
                </a:lnTo>
                <a:lnTo>
                  <a:pt x="2470672" y="816425"/>
                </a:lnTo>
                <a:lnTo>
                  <a:pt x="2475756" y="815154"/>
                </a:lnTo>
                <a:lnTo>
                  <a:pt x="2480522" y="814201"/>
                </a:lnTo>
                <a:lnTo>
                  <a:pt x="2485607" y="813565"/>
                </a:lnTo>
                <a:lnTo>
                  <a:pt x="2491009" y="812930"/>
                </a:lnTo>
                <a:lnTo>
                  <a:pt x="2495775" y="812930"/>
                </a:lnTo>
                <a:lnTo>
                  <a:pt x="2500860" y="812930"/>
                </a:lnTo>
                <a:lnTo>
                  <a:pt x="2506262" y="812930"/>
                </a:lnTo>
                <a:lnTo>
                  <a:pt x="2511346" y="813565"/>
                </a:lnTo>
                <a:lnTo>
                  <a:pt x="2516113" y="814201"/>
                </a:lnTo>
                <a:lnTo>
                  <a:pt x="2521515" y="815154"/>
                </a:lnTo>
                <a:lnTo>
                  <a:pt x="2526281" y="816425"/>
                </a:lnTo>
                <a:lnTo>
                  <a:pt x="2531366" y="817696"/>
                </a:lnTo>
                <a:lnTo>
                  <a:pt x="2536132" y="819603"/>
                </a:lnTo>
                <a:lnTo>
                  <a:pt x="2541216" y="821509"/>
                </a:lnTo>
                <a:lnTo>
                  <a:pt x="2545983" y="823734"/>
                </a:lnTo>
                <a:lnTo>
                  <a:pt x="2550432" y="826276"/>
                </a:lnTo>
                <a:lnTo>
                  <a:pt x="2555198" y="828818"/>
                </a:lnTo>
                <a:lnTo>
                  <a:pt x="2559647" y="831678"/>
                </a:lnTo>
                <a:lnTo>
                  <a:pt x="2563778" y="835174"/>
                </a:lnTo>
                <a:lnTo>
                  <a:pt x="2568227" y="838351"/>
                </a:lnTo>
                <a:lnTo>
                  <a:pt x="2572358" y="842164"/>
                </a:lnTo>
                <a:lnTo>
                  <a:pt x="2576171" y="845978"/>
                </a:lnTo>
                <a:lnTo>
                  <a:pt x="2579666" y="850109"/>
                </a:lnTo>
                <a:lnTo>
                  <a:pt x="2583162" y="854240"/>
                </a:lnTo>
                <a:lnTo>
                  <a:pt x="2586022" y="858688"/>
                </a:lnTo>
                <a:lnTo>
                  <a:pt x="2589200" y="863137"/>
                </a:lnTo>
                <a:lnTo>
                  <a:pt x="2591742" y="867586"/>
                </a:lnTo>
                <a:lnTo>
                  <a:pt x="2593966" y="872035"/>
                </a:lnTo>
                <a:lnTo>
                  <a:pt x="2596190" y="876801"/>
                </a:lnTo>
                <a:lnTo>
                  <a:pt x="2598097" y="881250"/>
                </a:lnTo>
                <a:lnTo>
                  <a:pt x="2600004" y="886334"/>
                </a:lnTo>
                <a:lnTo>
                  <a:pt x="2601275" y="891419"/>
                </a:lnTo>
                <a:lnTo>
                  <a:pt x="2602546" y="896185"/>
                </a:lnTo>
                <a:lnTo>
                  <a:pt x="2603499" y="901269"/>
                </a:lnTo>
                <a:lnTo>
                  <a:pt x="2604452" y="906036"/>
                </a:lnTo>
                <a:lnTo>
                  <a:pt x="2604770" y="911438"/>
                </a:lnTo>
                <a:lnTo>
                  <a:pt x="2605088" y="916522"/>
                </a:lnTo>
                <a:lnTo>
                  <a:pt x="2605088" y="921289"/>
                </a:lnTo>
                <a:lnTo>
                  <a:pt x="2604770" y="926691"/>
                </a:lnTo>
                <a:lnTo>
                  <a:pt x="2604452" y="931775"/>
                </a:lnTo>
                <a:lnTo>
                  <a:pt x="2603499" y="936542"/>
                </a:lnTo>
                <a:lnTo>
                  <a:pt x="2602546" y="941944"/>
                </a:lnTo>
                <a:lnTo>
                  <a:pt x="2601275" y="947028"/>
                </a:lnTo>
                <a:lnTo>
                  <a:pt x="2600004" y="951795"/>
                </a:lnTo>
                <a:lnTo>
                  <a:pt x="2598415" y="956879"/>
                </a:lnTo>
                <a:lnTo>
                  <a:pt x="2596190" y="961646"/>
                </a:lnTo>
                <a:lnTo>
                  <a:pt x="2593966" y="966412"/>
                </a:lnTo>
                <a:lnTo>
                  <a:pt x="2591742" y="970861"/>
                </a:lnTo>
                <a:lnTo>
                  <a:pt x="2588564" y="975627"/>
                </a:lnTo>
                <a:lnTo>
                  <a:pt x="2585704" y="980076"/>
                </a:lnTo>
                <a:lnTo>
                  <a:pt x="2582844" y="984207"/>
                </a:lnTo>
                <a:lnTo>
                  <a:pt x="2579349" y="988656"/>
                </a:lnTo>
                <a:lnTo>
                  <a:pt x="2566638" y="1003273"/>
                </a:lnTo>
                <a:lnTo>
                  <a:pt x="2534543" y="1039181"/>
                </a:lnTo>
                <a:lnTo>
                  <a:pt x="2512935" y="1063014"/>
                </a:lnTo>
                <a:lnTo>
                  <a:pt x="2488784" y="1089071"/>
                </a:lnTo>
                <a:lnTo>
                  <a:pt x="2463045" y="1116399"/>
                </a:lnTo>
                <a:lnTo>
                  <a:pt x="2436352" y="1143409"/>
                </a:lnTo>
                <a:lnTo>
                  <a:pt x="2417922" y="1161204"/>
                </a:lnTo>
                <a:lnTo>
                  <a:pt x="2400127" y="1178682"/>
                </a:lnTo>
                <a:lnTo>
                  <a:pt x="2382332" y="1195206"/>
                </a:lnTo>
                <a:lnTo>
                  <a:pt x="2364537" y="1210776"/>
                </a:lnTo>
                <a:lnTo>
                  <a:pt x="2354050" y="1219038"/>
                </a:lnTo>
                <a:lnTo>
                  <a:pt x="2343882" y="1226983"/>
                </a:lnTo>
                <a:lnTo>
                  <a:pt x="2333395" y="1234927"/>
                </a:lnTo>
                <a:lnTo>
                  <a:pt x="2322591" y="1241918"/>
                </a:lnTo>
                <a:lnTo>
                  <a:pt x="2316236" y="1246049"/>
                </a:lnTo>
                <a:lnTo>
                  <a:pt x="2309562" y="1249862"/>
                </a:lnTo>
                <a:lnTo>
                  <a:pt x="2301936" y="1253357"/>
                </a:lnTo>
                <a:lnTo>
                  <a:pt x="2294310" y="1257171"/>
                </a:lnTo>
                <a:lnTo>
                  <a:pt x="2284141" y="1260984"/>
                </a:lnTo>
                <a:lnTo>
                  <a:pt x="2279057" y="1262891"/>
                </a:lnTo>
                <a:lnTo>
                  <a:pt x="2272701" y="1264797"/>
                </a:lnTo>
                <a:lnTo>
                  <a:pt x="2266346" y="1266068"/>
                </a:lnTo>
                <a:lnTo>
                  <a:pt x="2258720" y="1267339"/>
                </a:lnTo>
                <a:lnTo>
                  <a:pt x="2250775" y="1267975"/>
                </a:lnTo>
                <a:lnTo>
                  <a:pt x="2241242" y="1268610"/>
                </a:lnTo>
                <a:lnTo>
                  <a:pt x="2233934" y="1268293"/>
                </a:lnTo>
                <a:lnTo>
                  <a:pt x="2226307" y="1267657"/>
                </a:lnTo>
                <a:lnTo>
                  <a:pt x="2217727" y="1266068"/>
                </a:lnTo>
                <a:lnTo>
                  <a:pt x="2209148" y="1263844"/>
                </a:lnTo>
                <a:lnTo>
                  <a:pt x="2198979" y="1260666"/>
                </a:lnTo>
                <a:lnTo>
                  <a:pt x="2190717" y="1257171"/>
                </a:lnTo>
                <a:lnTo>
                  <a:pt x="2184044" y="1253357"/>
                </a:lnTo>
                <a:lnTo>
                  <a:pt x="2178324" y="1250180"/>
                </a:lnTo>
                <a:lnTo>
                  <a:pt x="2172922" y="1246684"/>
                </a:lnTo>
                <a:lnTo>
                  <a:pt x="2168473" y="1243824"/>
                </a:lnTo>
                <a:lnTo>
                  <a:pt x="2160846" y="1237787"/>
                </a:lnTo>
                <a:lnTo>
                  <a:pt x="2154491" y="1232067"/>
                </a:lnTo>
                <a:lnTo>
                  <a:pt x="2148454" y="1226347"/>
                </a:lnTo>
                <a:lnTo>
                  <a:pt x="2137967" y="1215225"/>
                </a:lnTo>
                <a:lnTo>
                  <a:pt x="2128116" y="1204103"/>
                </a:lnTo>
                <a:lnTo>
                  <a:pt x="2118265" y="1192028"/>
                </a:lnTo>
                <a:lnTo>
                  <a:pt x="2109050" y="1179953"/>
                </a:lnTo>
                <a:lnTo>
                  <a:pt x="2098882" y="1166924"/>
                </a:lnTo>
                <a:lnTo>
                  <a:pt x="2078862" y="1138961"/>
                </a:lnTo>
                <a:lnTo>
                  <a:pt x="2058525" y="1108773"/>
                </a:lnTo>
                <a:lnTo>
                  <a:pt x="2037552" y="1077313"/>
                </a:lnTo>
                <a:lnTo>
                  <a:pt x="2017215" y="1045219"/>
                </a:lnTo>
                <a:lnTo>
                  <a:pt x="2012766" y="1038546"/>
                </a:lnTo>
                <a:lnTo>
                  <a:pt x="2012766" y="1409700"/>
                </a:lnTo>
                <a:lnTo>
                  <a:pt x="1373096" y="1409700"/>
                </a:lnTo>
                <a:lnTo>
                  <a:pt x="1373096" y="1002002"/>
                </a:lnTo>
                <a:lnTo>
                  <a:pt x="1372779" y="1002002"/>
                </a:lnTo>
                <a:lnTo>
                  <a:pt x="1371190" y="1003591"/>
                </a:lnTo>
                <a:lnTo>
                  <a:pt x="1369283" y="1005815"/>
                </a:lnTo>
                <a:lnTo>
                  <a:pt x="1367694" y="1009311"/>
                </a:lnTo>
                <a:lnTo>
                  <a:pt x="1365470" y="1013124"/>
                </a:lnTo>
                <a:lnTo>
                  <a:pt x="1363246" y="1018526"/>
                </a:lnTo>
                <a:lnTo>
                  <a:pt x="1361339" y="1024882"/>
                </a:lnTo>
                <a:lnTo>
                  <a:pt x="1356572" y="1039181"/>
                </a:lnTo>
                <a:lnTo>
                  <a:pt x="1351806" y="1056658"/>
                </a:lnTo>
                <a:lnTo>
                  <a:pt x="1347039" y="1077313"/>
                </a:lnTo>
                <a:lnTo>
                  <a:pt x="1342273" y="1099557"/>
                </a:lnTo>
                <a:lnTo>
                  <a:pt x="1337506" y="1124025"/>
                </a:lnTo>
                <a:lnTo>
                  <a:pt x="1332740" y="1149765"/>
                </a:lnTo>
                <a:lnTo>
                  <a:pt x="1328291" y="1176775"/>
                </a:lnTo>
                <a:lnTo>
                  <a:pt x="1324160" y="1204421"/>
                </a:lnTo>
                <a:lnTo>
                  <a:pt x="1320029" y="1232702"/>
                </a:lnTo>
                <a:lnTo>
                  <a:pt x="1316534" y="1260984"/>
                </a:lnTo>
                <a:lnTo>
                  <a:pt x="1313674" y="1288948"/>
                </a:lnTo>
                <a:lnTo>
                  <a:pt x="1311449" y="1316276"/>
                </a:lnTo>
                <a:lnTo>
                  <a:pt x="1309543" y="1342333"/>
                </a:lnTo>
                <a:lnTo>
                  <a:pt x="1308589" y="1375699"/>
                </a:lnTo>
                <a:lnTo>
                  <a:pt x="1307636" y="1409700"/>
                </a:lnTo>
                <a:lnTo>
                  <a:pt x="1106488" y="1409700"/>
                </a:lnTo>
                <a:lnTo>
                  <a:pt x="1106488" y="1388409"/>
                </a:lnTo>
                <a:lnTo>
                  <a:pt x="1106488" y="1368072"/>
                </a:lnTo>
                <a:lnTo>
                  <a:pt x="1107441" y="1348688"/>
                </a:lnTo>
                <a:lnTo>
                  <a:pt x="1108077" y="1330893"/>
                </a:lnTo>
                <a:lnTo>
                  <a:pt x="1111255" y="1293396"/>
                </a:lnTo>
                <a:lnTo>
                  <a:pt x="1114750" y="1257171"/>
                </a:lnTo>
                <a:lnTo>
                  <a:pt x="1118563" y="1222534"/>
                </a:lnTo>
                <a:lnTo>
                  <a:pt x="1122694" y="1189486"/>
                </a:lnTo>
                <a:lnTo>
                  <a:pt x="1127143" y="1158345"/>
                </a:lnTo>
                <a:lnTo>
                  <a:pt x="1131592" y="1128156"/>
                </a:lnTo>
                <a:lnTo>
                  <a:pt x="1136358" y="1099875"/>
                </a:lnTo>
                <a:lnTo>
                  <a:pt x="1141125" y="1072865"/>
                </a:lnTo>
                <a:lnTo>
                  <a:pt x="1146209" y="1047125"/>
                </a:lnTo>
                <a:lnTo>
                  <a:pt x="1151929" y="1022975"/>
                </a:lnTo>
                <a:lnTo>
                  <a:pt x="1157013" y="999778"/>
                </a:lnTo>
                <a:lnTo>
                  <a:pt x="1162733" y="978170"/>
                </a:lnTo>
                <a:lnTo>
                  <a:pt x="1168135" y="957832"/>
                </a:lnTo>
                <a:lnTo>
                  <a:pt x="1174173" y="938448"/>
                </a:lnTo>
                <a:lnTo>
                  <a:pt x="1179893" y="920653"/>
                </a:lnTo>
                <a:lnTo>
                  <a:pt x="1185295" y="903812"/>
                </a:lnTo>
                <a:lnTo>
                  <a:pt x="1191332" y="887923"/>
                </a:lnTo>
                <a:lnTo>
                  <a:pt x="1197052" y="873306"/>
                </a:lnTo>
                <a:lnTo>
                  <a:pt x="1202454" y="859959"/>
                </a:lnTo>
                <a:lnTo>
                  <a:pt x="1208174" y="847567"/>
                </a:lnTo>
                <a:lnTo>
                  <a:pt x="1213258" y="835809"/>
                </a:lnTo>
                <a:lnTo>
                  <a:pt x="1218343" y="825005"/>
                </a:lnTo>
                <a:lnTo>
                  <a:pt x="1223745" y="815472"/>
                </a:lnTo>
                <a:lnTo>
                  <a:pt x="1228511" y="806892"/>
                </a:lnTo>
                <a:lnTo>
                  <a:pt x="1233278" y="798948"/>
                </a:lnTo>
                <a:lnTo>
                  <a:pt x="1237727" y="791957"/>
                </a:lnTo>
                <a:lnTo>
                  <a:pt x="1245989" y="780199"/>
                </a:lnTo>
                <a:lnTo>
                  <a:pt x="1252980" y="771302"/>
                </a:lnTo>
                <a:lnTo>
                  <a:pt x="1258700" y="764947"/>
                </a:lnTo>
                <a:lnTo>
                  <a:pt x="1269186" y="759545"/>
                </a:lnTo>
                <a:lnTo>
                  <a:pt x="1280308" y="754142"/>
                </a:lnTo>
                <a:lnTo>
                  <a:pt x="1292383" y="748105"/>
                </a:lnTo>
                <a:lnTo>
                  <a:pt x="1304776" y="742703"/>
                </a:lnTo>
                <a:lnTo>
                  <a:pt x="1331469" y="731263"/>
                </a:lnTo>
                <a:lnTo>
                  <a:pt x="1359750" y="720141"/>
                </a:lnTo>
                <a:lnTo>
                  <a:pt x="1388349" y="709973"/>
                </a:lnTo>
                <a:lnTo>
                  <a:pt x="1416949" y="699486"/>
                </a:lnTo>
                <a:lnTo>
                  <a:pt x="1444595" y="690271"/>
                </a:lnTo>
                <a:lnTo>
                  <a:pt x="1470652" y="681691"/>
                </a:lnTo>
                <a:lnTo>
                  <a:pt x="1477325" y="677878"/>
                </a:lnTo>
                <a:lnTo>
                  <a:pt x="1484316" y="674065"/>
                </a:lnTo>
                <a:lnTo>
                  <a:pt x="1491624" y="671205"/>
                </a:lnTo>
                <a:lnTo>
                  <a:pt x="1499569" y="668027"/>
                </a:lnTo>
                <a:lnTo>
                  <a:pt x="1507513" y="665167"/>
                </a:lnTo>
                <a:lnTo>
                  <a:pt x="1515139" y="662943"/>
                </a:lnTo>
                <a:lnTo>
                  <a:pt x="1523401" y="660718"/>
                </a:lnTo>
                <a:lnTo>
                  <a:pt x="1531981" y="658812"/>
                </a:lnTo>
                <a:close/>
                <a:moveTo>
                  <a:pt x="3016555" y="246062"/>
                </a:moveTo>
                <a:lnTo>
                  <a:pt x="3026093" y="246062"/>
                </a:lnTo>
                <a:lnTo>
                  <a:pt x="3039447" y="247014"/>
                </a:lnTo>
                <a:lnTo>
                  <a:pt x="3052165" y="248600"/>
                </a:lnTo>
                <a:lnTo>
                  <a:pt x="3064883" y="250822"/>
                </a:lnTo>
                <a:lnTo>
                  <a:pt x="3076965" y="253360"/>
                </a:lnTo>
                <a:lnTo>
                  <a:pt x="3089047" y="256851"/>
                </a:lnTo>
                <a:lnTo>
                  <a:pt x="3100493" y="260976"/>
                </a:lnTo>
                <a:lnTo>
                  <a:pt x="3111303" y="265736"/>
                </a:lnTo>
                <a:lnTo>
                  <a:pt x="3122113" y="270496"/>
                </a:lnTo>
                <a:lnTo>
                  <a:pt x="3132605" y="276526"/>
                </a:lnTo>
                <a:lnTo>
                  <a:pt x="3142462" y="282872"/>
                </a:lnTo>
                <a:lnTo>
                  <a:pt x="3152318" y="289536"/>
                </a:lnTo>
                <a:lnTo>
                  <a:pt x="3161539" y="296518"/>
                </a:lnTo>
                <a:lnTo>
                  <a:pt x="3170123" y="304451"/>
                </a:lnTo>
                <a:lnTo>
                  <a:pt x="3178708" y="312384"/>
                </a:lnTo>
                <a:lnTo>
                  <a:pt x="3186339" y="320952"/>
                </a:lnTo>
                <a:lnTo>
                  <a:pt x="3194287" y="330472"/>
                </a:lnTo>
                <a:lnTo>
                  <a:pt x="3201282" y="339675"/>
                </a:lnTo>
                <a:lnTo>
                  <a:pt x="3207959" y="349512"/>
                </a:lnTo>
                <a:lnTo>
                  <a:pt x="3214318" y="359984"/>
                </a:lnTo>
                <a:lnTo>
                  <a:pt x="3220041" y="370456"/>
                </a:lnTo>
                <a:lnTo>
                  <a:pt x="3225128" y="381563"/>
                </a:lnTo>
                <a:lnTo>
                  <a:pt x="3229898" y="392669"/>
                </a:lnTo>
                <a:lnTo>
                  <a:pt x="3234349" y="404093"/>
                </a:lnTo>
                <a:lnTo>
                  <a:pt x="3238482" y="416152"/>
                </a:lnTo>
                <a:lnTo>
                  <a:pt x="3241980" y="428528"/>
                </a:lnTo>
                <a:lnTo>
                  <a:pt x="3244523" y="440586"/>
                </a:lnTo>
                <a:lnTo>
                  <a:pt x="3247067" y="453280"/>
                </a:lnTo>
                <a:lnTo>
                  <a:pt x="3248974" y="466290"/>
                </a:lnTo>
                <a:lnTo>
                  <a:pt x="3249928" y="479301"/>
                </a:lnTo>
                <a:lnTo>
                  <a:pt x="3251200" y="492629"/>
                </a:lnTo>
                <a:lnTo>
                  <a:pt x="3251200" y="505957"/>
                </a:lnTo>
                <a:lnTo>
                  <a:pt x="3251200" y="519602"/>
                </a:lnTo>
                <a:lnTo>
                  <a:pt x="3249292" y="530709"/>
                </a:lnTo>
                <a:lnTo>
                  <a:pt x="3247385" y="541498"/>
                </a:lnTo>
                <a:lnTo>
                  <a:pt x="3245159" y="551970"/>
                </a:lnTo>
                <a:lnTo>
                  <a:pt x="3242933" y="562442"/>
                </a:lnTo>
                <a:lnTo>
                  <a:pt x="3240390" y="572914"/>
                </a:lnTo>
                <a:lnTo>
                  <a:pt x="3237846" y="582751"/>
                </a:lnTo>
                <a:lnTo>
                  <a:pt x="3231805" y="602426"/>
                </a:lnTo>
                <a:lnTo>
                  <a:pt x="3225446" y="621148"/>
                </a:lnTo>
                <a:lnTo>
                  <a:pt x="3218133" y="639236"/>
                </a:lnTo>
                <a:lnTo>
                  <a:pt x="3210503" y="656690"/>
                </a:lnTo>
                <a:lnTo>
                  <a:pt x="3201918" y="673508"/>
                </a:lnTo>
                <a:lnTo>
                  <a:pt x="3193016" y="689057"/>
                </a:lnTo>
                <a:lnTo>
                  <a:pt x="3183795" y="704289"/>
                </a:lnTo>
                <a:lnTo>
                  <a:pt x="3174257" y="718252"/>
                </a:lnTo>
                <a:lnTo>
                  <a:pt x="3164082" y="732215"/>
                </a:lnTo>
                <a:lnTo>
                  <a:pt x="3153590" y="745225"/>
                </a:lnTo>
                <a:lnTo>
                  <a:pt x="3142780" y="756966"/>
                </a:lnTo>
                <a:lnTo>
                  <a:pt x="3131652" y="768390"/>
                </a:lnTo>
                <a:lnTo>
                  <a:pt x="3120523" y="778862"/>
                </a:lnTo>
                <a:lnTo>
                  <a:pt x="3109077" y="788700"/>
                </a:lnTo>
                <a:lnTo>
                  <a:pt x="3097631" y="797902"/>
                </a:lnTo>
                <a:lnTo>
                  <a:pt x="3085867" y="806153"/>
                </a:lnTo>
                <a:lnTo>
                  <a:pt x="3074103" y="813452"/>
                </a:lnTo>
                <a:lnTo>
                  <a:pt x="3062339" y="820116"/>
                </a:lnTo>
                <a:lnTo>
                  <a:pt x="3050575" y="826145"/>
                </a:lnTo>
                <a:lnTo>
                  <a:pt x="3038811" y="831222"/>
                </a:lnTo>
                <a:lnTo>
                  <a:pt x="3027365" y="835665"/>
                </a:lnTo>
                <a:lnTo>
                  <a:pt x="3015919" y="839473"/>
                </a:lnTo>
                <a:lnTo>
                  <a:pt x="3004472" y="842011"/>
                </a:lnTo>
                <a:lnTo>
                  <a:pt x="2993662" y="844233"/>
                </a:lnTo>
                <a:lnTo>
                  <a:pt x="2982852" y="845502"/>
                </a:lnTo>
                <a:lnTo>
                  <a:pt x="2972678" y="846137"/>
                </a:lnTo>
                <a:lnTo>
                  <a:pt x="2962503" y="845819"/>
                </a:lnTo>
                <a:lnTo>
                  <a:pt x="2952647" y="844550"/>
                </a:lnTo>
                <a:lnTo>
                  <a:pt x="2943427" y="842646"/>
                </a:lnTo>
                <a:lnTo>
                  <a:pt x="2937703" y="841059"/>
                </a:lnTo>
                <a:lnTo>
                  <a:pt x="2931662" y="839155"/>
                </a:lnTo>
                <a:lnTo>
                  <a:pt x="2925939" y="837251"/>
                </a:lnTo>
                <a:lnTo>
                  <a:pt x="2920534" y="835030"/>
                </a:lnTo>
                <a:lnTo>
                  <a:pt x="2914811" y="832492"/>
                </a:lnTo>
                <a:lnTo>
                  <a:pt x="2909724" y="829953"/>
                </a:lnTo>
                <a:lnTo>
                  <a:pt x="2904319" y="826780"/>
                </a:lnTo>
                <a:lnTo>
                  <a:pt x="2899550" y="823924"/>
                </a:lnTo>
                <a:lnTo>
                  <a:pt x="2894780" y="820433"/>
                </a:lnTo>
                <a:lnTo>
                  <a:pt x="2890329" y="817260"/>
                </a:lnTo>
                <a:lnTo>
                  <a:pt x="2885878" y="813452"/>
                </a:lnTo>
                <a:lnTo>
                  <a:pt x="2881427" y="809644"/>
                </a:lnTo>
                <a:lnTo>
                  <a:pt x="2873160" y="801710"/>
                </a:lnTo>
                <a:lnTo>
                  <a:pt x="2865529" y="793142"/>
                </a:lnTo>
                <a:lnTo>
                  <a:pt x="2857899" y="783622"/>
                </a:lnTo>
                <a:lnTo>
                  <a:pt x="2851222" y="773785"/>
                </a:lnTo>
                <a:lnTo>
                  <a:pt x="2845181" y="763630"/>
                </a:lnTo>
                <a:lnTo>
                  <a:pt x="2839458" y="752524"/>
                </a:lnTo>
                <a:lnTo>
                  <a:pt x="2834052" y="741417"/>
                </a:lnTo>
                <a:lnTo>
                  <a:pt x="2829283" y="729676"/>
                </a:lnTo>
                <a:lnTo>
                  <a:pt x="2825150" y="717300"/>
                </a:lnTo>
                <a:lnTo>
                  <a:pt x="2821017" y="704607"/>
                </a:lnTo>
                <a:lnTo>
                  <a:pt x="2817519" y="691913"/>
                </a:lnTo>
                <a:lnTo>
                  <a:pt x="2814340" y="678585"/>
                </a:lnTo>
                <a:lnTo>
                  <a:pt x="2811478" y="665257"/>
                </a:lnTo>
                <a:lnTo>
                  <a:pt x="2809253" y="651612"/>
                </a:lnTo>
                <a:lnTo>
                  <a:pt x="2807027" y="637967"/>
                </a:lnTo>
                <a:lnTo>
                  <a:pt x="2805119" y="623687"/>
                </a:lnTo>
                <a:lnTo>
                  <a:pt x="2803529" y="609724"/>
                </a:lnTo>
                <a:lnTo>
                  <a:pt x="2802576" y="595444"/>
                </a:lnTo>
                <a:lnTo>
                  <a:pt x="2801304" y="580847"/>
                </a:lnTo>
                <a:lnTo>
                  <a:pt x="2800986" y="566885"/>
                </a:lnTo>
                <a:lnTo>
                  <a:pt x="2800350" y="538325"/>
                </a:lnTo>
                <a:lnTo>
                  <a:pt x="2800350" y="509765"/>
                </a:lnTo>
                <a:lnTo>
                  <a:pt x="2800986" y="482157"/>
                </a:lnTo>
                <a:lnTo>
                  <a:pt x="2801622" y="468512"/>
                </a:lnTo>
                <a:lnTo>
                  <a:pt x="2803212" y="455501"/>
                </a:lnTo>
                <a:lnTo>
                  <a:pt x="2805437" y="442490"/>
                </a:lnTo>
                <a:lnTo>
                  <a:pt x="2807981" y="429797"/>
                </a:lnTo>
                <a:lnTo>
                  <a:pt x="2811478" y="417738"/>
                </a:lnTo>
                <a:lnTo>
                  <a:pt x="2815294" y="405680"/>
                </a:lnTo>
                <a:lnTo>
                  <a:pt x="2819109" y="394256"/>
                </a:lnTo>
                <a:lnTo>
                  <a:pt x="2824196" y="383149"/>
                </a:lnTo>
                <a:lnTo>
                  <a:pt x="2829283" y="372360"/>
                </a:lnTo>
                <a:lnTo>
                  <a:pt x="2835006" y="361888"/>
                </a:lnTo>
                <a:lnTo>
                  <a:pt x="2840729" y="351733"/>
                </a:lnTo>
                <a:lnTo>
                  <a:pt x="2847406" y="342213"/>
                </a:lnTo>
                <a:lnTo>
                  <a:pt x="2854083" y="333011"/>
                </a:lnTo>
                <a:lnTo>
                  <a:pt x="2861714" y="324125"/>
                </a:lnTo>
                <a:lnTo>
                  <a:pt x="2869027" y="315875"/>
                </a:lnTo>
                <a:lnTo>
                  <a:pt x="2876975" y="307624"/>
                </a:lnTo>
                <a:lnTo>
                  <a:pt x="2885242" y="300326"/>
                </a:lnTo>
                <a:lnTo>
                  <a:pt x="2893191" y="293344"/>
                </a:lnTo>
                <a:lnTo>
                  <a:pt x="2901775" y="286363"/>
                </a:lnTo>
                <a:lnTo>
                  <a:pt x="2910678" y="280651"/>
                </a:lnTo>
                <a:lnTo>
                  <a:pt x="2920216" y="274622"/>
                </a:lnTo>
                <a:lnTo>
                  <a:pt x="2929119" y="269544"/>
                </a:lnTo>
                <a:lnTo>
                  <a:pt x="2938657" y="265102"/>
                </a:lnTo>
                <a:lnTo>
                  <a:pt x="2947878" y="260976"/>
                </a:lnTo>
                <a:lnTo>
                  <a:pt x="2957734" y="257168"/>
                </a:lnTo>
                <a:lnTo>
                  <a:pt x="2967273" y="253995"/>
                </a:lnTo>
                <a:lnTo>
                  <a:pt x="2977129" y="251139"/>
                </a:lnTo>
                <a:lnTo>
                  <a:pt x="2986985" y="248918"/>
                </a:lnTo>
                <a:lnTo>
                  <a:pt x="2996842" y="247648"/>
                </a:lnTo>
                <a:lnTo>
                  <a:pt x="3006698" y="246379"/>
                </a:lnTo>
                <a:lnTo>
                  <a:pt x="3016555" y="246062"/>
                </a:lnTo>
                <a:close/>
                <a:moveTo>
                  <a:pt x="336073" y="246062"/>
                </a:moveTo>
                <a:lnTo>
                  <a:pt x="345605" y="246062"/>
                </a:lnTo>
                <a:lnTo>
                  <a:pt x="355772" y="246379"/>
                </a:lnTo>
                <a:lnTo>
                  <a:pt x="365304" y="247648"/>
                </a:lnTo>
                <a:lnTo>
                  <a:pt x="375153" y="248918"/>
                </a:lnTo>
                <a:lnTo>
                  <a:pt x="385003" y="251139"/>
                </a:lnTo>
                <a:lnTo>
                  <a:pt x="394852" y="253995"/>
                </a:lnTo>
                <a:lnTo>
                  <a:pt x="404384" y="257168"/>
                </a:lnTo>
                <a:lnTo>
                  <a:pt x="414233" y="260976"/>
                </a:lnTo>
                <a:lnTo>
                  <a:pt x="423765" y="265102"/>
                </a:lnTo>
                <a:lnTo>
                  <a:pt x="432979" y="269544"/>
                </a:lnTo>
                <a:lnTo>
                  <a:pt x="442511" y="274622"/>
                </a:lnTo>
                <a:lnTo>
                  <a:pt x="451407" y="280651"/>
                </a:lnTo>
                <a:lnTo>
                  <a:pt x="460303" y="286363"/>
                </a:lnTo>
                <a:lnTo>
                  <a:pt x="468882" y="293344"/>
                </a:lnTo>
                <a:lnTo>
                  <a:pt x="477460" y="300326"/>
                </a:lnTo>
                <a:lnTo>
                  <a:pt x="485086" y="307624"/>
                </a:lnTo>
                <a:lnTo>
                  <a:pt x="493029" y="315875"/>
                </a:lnTo>
                <a:lnTo>
                  <a:pt x="500654" y="324125"/>
                </a:lnTo>
                <a:lnTo>
                  <a:pt x="507962" y="333011"/>
                </a:lnTo>
                <a:lnTo>
                  <a:pt x="514634" y="342213"/>
                </a:lnTo>
                <a:lnTo>
                  <a:pt x="521306" y="351733"/>
                </a:lnTo>
                <a:lnTo>
                  <a:pt x="527025" y="361888"/>
                </a:lnTo>
                <a:lnTo>
                  <a:pt x="532744" y="372360"/>
                </a:lnTo>
                <a:lnTo>
                  <a:pt x="537828" y="383149"/>
                </a:lnTo>
                <a:lnTo>
                  <a:pt x="542912" y="394256"/>
                </a:lnTo>
                <a:lnTo>
                  <a:pt x="546724" y="405680"/>
                </a:lnTo>
                <a:lnTo>
                  <a:pt x="550855" y="417738"/>
                </a:lnTo>
                <a:lnTo>
                  <a:pt x="554032" y="429797"/>
                </a:lnTo>
                <a:lnTo>
                  <a:pt x="556574" y="442490"/>
                </a:lnTo>
                <a:lnTo>
                  <a:pt x="558798" y="455501"/>
                </a:lnTo>
                <a:lnTo>
                  <a:pt x="560386" y="468512"/>
                </a:lnTo>
                <a:lnTo>
                  <a:pt x="561022" y="482157"/>
                </a:lnTo>
                <a:lnTo>
                  <a:pt x="561657" y="509765"/>
                </a:lnTo>
                <a:lnTo>
                  <a:pt x="561975" y="538325"/>
                </a:lnTo>
                <a:lnTo>
                  <a:pt x="561657" y="552287"/>
                </a:lnTo>
                <a:lnTo>
                  <a:pt x="561340" y="566885"/>
                </a:lnTo>
                <a:lnTo>
                  <a:pt x="560704" y="580847"/>
                </a:lnTo>
                <a:lnTo>
                  <a:pt x="559433" y="595444"/>
                </a:lnTo>
                <a:lnTo>
                  <a:pt x="558480" y="609724"/>
                </a:lnTo>
                <a:lnTo>
                  <a:pt x="556891" y="623687"/>
                </a:lnTo>
                <a:lnTo>
                  <a:pt x="554985" y="637967"/>
                </a:lnTo>
                <a:lnTo>
                  <a:pt x="552761" y="651612"/>
                </a:lnTo>
                <a:lnTo>
                  <a:pt x="550537" y="665257"/>
                </a:lnTo>
                <a:lnTo>
                  <a:pt x="547677" y="678585"/>
                </a:lnTo>
                <a:lnTo>
                  <a:pt x="544500" y="691913"/>
                </a:lnTo>
                <a:lnTo>
                  <a:pt x="541005" y="704607"/>
                </a:lnTo>
                <a:lnTo>
                  <a:pt x="537193" y="717300"/>
                </a:lnTo>
                <a:lnTo>
                  <a:pt x="532744" y="729676"/>
                </a:lnTo>
                <a:lnTo>
                  <a:pt x="527979" y="741417"/>
                </a:lnTo>
                <a:lnTo>
                  <a:pt x="522577" y="752524"/>
                </a:lnTo>
                <a:lnTo>
                  <a:pt x="517176" y="763630"/>
                </a:lnTo>
                <a:lnTo>
                  <a:pt x="510821" y="773785"/>
                </a:lnTo>
                <a:lnTo>
                  <a:pt x="504149" y="783622"/>
                </a:lnTo>
                <a:lnTo>
                  <a:pt x="497159" y="793142"/>
                </a:lnTo>
                <a:lnTo>
                  <a:pt x="489216" y="801710"/>
                </a:lnTo>
                <a:lnTo>
                  <a:pt x="480638" y="809644"/>
                </a:lnTo>
                <a:lnTo>
                  <a:pt x="476507" y="813452"/>
                </a:lnTo>
                <a:lnTo>
                  <a:pt x="472059" y="817260"/>
                </a:lnTo>
                <a:lnTo>
                  <a:pt x="467293" y="820433"/>
                </a:lnTo>
                <a:lnTo>
                  <a:pt x="462527" y="823924"/>
                </a:lnTo>
                <a:lnTo>
                  <a:pt x="457762" y="826780"/>
                </a:lnTo>
                <a:lnTo>
                  <a:pt x="452360" y="829953"/>
                </a:lnTo>
                <a:lnTo>
                  <a:pt x="447277" y="832492"/>
                </a:lnTo>
                <a:lnTo>
                  <a:pt x="441875" y="835030"/>
                </a:lnTo>
                <a:lnTo>
                  <a:pt x="436474" y="837251"/>
                </a:lnTo>
                <a:lnTo>
                  <a:pt x="430437" y="839155"/>
                </a:lnTo>
                <a:lnTo>
                  <a:pt x="425036" y="841059"/>
                </a:lnTo>
                <a:lnTo>
                  <a:pt x="418682" y="842646"/>
                </a:lnTo>
                <a:lnTo>
                  <a:pt x="409150" y="844550"/>
                </a:lnTo>
                <a:lnTo>
                  <a:pt x="399618" y="845819"/>
                </a:lnTo>
                <a:lnTo>
                  <a:pt x="389451" y="846137"/>
                </a:lnTo>
                <a:lnTo>
                  <a:pt x="379284" y="845502"/>
                </a:lnTo>
                <a:lnTo>
                  <a:pt x="368481" y="844233"/>
                </a:lnTo>
                <a:lnTo>
                  <a:pt x="357679" y="842011"/>
                </a:lnTo>
                <a:lnTo>
                  <a:pt x="346558" y="839473"/>
                </a:lnTo>
                <a:lnTo>
                  <a:pt x="334803" y="835665"/>
                </a:lnTo>
                <a:lnTo>
                  <a:pt x="323364" y="831222"/>
                </a:lnTo>
                <a:lnTo>
                  <a:pt x="311609" y="826145"/>
                </a:lnTo>
                <a:lnTo>
                  <a:pt x="299853" y="820116"/>
                </a:lnTo>
                <a:lnTo>
                  <a:pt x="288097" y="813452"/>
                </a:lnTo>
                <a:lnTo>
                  <a:pt x="276659" y="806153"/>
                </a:lnTo>
                <a:lnTo>
                  <a:pt x="264586" y="797902"/>
                </a:lnTo>
                <a:lnTo>
                  <a:pt x="253148" y="788700"/>
                </a:lnTo>
                <a:lnTo>
                  <a:pt x="241709" y="778862"/>
                </a:lnTo>
                <a:lnTo>
                  <a:pt x="230589" y="768390"/>
                </a:lnTo>
                <a:lnTo>
                  <a:pt x="219469" y="756966"/>
                </a:lnTo>
                <a:lnTo>
                  <a:pt x="208666" y="745225"/>
                </a:lnTo>
                <a:lnTo>
                  <a:pt x="198181" y="732215"/>
                </a:lnTo>
                <a:lnTo>
                  <a:pt x="188014" y="718252"/>
                </a:lnTo>
                <a:lnTo>
                  <a:pt x="178482" y="704289"/>
                </a:lnTo>
                <a:lnTo>
                  <a:pt x="169268" y="689057"/>
                </a:lnTo>
                <a:lnTo>
                  <a:pt x="160054" y="673508"/>
                </a:lnTo>
                <a:lnTo>
                  <a:pt x="152111" y="656690"/>
                </a:lnTo>
                <a:lnTo>
                  <a:pt x="144168" y="639236"/>
                </a:lnTo>
                <a:lnTo>
                  <a:pt x="136861" y="621148"/>
                </a:lnTo>
                <a:lnTo>
                  <a:pt x="130506" y="602426"/>
                </a:lnTo>
                <a:lnTo>
                  <a:pt x="124469" y="582751"/>
                </a:lnTo>
                <a:lnTo>
                  <a:pt x="121928" y="572914"/>
                </a:lnTo>
                <a:lnTo>
                  <a:pt x="119386" y="562442"/>
                </a:lnTo>
                <a:lnTo>
                  <a:pt x="117162" y="551970"/>
                </a:lnTo>
                <a:lnTo>
                  <a:pt x="114938" y="541498"/>
                </a:lnTo>
                <a:lnTo>
                  <a:pt x="113031" y="530709"/>
                </a:lnTo>
                <a:lnTo>
                  <a:pt x="111443" y="519602"/>
                </a:lnTo>
                <a:lnTo>
                  <a:pt x="111125" y="505957"/>
                </a:lnTo>
                <a:lnTo>
                  <a:pt x="111443" y="492629"/>
                </a:lnTo>
                <a:lnTo>
                  <a:pt x="112396" y="479301"/>
                </a:lnTo>
                <a:lnTo>
                  <a:pt x="113349" y="466290"/>
                </a:lnTo>
                <a:lnTo>
                  <a:pt x="115255" y="453280"/>
                </a:lnTo>
                <a:lnTo>
                  <a:pt x="117797" y="440586"/>
                </a:lnTo>
                <a:lnTo>
                  <a:pt x="120657" y="428528"/>
                </a:lnTo>
                <a:lnTo>
                  <a:pt x="124152" y="416152"/>
                </a:lnTo>
                <a:lnTo>
                  <a:pt x="127964" y="404093"/>
                </a:lnTo>
                <a:lnTo>
                  <a:pt x="132412" y="392669"/>
                </a:lnTo>
                <a:lnTo>
                  <a:pt x="137178" y="381563"/>
                </a:lnTo>
                <a:lnTo>
                  <a:pt x="142262" y="370456"/>
                </a:lnTo>
                <a:lnTo>
                  <a:pt x="148299" y="359984"/>
                </a:lnTo>
                <a:lnTo>
                  <a:pt x="154335" y="349512"/>
                </a:lnTo>
                <a:lnTo>
                  <a:pt x="161008" y="339675"/>
                </a:lnTo>
                <a:lnTo>
                  <a:pt x="167998" y="330472"/>
                </a:lnTo>
                <a:lnTo>
                  <a:pt x="175941" y="320952"/>
                </a:lnTo>
                <a:lnTo>
                  <a:pt x="183566" y="312384"/>
                </a:lnTo>
                <a:lnTo>
                  <a:pt x="192145" y="304451"/>
                </a:lnTo>
                <a:lnTo>
                  <a:pt x="200723" y="296518"/>
                </a:lnTo>
                <a:lnTo>
                  <a:pt x="209937" y="289536"/>
                </a:lnTo>
                <a:lnTo>
                  <a:pt x="219787" y="282872"/>
                </a:lnTo>
                <a:lnTo>
                  <a:pt x="229636" y="276526"/>
                </a:lnTo>
                <a:lnTo>
                  <a:pt x="240121" y="270496"/>
                </a:lnTo>
                <a:lnTo>
                  <a:pt x="250923" y="265736"/>
                </a:lnTo>
                <a:lnTo>
                  <a:pt x="262044" y="260976"/>
                </a:lnTo>
                <a:lnTo>
                  <a:pt x="273482" y="256851"/>
                </a:lnTo>
                <a:lnTo>
                  <a:pt x="285238" y="253360"/>
                </a:lnTo>
                <a:lnTo>
                  <a:pt x="297311" y="250822"/>
                </a:lnTo>
                <a:lnTo>
                  <a:pt x="310020" y="248600"/>
                </a:lnTo>
                <a:lnTo>
                  <a:pt x="323047" y="247014"/>
                </a:lnTo>
                <a:lnTo>
                  <a:pt x="336073" y="246062"/>
                </a:lnTo>
                <a:close/>
                <a:moveTo>
                  <a:pt x="1696249" y="0"/>
                </a:moveTo>
                <a:lnTo>
                  <a:pt x="1709607" y="317"/>
                </a:lnTo>
                <a:lnTo>
                  <a:pt x="1722646" y="952"/>
                </a:lnTo>
                <a:lnTo>
                  <a:pt x="1735368" y="2856"/>
                </a:lnTo>
                <a:lnTo>
                  <a:pt x="1747771" y="5077"/>
                </a:lnTo>
                <a:lnTo>
                  <a:pt x="1759538" y="7616"/>
                </a:lnTo>
                <a:lnTo>
                  <a:pt x="1771306" y="11424"/>
                </a:lnTo>
                <a:lnTo>
                  <a:pt x="1782755" y="15232"/>
                </a:lnTo>
                <a:lnTo>
                  <a:pt x="1793886" y="19992"/>
                </a:lnTo>
                <a:lnTo>
                  <a:pt x="1804699" y="24752"/>
                </a:lnTo>
                <a:lnTo>
                  <a:pt x="1814876" y="30782"/>
                </a:lnTo>
                <a:lnTo>
                  <a:pt x="1825053" y="36811"/>
                </a:lnTo>
                <a:lnTo>
                  <a:pt x="1834594" y="43475"/>
                </a:lnTo>
                <a:lnTo>
                  <a:pt x="1844136" y="50457"/>
                </a:lnTo>
                <a:lnTo>
                  <a:pt x="1853040" y="58390"/>
                </a:lnTo>
                <a:lnTo>
                  <a:pt x="1861627" y="66006"/>
                </a:lnTo>
                <a:lnTo>
                  <a:pt x="1869578" y="74574"/>
                </a:lnTo>
                <a:lnTo>
                  <a:pt x="1877529" y="83460"/>
                </a:lnTo>
                <a:lnTo>
                  <a:pt x="1884526" y="92663"/>
                </a:lnTo>
                <a:lnTo>
                  <a:pt x="1891523" y="102818"/>
                </a:lnTo>
                <a:lnTo>
                  <a:pt x="1898201" y="112972"/>
                </a:lnTo>
                <a:lnTo>
                  <a:pt x="1904244" y="123127"/>
                </a:lnTo>
                <a:lnTo>
                  <a:pt x="1909969" y="133917"/>
                </a:lnTo>
                <a:lnTo>
                  <a:pt x="1915057" y="145024"/>
                </a:lnTo>
                <a:lnTo>
                  <a:pt x="1919828" y="156765"/>
                </a:lnTo>
                <a:lnTo>
                  <a:pt x="1924280" y="168189"/>
                </a:lnTo>
                <a:lnTo>
                  <a:pt x="1928097" y="180566"/>
                </a:lnTo>
                <a:lnTo>
                  <a:pt x="1931595" y="192624"/>
                </a:lnTo>
                <a:lnTo>
                  <a:pt x="1934457" y="205318"/>
                </a:lnTo>
                <a:lnTo>
                  <a:pt x="1937002" y="218012"/>
                </a:lnTo>
                <a:lnTo>
                  <a:pt x="1938910" y="231022"/>
                </a:lnTo>
                <a:lnTo>
                  <a:pt x="1940500" y="244351"/>
                </a:lnTo>
                <a:lnTo>
                  <a:pt x="1941136" y="257679"/>
                </a:lnTo>
                <a:lnTo>
                  <a:pt x="1947815" y="260218"/>
                </a:lnTo>
                <a:lnTo>
                  <a:pt x="1951313" y="261804"/>
                </a:lnTo>
                <a:lnTo>
                  <a:pt x="1954176" y="263708"/>
                </a:lnTo>
                <a:lnTo>
                  <a:pt x="1957038" y="265612"/>
                </a:lnTo>
                <a:lnTo>
                  <a:pt x="1959900" y="267834"/>
                </a:lnTo>
                <a:lnTo>
                  <a:pt x="1962444" y="270055"/>
                </a:lnTo>
                <a:lnTo>
                  <a:pt x="1964671" y="272594"/>
                </a:lnTo>
                <a:lnTo>
                  <a:pt x="1966897" y="275133"/>
                </a:lnTo>
                <a:lnTo>
                  <a:pt x="1968805" y="277989"/>
                </a:lnTo>
                <a:lnTo>
                  <a:pt x="1970395" y="281479"/>
                </a:lnTo>
                <a:lnTo>
                  <a:pt x="1971986" y="284653"/>
                </a:lnTo>
                <a:lnTo>
                  <a:pt x="1973258" y="288461"/>
                </a:lnTo>
                <a:lnTo>
                  <a:pt x="1974530" y="292269"/>
                </a:lnTo>
                <a:lnTo>
                  <a:pt x="1975484" y="296394"/>
                </a:lnTo>
                <a:lnTo>
                  <a:pt x="1976120" y="300837"/>
                </a:lnTo>
                <a:lnTo>
                  <a:pt x="1976438" y="307819"/>
                </a:lnTo>
                <a:lnTo>
                  <a:pt x="1976438" y="315117"/>
                </a:lnTo>
                <a:lnTo>
                  <a:pt x="1975802" y="323051"/>
                </a:lnTo>
                <a:lnTo>
                  <a:pt x="1974530" y="330350"/>
                </a:lnTo>
                <a:lnTo>
                  <a:pt x="1973258" y="337966"/>
                </a:lnTo>
                <a:lnTo>
                  <a:pt x="1971031" y="345582"/>
                </a:lnTo>
                <a:lnTo>
                  <a:pt x="1968169" y="353198"/>
                </a:lnTo>
                <a:lnTo>
                  <a:pt x="1964989" y="360179"/>
                </a:lnTo>
                <a:lnTo>
                  <a:pt x="1961172" y="367161"/>
                </a:lnTo>
                <a:lnTo>
                  <a:pt x="1957356" y="373825"/>
                </a:lnTo>
                <a:lnTo>
                  <a:pt x="1952903" y="379854"/>
                </a:lnTo>
                <a:lnTo>
                  <a:pt x="1947815" y="385884"/>
                </a:lnTo>
                <a:lnTo>
                  <a:pt x="1942726" y="390961"/>
                </a:lnTo>
                <a:lnTo>
                  <a:pt x="1937002" y="395404"/>
                </a:lnTo>
                <a:lnTo>
                  <a:pt x="1930959" y="399212"/>
                </a:lnTo>
                <a:lnTo>
                  <a:pt x="1924916" y="402068"/>
                </a:lnTo>
                <a:lnTo>
                  <a:pt x="1921736" y="413175"/>
                </a:lnTo>
                <a:lnTo>
                  <a:pt x="1918556" y="423965"/>
                </a:lnTo>
                <a:lnTo>
                  <a:pt x="1914739" y="434754"/>
                </a:lnTo>
                <a:lnTo>
                  <a:pt x="1910923" y="445226"/>
                </a:lnTo>
                <a:lnTo>
                  <a:pt x="1906788" y="456016"/>
                </a:lnTo>
                <a:lnTo>
                  <a:pt x="1902336" y="466171"/>
                </a:lnTo>
                <a:lnTo>
                  <a:pt x="1897883" y="476325"/>
                </a:lnTo>
                <a:lnTo>
                  <a:pt x="1893113" y="486480"/>
                </a:lnTo>
                <a:lnTo>
                  <a:pt x="1888024" y="496000"/>
                </a:lnTo>
                <a:lnTo>
                  <a:pt x="1882300" y="505838"/>
                </a:lnTo>
                <a:lnTo>
                  <a:pt x="1876893" y="515041"/>
                </a:lnTo>
                <a:lnTo>
                  <a:pt x="1870850" y="523926"/>
                </a:lnTo>
                <a:lnTo>
                  <a:pt x="1864808" y="532812"/>
                </a:lnTo>
                <a:lnTo>
                  <a:pt x="1858129" y="541380"/>
                </a:lnTo>
                <a:lnTo>
                  <a:pt x="1851450" y="549631"/>
                </a:lnTo>
                <a:lnTo>
                  <a:pt x="1844454" y="557247"/>
                </a:lnTo>
                <a:lnTo>
                  <a:pt x="1837457" y="565180"/>
                </a:lnTo>
                <a:lnTo>
                  <a:pt x="1829824" y="572162"/>
                </a:lnTo>
                <a:lnTo>
                  <a:pt x="1822191" y="578826"/>
                </a:lnTo>
                <a:lnTo>
                  <a:pt x="1813922" y="585490"/>
                </a:lnTo>
                <a:lnTo>
                  <a:pt x="1805653" y="591520"/>
                </a:lnTo>
                <a:lnTo>
                  <a:pt x="1797066" y="597232"/>
                </a:lnTo>
                <a:lnTo>
                  <a:pt x="1788161" y="601992"/>
                </a:lnTo>
                <a:lnTo>
                  <a:pt x="1779256" y="606752"/>
                </a:lnTo>
                <a:lnTo>
                  <a:pt x="1769715" y="610877"/>
                </a:lnTo>
                <a:lnTo>
                  <a:pt x="1759856" y="614685"/>
                </a:lnTo>
                <a:lnTo>
                  <a:pt x="1750315" y="617859"/>
                </a:lnTo>
                <a:lnTo>
                  <a:pt x="1739820" y="620397"/>
                </a:lnTo>
                <a:lnTo>
                  <a:pt x="1729325" y="622301"/>
                </a:lnTo>
                <a:lnTo>
                  <a:pt x="1718512" y="623888"/>
                </a:lnTo>
                <a:lnTo>
                  <a:pt x="1707699" y="624840"/>
                </a:lnTo>
                <a:lnTo>
                  <a:pt x="1696249" y="625475"/>
                </a:lnTo>
                <a:lnTo>
                  <a:pt x="1685118" y="624840"/>
                </a:lnTo>
                <a:lnTo>
                  <a:pt x="1674305" y="623888"/>
                </a:lnTo>
                <a:lnTo>
                  <a:pt x="1663492" y="622301"/>
                </a:lnTo>
                <a:lnTo>
                  <a:pt x="1652997" y="620397"/>
                </a:lnTo>
                <a:lnTo>
                  <a:pt x="1642820" y="617859"/>
                </a:lnTo>
                <a:lnTo>
                  <a:pt x="1632960" y="614685"/>
                </a:lnTo>
                <a:lnTo>
                  <a:pt x="1623419" y="611195"/>
                </a:lnTo>
                <a:lnTo>
                  <a:pt x="1613878" y="606752"/>
                </a:lnTo>
                <a:lnTo>
                  <a:pt x="1604655" y="602309"/>
                </a:lnTo>
                <a:lnTo>
                  <a:pt x="1596068" y="597232"/>
                </a:lnTo>
                <a:lnTo>
                  <a:pt x="1587481" y="591837"/>
                </a:lnTo>
                <a:lnTo>
                  <a:pt x="1579531" y="586125"/>
                </a:lnTo>
                <a:lnTo>
                  <a:pt x="1571262" y="579778"/>
                </a:lnTo>
                <a:lnTo>
                  <a:pt x="1563311" y="572479"/>
                </a:lnTo>
                <a:lnTo>
                  <a:pt x="1555996" y="565498"/>
                </a:lnTo>
                <a:lnTo>
                  <a:pt x="1548999" y="558199"/>
                </a:lnTo>
                <a:lnTo>
                  <a:pt x="1541684" y="550265"/>
                </a:lnTo>
                <a:lnTo>
                  <a:pt x="1535006" y="542015"/>
                </a:lnTo>
                <a:lnTo>
                  <a:pt x="1528645" y="534081"/>
                </a:lnTo>
                <a:lnTo>
                  <a:pt x="1522602" y="525196"/>
                </a:lnTo>
                <a:lnTo>
                  <a:pt x="1516560" y="516310"/>
                </a:lnTo>
                <a:lnTo>
                  <a:pt x="1510835" y="506790"/>
                </a:lnTo>
                <a:lnTo>
                  <a:pt x="1505428" y="497270"/>
                </a:lnTo>
                <a:lnTo>
                  <a:pt x="1500022" y="487432"/>
                </a:lnTo>
                <a:lnTo>
                  <a:pt x="1495251" y="477912"/>
                </a:lnTo>
                <a:lnTo>
                  <a:pt x="1490799" y="467440"/>
                </a:lnTo>
                <a:lnTo>
                  <a:pt x="1486346" y="457602"/>
                </a:lnTo>
                <a:lnTo>
                  <a:pt x="1482212" y="447130"/>
                </a:lnTo>
                <a:lnTo>
                  <a:pt x="1478714" y="436341"/>
                </a:lnTo>
                <a:lnTo>
                  <a:pt x="1474897" y="425869"/>
                </a:lnTo>
                <a:lnTo>
                  <a:pt x="1471399" y="415079"/>
                </a:lnTo>
                <a:lnTo>
                  <a:pt x="1468536" y="404290"/>
                </a:lnTo>
                <a:lnTo>
                  <a:pt x="1464720" y="403338"/>
                </a:lnTo>
                <a:lnTo>
                  <a:pt x="1461540" y="401751"/>
                </a:lnTo>
                <a:lnTo>
                  <a:pt x="1458041" y="400164"/>
                </a:lnTo>
                <a:lnTo>
                  <a:pt x="1454861" y="398577"/>
                </a:lnTo>
                <a:lnTo>
                  <a:pt x="1451363" y="396673"/>
                </a:lnTo>
                <a:lnTo>
                  <a:pt x="1448500" y="394452"/>
                </a:lnTo>
                <a:lnTo>
                  <a:pt x="1442458" y="389375"/>
                </a:lnTo>
                <a:lnTo>
                  <a:pt x="1436733" y="383980"/>
                </a:lnTo>
                <a:lnTo>
                  <a:pt x="1431962" y="377633"/>
                </a:lnTo>
                <a:lnTo>
                  <a:pt x="1427192" y="370969"/>
                </a:lnTo>
                <a:lnTo>
                  <a:pt x="1423057" y="363988"/>
                </a:lnTo>
                <a:lnTo>
                  <a:pt x="1419241" y="356054"/>
                </a:lnTo>
                <a:lnTo>
                  <a:pt x="1416379" y="348438"/>
                </a:lnTo>
                <a:lnTo>
                  <a:pt x="1413834" y="340504"/>
                </a:lnTo>
                <a:lnTo>
                  <a:pt x="1411926" y="332254"/>
                </a:lnTo>
                <a:lnTo>
                  <a:pt x="1410336" y="324320"/>
                </a:lnTo>
                <a:lnTo>
                  <a:pt x="1409700" y="316387"/>
                </a:lnTo>
                <a:lnTo>
                  <a:pt x="1409700" y="308453"/>
                </a:lnTo>
                <a:lnTo>
                  <a:pt x="1410336" y="300837"/>
                </a:lnTo>
                <a:lnTo>
                  <a:pt x="1411290" y="296077"/>
                </a:lnTo>
                <a:lnTo>
                  <a:pt x="1411926" y="291634"/>
                </a:lnTo>
                <a:lnTo>
                  <a:pt x="1413516" y="286874"/>
                </a:lnTo>
                <a:lnTo>
                  <a:pt x="1414789" y="283383"/>
                </a:lnTo>
                <a:lnTo>
                  <a:pt x="1416697" y="279575"/>
                </a:lnTo>
                <a:lnTo>
                  <a:pt x="1418923" y="275767"/>
                </a:lnTo>
                <a:lnTo>
                  <a:pt x="1421149" y="272911"/>
                </a:lnTo>
                <a:lnTo>
                  <a:pt x="1423694" y="270055"/>
                </a:lnTo>
                <a:lnTo>
                  <a:pt x="1426556" y="267199"/>
                </a:lnTo>
                <a:lnTo>
                  <a:pt x="1429418" y="264978"/>
                </a:lnTo>
                <a:lnTo>
                  <a:pt x="1432917" y="262756"/>
                </a:lnTo>
                <a:lnTo>
                  <a:pt x="1436097" y="261170"/>
                </a:lnTo>
                <a:lnTo>
                  <a:pt x="1439913" y="259266"/>
                </a:lnTo>
                <a:lnTo>
                  <a:pt x="1443730" y="257679"/>
                </a:lnTo>
                <a:lnTo>
                  <a:pt x="1447228" y="256727"/>
                </a:lnTo>
                <a:lnTo>
                  <a:pt x="1451363" y="255458"/>
                </a:lnTo>
                <a:lnTo>
                  <a:pt x="1452635" y="242447"/>
                </a:lnTo>
                <a:lnTo>
                  <a:pt x="1453907" y="229118"/>
                </a:lnTo>
                <a:lnTo>
                  <a:pt x="1455815" y="216108"/>
                </a:lnTo>
                <a:lnTo>
                  <a:pt x="1458359" y="203414"/>
                </a:lnTo>
                <a:lnTo>
                  <a:pt x="1461540" y="191355"/>
                </a:lnTo>
                <a:lnTo>
                  <a:pt x="1464720" y="178979"/>
                </a:lnTo>
                <a:lnTo>
                  <a:pt x="1468854" y="167237"/>
                </a:lnTo>
                <a:lnTo>
                  <a:pt x="1473307" y="155178"/>
                </a:lnTo>
                <a:lnTo>
                  <a:pt x="1478077" y="144072"/>
                </a:lnTo>
                <a:lnTo>
                  <a:pt x="1483484" y="132965"/>
                </a:lnTo>
                <a:lnTo>
                  <a:pt x="1488891" y="122175"/>
                </a:lnTo>
                <a:lnTo>
                  <a:pt x="1494933" y="111703"/>
                </a:lnTo>
                <a:lnTo>
                  <a:pt x="1501612" y="101866"/>
                </a:lnTo>
                <a:lnTo>
                  <a:pt x="1508609" y="92028"/>
                </a:lnTo>
                <a:lnTo>
                  <a:pt x="1516242" y="82825"/>
                </a:lnTo>
                <a:lnTo>
                  <a:pt x="1523556" y="74257"/>
                </a:lnTo>
                <a:lnTo>
                  <a:pt x="1531825" y="65689"/>
                </a:lnTo>
                <a:lnTo>
                  <a:pt x="1540412" y="57438"/>
                </a:lnTo>
                <a:lnTo>
                  <a:pt x="1549317" y="50139"/>
                </a:lnTo>
                <a:lnTo>
                  <a:pt x="1558540" y="43158"/>
                </a:lnTo>
                <a:lnTo>
                  <a:pt x="1568399" y="36494"/>
                </a:lnTo>
                <a:lnTo>
                  <a:pt x="1578258" y="30464"/>
                </a:lnTo>
                <a:lnTo>
                  <a:pt x="1588754" y="24752"/>
                </a:lnTo>
                <a:lnTo>
                  <a:pt x="1599567" y="19675"/>
                </a:lnTo>
                <a:lnTo>
                  <a:pt x="1610380" y="15232"/>
                </a:lnTo>
                <a:lnTo>
                  <a:pt x="1621829" y="11107"/>
                </a:lnTo>
                <a:lnTo>
                  <a:pt x="1633278" y="7616"/>
                </a:lnTo>
                <a:lnTo>
                  <a:pt x="1645364" y="5077"/>
                </a:lnTo>
                <a:lnTo>
                  <a:pt x="1657449" y="2856"/>
                </a:lnTo>
                <a:lnTo>
                  <a:pt x="1670170" y="952"/>
                </a:lnTo>
                <a:lnTo>
                  <a:pt x="1683210" y="317"/>
                </a:lnTo>
                <a:lnTo>
                  <a:pt x="1696249" y="0"/>
                </a:lnTo>
                <a:close/>
              </a:path>
            </a:pathLst>
          </a:custGeom>
          <a:solidFill>
            <a:srgbClr val="FE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5" name="KSO_Shape"/>
          <p:cNvSpPr/>
          <p:nvPr/>
        </p:nvSpPr>
        <p:spPr bwMode="auto">
          <a:xfrm>
            <a:off x="8469164" y="4008663"/>
            <a:ext cx="886632" cy="1015227"/>
          </a:xfrm>
          <a:custGeom>
            <a:avLst/>
            <a:gdLst>
              <a:gd name="T0" fmla="*/ 999865 w 1909763"/>
              <a:gd name="T1" fmla="*/ 1903618 h 2187575"/>
              <a:gd name="T2" fmla="*/ 897202 w 1909763"/>
              <a:gd name="T3" fmla="*/ 1854541 h 2187575"/>
              <a:gd name="T4" fmla="*/ 716440 w 1909763"/>
              <a:gd name="T5" fmla="*/ 1869057 h 2187575"/>
              <a:gd name="T6" fmla="*/ 589485 w 1909763"/>
              <a:gd name="T7" fmla="*/ 1888411 h 2187575"/>
              <a:gd name="T8" fmla="*/ 1505697 w 1909763"/>
              <a:gd name="T9" fmla="*/ 1655471 h 2187575"/>
              <a:gd name="T10" fmla="*/ 1402952 w 1909763"/>
              <a:gd name="T11" fmla="*/ 1639573 h 2187575"/>
              <a:gd name="T12" fmla="*/ 1242644 w 1909763"/>
              <a:gd name="T13" fmla="*/ 1639918 h 2187575"/>
              <a:gd name="T14" fmla="*/ 1139210 w 1909763"/>
              <a:gd name="T15" fmla="*/ 1657199 h 2187575"/>
              <a:gd name="T16" fmla="*/ 515499 w 1909763"/>
              <a:gd name="T17" fmla="*/ 1651324 h 2187575"/>
              <a:gd name="T18" fmla="*/ 413726 w 1909763"/>
              <a:gd name="T19" fmla="*/ 1637845 h 2187575"/>
              <a:gd name="T20" fmla="*/ 266853 w 1909763"/>
              <a:gd name="T21" fmla="*/ 1638881 h 2187575"/>
              <a:gd name="T22" fmla="*/ 152508 w 1909763"/>
              <a:gd name="T23" fmla="*/ 1660655 h 2187575"/>
              <a:gd name="T24" fmla="*/ 1601723 w 1909763"/>
              <a:gd name="T25" fmla="*/ 1180293 h 2187575"/>
              <a:gd name="T26" fmla="*/ 1561097 w 1909763"/>
              <a:gd name="T27" fmla="*/ 1156565 h 2187575"/>
              <a:gd name="T28" fmla="*/ 1556930 w 1909763"/>
              <a:gd name="T29" fmla="*/ 1130430 h 2187575"/>
              <a:gd name="T30" fmla="*/ 100471 w 1909763"/>
              <a:gd name="T31" fmla="*/ 1163993 h 2187575"/>
              <a:gd name="T32" fmla="*/ 65322 w 1909763"/>
              <a:gd name="T33" fmla="*/ 1187495 h 2187575"/>
              <a:gd name="T34" fmla="*/ 828565 w 1909763"/>
              <a:gd name="T35" fmla="*/ 832666 h 2187575"/>
              <a:gd name="T36" fmla="*/ 1118067 w 1909763"/>
              <a:gd name="T37" fmla="*/ 718585 h 2187575"/>
              <a:gd name="T38" fmla="*/ 353456 w 1909763"/>
              <a:gd name="T39" fmla="*/ 650399 h 2187575"/>
              <a:gd name="T40" fmla="*/ 486477 w 1909763"/>
              <a:gd name="T41" fmla="*/ 1070518 h 2187575"/>
              <a:gd name="T42" fmla="*/ 276062 w 1909763"/>
              <a:gd name="T43" fmla="*/ 1558701 h 2187575"/>
              <a:gd name="T44" fmla="*/ 98470 w 1909763"/>
              <a:gd name="T45" fmla="*/ 718807 h 2187575"/>
              <a:gd name="T46" fmla="*/ 2764 w 1909763"/>
              <a:gd name="T47" fmla="*/ 772703 h 2187575"/>
              <a:gd name="T48" fmla="*/ 132330 w 1909763"/>
              <a:gd name="T49" fmla="*/ 556079 h 2187575"/>
              <a:gd name="T50" fmla="*/ 1655748 w 1909763"/>
              <a:gd name="T51" fmla="*/ 621781 h 2187575"/>
              <a:gd name="T52" fmla="*/ 1559979 w 1909763"/>
              <a:gd name="T53" fmla="*/ 858258 h 2187575"/>
              <a:gd name="T54" fmla="*/ 1490485 w 1909763"/>
              <a:gd name="T55" fmla="*/ 1169066 h 2187575"/>
              <a:gd name="T56" fmla="*/ 1148548 w 1909763"/>
              <a:gd name="T57" fmla="*/ 1134839 h 2187575"/>
              <a:gd name="T58" fmla="*/ 1191420 w 1909763"/>
              <a:gd name="T59" fmla="*/ 1036999 h 2187575"/>
              <a:gd name="T60" fmla="*/ 1418917 w 1909763"/>
              <a:gd name="T61" fmla="*/ 554711 h 2187575"/>
              <a:gd name="T62" fmla="*/ 1218026 w 1909763"/>
              <a:gd name="T63" fmla="*/ 566823 h 2187575"/>
              <a:gd name="T64" fmla="*/ 1169257 w 1909763"/>
              <a:gd name="T65" fmla="*/ 950549 h 2187575"/>
              <a:gd name="T66" fmla="*/ 597517 w 1909763"/>
              <a:gd name="T67" fmla="*/ 1259949 h 2187575"/>
              <a:gd name="T68" fmla="*/ 420081 w 1909763"/>
              <a:gd name="T69" fmla="*/ 800862 h 2187575"/>
              <a:gd name="T70" fmla="*/ 491332 w 1909763"/>
              <a:gd name="T71" fmla="*/ 531563 h 2187575"/>
              <a:gd name="T72" fmla="*/ 961037 w 1909763"/>
              <a:gd name="T73" fmla="*/ 481436 h 2187575"/>
              <a:gd name="T74" fmla="*/ 1469371 w 1909763"/>
              <a:gd name="T75" fmla="*/ 222977 h 2187575"/>
              <a:gd name="T76" fmla="*/ 1423281 w 1909763"/>
              <a:gd name="T77" fmla="*/ 272444 h 2187575"/>
              <a:gd name="T78" fmla="*/ 1479766 w 1909763"/>
              <a:gd name="T79" fmla="*/ 356849 h 2187575"/>
              <a:gd name="T80" fmla="*/ 1434717 w 1909763"/>
              <a:gd name="T81" fmla="*/ 465469 h 2187575"/>
              <a:gd name="T82" fmla="*/ 1309964 w 1909763"/>
              <a:gd name="T83" fmla="*/ 535000 h 2187575"/>
              <a:gd name="T84" fmla="*/ 1191103 w 1909763"/>
              <a:gd name="T85" fmla="*/ 407700 h 2187575"/>
              <a:gd name="T86" fmla="*/ 1193529 w 1909763"/>
              <a:gd name="T87" fmla="*/ 286973 h 2187575"/>
              <a:gd name="T88" fmla="*/ 1244470 w 1909763"/>
              <a:gd name="T89" fmla="*/ 179737 h 2187575"/>
              <a:gd name="T90" fmla="*/ 482666 w 1909763"/>
              <a:gd name="T91" fmla="*/ 214675 h 2187575"/>
              <a:gd name="T92" fmla="*/ 418161 w 1909763"/>
              <a:gd name="T93" fmla="*/ 267255 h 2187575"/>
              <a:gd name="T94" fmla="*/ 487495 w 1909763"/>
              <a:gd name="T95" fmla="*/ 337824 h 2187575"/>
              <a:gd name="T96" fmla="*/ 450241 w 1909763"/>
              <a:gd name="T97" fmla="*/ 452324 h 2187575"/>
              <a:gd name="T98" fmla="*/ 327785 w 1909763"/>
              <a:gd name="T99" fmla="*/ 537767 h 2187575"/>
              <a:gd name="T100" fmla="*/ 203260 w 1909763"/>
              <a:gd name="T101" fmla="*/ 405970 h 2187575"/>
              <a:gd name="T102" fmla="*/ 202570 w 1909763"/>
              <a:gd name="T103" fmla="*/ 292162 h 2187575"/>
              <a:gd name="T104" fmla="*/ 240514 w 1909763"/>
              <a:gd name="T105" fmla="*/ 186656 h 2187575"/>
              <a:gd name="T106" fmla="*/ 1009915 w 1909763"/>
              <a:gd name="T107" fmla="*/ 63292 h 2187575"/>
              <a:gd name="T108" fmla="*/ 870018 w 1909763"/>
              <a:gd name="T109" fmla="*/ 109983 h 2187575"/>
              <a:gd name="T110" fmla="*/ 1004044 w 1909763"/>
              <a:gd name="T111" fmla="*/ 190567 h 2187575"/>
              <a:gd name="T112" fmla="*/ 999207 w 1909763"/>
              <a:gd name="T113" fmla="*/ 308159 h 2187575"/>
              <a:gd name="T114" fmla="*/ 882453 w 1909763"/>
              <a:gd name="T115" fmla="*/ 468983 h 2187575"/>
              <a:gd name="T116" fmla="*/ 722521 w 1909763"/>
              <a:gd name="T117" fmla="*/ 411225 h 2187575"/>
              <a:gd name="T118" fmla="*/ 644800 w 1909763"/>
              <a:gd name="T119" fmla="*/ 298129 h 2187575"/>
              <a:gd name="T120" fmla="*/ 661381 w 1909763"/>
              <a:gd name="T121" fmla="*/ 118629 h 2187575"/>
              <a:gd name="T122" fmla="*/ 758100 w 1909763"/>
              <a:gd name="T123" fmla="*/ 14526 h 218757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909763" h="2187575">
                <a:moveTo>
                  <a:pt x="1028700" y="2105025"/>
                </a:moveTo>
                <a:lnTo>
                  <a:pt x="1141354" y="2105025"/>
                </a:lnTo>
                <a:lnTo>
                  <a:pt x="1146547" y="2108200"/>
                </a:lnTo>
                <a:lnTo>
                  <a:pt x="1159730" y="2117328"/>
                </a:lnTo>
                <a:lnTo>
                  <a:pt x="1167720" y="2122488"/>
                </a:lnTo>
                <a:lnTo>
                  <a:pt x="1176508" y="2129235"/>
                </a:lnTo>
                <a:lnTo>
                  <a:pt x="1185297" y="2136378"/>
                </a:lnTo>
                <a:lnTo>
                  <a:pt x="1193287" y="2143522"/>
                </a:lnTo>
                <a:lnTo>
                  <a:pt x="1200477" y="2151063"/>
                </a:lnTo>
                <a:lnTo>
                  <a:pt x="1203673" y="2154635"/>
                </a:lnTo>
                <a:lnTo>
                  <a:pt x="1206070" y="2158603"/>
                </a:lnTo>
                <a:lnTo>
                  <a:pt x="1208067" y="2161778"/>
                </a:lnTo>
                <a:lnTo>
                  <a:pt x="1209665" y="2165350"/>
                </a:lnTo>
                <a:lnTo>
                  <a:pt x="1210864" y="2168525"/>
                </a:lnTo>
                <a:lnTo>
                  <a:pt x="1211263" y="2171700"/>
                </a:lnTo>
                <a:lnTo>
                  <a:pt x="1210864" y="2174478"/>
                </a:lnTo>
                <a:lnTo>
                  <a:pt x="1209266" y="2176860"/>
                </a:lnTo>
                <a:lnTo>
                  <a:pt x="1207268" y="2179638"/>
                </a:lnTo>
                <a:lnTo>
                  <a:pt x="1204472" y="2181622"/>
                </a:lnTo>
                <a:lnTo>
                  <a:pt x="1200078" y="2183210"/>
                </a:lnTo>
                <a:lnTo>
                  <a:pt x="1195284" y="2185194"/>
                </a:lnTo>
                <a:lnTo>
                  <a:pt x="1188892" y="2186385"/>
                </a:lnTo>
                <a:lnTo>
                  <a:pt x="1181702" y="2187178"/>
                </a:lnTo>
                <a:lnTo>
                  <a:pt x="1172913" y="2187575"/>
                </a:lnTo>
                <a:lnTo>
                  <a:pt x="1164124" y="2187575"/>
                </a:lnTo>
                <a:lnTo>
                  <a:pt x="1156135" y="2186781"/>
                </a:lnTo>
                <a:lnTo>
                  <a:pt x="1147746" y="2185988"/>
                </a:lnTo>
                <a:lnTo>
                  <a:pt x="1140555" y="2184797"/>
                </a:lnTo>
                <a:lnTo>
                  <a:pt x="1133364" y="2182813"/>
                </a:lnTo>
                <a:lnTo>
                  <a:pt x="1126174" y="2180828"/>
                </a:lnTo>
                <a:lnTo>
                  <a:pt x="1119782" y="2178447"/>
                </a:lnTo>
                <a:lnTo>
                  <a:pt x="1113390" y="2175272"/>
                </a:lnTo>
                <a:lnTo>
                  <a:pt x="1106999" y="2172494"/>
                </a:lnTo>
                <a:lnTo>
                  <a:pt x="1101006" y="2169319"/>
                </a:lnTo>
                <a:lnTo>
                  <a:pt x="1095414" y="2166144"/>
                </a:lnTo>
                <a:lnTo>
                  <a:pt x="1084228" y="2159000"/>
                </a:lnTo>
                <a:lnTo>
                  <a:pt x="1073043" y="2151063"/>
                </a:lnTo>
                <a:lnTo>
                  <a:pt x="1068648" y="2147888"/>
                </a:lnTo>
                <a:lnTo>
                  <a:pt x="1065053" y="2146697"/>
                </a:lnTo>
                <a:lnTo>
                  <a:pt x="1064254" y="2146300"/>
                </a:lnTo>
                <a:lnTo>
                  <a:pt x="1063056" y="2146300"/>
                </a:lnTo>
                <a:lnTo>
                  <a:pt x="1062656" y="2146697"/>
                </a:lnTo>
                <a:lnTo>
                  <a:pt x="1061857" y="2147491"/>
                </a:lnTo>
                <a:lnTo>
                  <a:pt x="1061458" y="2148681"/>
                </a:lnTo>
                <a:lnTo>
                  <a:pt x="1060659" y="2149872"/>
                </a:lnTo>
                <a:lnTo>
                  <a:pt x="1059460" y="2151460"/>
                </a:lnTo>
                <a:lnTo>
                  <a:pt x="1059061" y="2151856"/>
                </a:lnTo>
                <a:lnTo>
                  <a:pt x="1058262" y="2151856"/>
                </a:lnTo>
                <a:lnTo>
                  <a:pt x="1045079" y="2151460"/>
                </a:lnTo>
                <a:lnTo>
                  <a:pt x="1038288" y="2150269"/>
                </a:lnTo>
                <a:lnTo>
                  <a:pt x="1035491" y="2149872"/>
                </a:lnTo>
                <a:lnTo>
                  <a:pt x="1033894" y="2149078"/>
                </a:lnTo>
                <a:lnTo>
                  <a:pt x="1031097" y="2138760"/>
                </a:lnTo>
                <a:lnTo>
                  <a:pt x="1029899" y="2129631"/>
                </a:lnTo>
                <a:lnTo>
                  <a:pt x="1029100" y="2122488"/>
                </a:lnTo>
                <a:lnTo>
                  <a:pt x="1029100" y="2117328"/>
                </a:lnTo>
                <a:lnTo>
                  <a:pt x="1029499" y="2112963"/>
                </a:lnTo>
                <a:lnTo>
                  <a:pt x="1029499" y="2110581"/>
                </a:lnTo>
                <a:lnTo>
                  <a:pt x="1030298" y="2108200"/>
                </a:lnTo>
                <a:lnTo>
                  <a:pt x="1028700" y="2105025"/>
                </a:lnTo>
                <a:close/>
                <a:moveTo>
                  <a:pt x="744784" y="2105025"/>
                </a:moveTo>
                <a:lnTo>
                  <a:pt x="857250" y="2105025"/>
                </a:lnTo>
                <a:lnTo>
                  <a:pt x="855270" y="2108200"/>
                </a:lnTo>
                <a:lnTo>
                  <a:pt x="855666" y="2110581"/>
                </a:lnTo>
                <a:lnTo>
                  <a:pt x="856062" y="2112963"/>
                </a:lnTo>
                <a:lnTo>
                  <a:pt x="856062" y="2117328"/>
                </a:lnTo>
                <a:lnTo>
                  <a:pt x="856062" y="2122488"/>
                </a:lnTo>
                <a:lnTo>
                  <a:pt x="855270" y="2129631"/>
                </a:lnTo>
                <a:lnTo>
                  <a:pt x="854082" y="2138760"/>
                </a:lnTo>
                <a:lnTo>
                  <a:pt x="852102" y="2149078"/>
                </a:lnTo>
                <a:lnTo>
                  <a:pt x="849726" y="2149872"/>
                </a:lnTo>
                <a:lnTo>
                  <a:pt x="847350" y="2150269"/>
                </a:lnTo>
                <a:lnTo>
                  <a:pt x="840222" y="2151460"/>
                </a:lnTo>
                <a:lnTo>
                  <a:pt x="827550" y="2151856"/>
                </a:lnTo>
                <a:lnTo>
                  <a:pt x="826758" y="2151856"/>
                </a:lnTo>
                <a:lnTo>
                  <a:pt x="826362" y="2151460"/>
                </a:lnTo>
                <a:lnTo>
                  <a:pt x="825174" y="2149872"/>
                </a:lnTo>
                <a:lnTo>
                  <a:pt x="824778" y="2148681"/>
                </a:lnTo>
                <a:lnTo>
                  <a:pt x="823986" y="2147491"/>
                </a:lnTo>
                <a:lnTo>
                  <a:pt x="823590" y="2146697"/>
                </a:lnTo>
                <a:lnTo>
                  <a:pt x="822402" y="2146300"/>
                </a:lnTo>
                <a:lnTo>
                  <a:pt x="821610" y="2146300"/>
                </a:lnTo>
                <a:lnTo>
                  <a:pt x="820422" y="2146697"/>
                </a:lnTo>
                <a:lnTo>
                  <a:pt x="817254" y="2147888"/>
                </a:lnTo>
                <a:lnTo>
                  <a:pt x="812502" y="2151063"/>
                </a:lnTo>
                <a:lnTo>
                  <a:pt x="801809" y="2159000"/>
                </a:lnTo>
                <a:lnTo>
                  <a:pt x="790721" y="2166144"/>
                </a:lnTo>
                <a:lnTo>
                  <a:pt x="784781" y="2169319"/>
                </a:lnTo>
                <a:lnTo>
                  <a:pt x="778841" y="2172494"/>
                </a:lnTo>
                <a:lnTo>
                  <a:pt x="772901" y="2175272"/>
                </a:lnTo>
                <a:lnTo>
                  <a:pt x="766565" y="2178447"/>
                </a:lnTo>
                <a:lnTo>
                  <a:pt x="759833" y="2180828"/>
                </a:lnTo>
                <a:lnTo>
                  <a:pt x="753100" y="2182813"/>
                </a:lnTo>
                <a:lnTo>
                  <a:pt x="745972" y="2184797"/>
                </a:lnTo>
                <a:lnTo>
                  <a:pt x="738448" y="2185988"/>
                </a:lnTo>
                <a:lnTo>
                  <a:pt x="730924" y="2186781"/>
                </a:lnTo>
                <a:lnTo>
                  <a:pt x="722608" y="2187575"/>
                </a:lnTo>
                <a:lnTo>
                  <a:pt x="713896" y="2187575"/>
                </a:lnTo>
                <a:lnTo>
                  <a:pt x="704788" y="2187178"/>
                </a:lnTo>
                <a:lnTo>
                  <a:pt x="697659" y="2186385"/>
                </a:lnTo>
                <a:lnTo>
                  <a:pt x="691719" y="2185194"/>
                </a:lnTo>
                <a:lnTo>
                  <a:pt x="686571" y="2183210"/>
                </a:lnTo>
                <a:lnTo>
                  <a:pt x="683007" y="2181622"/>
                </a:lnTo>
                <a:lnTo>
                  <a:pt x="679839" y="2179638"/>
                </a:lnTo>
                <a:lnTo>
                  <a:pt x="677859" y="2176860"/>
                </a:lnTo>
                <a:lnTo>
                  <a:pt x="676671" y="2174478"/>
                </a:lnTo>
                <a:lnTo>
                  <a:pt x="676275" y="2171700"/>
                </a:lnTo>
                <a:lnTo>
                  <a:pt x="676671" y="2168525"/>
                </a:lnTo>
                <a:lnTo>
                  <a:pt x="677463" y="2165350"/>
                </a:lnTo>
                <a:lnTo>
                  <a:pt x="679047" y="2161778"/>
                </a:lnTo>
                <a:lnTo>
                  <a:pt x="681423" y="2158603"/>
                </a:lnTo>
                <a:lnTo>
                  <a:pt x="683799" y="2154635"/>
                </a:lnTo>
                <a:lnTo>
                  <a:pt x="686571" y="2151063"/>
                </a:lnTo>
                <a:lnTo>
                  <a:pt x="693699" y="2143522"/>
                </a:lnTo>
                <a:lnTo>
                  <a:pt x="702016" y="2136378"/>
                </a:lnTo>
                <a:lnTo>
                  <a:pt x="710332" y="2129235"/>
                </a:lnTo>
                <a:lnTo>
                  <a:pt x="718648" y="2122488"/>
                </a:lnTo>
                <a:lnTo>
                  <a:pt x="726964" y="2117328"/>
                </a:lnTo>
                <a:lnTo>
                  <a:pt x="739636" y="2108200"/>
                </a:lnTo>
                <a:lnTo>
                  <a:pt x="744784" y="2105025"/>
                </a:lnTo>
                <a:close/>
                <a:moveTo>
                  <a:pt x="1585912" y="1846263"/>
                </a:moveTo>
                <a:lnTo>
                  <a:pt x="1674566" y="1846263"/>
                </a:lnTo>
                <a:lnTo>
                  <a:pt x="1678524" y="1848644"/>
                </a:lnTo>
                <a:lnTo>
                  <a:pt x="1688418" y="1855391"/>
                </a:lnTo>
                <a:lnTo>
                  <a:pt x="1695146" y="1860154"/>
                </a:lnTo>
                <a:lnTo>
                  <a:pt x="1701875" y="1864916"/>
                </a:lnTo>
                <a:lnTo>
                  <a:pt x="1708603" y="1870870"/>
                </a:lnTo>
                <a:lnTo>
                  <a:pt x="1714935" y="1876426"/>
                </a:lnTo>
                <a:lnTo>
                  <a:pt x="1720476" y="1882379"/>
                </a:lnTo>
                <a:lnTo>
                  <a:pt x="1725225" y="1888332"/>
                </a:lnTo>
                <a:lnTo>
                  <a:pt x="1726808" y="1890713"/>
                </a:lnTo>
                <a:lnTo>
                  <a:pt x="1727996" y="1893888"/>
                </a:lnTo>
                <a:lnTo>
                  <a:pt x="1728391" y="1896270"/>
                </a:lnTo>
                <a:lnTo>
                  <a:pt x="1728787" y="1898651"/>
                </a:lnTo>
                <a:lnTo>
                  <a:pt x="1728391" y="1901032"/>
                </a:lnTo>
                <a:lnTo>
                  <a:pt x="1727600" y="1903017"/>
                </a:lnTo>
                <a:lnTo>
                  <a:pt x="1726017" y="1905001"/>
                </a:lnTo>
                <a:lnTo>
                  <a:pt x="1723246" y="1906985"/>
                </a:lnTo>
                <a:lnTo>
                  <a:pt x="1720476" y="1908176"/>
                </a:lnTo>
                <a:lnTo>
                  <a:pt x="1716518" y="1909367"/>
                </a:lnTo>
                <a:lnTo>
                  <a:pt x="1711769" y="1910160"/>
                </a:lnTo>
                <a:lnTo>
                  <a:pt x="1706228" y="1910954"/>
                </a:lnTo>
                <a:lnTo>
                  <a:pt x="1699104" y="1911351"/>
                </a:lnTo>
                <a:lnTo>
                  <a:pt x="1692376" y="1910954"/>
                </a:lnTo>
                <a:lnTo>
                  <a:pt x="1685648" y="1910557"/>
                </a:lnTo>
                <a:lnTo>
                  <a:pt x="1679711" y="1910160"/>
                </a:lnTo>
                <a:lnTo>
                  <a:pt x="1673774" y="1908970"/>
                </a:lnTo>
                <a:lnTo>
                  <a:pt x="1667838" y="1907779"/>
                </a:lnTo>
                <a:lnTo>
                  <a:pt x="1662297" y="1905795"/>
                </a:lnTo>
                <a:lnTo>
                  <a:pt x="1657548" y="1903810"/>
                </a:lnTo>
                <a:lnTo>
                  <a:pt x="1652403" y="1901826"/>
                </a:lnTo>
                <a:lnTo>
                  <a:pt x="1647653" y="1899445"/>
                </a:lnTo>
                <a:lnTo>
                  <a:pt x="1638550" y="1894285"/>
                </a:lnTo>
                <a:lnTo>
                  <a:pt x="1629448" y="1888729"/>
                </a:lnTo>
                <a:lnTo>
                  <a:pt x="1620741" y="1882379"/>
                </a:lnTo>
                <a:lnTo>
                  <a:pt x="1617179" y="1879998"/>
                </a:lnTo>
                <a:lnTo>
                  <a:pt x="1614408" y="1878807"/>
                </a:lnTo>
                <a:lnTo>
                  <a:pt x="1612825" y="1878807"/>
                </a:lnTo>
                <a:lnTo>
                  <a:pt x="1612033" y="1879204"/>
                </a:lnTo>
                <a:lnTo>
                  <a:pt x="1611638" y="1880792"/>
                </a:lnTo>
                <a:lnTo>
                  <a:pt x="1610846" y="1881982"/>
                </a:lnTo>
                <a:lnTo>
                  <a:pt x="1610450" y="1882776"/>
                </a:lnTo>
                <a:lnTo>
                  <a:pt x="1608867" y="1883173"/>
                </a:lnTo>
                <a:lnTo>
                  <a:pt x="1598973" y="1882776"/>
                </a:lnTo>
                <a:lnTo>
                  <a:pt x="1593432" y="1881982"/>
                </a:lnTo>
                <a:lnTo>
                  <a:pt x="1591453" y="1881585"/>
                </a:lnTo>
                <a:lnTo>
                  <a:pt x="1589870" y="1881188"/>
                </a:lnTo>
                <a:lnTo>
                  <a:pt x="1587891" y="1872457"/>
                </a:lnTo>
                <a:lnTo>
                  <a:pt x="1587100" y="1865313"/>
                </a:lnTo>
                <a:lnTo>
                  <a:pt x="1586308" y="1860154"/>
                </a:lnTo>
                <a:lnTo>
                  <a:pt x="1586308" y="1855391"/>
                </a:lnTo>
                <a:lnTo>
                  <a:pt x="1586308" y="1852216"/>
                </a:lnTo>
                <a:lnTo>
                  <a:pt x="1586704" y="1850232"/>
                </a:lnTo>
                <a:lnTo>
                  <a:pt x="1587100" y="1848644"/>
                </a:lnTo>
                <a:lnTo>
                  <a:pt x="1585912" y="1846263"/>
                </a:lnTo>
                <a:close/>
                <a:moveTo>
                  <a:pt x="1360734" y="1846263"/>
                </a:moveTo>
                <a:lnTo>
                  <a:pt x="1449387" y="1846263"/>
                </a:lnTo>
                <a:lnTo>
                  <a:pt x="1448200" y="1848644"/>
                </a:lnTo>
                <a:lnTo>
                  <a:pt x="1448596" y="1850232"/>
                </a:lnTo>
                <a:lnTo>
                  <a:pt x="1448991" y="1852216"/>
                </a:lnTo>
                <a:lnTo>
                  <a:pt x="1448991" y="1855391"/>
                </a:lnTo>
                <a:lnTo>
                  <a:pt x="1448991" y="1860154"/>
                </a:lnTo>
                <a:lnTo>
                  <a:pt x="1448200" y="1865313"/>
                </a:lnTo>
                <a:lnTo>
                  <a:pt x="1447408" y="1872457"/>
                </a:lnTo>
                <a:lnTo>
                  <a:pt x="1445034" y="1881188"/>
                </a:lnTo>
                <a:lnTo>
                  <a:pt x="1443846" y="1881585"/>
                </a:lnTo>
                <a:lnTo>
                  <a:pt x="1441868" y="1881982"/>
                </a:lnTo>
                <a:lnTo>
                  <a:pt x="1436327" y="1882776"/>
                </a:lnTo>
                <a:lnTo>
                  <a:pt x="1426432" y="1883173"/>
                </a:lnTo>
                <a:lnTo>
                  <a:pt x="1424849" y="1882776"/>
                </a:lnTo>
                <a:lnTo>
                  <a:pt x="1424058" y="1881982"/>
                </a:lnTo>
                <a:lnTo>
                  <a:pt x="1423662" y="1880792"/>
                </a:lnTo>
                <a:lnTo>
                  <a:pt x="1423266" y="1879204"/>
                </a:lnTo>
                <a:lnTo>
                  <a:pt x="1422079" y="1878807"/>
                </a:lnTo>
                <a:lnTo>
                  <a:pt x="1420891" y="1878807"/>
                </a:lnTo>
                <a:lnTo>
                  <a:pt x="1417725" y="1879998"/>
                </a:lnTo>
                <a:lnTo>
                  <a:pt x="1414163" y="1882379"/>
                </a:lnTo>
                <a:lnTo>
                  <a:pt x="1405852" y="1888729"/>
                </a:lnTo>
                <a:lnTo>
                  <a:pt x="1396749" y="1894285"/>
                </a:lnTo>
                <a:lnTo>
                  <a:pt x="1387646" y="1899445"/>
                </a:lnTo>
                <a:lnTo>
                  <a:pt x="1382897" y="1901826"/>
                </a:lnTo>
                <a:lnTo>
                  <a:pt x="1377752" y="1903810"/>
                </a:lnTo>
                <a:lnTo>
                  <a:pt x="1373003" y="1905795"/>
                </a:lnTo>
                <a:lnTo>
                  <a:pt x="1367462" y="1907779"/>
                </a:lnTo>
                <a:lnTo>
                  <a:pt x="1361525" y="1908970"/>
                </a:lnTo>
                <a:lnTo>
                  <a:pt x="1355588" y="1910160"/>
                </a:lnTo>
                <a:lnTo>
                  <a:pt x="1349652" y="1910557"/>
                </a:lnTo>
                <a:lnTo>
                  <a:pt x="1342924" y="1910954"/>
                </a:lnTo>
                <a:lnTo>
                  <a:pt x="1336195" y="1911351"/>
                </a:lnTo>
                <a:lnTo>
                  <a:pt x="1329071" y="1910954"/>
                </a:lnTo>
                <a:lnTo>
                  <a:pt x="1323531" y="1910160"/>
                </a:lnTo>
                <a:lnTo>
                  <a:pt x="1318781" y="1909367"/>
                </a:lnTo>
                <a:lnTo>
                  <a:pt x="1314824" y="1908176"/>
                </a:lnTo>
                <a:lnTo>
                  <a:pt x="1312053" y="1906985"/>
                </a:lnTo>
                <a:lnTo>
                  <a:pt x="1309283" y="1905001"/>
                </a:lnTo>
                <a:lnTo>
                  <a:pt x="1307700" y="1903017"/>
                </a:lnTo>
                <a:lnTo>
                  <a:pt x="1306908" y="1901032"/>
                </a:lnTo>
                <a:lnTo>
                  <a:pt x="1306512" y="1898651"/>
                </a:lnTo>
                <a:lnTo>
                  <a:pt x="1306512" y="1896270"/>
                </a:lnTo>
                <a:lnTo>
                  <a:pt x="1307304" y="1893888"/>
                </a:lnTo>
                <a:lnTo>
                  <a:pt x="1308491" y="1890713"/>
                </a:lnTo>
                <a:lnTo>
                  <a:pt x="1310074" y="1888332"/>
                </a:lnTo>
                <a:lnTo>
                  <a:pt x="1314824" y="1882379"/>
                </a:lnTo>
                <a:lnTo>
                  <a:pt x="1320364" y="1876426"/>
                </a:lnTo>
                <a:lnTo>
                  <a:pt x="1326697" y="1870870"/>
                </a:lnTo>
                <a:lnTo>
                  <a:pt x="1333425" y="1864916"/>
                </a:lnTo>
                <a:lnTo>
                  <a:pt x="1340153" y="1860154"/>
                </a:lnTo>
                <a:lnTo>
                  <a:pt x="1346881" y="1855391"/>
                </a:lnTo>
                <a:lnTo>
                  <a:pt x="1356776" y="1848644"/>
                </a:lnTo>
                <a:lnTo>
                  <a:pt x="1360734" y="1846263"/>
                </a:lnTo>
                <a:close/>
                <a:moveTo>
                  <a:pt x="449262" y="1846263"/>
                </a:moveTo>
                <a:lnTo>
                  <a:pt x="537671" y="1846263"/>
                </a:lnTo>
                <a:lnTo>
                  <a:pt x="542012" y="1848644"/>
                </a:lnTo>
                <a:lnTo>
                  <a:pt x="551880" y="1855391"/>
                </a:lnTo>
                <a:lnTo>
                  <a:pt x="558194" y="1860154"/>
                </a:lnTo>
                <a:lnTo>
                  <a:pt x="564904" y="1864916"/>
                </a:lnTo>
                <a:lnTo>
                  <a:pt x="571614" y="1870870"/>
                </a:lnTo>
                <a:lnTo>
                  <a:pt x="577929" y="1876426"/>
                </a:lnTo>
                <a:lnTo>
                  <a:pt x="583849" y="1882379"/>
                </a:lnTo>
                <a:lnTo>
                  <a:pt x="588190" y="1888332"/>
                </a:lnTo>
                <a:lnTo>
                  <a:pt x="589769" y="1890713"/>
                </a:lnTo>
                <a:lnTo>
                  <a:pt x="590953" y="1893888"/>
                </a:lnTo>
                <a:lnTo>
                  <a:pt x="591742" y="1896270"/>
                </a:lnTo>
                <a:lnTo>
                  <a:pt x="592137" y="1898651"/>
                </a:lnTo>
                <a:lnTo>
                  <a:pt x="591742" y="1901032"/>
                </a:lnTo>
                <a:lnTo>
                  <a:pt x="590558" y="1903017"/>
                </a:lnTo>
                <a:lnTo>
                  <a:pt x="589374" y="1905001"/>
                </a:lnTo>
                <a:lnTo>
                  <a:pt x="587006" y="1906985"/>
                </a:lnTo>
                <a:lnTo>
                  <a:pt x="583849" y="1908176"/>
                </a:lnTo>
                <a:lnTo>
                  <a:pt x="579902" y="1909367"/>
                </a:lnTo>
                <a:lnTo>
                  <a:pt x="575166" y="1910160"/>
                </a:lnTo>
                <a:lnTo>
                  <a:pt x="569246" y="1910954"/>
                </a:lnTo>
                <a:lnTo>
                  <a:pt x="562141" y="1911351"/>
                </a:lnTo>
                <a:lnTo>
                  <a:pt x="555432" y="1910954"/>
                </a:lnTo>
                <a:lnTo>
                  <a:pt x="549117" y="1910557"/>
                </a:lnTo>
                <a:lnTo>
                  <a:pt x="542802" y="1910160"/>
                </a:lnTo>
                <a:lnTo>
                  <a:pt x="536882" y="1908970"/>
                </a:lnTo>
                <a:lnTo>
                  <a:pt x="531356" y="1907779"/>
                </a:lnTo>
                <a:lnTo>
                  <a:pt x="526225" y="1905795"/>
                </a:lnTo>
                <a:lnTo>
                  <a:pt x="521094" y="1903810"/>
                </a:lnTo>
                <a:lnTo>
                  <a:pt x="515963" y="1901826"/>
                </a:lnTo>
                <a:lnTo>
                  <a:pt x="510833" y="1899445"/>
                </a:lnTo>
                <a:lnTo>
                  <a:pt x="501755" y="1894285"/>
                </a:lnTo>
                <a:lnTo>
                  <a:pt x="493072" y="1888729"/>
                </a:lnTo>
                <a:lnTo>
                  <a:pt x="484389" y="1882379"/>
                </a:lnTo>
                <a:lnTo>
                  <a:pt x="480837" y="1879998"/>
                </a:lnTo>
                <a:lnTo>
                  <a:pt x="478074" y="1878807"/>
                </a:lnTo>
                <a:lnTo>
                  <a:pt x="476495" y="1878807"/>
                </a:lnTo>
                <a:lnTo>
                  <a:pt x="475706" y="1879204"/>
                </a:lnTo>
                <a:lnTo>
                  <a:pt x="474916" y="1880792"/>
                </a:lnTo>
                <a:lnTo>
                  <a:pt x="474522" y="1881982"/>
                </a:lnTo>
                <a:lnTo>
                  <a:pt x="473732" y="1882776"/>
                </a:lnTo>
                <a:lnTo>
                  <a:pt x="472943" y="1883173"/>
                </a:lnTo>
                <a:lnTo>
                  <a:pt x="462681" y="1882776"/>
                </a:lnTo>
                <a:lnTo>
                  <a:pt x="457156" y="1881982"/>
                </a:lnTo>
                <a:lnTo>
                  <a:pt x="455182" y="1881585"/>
                </a:lnTo>
                <a:lnTo>
                  <a:pt x="453603" y="1881188"/>
                </a:lnTo>
                <a:lnTo>
                  <a:pt x="452025" y="1872457"/>
                </a:lnTo>
                <a:lnTo>
                  <a:pt x="450446" y="1865313"/>
                </a:lnTo>
                <a:lnTo>
                  <a:pt x="450051" y="1860154"/>
                </a:lnTo>
                <a:lnTo>
                  <a:pt x="450051" y="1855391"/>
                </a:lnTo>
                <a:lnTo>
                  <a:pt x="450051" y="1852216"/>
                </a:lnTo>
                <a:lnTo>
                  <a:pt x="450446" y="1850232"/>
                </a:lnTo>
                <a:lnTo>
                  <a:pt x="450841" y="1848644"/>
                </a:lnTo>
                <a:lnTo>
                  <a:pt x="449262" y="1846263"/>
                </a:lnTo>
                <a:close/>
                <a:moveTo>
                  <a:pt x="224686" y="1846263"/>
                </a:moveTo>
                <a:lnTo>
                  <a:pt x="314325" y="1846263"/>
                </a:lnTo>
                <a:lnTo>
                  <a:pt x="313124" y="1848644"/>
                </a:lnTo>
                <a:lnTo>
                  <a:pt x="313124" y="1850232"/>
                </a:lnTo>
                <a:lnTo>
                  <a:pt x="313525" y="1852216"/>
                </a:lnTo>
                <a:lnTo>
                  <a:pt x="313925" y="1855391"/>
                </a:lnTo>
                <a:lnTo>
                  <a:pt x="313525" y="1860154"/>
                </a:lnTo>
                <a:lnTo>
                  <a:pt x="313124" y="1865313"/>
                </a:lnTo>
                <a:lnTo>
                  <a:pt x="311924" y="1872457"/>
                </a:lnTo>
                <a:lnTo>
                  <a:pt x="310323" y="1881188"/>
                </a:lnTo>
                <a:lnTo>
                  <a:pt x="308722" y="1881585"/>
                </a:lnTo>
                <a:lnTo>
                  <a:pt x="306321" y="1881982"/>
                </a:lnTo>
                <a:lnTo>
                  <a:pt x="300719" y="1882776"/>
                </a:lnTo>
                <a:lnTo>
                  <a:pt x="290715" y="1883173"/>
                </a:lnTo>
                <a:lnTo>
                  <a:pt x="289914" y="1882776"/>
                </a:lnTo>
                <a:lnTo>
                  <a:pt x="288714" y="1881982"/>
                </a:lnTo>
                <a:lnTo>
                  <a:pt x="288314" y="1880792"/>
                </a:lnTo>
                <a:lnTo>
                  <a:pt x="287513" y="1879204"/>
                </a:lnTo>
                <a:lnTo>
                  <a:pt x="286713" y="1878807"/>
                </a:lnTo>
                <a:lnTo>
                  <a:pt x="285112" y="1878807"/>
                </a:lnTo>
                <a:lnTo>
                  <a:pt x="282311" y="1879998"/>
                </a:lnTo>
                <a:lnTo>
                  <a:pt x="278709" y="1882379"/>
                </a:lnTo>
                <a:lnTo>
                  <a:pt x="270306" y="1888729"/>
                </a:lnTo>
                <a:lnTo>
                  <a:pt x="261102" y="1894285"/>
                </a:lnTo>
                <a:lnTo>
                  <a:pt x="251898" y="1899445"/>
                </a:lnTo>
                <a:lnTo>
                  <a:pt x="246695" y="1901826"/>
                </a:lnTo>
                <a:lnTo>
                  <a:pt x="242293" y="1903810"/>
                </a:lnTo>
                <a:lnTo>
                  <a:pt x="236691" y="1905795"/>
                </a:lnTo>
                <a:lnTo>
                  <a:pt x="231089" y="1907779"/>
                </a:lnTo>
                <a:lnTo>
                  <a:pt x="225486" y="1908970"/>
                </a:lnTo>
                <a:lnTo>
                  <a:pt x="219484" y="1910160"/>
                </a:lnTo>
                <a:lnTo>
                  <a:pt x="213081" y="1910557"/>
                </a:lnTo>
                <a:lnTo>
                  <a:pt x="206678" y="1910954"/>
                </a:lnTo>
                <a:lnTo>
                  <a:pt x="199875" y="1911351"/>
                </a:lnTo>
                <a:lnTo>
                  <a:pt x="192672" y="1910954"/>
                </a:lnTo>
                <a:lnTo>
                  <a:pt x="186669" y="1910160"/>
                </a:lnTo>
                <a:lnTo>
                  <a:pt x="182267" y="1909367"/>
                </a:lnTo>
                <a:lnTo>
                  <a:pt x="178266" y="1908176"/>
                </a:lnTo>
                <a:lnTo>
                  <a:pt x="175064" y="1906985"/>
                </a:lnTo>
                <a:lnTo>
                  <a:pt x="172663" y="1905001"/>
                </a:lnTo>
                <a:lnTo>
                  <a:pt x="171062" y="1903017"/>
                </a:lnTo>
                <a:lnTo>
                  <a:pt x="169862" y="1901032"/>
                </a:lnTo>
                <a:lnTo>
                  <a:pt x="169862" y="1898651"/>
                </a:lnTo>
                <a:lnTo>
                  <a:pt x="169862" y="1896270"/>
                </a:lnTo>
                <a:lnTo>
                  <a:pt x="170662" y="1893888"/>
                </a:lnTo>
                <a:lnTo>
                  <a:pt x="171863" y="1890713"/>
                </a:lnTo>
                <a:lnTo>
                  <a:pt x="173864" y="1888332"/>
                </a:lnTo>
                <a:lnTo>
                  <a:pt x="177865" y="1882379"/>
                </a:lnTo>
                <a:lnTo>
                  <a:pt x="183868" y="1876426"/>
                </a:lnTo>
                <a:lnTo>
                  <a:pt x="190271" y="1870870"/>
                </a:lnTo>
                <a:lnTo>
                  <a:pt x="197074" y="1864916"/>
                </a:lnTo>
                <a:lnTo>
                  <a:pt x="203877" y="1860154"/>
                </a:lnTo>
                <a:lnTo>
                  <a:pt x="210279" y="1855391"/>
                </a:lnTo>
                <a:lnTo>
                  <a:pt x="220284" y="1848644"/>
                </a:lnTo>
                <a:lnTo>
                  <a:pt x="224686" y="1846263"/>
                </a:lnTo>
                <a:close/>
                <a:moveTo>
                  <a:pt x="1862137" y="1284288"/>
                </a:moveTo>
                <a:lnTo>
                  <a:pt x="1861739" y="1287447"/>
                </a:lnTo>
                <a:lnTo>
                  <a:pt x="1860144" y="1296135"/>
                </a:lnTo>
                <a:lnTo>
                  <a:pt x="1858151" y="1308772"/>
                </a:lnTo>
                <a:lnTo>
                  <a:pt x="1856557" y="1315880"/>
                </a:lnTo>
                <a:lnTo>
                  <a:pt x="1854564" y="1322988"/>
                </a:lnTo>
                <a:lnTo>
                  <a:pt x="1852172" y="1330097"/>
                </a:lnTo>
                <a:lnTo>
                  <a:pt x="1849781" y="1337205"/>
                </a:lnTo>
                <a:lnTo>
                  <a:pt x="1846194" y="1343918"/>
                </a:lnTo>
                <a:lnTo>
                  <a:pt x="1843005" y="1350237"/>
                </a:lnTo>
                <a:lnTo>
                  <a:pt x="1838620" y="1355370"/>
                </a:lnTo>
                <a:lnTo>
                  <a:pt x="1836627" y="1357345"/>
                </a:lnTo>
                <a:lnTo>
                  <a:pt x="1834634" y="1359714"/>
                </a:lnTo>
                <a:lnTo>
                  <a:pt x="1831844" y="1361294"/>
                </a:lnTo>
                <a:lnTo>
                  <a:pt x="1829453" y="1362478"/>
                </a:lnTo>
                <a:lnTo>
                  <a:pt x="1826264" y="1363268"/>
                </a:lnTo>
                <a:lnTo>
                  <a:pt x="1823474" y="1363663"/>
                </a:lnTo>
                <a:lnTo>
                  <a:pt x="1820285" y="1363663"/>
                </a:lnTo>
                <a:lnTo>
                  <a:pt x="1816698" y="1363663"/>
                </a:lnTo>
                <a:lnTo>
                  <a:pt x="1814306" y="1363268"/>
                </a:lnTo>
                <a:lnTo>
                  <a:pt x="1811117" y="1362873"/>
                </a:lnTo>
                <a:lnTo>
                  <a:pt x="1809124" y="1362084"/>
                </a:lnTo>
                <a:lnTo>
                  <a:pt x="1807131" y="1361294"/>
                </a:lnTo>
                <a:lnTo>
                  <a:pt x="1805138" y="1360109"/>
                </a:lnTo>
                <a:lnTo>
                  <a:pt x="1803544" y="1358135"/>
                </a:lnTo>
                <a:lnTo>
                  <a:pt x="1802348" y="1356555"/>
                </a:lnTo>
                <a:lnTo>
                  <a:pt x="1801153" y="1354975"/>
                </a:lnTo>
                <a:lnTo>
                  <a:pt x="1800355" y="1353001"/>
                </a:lnTo>
                <a:lnTo>
                  <a:pt x="1799558" y="1350237"/>
                </a:lnTo>
                <a:lnTo>
                  <a:pt x="1798362" y="1345498"/>
                </a:lnTo>
                <a:lnTo>
                  <a:pt x="1797964" y="1339969"/>
                </a:lnTo>
                <a:lnTo>
                  <a:pt x="1797565" y="1334835"/>
                </a:lnTo>
                <a:lnTo>
                  <a:pt x="1796369" y="1330886"/>
                </a:lnTo>
                <a:lnTo>
                  <a:pt x="1795971" y="1329702"/>
                </a:lnTo>
                <a:lnTo>
                  <a:pt x="1795174" y="1328912"/>
                </a:lnTo>
                <a:lnTo>
                  <a:pt x="1794376" y="1328122"/>
                </a:lnTo>
                <a:lnTo>
                  <a:pt x="1793579" y="1328122"/>
                </a:lnTo>
                <a:lnTo>
                  <a:pt x="1791985" y="1328122"/>
                </a:lnTo>
                <a:lnTo>
                  <a:pt x="1791188" y="1328517"/>
                </a:lnTo>
                <a:lnTo>
                  <a:pt x="1790390" y="1328912"/>
                </a:lnTo>
                <a:lnTo>
                  <a:pt x="1789992" y="1329702"/>
                </a:lnTo>
                <a:lnTo>
                  <a:pt x="1788796" y="1332071"/>
                </a:lnTo>
                <a:lnTo>
                  <a:pt x="1788398" y="1336020"/>
                </a:lnTo>
                <a:lnTo>
                  <a:pt x="1787999" y="1337995"/>
                </a:lnTo>
                <a:lnTo>
                  <a:pt x="1787600" y="1340759"/>
                </a:lnTo>
                <a:lnTo>
                  <a:pt x="1785209" y="1346288"/>
                </a:lnTo>
                <a:lnTo>
                  <a:pt x="1782020" y="1351816"/>
                </a:lnTo>
                <a:lnTo>
                  <a:pt x="1778034" y="1356950"/>
                </a:lnTo>
                <a:lnTo>
                  <a:pt x="1776440" y="1358529"/>
                </a:lnTo>
                <a:lnTo>
                  <a:pt x="1774845" y="1360504"/>
                </a:lnTo>
                <a:lnTo>
                  <a:pt x="1773251" y="1361294"/>
                </a:lnTo>
                <a:lnTo>
                  <a:pt x="1771657" y="1361294"/>
                </a:lnTo>
                <a:lnTo>
                  <a:pt x="1770859" y="1360899"/>
                </a:lnTo>
                <a:lnTo>
                  <a:pt x="1770062" y="1358924"/>
                </a:lnTo>
                <a:lnTo>
                  <a:pt x="1770062" y="1356555"/>
                </a:lnTo>
                <a:lnTo>
                  <a:pt x="1770062" y="1353396"/>
                </a:lnTo>
                <a:lnTo>
                  <a:pt x="1772454" y="1335230"/>
                </a:lnTo>
                <a:lnTo>
                  <a:pt x="1774048" y="1326148"/>
                </a:lnTo>
                <a:lnTo>
                  <a:pt x="1775643" y="1317460"/>
                </a:lnTo>
                <a:lnTo>
                  <a:pt x="1778034" y="1309957"/>
                </a:lnTo>
                <a:lnTo>
                  <a:pt x="1779628" y="1306797"/>
                </a:lnTo>
                <a:lnTo>
                  <a:pt x="1781223" y="1303638"/>
                </a:lnTo>
                <a:lnTo>
                  <a:pt x="1782817" y="1301269"/>
                </a:lnTo>
                <a:lnTo>
                  <a:pt x="1784810" y="1299689"/>
                </a:lnTo>
                <a:lnTo>
                  <a:pt x="1787202" y="1298110"/>
                </a:lnTo>
                <a:lnTo>
                  <a:pt x="1789593" y="1297715"/>
                </a:lnTo>
                <a:lnTo>
                  <a:pt x="1862137" y="1284288"/>
                </a:lnTo>
                <a:close/>
                <a:moveTo>
                  <a:pt x="42862" y="1284288"/>
                </a:moveTo>
                <a:lnTo>
                  <a:pt x="114155" y="1297983"/>
                </a:lnTo>
                <a:lnTo>
                  <a:pt x="116114" y="1298386"/>
                </a:lnTo>
                <a:lnTo>
                  <a:pt x="118073" y="1299595"/>
                </a:lnTo>
                <a:lnTo>
                  <a:pt x="120423" y="1301609"/>
                </a:lnTo>
                <a:lnTo>
                  <a:pt x="121990" y="1303623"/>
                </a:lnTo>
                <a:lnTo>
                  <a:pt x="123557" y="1306845"/>
                </a:lnTo>
                <a:lnTo>
                  <a:pt x="125124" y="1310067"/>
                </a:lnTo>
                <a:lnTo>
                  <a:pt x="127474" y="1318123"/>
                </a:lnTo>
                <a:lnTo>
                  <a:pt x="129433" y="1326985"/>
                </a:lnTo>
                <a:lnTo>
                  <a:pt x="130608" y="1335847"/>
                </a:lnTo>
                <a:lnTo>
                  <a:pt x="133350" y="1354376"/>
                </a:lnTo>
                <a:lnTo>
                  <a:pt x="133350" y="1358001"/>
                </a:lnTo>
                <a:lnTo>
                  <a:pt x="132958" y="1360820"/>
                </a:lnTo>
                <a:lnTo>
                  <a:pt x="132566" y="1362029"/>
                </a:lnTo>
                <a:lnTo>
                  <a:pt x="131000" y="1362834"/>
                </a:lnTo>
                <a:lnTo>
                  <a:pt x="129824" y="1362432"/>
                </a:lnTo>
                <a:lnTo>
                  <a:pt x="128257" y="1361626"/>
                </a:lnTo>
                <a:lnTo>
                  <a:pt x="126691" y="1360418"/>
                </a:lnTo>
                <a:lnTo>
                  <a:pt x="124732" y="1358001"/>
                </a:lnTo>
                <a:lnTo>
                  <a:pt x="121598" y="1353167"/>
                </a:lnTo>
                <a:lnTo>
                  <a:pt x="118073" y="1347528"/>
                </a:lnTo>
                <a:lnTo>
                  <a:pt x="116114" y="1341486"/>
                </a:lnTo>
                <a:lnTo>
                  <a:pt x="115331" y="1339069"/>
                </a:lnTo>
                <a:lnTo>
                  <a:pt x="115331" y="1336652"/>
                </a:lnTo>
                <a:lnTo>
                  <a:pt x="114939" y="1333430"/>
                </a:lnTo>
                <a:lnTo>
                  <a:pt x="113764" y="1330610"/>
                </a:lnTo>
                <a:lnTo>
                  <a:pt x="112980" y="1329805"/>
                </a:lnTo>
                <a:lnTo>
                  <a:pt x="111805" y="1328999"/>
                </a:lnTo>
                <a:lnTo>
                  <a:pt x="111022" y="1328596"/>
                </a:lnTo>
                <a:lnTo>
                  <a:pt x="110238" y="1328596"/>
                </a:lnTo>
                <a:lnTo>
                  <a:pt x="109455" y="1328999"/>
                </a:lnTo>
                <a:lnTo>
                  <a:pt x="108671" y="1329402"/>
                </a:lnTo>
                <a:lnTo>
                  <a:pt x="107888" y="1330610"/>
                </a:lnTo>
                <a:lnTo>
                  <a:pt x="107104" y="1332221"/>
                </a:lnTo>
                <a:lnTo>
                  <a:pt x="106321" y="1335444"/>
                </a:lnTo>
                <a:lnTo>
                  <a:pt x="105929" y="1341083"/>
                </a:lnTo>
                <a:lnTo>
                  <a:pt x="105146" y="1346722"/>
                </a:lnTo>
                <a:lnTo>
                  <a:pt x="104362" y="1351556"/>
                </a:lnTo>
                <a:lnTo>
                  <a:pt x="103579" y="1353973"/>
                </a:lnTo>
                <a:lnTo>
                  <a:pt x="102795" y="1355987"/>
                </a:lnTo>
                <a:lnTo>
                  <a:pt x="101620" y="1358001"/>
                </a:lnTo>
                <a:lnTo>
                  <a:pt x="100445" y="1360015"/>
                </a:lnTo>
                <a:lnTo>
                  <a:pt x="98487" y="1361223"/>
                </a:lnTo>
                <a:lnTo>
                  <a:pt x="96920" y="1362432"/>
                </a:lnTo>
                <a:lnTo>
                  <a:pt x="94961" y="1363237"/>
                </a:lnTo>
                <a:lnTo>
                  <a:pt x="92611" y="1364043"/>
                </a:lnTo>
                <a:lnTo>
                  <a:pt x="89869" y="1364848"/>
                </a:lnTo>
                <a:lnTo>
                  <a:pt x="87127" y="1365251"/>
                </a:lnTo>
                <a:lnTo>
                  <a:pt x="80467" y="1364848"/>
                </a:lnTo>
                <a:lnTo>
                  <a:pt x="77725" y="1364446"/>
                </a:lnTo>
                <a:lnTo>
                  <a:pt x="74983" y="1363640"/>
                </a:lnTo>
                <a:lnTo>
                  <a:pt x="72633" y="1362432"/>
                </a:lnTo>
                <a:lnTo>
                  <a:pt x="69891" y="1360820"/>
                </a:lnTo>
                <a:lnTo>
                  <a:pt x="67932" y="1358806"/>
                </a:lnTo>
                <a:lnTo>
                  <a:pt x="65190" y="1356792"/>
                </a:lnTo>
                <a:lnTo>
                  <a:pt x="61665" y="1351153"/>
                </a:lnTo>
                <a:lnTo>
                  <a:pt x="57747" y="1345111"/>
                </a:lnTo>
                <a:lnTo>
                  <a:pt x="55005" y="1338263"/>
                </a:lnTo>
                <a:lnTo>
                  <a:pt x="52655" y="1331013"/>
                </a:lnTo>
                <a:lnTo>
                  <a:pt x="49913" y="1323360"/>
                </a:lnTo>
                <a:lnTo>
                  <a:pt x="48346" y="1316109"/>
                </a:lnTo>
                <a:lnTo>
                  <a:pt x="46779" y="1308859"/>
                </a:lnTo>
                <a:lnTo>
                  <a:pt x="44037" y="1296372"/>
                </a:lnTo>
                <a:lnTo>
                  <a:pt x="43254" y="1287511"/>
                </a:lnTo>
                <a:lnTo>
                  <a:pt x="42862" y="1284288"/>
                </a:lnTo>
                <a:close/>
                <a:moveTo>
                  <a:pt x="1298517" y="998258"/>
                </a:moveTo>
                <a:lnTo>
                  <a:pt x="1247697" y="1005006"/>
                </a:lnTo>
                <a:lnTo>
                  <a:pt x="970168" y="1039940"/>
                </a:lnTo>
                <a:lnTo>
                  <a:pt x="956272" y="1045895"/>
                </a:lnTo>
                <a:lnTo>
                  <a:pt x="928877" y="1057010"/>
                </a:lnTo>
                <a:lnTo>
                  <a:pt x="879644" y="1076859"/>
                </a:lnTo>
                <a:lnTo>
                  <a:pt x="925700" y="1070905"/>
                </a:lnTo>
                <a:lnTo>
                  <a:pt x="946743" y="1068523"/>
                </a:lnTo>
                <a:lnTo>
                  <a:pt x="1317972" y="1020885"/>
                </a:lnTo>
                <a:lnTo>
                  <a:pt x="1314399" y="1016122"/>
                </a:lnTo>
                <a:lnTo>
                  <a:pt x="1298517" y="998258"/>
                </a:lnTo>
                <a:close/>
                <a:moveTo>
                  <a:pt x="1085309" y="949429"/>
                </a:moveTo>
                <a:lnTo>
                  <a:pt x="951111" y="956178"/>
                </a:lnTo>
                <a:lnTo>
                  <a:pt x="912995" y="958163"/>
                </a:lnTo>
                <a:lnTo>
                  <a:pt x="891952" y="958957"/>
                </a:lnTo>
                <a:lnTo>
                  <a:pt x="653731" y="981585"/>
                </a:lnTo>
                <a:lnTo>
                  <a:pt x="641819" y="988730"/>
                </a:lnTo>
                <a:lnTo>
                  <a:pt x="569956" y="1031207"/>
                </a:lnTo>
                <a:lnTo>
                  <a:pt x="947934" y="971263"/>
                </a:lnTo>
                <a:lnTo>
                  <a:pt x="990814" y="964515"/>
                </a:lnTo>
                <a:lnTo>
                  <a:pt x="999549" y="962927"/>
                </a:lnTo>
                <a:lnTo>
                  <a:pt x="1085309" y="949429"/>
                </a:lnTo>
                <a:close/>
                <a:moveTo>
                  <a:pt x="606483" y="818030"/>
                </a:moveTo>
                <a:lnTo>
                  <a:pt x="609660" y="823191"/>
                </a:lnTo>
                <a:lnTo>
                  <a:pt x="612836" y="831527"/>
                </a:lnTo>
                <a:lnTo>
                  <a:pt x="621174" y="852964"/>
                </a:lnTo>
                <a:lnTo>
                  <a:pt x="619188" y="828351"/>
                </a:lnTo>
                <a:lnTo>
                  <a:pt x="606483" y="818030"/>
                </a:lnTo>
                <a:close/>
                <a:moveTo>
                  <a:pt x="1283033" y="812472"/>
                </a:moveTo>
                <a:lnTo>
                  <a:pt x="1282239" y="812869"/>
                </a:lnTo>
                <a:lnTo>
                  <a:pt x="1281445" y="814060"/>
                </a:lnTo>
                <a:lnTo>
                  <a:pt x="1273504" y="824381"/>
                </a:lnTo>
                <a:lnTo>
                  <a:pt x="1265960" y="835100"/>
                </a:lnTo>
                <a:lnTo>
                  <a:pt x="1263578" y="838276"/>
                </a:lnTo>
                <a:lnTo>
                  <a:pt x="1256034" y="951811"/>
                </a:lnTo>
                <a:lnTo>
                  <a:pt x="1261990" y="924023"/>
                </a:lnTo>
                <a:lnTo>
                  <a:pt x="1268342" y="897425"/>
                </a:lnTo>
                <a:lnTo>
                  <a:pt x="1279062" y="850185"/>
                </a:lnTo>
                <a:lnTo>
                  <a:pt x="1282239" y="832321"/>
                </a:lnTo>
                <a:lnTo>
                  <a:pt x="1283430" y="825175"/>
                </a:lnTo>
                <a:lnTo>
                  <a:pt x="1284621" y="819618"/>
                </a:lnTo>
                <a:lnTo>
                  <a:pt x="1284621" y="815251"/>
                </a:lnTo>
                <a:lnTo>
                  <a:pt x="1283827" y="812869"/>
                </a:lnTo>
                <a:lnTo>
                  <a:pt x="1283430" y="812472"/>
                </a:lnTo>
                <a:lnTo>
                  <a:pt x="1283033" y="812472"/>
                </a:lnTo>
                <a:close/>
                <a:moveTo>
                  <a:pt x="266522" y="615950"/>
                </a:moveTo>
                <a:lnTo>
                  <a:pt x="270489" y="616347"/>
                </a:lnTo>
                <a:lnTo>
                  <a:pt x="273661" y="619521"/>
                </a:lnTo>
                <a:lnTo>
                  <a:pt x="344258" y="879386"/>
                </a:lnTo>
                <a:lnTo>
                  <a:pt x="345448" y="868674"/>
                </a:lnTo>
                <a:lnTo>
                  <a:pt x="370434" y="687760"/>
                </a:lnTo>
                <a:lnTo>
                  <a:pt x="364485" y="673081"/>
                </a:lnTo>
                <a:lnTo>
                  <a:pt x="370831" y="674271"/>
                </a:lnTo>
                <a:lnTo>
                  <a:pt x="377573" y="675858"/>
                </a:lnTo>
                <a:lnTo>
                  <a:pt x="383919" y="676255"/>
                </a:lnTo>
                <a:lnTo>
                  <a:pt x="390265" y="676652"/>
                </a:lnTo>
                <a:lnTo>
                  <a:pt x="396214" y="676255"/>
                </a:lnTo>
                <a:lnTo>
                  <a:pt x="402957" y="675858"/>
                </a:lnTo>
                <a:lnTo>
                  <a:pt x="409699" y="674668"/>
                </a:lnTo>
                <a:lnTo>
                  <a:pt x="416045" y="673478"/>
                </a:lnTo>
                <a:lnTo>
                  <a:pt x="412872" y="683793"/>
                </a:lnTo>
                <a:lnTo>
                  <a:pt x="409699" y="694108"/>
                </a:lnTo>
                <a:lnTo>
                  <a:pt x="407716" y="704820"/>
                </a:lnTo>
                <a:lnTo>
                  <a:pt x="406526" y="716326"/>
                </a:lnTo>
                <a:lnTo>
                  <a:pt x="406129" y="724657"/>
                </a:lnTo>
                <a:lnTo>
                  <a:pt x="405733" y="734973"/>
                </a:lnTo>
                <a:lnTo>
                  <a:pt x="405733" y="746875"/>
                </a:lnTo>
                <a:lnTo>
                  <a:pt x="406526" y="759967"/>
                </a:lnTo>
                <a:lnTo>
                  <a:pt x="407319" y="774250"/>
                </a:lnTo>
                <a:lnTo>
                  <a:pt x="408509" y="789326"/>
                </a:lnTo>
                <a:lnTo>
                  <a:pt x="412079" y="823049"/>
                </a:lnTo>
                <a:lnTo>
                  <a:pt x="416045" y="859549"/>
                </a:lnTo>
                <a:lnTo>
                  <a:pt x="421597" y="897636"/>
                </a:lnTo>
                <a:lnTo>
                  <a:pt x="427546" y="936914"/>
                </a:lnTo>
                <a:lnTo>
                  <a:pt x="433496" y="976191"/>
                </a:lnTo>
                <a:lnTo>
                  <a:pt x="445791" y="1051175"/>
                </a:lnTo>
                <a:lnTo>
                  <a:pt x="456896" y="1114257"/>
                </a:lnTo>
                <a:lnTo>
                  <a:pt x="468398" y="1176546"/>
                </a:lnTo>
                <a:lnTo>
                  <a:pt x="469587" y="1181703"/>
                </a:lnTo>
                <a:lnTo>
                  <a:pt x="471967" y="1187258"/>
                </a:lnTo>
                <a:lnTo>
                  <a:pt x="474347" y="1192415"/>
                </a:lnTo>
                <a:lnTo>
                  <a:pt x="477123" y="1197573"/>
                </a:lnTo>
                <a:lnTo>
                  <a:pt x="481089" y="1201937"/>
                </a:lnTo>
                <a:lnTo>
                  <a:pt x="485055" y="1206301"/>
                </a:lnTo>
                <a:lnTo>
                  <a:pt x="489418" y="1210269"/>
                </a:lnTo>
                <a:lnTo>
                  <a:pt x="494177" y="1213046"/>
                </a:lnTo>
                <a:lnTo>
                  <a:pt x="500920" y="1217410"/>
                </a:lnTo>
                <a:lnTo>
                  <a:pt x="508059" y="1220187"/>
                </a:lnTo>
                <a:lnTo>
                  <a:pt x="515594" y="1222964"/>
                </a:lnTo>
                <a:lnTo>
                  <a:pt x="523527" y="1225345"/>
                </a:lnTo>
                <a:lnTo>
                  <a:pt x="531459" y="1227329"/>
                </a:lnTo>
                <a:lnTo>
                  <a:pt x="540581" y="1228519"/>
                </a:lnTo>
                <a:lnTo>
                  <a:pt x="549306" y="1228915"/>
                </a:lnTo>
                <a:lnTo>
                  <a:pt x="558428" y="1229312"/>
                </a:lnTo>
                <a:lnTo>
                  <a:pt x="566757" y="1229312"/>
                </a:lnTo>
                <a:lnTo>
                  <a:pt x="574689" y="1228519"/>
                </a:lnTo>
                <a:lnTo>
                  <a:pt x="583018" y="1228122"/>
                </a:lnTo>
                <a:lnTo>
                  <a:pt x="590950" y="1226932"/>
                </a:lnTo>
                <a:lnTo>
                  <a:pt x="595313" y="1274937"/>
                </a:lnTo>
                <a:lnTo>
                  <a:pt x="591347" y="1282476"/>
                </a:lnTo>
                <a:lnTo>
                  <a:pt x="588174" y="1290410"/>
                </a:lnTo>
                <a:lnTo>
                  <a:pt x="585398" y="1298742"/>
                </a:lnTo>
                <a:lnTo>
                  <a:pt x="583018" y="1306677"/>
                </a:lnTo>
                <a:lnTo>
                  <a:pt x="581432" y="1314612"/>
                </a:lnTo>
                <a:lnTo>
                  <a:pt x="579845" y="1322150"/>
                </a:lnTo>
                <a:lnTo>
                  <a:pt x="577466" y="1336829"/>
                </a:lnTo>
                <a:lnTo>
                  <a:pt x="573896" y="1342780"/>
                </a:lnTo>
                <a:lnTo>
                  <a:pt x="540581" y="1790304"/>
                </a:lnTo>
                <a:lnTo>
                  <a:pt x="537011" y="1789908"/>
                </a:lnTo>
                <a:lnTo>
                  <a:pt x="448170" y="1789908"/>
                </a:lnTo>
                <a:lnTo>
                  <a:pt x="444997" y="1789908"/>
                </a:lnTo>
                <a:lnTo>
                  <a:pt x="441428" y="1790304"/>
                </a:lnTo>
                <a:lnTo>
                  <a:pt x="434685" y="1792288"/>
                </a:lnTo>
                <a:lnTo>
                  <a:pt x="390265" y="1442759"/>
                </a:lnTo>
                <a:lnTo>
                  <a:pt x="383919" y="1443156"/>
                </a:lnTo>
                <a:lnTo>
                  <a:pt x="377970" y="1443553"/>
                </a:lnTo>
                <a:lnTo>
                  <a:pt x="373607" y="1443156"/>
                </a:lnTo>
                <a:lnTo>
                  <a:pt x="369641" y="1442759"/>
                </a:lnTo>
                <a:lnTo>
                  <a:pt x="327600" y="1792288"/>
                </a:lnTo>
                <a:lnTo>
                  <a:pt x="320461" y="1790304"/>
                </a:lnTo>
                <a:lnTo>
                  <a:pt x="316892" y="1789908"/>
                </a:lnTo>
                <a:lnTo>
                  <a:pt x="312926" y="1789908"/>
                </a:lnTo>
                <a:lnTo>
                  <a:pt x="224085" y="1789908"/>
                </a:lnTo>
                <a:lnTo>
                  <a:pt x="221309" y="1790304"/>
                </a:lnTo>
                <a:lnTo>
                  <a:pt x="218532" y="1790701"/>
                </a:lnTo>
                <a:lnTo>
                  <a:pt x="187597" y="1376503"/>
                </a:lnTo>
                <a:lnTo>
                  <a:pt x="188787" y="1369759"/>
                </a:lnTo>
                <a:lnTo>
                  <a:pt x="189580" y="1363014"/>
                </a:lnTo>
                <a:lnTo>
                  <a:pt x="189977" y="1355873"/>
                </a:lnTo>
                <a:lnTo>
                  <a:pt x="189580" y="1348335"/>
                </a:lnTo>
                <a:lnTo>
                  <a:pt x="188390" y="1338416"/>
                </a:lnTo>
                <a:lnTo>
                  <a:pt x="187200" y="1327704"/>
                </a:lnTo>
                <a:lnTo>
                  <a:pt x="184821" y="1315802"/>
                </a:lnTo>
                <a:lnTo>
                  <a:pt x="182044" y="1303503"/>
                </a:lnTo>
                <a:lnTo>
                  <a:pt x="179665" y="1297552"/>
                </a:lnTo>
                <a:lnTo>
                  <a:pt x="177682" y="1291601"/>
                </a:lnTo>
                <a:lnTo>
                  <a:pt x="175302" y="1285649"/>
                </a:lnTo>
                <a:lnTo>
                  <a:pt x="172526" y="1279698"/>
                </a:lnTo>
                <a:lnTo>
                  <a:pt x="169353" y="1274144"/>
                </a:lnTo>
                <a:lnTo>
                  <a:pt x="165783" y="1268590"/>
                </a:lnTo>
                <a:lnTo>
                  <a:pt x="161817" y="1263829"/>
                </a:lnTo>
                <a:lnTo>
                  <a:pt x="157058" y="1259465"/>
                </a:lnTo>
                <a:lnTo>
                  <a:pt x="149919" y="1178133"/>
                </a:lnTo>
                <a:lnTo>
                  <a:pt x="144763" y="1121795"/>
                </a:lnTo>
                <a:lnTo>
                  <a:pt x="140004" y="1058317"/>
                </a:lnTo>
                <a:lnTo>
                  <a:pt x="124536" y="836538"/>
                </a:lnTo>
                <a:lnTo>
                  <a:pt x="118587" y="831381"/>
                </a:lnTo>
                <a:lnTo>
                  <a:pt x="113034" y="825430"/>
                </a:lnTo>
                <a:lnTo>
                  <a:pt x="112637" y="825033"/>
                </a:lnTo>
                <a:lnTo>
                  <a:pt x="111844" y="825430"/>
                </a:lnTo>
                <a:lnTo>
                  <a:pt x="111051" y="827413"/>
                </a:lnTo>
                <a:lnTo>
                  <a:pt x="110654" y="831381"/>
                </a:lnTo>
                <a:lnTo>
                  <a:pt x="110258" y="836142"/>
                </a:lnTo>
                <a:lnTo>
                  <a:pt x="110258" y="851614"/>
                </a:lnTo>
                <a:lnTo>
                  <a:pt x="110258" y="871452"/>
                </a:lnTo>
                <a:lnTo>
                  <a:pt x="111051" y="925012"/>
                </a:lnTo>
                <a:lnTo>
                  <a:pt x="113827" y="990474"/>
                </a:lnTo>
                <a:lnTo>
                  <a:pt x="116603" y="1061491"/>
                </a:lnTo>
                <a:lnTo>
                  <a:pt x="119776" y="1131317"/>
                </a:lnTo>
                <a:lnTo>
                  <a:pt x="122949" y="1194002"/>
                </a:lnTo>
                <a:lnTo>
                  <a:pt x="126519" y="1243595"/>
                </a:lnTo>
                <a:lnTo>
                  <a:pt x="124536" y="1243198"/>
                </a:lnTo>
                <a:lnTo>
                  <a:pt x="122553" y="1242801"/>
                </a:lnTo>
                <a:lnTo>
                  <a:pt x="52353" y="1229312"/>
                </a:lnTo>
                <a:lnTo>
                  <a:pt x="47197" y="1228915"/>
                </a:lnTo>
                <a:lnTo>
                  <a:pt x="42041" y="1228519"/>
                </a:lnTo>
                <a:lnTo>
                  <a:pt x="36091" y="1228915"/>
                </a:lnTo>
                <a:lnTo>
                  <a:pt x="30539" y="1229709"/>
                </a:lnTo>
                <a:lnTo>
                  <a:pt x="27763" y="1205508"/>
                </a:lnTo>
                <a:lnTo>
                  <a:pt x="24590" y="1176942"/>
                </a:lnTo>
                <a:lnTo>
                  <a:pt x="21417" y="1145203"/>
                </a:lnTo>
                <a:lnTo>
                  <a:pt x="18244" y="1110290"/>
                </a:lnTo>
                <a:lnTo>
                  <a:pt x="12295" y="1036099"/>
                </a:lnTo>
                <a:lnTo>
                  <a:pt x="7139" y="959925"/>
                </a:lnTo>
                <a:lnTo>
                  <a:pt x="3173" y="887321"/>
                </a:lnTo>
                <a:lnTo>
                  <a:pt x="1586" y="853995"/>
                </a:lnTo>
                <a:lnTo>
                  <a:pt x="793" y="824636"/>
                </a:lnTo>
                <a:lnTo>
                  <a:pt x="0" y="798848"/>
                </a:lnTo>
                <a:lnTo>
                  <a:pt x="0" y="777424"/>
                </a:lnTo>
                <a:lnTo>
                  <a:pt x="396" y="761554"/>
                </a:lnTo>
                <a:lnTo>
                  <a:pt x="793" y="755603"/>
                </a:lnTo>
                <a:lnTo>
                  <a:pt x="1190" y="752032"/>
                </a:lnTo>
                <a:lnTo>
                  <a:pt x="1983" y="744494"/>
                </a:lnTo>
                <a:lnTo>
                  <a:pt x="3569" y="737353"/>
                </a:lnTo>
                <a:lnTo>
                  <a:pt x="5949" y="730608"/>
                </a:lnTo>
                <a:lnTo>
                  <a:pt x="8725" y="723864"/>
                </a:lnTo>
                <a:lnTo>
                  <a:pt x="12691" y="717516"/>
                </a:lnTo>
                <a:lnTo>
                  <a:pt x="16658" y="711168"/>
                </a:lnTo>
                <a:lnTo>
                  <a:pt x="21813" y="705217"/>
                </a:lnTo>
                <a:lnTo>
                  <a:pt x="27763" y="699266"/>
                </a:lnTo>
                <a:lnTo>
                  <a:pt x="33712" y="693711"/>
                </a:lnTo>
                <a:lnTo>
                  <a:pt x="40454" y="688157"/>
                </a:lnTo>
                <a:lnTo>
                  <a:pt x="47593" y="683396"/>
                </a:lnTo>
                <a:lnTo>
                  <a:pt x="55525" y="678239"/>
                </a:lnTo>
                <a:lnTo>
                  <a:pt x="63458" y="673478"/>
                </a:lnTo>
                <a:lnTo>
                  <a:pt x="72183" y="669113"/>
                </a:lnTo>
                <a:lnTo>
                  <a:pt x="81305" y="664353"/>
                </a:lnTo>
                <a:lnTo>
                  <a:pt x="90427" y="659988"/>
                </a:lnTo>
                <a:lnTo>
                  <a:pt x="99946" y="656418"/>
                </a:lnTo>
                <a:lnTo>
                  <a:pt x="109861" y="652450"/>
                </a:lnTo>
                <a:lnTo>
                  <a:pt x="130485" y="645309"/>
                </a:lnTo>
                <a:lnTo>
                  <a:pt x="151902" y="638564"/>
                </a:lnTo>
                <a:lnTo>
                  <a:pt x="174112" y="633010"/>
                </a:lnTo>
                <a:lnTo>
                  <a:pt x="196322" y="627456"/>
                </a:lnTo>
                <a:lnTo>
                  <a:pt x="218532" y="623488"/>
                </a:lnTo>
                <a:lnTo>
                  <a:pt x="241139" y="619521"/>
                </a:lnTo>
                <a:lnTo>
                  <a:pt x="262953" y="616347"/>
                </a:lnTo>
                <a:lnTo>
                  <a:pt x="266522" y="615950"/>
                </a:lnTo>
                <a:close/>
                <a:moveTo>
                  <a:pt x="1664891" y="614363"/>
                </a:moveTo>
                <a:lnTo>
                  <a:pt x="1675210" y="614363"/>
                </a:lnTo>
                <a:lnTo>
                  <a:pt x="1686322" y="614760"/>
                </a:lnTo>
                <a:lnTo>
                  <a:pt x="1697038" y="615554"/>
                </a:lnTo>
                <a:lnTo>
                  <a:pt x="1707754" y="617142"/>
                </a:lnTo>
                <a:lnTo>
                  <a:pt x="1718866" y="619127"/>
                </a:lnTo>
                <a:lnTo>
                  <a:pt x="1729582" y="621906"/>
                </a:lnTo>
                <a:lnTo>
                  <a:pt x="1740297" y="624288"/>
                </a:lnTo>
                <a:lnTo>
                  <a:pt x="1750616" y="627861"/>
                </a:lnTo>
                <a:lnTo>
                  <a:pt x="1761729" y="631435"/>
                </a:lnTo>
                <a:lnTo>
                  <a:pt x="1772047" y="635405"/>
                </a:lnTo>
                <a:lnTo>
                  <a:pt x="1782366" y="638978"/>
                </a:lnTo>
                <a:lnTo>
                  <a:pt x="1792288" y="643742"/>
                </a:lnTo>
                <a:lnTo>
                  <a:pt x="1802210" y="648506"/>
                </a:lnTo>
                <a:lnTo>
                  <a:pt x="1821260" y="657637"/>
                </a:lnTo>
                <a:lnTo>
                  <a:pt x="1838326" y="667562"/>
                </a:lnTo>
                <a:lnTo>
                  <a:pt x="1854994" y="677885"/>
                </a:lnTo>
                <a:lnTo>
                  <a:pt x="1869282" y="687810"/>
                </a:lnTo>
                <a:lnTo>
                  <a:pt x="1881982" y="697338"/>
                </a:lnTo>
                <a:lnTo>
                  <a:pt x="1892301" y="706072"/>
                </a:lnTo>
                <a:lnTo>
                  <a:pt x="1900635" y="714012"/>
                </a:lnTo>
                <a:lnTo>
                  <a:pt x="1903810" y="717585"/>
                </a:lnTo>
                <a:lnTo>
                  <a:pt x="1905794" y="720761"/>
                </a:lnTo>
                <a:lnTo>
                  <a:pt x="1907779" y="723541"/>
                </a:lnTo>
                <a:lnTo>
                  <a:pt x="1908969" y="725923"/>
                </a:lnTo>
                <a:lnTo>
                  <a:pt x="1909366" y="730290"/>
                </a:lnTo>
                <a:lnTo>
                  <a:pt x="1909763" y="735848"/>
                </a:lnTo>
                <a:lnTo>
                  <a:pt x="1909763" y="752125"/>
                </a:lnTo>
                <a:lnTo>
                  <a:pt x="1908969" y="773961"/>
                </a:lnTo>
                <a:lnTo>
                  <a:pt x="1907779" y="800957"/>
                </a:lnTo>
                <a:lnTo>
                  <a:pt x="1905794" y="832321"/>
                </a:lnTo>
                <a:lnTo>
                  <a:pt x="1903413" y="866861"/>
                </a:lnTo>
                <a:lnTo>
                  <a:pt x="1897460" y="942689"/>
                </a:lnTo>
                <a:lnTo>
                  <a:pt x="1890316" y="1022885"/>
                </a:lnTo>
                <a:lnTo>
                  <a:pt x="1882379" y="1101096"/>
                </a:lnTo>
                <a:lnTo>
                  <a:pt x="1878410" y="1137621"/>
                </a:lnTo>
                <a:lnTo>
                  <a:pt x="1874838" y="1171366"/>
                </a:lnTo>
                <a:lnTo>
                  <a:pt x="1870869" y="1201539"/>
                </a:lnTo>
                <a:lnTo>
                  <a:pt x="1867298" y="1227345"/>
                </a:lnTo>
                <a:lnTo>
                  <a:pt x="1863726" y="1226948"/>
                </a:lnTo>
                <a:lnTo>
                  <a:pt x="1860948" y="1226948"/>
                </a:lnTo>
                <a:lnTo>
                  <a:pt x="1855391" y="1226948"/>
                </a:lnTo>
                <a:lnTo>
                  <a:pt x="1850232" y="1227742"/>
                </a:lnTo>
                <a:lnTo>
                  <a:pt x="1784351" y="1240049"/>
                </a:lnTo>
                <a:lnTo>
                  <a:pt x="1786732" y="1190026"/>
                </a:lnTo>
                <a:lnTo>
                  <a:pt x="1788716" y="1126504"/>
                </a:lnTo>
                <a:lnTo>
                  <a:pt x="1789907" y="1056631"/>
                </a:lnTo>
                <a:lnTo>
                  <a:pt x="1790701" y="985566"/>
                </a:lnTo>
                <a:lnTo>
                  <a:pt x="1790701" y="920854"/>
                </a:lnTo>
                <a:lnTo>
                  <a:pt x="1790304" y="892666"/>
                </a:lnTo>
                <a:lnTo>
                  <a:pt x="1789907" y="868052"/>
                </a:lnTo>
                <a:lnTo>
                  <a:pt x="1789113" y="848201"/>
                </a:lnTo>
                <a:lnTo>
                  <a:pt x="1787923" y="833909"/>
                </a:lnTo>
                <a:lnTo>
                  <a:pt x="1787129" y="828748"/>
                </a:lnTo>
                <a:lnTo>
                  <a:pt x="1786335" y="825969"/>
                </a:lnTo>
                <a:lnTo>
                  <a:pt x="1785541" y="824381"/>
                </a:lnTo>
                <a:lnTo>
                  <a:pt x="1785144" y="824381"/>
                </a:lnTo>
                <a:lnTo>
                  <a:pt x="1784351" y="824778"/>
                </a:lnTo>
                <a:lnTo>
                  <a:pt x="1778398" y="832718"/>
                </a:lnTo>
                <a:lnTo>
                  <a:pt x="1772444" y="841452"/>
                </a:lnTo>
                <a:lnTo>
                  <a:pt x="1770460" y="843437"/>
                </a:lnTo>
                <a:lnTo>
                  <a:pt x="1750616" y="1136033"/>
                </a:lnTo>
                <a:lnTo>
                  <a:pt x="1743869" y="1212258"/>
                </a:lnTo>
                <a:lnTo>
                  <a:pt x="1739107" y="1264664"/>
                </a:lnTo>
                <a:lnTo>
                  <a:pt x="1735932" y="1268634"/>
                </a:lnTo>
                <a:lnTo>
                  <a:pt x="1733551" y="1272604"/>
                </a:lnTo>
                <a:lnTo>
                  <a:pt x="1731169" y="1276971"/>
                </a:lnTo>
                <a:lnTo>
                  <a:pt x="1728391" y="1281338"/>
                </a:lnTo>
                <a:lnTo>
                  <a:pt x="1724819" y="1290469"/>
                </a:lnTo>
                <a:lnTo>
                  <a:pt x="1721644" y="1300394"/>
                </a:lnTo>
                <a:lnTo>
                  <a:pt x="1718866" y="1309526"/>
                </a:lnTo>
                <a:lnTo>
                  <a:pt x="1717279" y="1319054"/>
                </a:lnTo>
                <a:lnTo>
                  <a:pt x="1715294" y="1328185"/>
                </a:lnTo>
                <a:lnTo>
                  <a:pt x="1714501" y="1336522"/>
                </a:lnTo>
                <a:lnTo>
                  <a:pt x="1710929" y="1342477"/>
                </a:lnTo>
                <a:lnTo>
                  <a:pt x="1677194" y="1790303"/>
                </a:lnTo>
                <a:lnTo>
                  <a:pt x="1674019" y="1789906"/>
                </a:lnTo>
                <a:lnTo>
                  <a:pt x="1585119" y="1789906"/>
                </a:lnTo>
                <a:lnTo>
                  <a:pt x="1581150" y="1789906"/>
                </a:lnTo>
                <a:lnTo>
                  <a:pt x="1577975" y="1790303"/>
                </a:lnTo>
                <a:lnTo>
                  <a:pt x="1571229" y="1792288"/>
                </a:lnTo>
                <a:lnTo>
                  <a:pt x="1526382" y="1442523"/>
                </a:lnTo>
                <a:lnTo>
                  <a:pt x="1520429" y="1442920"/>
                </a:lnTo>
                <a:lnTo>
                  <a:pt x="1514475" y="1443317"/>
                </a:lnTo>
                <a:lnTo>
                  <a:pt x="1510110" y="1442920"/>
                </a:lnTo>
                <a:lnTo>
                  <a:pt x="1505744" y="1442523"/>
                </a:lnTo>
                <a:lnTo>
                  <a:pt x="1464072" y="1792288"/>
                </a:lnTo>
                <a:lnTo>
                  <a:pt x="1456929" y="1790303"/>
                </a:lnTo>
                <a:lnTo>
                  <a:pt x="1453357" y="1789906"/>
                </a:lnTo>
                <a:lnTo>
                  <a:pt x="1449388" y="1789906"/>
                </a:lnTo>
                <a:lnTo>
                  <a:pt x="1360488" y="1789906"/>
                </a:lnTo>
                <a:lnTo>
                  <a:pt x="1357710" y="1790303"/>
                </a:lnTo>
                <a:lnTo>
                  <a:pt x="1354932" y="1790700"/>
                </a:lnTo>
                <a:lnTo>
                  <a:pt x="1323578" y="1376223"/>
                </a:lnTo>
                <a:lnTo>
                  <a:pt x="1325563" y="1369871"/>
                </a:lnTo>
                <a:lnTo>
                  <a:pt x="1326357" y="1362725"/>
                </a:lnTo>
                <a:lnTo>
                  <a:pt x="1326357" y="1355579"/>
                </a:lnTo>
                <a:lnTo>
                  <a:pt x="1325960" y="1348035"/>
                </a:lnTo>
                <a:lnTo>
                  <a:pt x="1324769" y="1338110"/>
                </a:lnTo>
                <a:lnTo>
                  <a:pt x="1323182" y="1327391"/>
                </a:lnTo>
                <a:lnTo>
                  <a:pt x="1321197" y="1315481"/>
                </a:lnTo>
                <a:lnTo>
                  <a:pt x="1318419" y="1303173"/>
                </a:lnTo>
                <a:lnTo>
                  <a:pt x="1316435" y="1297218"/>
                </a:lnTo>
                <a:lnTo>
                  <a:pt x="1314053" y="1291263"/>
                </a:lnTo>
                <a:lnTo>
                  <a:pt x="1312069" y="1285308"/>
                </a:lnTo>
                <a:lnTo>
                  <a:pt x="1308894" y="1279353"/>
                </a:lnTo>
                <a:lnTo>
                  <a:pt x="1305719" y="1273795"/>
                </a:lnTo>
                <a:lnTo>
                  <a:pt x="1302147" y="1268237"/>
                </a:lnTo>
                <a:lnTo>
                  <a:pt x="1298178" y="1263472"/>
                </a:lnTo>
                <a:lnTo>
                  <a:pt x="1293813" y="1259105"/>
                </a:lnTo>
                <a:lnTo>
                  <a:pt x="1292225" y="1240049"/>
                </a:lnTo>
                <a:lnTo>
                  <a:pt x="1293813" y="1217419"/>
                </a:lnTo>
                <a:lnTo>
                  <a:pt x="1305322" y="1219802"/>
                </a:lnTo>
                <a:lnTo>
                  <a:pt x="1311672" y="1220993"/>
                </a:lnTo>
                <a:lnTo>
                  <a:pt x="1317228" y="1220993"/>
                </a:lnTo>
                <a:lnTo>
                  <a:pt x="1321991" y="1220993"/>
                </a:lnTo>
                <a:lnTo>
                  <a:pt x="1326357" y="1220596"/>
                </a:lnTo>
                <a:lnTo>
                  <a:pt x="1330325" y="1219802"/>
                </a:lnTo>
                <a:lnTo>
                  <a:pt x="1334691" y="1218610"/>
                </a:lnTo>
                <a:lnTo>
                  <a:pt x="1339057" y="1217022"/>
                </a:lnTo>
                <a:lnTo>
                  <a:pt x="1342628" y="1215037"/>
                </a:lnTo>
                <a:lnTo>
                  <a:pt x="1346597" y="1213052"/>
                </a:lnTo>
                <a:lnTo>
                  <a:pt x="1350169" y="1210670"/>
                </a:lnTo>
                <a:lnTo>
                  <a:pt x="1353741" y="1207891"/>
                </a:lnTo>
                <a:lnTo>
                  <a:pt x="1356916" y="1205112"/>
                </a:lnTo>
                <a:lnTo>
                  <a:pt x="1360091" y="1201539"/>
                </a:lnTo>
                <a:lnTo>
                  <a:pt x="1362869" y="1198363"/>
                </a:lnTo>
                <a:lnTo>
                  <a:pt x="1365647" y="1194393"/>
                </a:lnTo>
                <a:lnTo>
                  <a:pt x="1367632" y="1190820"/>
                </a:lnTo>
                <a:lnTo>
                  <a:pt x="1369219" y="1186453"/>
                </a:lnTo>
                <a:lnTo>
                  <a:pt x="1370807" y="1182086"/>
                </a:lnTo>
                <a:lnTo>
                  <a:pt x="1394619" y="1110624"/>
                </a:lnTo>
                <a:lnTo>
                  <a:pt x="1417638" y="1047897"/>
                </a:lnTo>
                <a:lnTo>
                  <a:pt x="1429544" y="1016533"/>
                </a:lnTo>
                <a:lnTo>
                  <a:pt x="1440657" y="985169"/>
                </a:lnTo>
                <a:lnTo>
                  <a:pt x="1450578" y="954997"/>
                </a:lnTo>
                <a:lnTo>
                  <a:pt x="1460500" y="924427"/>
                </a:lnTo>
                <a:lnTo>
                  <a:pt x="1469629" y="895048"/>
                </a:lnTo>
                <a:lnTo>
                  <a:pt x="1477169" y="866067"/>
                </a:lnTo>
                <a:lnTo>
                  <a:pt x="1480741" y="878771"/>
                </a:lnTo>
                <a:lnTo>
                  <a:pt x="1482329" y="868052"/>
                </a:lnTo>
                <a:lnTo>
                  <a:pt x="1491854" y="796193"/>
                </a:lnTo>
                <a:lnTo>
                  <a:pt x="1493838" y="783886"/>
                </a:lnTo>
                <a:lnTo>
                  <a:pt x="1506538" y="687016"/>
                </a:lnTo>
                <a:lnTo>
                  <a:pt x="1500982" y="672326"/>
                </a:lnTo>
                <a:lnTo>
                  <a:pt x="1507729" y="673517"/>
                </a:lnTo>
                <a:lnTo>
                  <a:pt x="1514079" y="675105"/>
                </a:lnTo>
                <a:lnTo>
                  <a:pt x="1520032" y="675502"/>
                </a:lnTo>
                <a:lnTo>
                  <a:pt x="1526382" y="675899"/>
                </a:lnTo>
                <a:lnTo>
                  <a:pt x="1533922" y="675502"/>
                </a:lnTo>
                <a:lnTo>
                  <a:pt x="1541860" y="674311"/>
                </a:lnTo>
                <a:lnTo>
                  <a:pt x="1549400" y="673517"/>
                </a:lnTo>
                <a:lnTo>
                  <a:pt x="1556941" y="671929"/>
                </a:lnTo>
                <a:lnTo>
                  <a:pt x="1551385" y="690589"/>
                </a:lnTo>
                <a:lnTo>
                  <a:pt x="1573213" y="881153"/>
                </a:lnTo>
                <a:lnTo>
                  <a:pt x="1628776" y="636993"/>
                </a:lnTo>
                <a:lnTo>
                  <a:pt x="1635126" y="631832"/>
                </a:lnTo>
                <a:lnTo>
                  <a:pt x="1641476" y="626273"/>
                </a:lnTo>
                <a:lnTo>
                  <a:pt x="1647826" y="621112"/>
                </a:lnTo>
                <a:lnTo>
                  <a:pt x="1654176" y="615157"/>
                </a:lnTo>
                <a:lnTo>
                  <a:pt x="1664891" y="614363"/>
                </a:lnTo>
                <a:close/>
                <a:moveTo>
                  <a:pt x="1134938" y="547688"/>
                </a:moveTo>
                <a:lnTo>
                  <a:pt x="1149232" y="547688"/>
                </a:lnTo>
                <a:lnTo>
                  <a:pt x="1163128" y="548482"/>
                </a:lnTo>
                <a:lnTo>
                  <a:pt x="1177421" y="550070"/>
                </a:lnTo>
                <a:lnTo>
                  <a:pt x="1191317" y="552055"/>
                </a:lnTo>
                <a:lnTo>
                  <a:pt x="1205611" y="554834"/>
                </a:lnTo>
                <a:lnTo>
                  <a:pt x="1219507" y="558010"/>
                </a:lnTo>
                <a:lnTo>
                  <a:pt x="1233403" y="561979"/>
                </a:lnTo>
                <a:lnTo>
                  <a:pt x="1247300" y="566346"/>
                </a:lnTo>
                <a:lnTo>
                  <a:pt x="1261196" y="571110"/>
                </a:lnTo>
                <a:lnTo>
                  <a:pt x="1274695" y="576667"/>
                </a:lnTo>
                <a:lnTo>
                  <a:pt x="1288194" y="582225"/>
                </a:lnTo>
                <a:lnTo>
                  <a:pt x="1300899" y="588180"/>
                </a:lnTo>
                <a:lnTo>
                  <a:pt x="1313605" y="594531"/>
                </a:lnTo>
                <a:lnTo>
                  <a:pt x="1325913" y="600883"/>
                </a:lnTo>
                <a:lnTo>
                  <a:pt x="1337824" y="607632"/>
                </a:lnTo>
                <a:lnTo>
                  <a:pt x="1349338" y="614777"/>
                </a:lnTo>
                <a:lnTo>
                  <a:pt x="1360455" y="621923"/>
                </a:lnTo>
                <a:lnTo>
                  <a:pt x="1370381" y="629069"/>
                </a:lnTo>
                <a:lnTo>
                  <a:pt x="1380704" y="636214"/>
                </a:lnTo>
                <a:lnTo>
                  <a:pt x="1389836" y="643757"/>
                </a:lnTo>
                <a:lnTo>
                  <a:pt x="1398173" y="650902"/>
                </a:lnTo>
                <a:lnTo>
                  <a:pt x="1405717" y="658048"/>
                </a:lnTo>
                <a:lnTo>
                  <a:pt x="1412864" y="665590"/>
                </a:lnTo>
                <a:lnTo>
                  <a:pt x="1419216" y="672339"/>
                </a:lnTo>
                <a:lnTo>
                  <a:pt x="1425172" y="679485"/>
                </a:lnTo>
                <a:lnTo>
                  <a:pt x="1429936" y="686233"/>
                </a:lnTo>
                <a:lnTo>
                  <a:pt x="1433907" y="692982"/>
                </a:lnTo>
                <a:lnTo>
                  <a:pt x="1436289" y="699334"/>
                </a:lnTo>
                <a:lnTo>
                  <a:pt x="1438274" y="705288"/>
                </a:lnTo>
                <a:lnTo>
                  <a:pt x="1439068" y="711243"/>
                </a:lnTo>
                <a:lnTo>
                  <a:pt x="1439862" y="719182"/>
                </a:lnTo>
                <a:lnTo>
                  <a:pt x="1441053" y="727916"/>
                </a:lnTo>
                <a:lnTo>
                  <a:pt x="1441450" y="737443"/>
                </a:lnTo>
                <a:lnTo>
                  <a:pt x="1441053" y="746971"/>
                </a:lnTo>
                <a:lnTo>
                  <a:pt x="1440656" y="756895"/>
                </a:lnTo>
                <a:lnTo>
                  <a:pt x="1439465" y="766820"/>
                </a:lnTo>
                <a:lnTo>
                  <a:pt x="1438671" y="777538"/>
                </a:lnTo>
                <a:lnTo>
                  <a:pt x="1437083" y="787860"/>
                </a:lnTo>
                <a:lnTo>
                  <a:pt x="1433112" y="810090"/>
                </a:lnTo>
                <a:lnTo>
                  <a:pt x="1428348" y="833512"/>
                </a:lnTo>
                <a:lnTo>
                  <a:pt x="1422392" y="857331"/>
                </a:lnTo>
                <a:lnTo>
                  <a:pt x="1415643" y="882340"/>
                </a:lnTo>
                <a:lnTo>
                  <a:pt x="1407702" y="908144"/>
                </a:lnTo>
                <a:lnTo>
                  <a:pt x="1399761" y="933947"/>
                </a:lnTo>
                <a:lnTo>
                  <a:pt x="1390630" y="960148"/>
                </a:lnTo>
                <a:lnTo>
                  <a:pt x="1381101" y="986348"/>
                </a:lnTo>
                <a:lnTo>
                  <a:pt x="1361646" y="1039146"/>
                </a:lnTo>
                <a:lnTo>
                  <a:pt x="1342191" y="1091547"/>
                </a:lnTo>
                <a:lnTo>
                  <a:pt x="1317972" y="1165385"/>
                </a:lnTo>
                <a:lnTo>
                  <a:pt x="1242535" y="1148315"/>
                </a:lnTo>
                <a:lnTo>
                  <a:pt x="1238962" y="1207465"/>
                </a:lnTo>
                <a:lnTo>
                  <a:pt x="1232212" y="1284875"/>
                </a:lnTo>
                <a:lnTo>
                  <a:pt x="1226654" y="1344422"/>
                </a:lnTo>
                <a:lnTo>
                  <a:pt x="1221095" y="1398411"/>
                </a:lnTo>
                <a:lnTo>
                  <a:pt x="1220698" y="1403572"/>
                </a:lnTo>
                <a:lnTo>
                  <a:pt x="1218316" y="1411908"/>
                </a:lnTo>
                <a:lnTo>
                  <a:pt x="1214743" y="1420245"/>
                </a:lnTo>
                <a:lnTo>
                  <a:pt x="1211169" y="1428581"/>
                </a:lnTo>
                <a:lnTo>
                  <a:pt x="1207199" y="1436918"/>
                </a:lnTo>
                <a:lnTo>
                  <a:pt x="1203229" y="1444857"/>
                </a:lnTo>
                <a:lnTo>
                  <a:pt x="1198464" y="1452797"/>
                </a:lnTo>
                <a:lnTo>
                  <a:pt x="1193303" y="1461133"/>
                </a:lnTo>
                <a:lnTo>
                  <a:pt x="1187744" y="1469073"/>
                </a:lnTo>
                <a:lnTo>
                  <a:pt x="1141688" y="2084388"/>
                </a:lnTo>
                <a:lnTo>
                  <a:pt x="1017416" y="2084388"/>
                </a:lnTo>
                <a:lnTo>
                  <a:pt x="955478" y="1594915"/>
                </a:lnTo>
                <a:lnTo>
                  <a:pt x="947537" y="1595709"/>
                </a:lnTo>
                <a:lnTo>
                  <a:pt x="943567" y="1596503"/>
                </a:lnTo>
                <a:lnTo>
                  <a:pt x="939597" y="1596503"/>
                </a:lnTo>
                <a:lnTo>
                  <a:pt x="934435" y="1595709"/>
                </a:lnTo>
                <a:lnTo>
                  <a:pt x="928877" y="1595312"/>
                </a:lnTo>
                <a:lnTo>
                  <a:pt x="871306" y="2082006"/>
                </a:lnTo>
                <a:lnTo>
                  <a:pt x="741476" y="2084388"/>
                </a:lnTo>
                <a:lnTo>
                  <a:pt x="694625" y="1461133"/>
                </a:lnTo>
                <a:lnTo>
                  <a:pt x="685890" y="1446842"/>
                </a:lnTo>
                <a:lnTo>
                  <a:pt x="681920" y="1439697"/>
                </a:lnTo>
                <a:lnTo>
                  <a:pt x="677553" y="1432948"/>
                </a:lnTo>
                <a:lnTo>
                  <a:pt x="673582" y="1425802"/>
                </a:lnTo>
                <a:lnTo>
                  <a:pt x="670406" y="1418657"/>
                </a:lnTo>
                <a:lnTo>
                  <a:pt x="667230" y="1411511"/>
                </a:lnTo>
                <a:lnTo>
                  <a:pt x="664848" y="1403969"/>
                </a:lnTo>
                <a:lnTo>
                  <a:pt x="664053" y="1398411"/>
                </a:lnTo>
                <a:lnTo>
                  <a:pt x="657701" y="1329337"/>
                </a:lnTo>
                <a:lnTo>
                  <a:pt x="650554" y="1253514"/>
                </a:lnTo>
                <a:lnTo>
                  <a:pt x="642217" y="1157446"/>
                </a:lnTo>
                <a:lnTo>
                  <a:pt x="626335" y="1161415"/>
                </a:lnTo>
                <a:lnTo>
                  <a:pt x="610057" y="1165782"/>
                </a:lnTo>
                <a:lnTo>
                  <a:pt x="594175" y="1168958"/>
                </a:lnTo>
                <a:lnTo>
                  <a:pt x="585440" y="1170943"/>
                </a:lnTo>
                <a:lnTo>
                  <a:pt x="577500" y="1171737"/>
                </a:lnTo>
                <a:lnTo>
                  <a:pt x="569956" y="1172531"/>
                </a:lnTo>
                <a:lnTo>
                  <a:pt x="562412" y="1172928"/>
                </a:lnTo>
                <a:lnTo>
                  <a:pt x="554869" y="1172928"/>
                </a:lnTo>
                <a:lnTo>
                  <a:pt x="548119" y="1172531"/>
                </a:lnTo>
                <a:lnTo>
                  <a:pt x="541369" y="1171737"/>
                </a:lnTo>
                <a:lnTo>
                  <a:pt x="535017" y="1170149"/>
                </a:lnTo>
                <a:lnTo>
                  <a:pt x="529458" y="1167767"/>
                </a:lnTo>
                <a:lnTo>
                  <a:pt x="523900" y="1165385"/>
                </a:lnTo>
                <a:lnTo>
                  <a:pt x="514768" y="1116557"/>
                </a:lnTo>
                <a:lnTo>
                  <a:pt x="504048" y="1055819"/>
                </a:lnTo>
                <a:lnTo>
                  <a:pt x="492931" y="988730"/>
                </a:lnTo>
                <a:lnTo>
                  <a:pt x="482211" y="919656"/>
                </a:lnTo>
                <a:lnTo>
                  <a:pt x="477049" y="885913"/>
                </a:lnTo>
                <a:lnTo>
                  <a:pt x="472682" y="853361"/>
                </a:lnTo>
                <a:lnTo>
                  <a:pt x="468712" y="822397"/>
                </a:lnTo>
                <a:lnTo>
                  <a:pt x="465932" y="794608"/>
                </a:lnTo>
                <a:lnTo>
                  <a:pt x="463550" y="770393"/>
                </a:lnTo>
                <a:lnTo>
                  <a:pt x="462359" y="748956"/>
                </a:lnTo>
                <a:lnTo>
                  <a:pt x="461962" y="740222"/>
                </a:lnTo>
                <a:lnTo>
                  <a:pt x="461962" y="732680"/>
                </a:lnTo>
                <a:lnTo>
                  <a:pt x="462359" y="726328"/>
                </a:lnTo>
                <a:lnTo>
                  <a:pt x="463153" y="720770"/>
                </a:lnTo>
                <a:lnTo>
                  <a:pt x="463550" y="716404"/>
                </a:lnTo>
                <a:lnTo>
                  <a:pt x="463947" y="711640"/>
                </a:lnTo>
                <a:lnTo>
                  <a:pt x="465138" y="707273"/>
                </a:lnTo>
                <a:lnTo>
                  <a:pt x="466330" y="702906"/>
                </a:lnTo>
                <a:lnTo>
                  <a:pt x="469109" y="694173"/>
                </a:lnTo>
                <a:lnTo>
                  <a:pt x="473079" y="685836"/>
                </a:lnTo>
                <a:lnTo>
                  <a:pt x="477447" y="677500"/>
                </a:lnTo>
                <a:lnTo>
                  <a:pt x="483005" y="669957"/>
                </a:lnTo>
                <a:lnTo>
                  <a:pt x="489358" y="662415"/>
                </a:lnTo>
                <a:lnTo>
                  <a:pt x="496504" y="654475"/>
                </a:lnTo>
                <a:lnTo>
                  <a:pt x="504048" y="647329"/>
                </a:lnTo>
                <a:lnTo>
                  <a:pt x="512783" y="640581"/>
                </a:lnTo>
                <a:lnTo>
                  <a:pt x="521915" y="634229"/>
                </a:lnTo>
                <a:lnTo>
                  <a:pt x="531443" y="628275"/>
                </a:lnTo>
                <a:lnTo>
                  <a:pt x="542163" y="621923"/>
                </a:lnTo>
                <a:lnTo>
                  <a:pt x="552883" y="616365"/>
                </a:lnTo>
                <a:lnTo>
                  <a:pt x="564000" y="610411"/>
                </a:lnTo>
                <a:lnTo>
                  <a:pt x="575911" y="605250"/>
                </a:lnTo>
                <a:lnTo>
                  <a:pt x="588220" y="600089"/>
                </a:lnTo>
                <a:lnTo>
                  <a:pt x="600925" y="595325"/>
                </a:lnTo>
                <a:lnTo>
                  <a:pt x="613233" y="590562"/>
                </a:lnTo>
                <a:lnTo>
                  <a:pt x="626732" y="586195"/>
                </a:lnTo>
                <a:lnTo>
                  <a:pt x="640231" y="582225"/>
                </a:lnTo>
                <a:lnTo>
                  <a:pt x="653731" y="577858"/>
                </a:lnTo>
                <a:lnTo>
                  <a:pt x="681920" y="570713"/>
                </a:lnTo>
                <a:lnTo>
                  <a:pt x="710110" y="564361"/>
                </a:lnTo>
                <a:lnTo>
                  <a:pt x="738299" y="558407"/>
                </a:lnTo>
                <a:lnTo>
                  <a:pt x="766489" y="554040"/>
                </a:lnTo>
                <a:lnTo>
                  <a:pt x="793884" y="549673"/>
                </a:lnTo>
                <a:lnTo>
                  <a:pt x="797458" y="549276"/>
                </a:lnTo>
                <a:lnTo>
                  <a:pt x="800634" y="549276"/>
                </a:lnTo>
                <a:lnTo>
                  <a:pt x="806987" y="549276"/>
                </a:lnTo>
                <a:lnTo>
                  <a:pt x="897114" y="881943"/>
                </a:lnTo>
                <a:lnTo>
                  <a:pt x="899099" y="868843"/>
                </a:lnTo>
                <a:lnTo>
                  <a:pt x="930068" y="640581"/>
                </a:lnTo>
                <a:lnTo>
                  <a:pt x="921333" y="617953"/>
                </a:lnTo>
                <a:lnTo>
                  <a:pt x="938406" y="588577"/>
                </a:lnTo>
                <a:lnTo>
                  <a:pt x="977712" y="588180"/>
                </a:lnTo>
                <a:lnTo>
                  <a:pt x="994388" y="617953"/>
                </a:lnTo>
                <a:lnTo>
                  <a:pt x="986844" y="644551"/>
                </a:lnTo>
                <a:lnTo>
                  <a:pt x="1014636" y="885913"/>
                </a:lnTo>
                <a:lnTo>
                  <a:pt x="1088485" y="559597"/>
                </a:lnTo>
                <a:lnTo>
                  <a:pt x="1096823" y="556025"/>
                </a:lnTo>
                <a:lnTo>
                  <a:pt x="1103175" y="552849"/>
                </a:lnTo>
                <a:lnTo>
                  <a:pt x="1106749" y="550467"/>
                </a:lnTo>
                <a:lnTo>
                  <a:pt x="1107543" y="550070"/>
                </a:lnTo>
                <a:lnTo>
                  <a:pt x="1107543" y="549673"/>
                </a:lnTo>
                <a:lnTo>
                  <a:pt x="1121042" y="548085"/>
                </a:lnTo>
                <a:lnTo>
                  <a:pt x="1134938" y="547688"/>
                </a:lnTo>
                <a:close/>
                <a:moveTo>
                  <a:pt x="1529566" y="180975"/>
                </a:moveTo>
                <a:lnTo>
                  <a:pt x="1542295" y="180975"/>
                </a:lnTo>
                <a:lnTo>
                  <a:pt x="1554228" y="181372"/>
                </a:lnTo>
                <a:lnTo>
                  <a:pt x="1566162" y="182564"/>
                </a:lnTo>
                <a:lnTo>
                  <a:pt x="1577698" y="184153"/>
                </a:lnTo>
                <a:lnTo>
                  <a:pt x="1588040" y="186139"/>
                </a:lnTo>
                <a:lnTo>
                  <a:pt x="1598781" y="188920"/>
                </a:lnTo>
                <a:lnTo>
                  <a:pt x="1608328" y="191700"/>
                </a:lnTo>
                <a:lnTo>
                  <a:pt x="1617874" y="195275"/>
                </a:lnTo>
                <a:lnTo>
                  <a:pt x="1626626" y="198453"/>
                </a:lnTo>
                <a:lnTo>
                  <a:pt x="1634979" y="202426"/>
                </a:lnTo>
                <a:lnTo>
                  <a:pt x="1642935" y="206398"/>
                </a:lnTo>
                <a:lnTo>
                  <a:pt x="1650095" y="210370"/>
                </a:lnTo>
                <a:lnTo>
                  <a:pt x="1656858" y="214740"/>
                </a:lnTo>
                <a:lnTo>
                  <a:pt x="1663222" y="218315"/>
                </a:lnTo>
                <a:lnTo>
                  <a:pt x="1673962" y="225862"/>
                </a:lnTo>
                <a:lnTo>
                  <a:pt x="1682316" y="232615"/>
                </a:lnTo>
                <a:lnTo>
                  <a:pt x="1688681" y="238177"/>
                </a:lnTo>
                <a:lnTo>
                  <a:pt x="1693454" y="243341"/>
                </a:lnTo>
                <a:lnTo>
                  <a:pt x="1691863" y="246519"/>
                </a:lnTo>
                <a:lnTo>
                  <a:pt x="1689476" y="250888"/>
                </a:lnTo>
                <a:lnTo>
                  <a:pt x="1686692" y="256052"/>
                </a:lnTo>
                <a:lnTo>
                  <a:pt x="1682714" y="262011"/>
                </a:lnTo>
                <a:lnTo>
                  <a:pt x="1677940" y="268367"/>
                </a:lnTo>
                <a:lnTo>
                  <a:pt x="1671973" y="275120"/>
                </a:lnTo>
                <a:lnTo>
                  <a:pt x="1665211" y="281078"/>
                </a:lnTo>
                <a:lnTo>
                  <a:pt x="1661233" y="284256"/>
                </a:lnTo>
                <a:lnTo>
                  <a:pt x="1656858" y="286639"/>
                </a:lnTo>
                <a:lnTo>
                  <a:pt x="1652880" y="289420"/>
                </a:lnTo>
                <a:lnTo>
                  <a:pt x="1648106" y="291803"/>
                </a:lnTo>
                <a:lnTo>
                  <a:pt x="1643333" y="293790"/>
                </a:lnTo>
                <a:lnTo>
                  <a:pt x="1638162" y="295776"/>
                </a:lnTo>
                <a:lnTo>
                  <a:pt x="1632593" y="296967"/>
                </a:lnTo>
                <a:lnTo>
                  <a:pt x="1627024" y="297762"/>
                </a:lnTo>
                <a:lnTo>
                  <a:pt x="1621057" y="298159"/>
                </a:lnTo>
                <a:lnTo>
                  <a:pt x="1614692" y="298159"/>
                </a:lnTo>
                <a:lnTo>
                  <a:pt x="1607930" y="297762"/>
                </a:lnTo>
                <a:lnTo>
                  <a:pt x="1601167" y="296570"/>
                </a:lnTo>
                <a:lnTo>
                  <a:pt x="1594007" y="294584"/>
                </a:lnTo>
                <a:lnTo>
                  <a:pt x="1586449" y="292201"/>
                </a:lnTo>
                <a:lnTo>
                  <a:pt x="1578891" y="289420"/>
                </a:lnTo>
                <a:lnTo>
                  <a:pt x="1570936" y="285448"/>
                </a:lnTo>
                <a:lnTo>
                  <a:pt x="1561389" y="280681"/>
                </a:lnTo>
                <a:lnTo>
                  <a:pt x="1551842" y="276708"/>
                </a:lnTo>
                <a:lnTo>
                  <a:pt x="1590825" y="295776"/>
                </a:lnTo>
                <a:lnTo>
                  <a:pt x="1608328" y="303720"/>
                </a:lnTo>
                <a:lnTo>
                  <a:pt x="1617477" y="306898"/>
                </a:lnTo>
                <a:lnTo>
                  <a:pt x="1625830" y="310473"/>
                </a:lnTo>
                <a:lnTo>
                  <a:pt x="1633786" y="312857"/>
                </a:lnTo>
                <a:lnTo>
                  <a:pt x="1641344" y="314446"/>
                </a:lnTo>
                <a:lnTo>
                  <a:pt x="1648902" y="316035"/>
                </a:lnTo>
                <a:lnTo>
                  <a:pt x="1655664" y="316432"/>
                </a:lnTo>
                <a:lnTo>
                  <a:pt x="1662427" y="316035"/>
                </a:lnTo>
                <a:lnTo>
                  <a:pt x="1665609" y="315240"/>
                </a:lnTo>
                <a:lnTo>
                  <a:pt x="1668393" y="314446"/>
                </a:lnTo>
                <a:lnTo>
                  <a:pt x="1671576" y="313651"/>
                </a:lnTo>
                <a:lnTo>
                  <a:pt x="1674360" y="312460"/>
                </a:lnTo>
                <a:lnTo>
                  <a:pt x="1676747" y="310871"/>
                </a:lnTo>
                <a:lnTo>
                  <a:pt x="1679531" y="309282"/>
                </a:lnTo>
                <a:lnTo>
                  <a:pt x="1680725" y="321993"/>
                </a:lnTo>
                <a:lnTo>
                  <a:pt x="1681123" y="333910"/>
                </a:lnTo>
                <a:lnTo>
                  <a:pt x="1681123" y="345430"/>
                </a:lnTo>
                <a:lnTo>
                  <a:pt x="1680327" y="356950"/>
                </a:lnTo>
                <a:lnTo>
                  <a:pt x="1682316" y="354566"/>
                </a:lnTo>
                <a:lnTo>
                  <a:pt x="1683509" y="353772"/>
                </a:lnTo>
                <a:lnTo>
                  <a:pt x="1684703" y="353772"/>
                </a:lnTo>
                <a:lnTo>
                  <a:pt x="1685896" y="354169"/>
                </a:lnTo>
                <a:lnTo>
                  <a:pt x="1687487" y="354964"/>
                </a:lnTo>
                <a:lnTo>
                  <a:pt x="1688681" y="356553"/>
                </a:lnTo>
                <a:lnTo>
                  <a:pt x="1689874" y="358142"/>
                </a:lnTo>
                <a:lnTo>
                  <a:pt x="1692261" y="363703"/>
                </a:lnTo>
                <a:lnTo>
                  <a:pt x="1694250" y="370456"/>
                </a:lnTo>
                <a:lnTo>
                  <a:pt x="1695841" y="378401"/>
                </a:lnTo>
                <a:lnTo>
                  <a:pt x="1697034" y="387934"/>
                </a:lnTo>
                <a:lnTo>
                  <a:pt x="1698227" y="398660"/>
                </a:lnTo>
                <a:lnTo>
                  <a:pt x="1698625" y="409782"/>
                </a:lnTo>
                <a:lnTo>
                  <a:pt x="1698227" y="420905"/>
                </a:lnTo>
                <a:lnTo>
                  <a:pt x="1697034" y="431630"/>
                </a:lnTo>
                <a:lnTo>
                  <a:pt x="1695841" y="441164"/>
                </a:lnTo>
                <a:lnTo>
                  <a:pt x="1694250" y="449108"/>
                </a:lnTo>
                <a:lnTo>
                  <a:pt x="1692261" y="456259"/>
                </a:lnTo>
                <a:lnTo>
                  <a:pt x="1689874" y="461423"/>
                </a:lnTo>
                <a:lnTo>
                  <a:pt x="1688681" y="463012"/>
                </a:lnTo>
                <a:lnTo>
                  <a:pt x="1687487" y="464998"/>
                </a:lnTo>
                <a:lnTo>
                  <a:pt x="1685896" y="465792"/>
                </a:lnTo>
                <a:lnTo>
                  <a:pt x="1684703" y="465792"/>
                </a:lnTo>
                <a:lnTo>
                  <a:pt x="1683112" y="465792"/>
                </a:lnTo>
                <a:lnTo>
                  <a:pt x="1681520" y="464203"/>
                </a:lnTo>
                <a:lnTo>
                  <a:pt x="1680327" y="463012"/>
                </a:lnTo>
                <a:lnTo>
                  <a:pt x="1679134" y="461025"/>
                </a:lnTo>
                <a:lnTo>
                  <a:pt x="1677940" y="458642"/>
                </a:lnTo>
                <a:lnTo>
                  <a:pt x="1676349" y="455464"/>
                </a:lnTo>
                <a:lnTo>
                  <a:pt x="1674758" y="447917"/>
                </a:lnTo>
                <a:lnTo>
                  <a:pt x="1673565" y="457450"/>
                </a:lnTo>
                <a:lnTo>
                  <a:pt x="1671973" y="467381"/>
                </a:lnTo>
                <a:lnTo>
                  <a:pt x="1669587" y="476518"/>
                </a:lnTo>
                <a:lnTo>
                  <a:pt x="1667200" y="485654"/>
                </a:lnTo>
                <a:lnTo>
                  <a:pt x="1664813" y="494393"/>
                </a:lnTo>
                <a:lnTo>
                  <a:pt x="1661631" y="502735"/>
                </a:lnTo>
                <a:lnTo>
                  <a:pt x="1658449" y="511077"/>
                </a:lnTo>
                <a:lnTo>
                  <a:pt x="1654869" y="519419"/>
                </a:lnTo>
                <a:lnTo>
                  <a:pt x="1651289" y="526966"/>
                </a:lnTo>
                <a:lnTo>
                  <a:pt x="1646913" y="534514"/>
                </a:lnTo>
                <a:lnTo>
                  <a:pt x="1642537" y="541664"/>
                </a:lnTo>
                <a:lnTo>
                  <a:pt x="1638162" y="548417"/>
                </a:lnTo>
                <a:lnTo>
                  <a:pt x="1633388" y="555170"/>
                </a:lnTo>
                <a:lnTo>
                  <a:pt x="1628217" y="561526"/>
                </a:lnTo>
                <a:lnTo>
                  <a:pt x="1623046" y="567485"/>
                </a:lnTo>
                <a:lnTo>
                  <a:pt x="1618272" y="573443"/>
                </a:lnTo>
                <a:lnTo>
                  <a:pt x="1612703" y="578607"/>
                </a:lnTo>
                <a:lnTo>
                  <a:pt x="1607134" y="583771"/>
                </a:lnTo>
                <a:lnTo>
                  <a:pt x="1601565" y="588538"/>
                </a:lnTo>
                <a:lnTo>
                  <a:pt x="1596394" y="592510"/>
                </a:lnTo>
                <a:lnTo>
                  <a:pt x="1590427" y="596880"/>
                </a:lnTo>
                <a:lnTo>
                  <a:pt x="1584460" y="600852"/>
                </a:lnTo>
                <a:lnTo>
                  <a:pt x="1578891" y="604030"/>
                </a:lnTo>
                <a:lnTo>
                  <a:pt x="1572924" y="607605"/>
                </a:lnTo>
                <a:lnTo>
                  <a:pt x="1566958" y="609989"/>
                </a:lnTo>
                <a:lnTo>
                  <a:pt x="1560991" y="612372"/>
                </a:lnTo>
                <a:lnTo>
                  <a:pt x="1555024" y="614756"/>
                </a:lnTo>
                <a:lnTo>
                  <a:pt x="1549853" y="616344"/>
                </a:lnTo>
                <a:lnTo>
                  <a:pt x="1543886" y="617536"/>
                </a:lnTo>
                <a:lnTo>
                  <a:pt x="1538317" y="618331"/>
                </a:lnTo>
                <a:lnTo>
                  <a:pt x="1532748" y="618728"/>
                </a:lnTo>
                <a:lnTo>
                  <a:pt x="1527179" y="619125"/>
                </a:lnTo>
                <a:lnTo>
                  <a:pt x="1523201" y="618728"/>
                </a:lnTo>
                <a:lnTo>
                  <a:pt x="1518428" y="618331"/>
                </a:lnTo>
                <a:lnTo>
                  <a:pt x="1513654" y="617536"/>
                </a:lnTo>
                <a:lnTo>
                  <a:pt x="1508881" y="615947"/>
                </a:lnTo>
                <a:lnTo>
                  <a:pt x="1503709" y="614358"/>
                </a:lnTo>
                <a:lnTo>
                  <a:pt x="1498538" y="611975"/>
                </a:lnTo>
                <a:lnTo>
                  <a:pt x="1492969" y="609592"/>
                </a:lnTo>
                <a:lnTo>
                  <a:pt x="1487798" y="606414"/>
                </a:lnTo>
                <a:lnTo>
                  <a:pt x="1482229" y="603633"/>
                </a:lnTo>
                <a:lnTo>
                  <a:pt x="1476660" y="599661"/>
                </a:lnTo>
                <a:lnTo>
                  <a:pt x="1465522" y="591716"/>
                </a:lnTo>
                <a:lnTo>
                  <a:pt x="1454384" y="582580"/>
                </a:lnTo>
                <a:lnTo>
                  <a:pt x="1443246" y="572251"/>
                </a:lnTo>
                <a:lnTo>
                  <a:pt x="1432108" y="560732"/>
                </a:lnTo>
                <a:lnTo>
                  <a:pt x="1421765" y="548020"/>
                </a:lnTo>
                <a:lnTo>
                  <a:pt x="1416992" y="541664"/>
                </a:lnTo>
                <a:lnTo>
                  <a:pt x="1411821" y="534514"/>
                </a:lnTo>
                <a:lnTo>
                  <a:pt x="1407445" y="527364"/>
                </a:lnTo>
                <a:lnTo>
                  <a:pt x="1402671" y="520213"/>
                </a:lnTo>
                <a:lnTo>
                  <a:pt x="1398296" y="512666"/>
                </a:lnTo>
                <a:lnTo>
                  <a:pt x="1394318" y="504721"/>
                </a:lnTo>
                <a:lnTo>
                  <a:pt x="1390340" y="496777"/>
                </a:lnTo>
                <a:lnTo>
                  <a:pt x="1386760" y="488435"/>
                </a:lnTo>
                <a:lnTo>
                  <a:pt x="1383180" y="480490"/>
                </a:lnTo>
                <a:lnTo>
                  <a:pt x="1380395" y="472148"/>
                </a:lnTo>
                <a:lnTo>
                  <a:pt x="1377213" y="463012"/>
                </a:lnTo>
                <a:lnTo>
                  <a:pt x="1374826" y="454272"/>
                </a:lnTo>
                <a:lnTo>
                  <a:pt x="1373235" y="460231"/>
                </a:lnTo>
                <a:lnTo>
                  <a:pt x="1370848" y="464998"/>
                </a:lnTo>
                <a:lnTo>
                  <a:pt x="1369655" y="466189"/>
                </a:lnTo>
                <a:lnTo>
                  <a:pt x="1368462" y="467381"/>
                </a:lnTo>
                <a:lnTo>
                  <a:pt x="1367268" y="468176"/>
                </a:lnTo>
                <a:lnTo>
                  <a:pt x="1366075" y="468573"/>
                </a:lnTo>
                <a:lnTo>
                  <a:pt x="1364484" y="468176"/>
                </a:lnTo>
                <a:lnTo>
                  <a:pt x="1363291" y="467381"/>
                </a:lnTo>
                <a:lnTo>
                  <a:pt x="1361699" y="466189"/>
                </a:lnTo>
                <a:lnTo>
                  <a:pt x="1360506" y="463806"/>
                </a:lnTo>
                <a:lnTo>
                  <a:pt x="1358119" y="459039"/>
                </a:lnTo>
                <a:lnTo>
                  <a:pt x="1356130" y="452286"/>
                </a:lnTo>
                <a:lnTo>
                  <a:pt x="1354539" y="443547"/>
                </a:lnTo>
                <a:lnTo>
                  <a:pt x="1353346" y="434411"/>
                </a:lnTo>
                <a:lnTo>
                  <a:pt x="1352550" y="423685"/>
                </a:lnTo>
                <a:lnTo>
                  <a:pt x="1352550" y="412563"/>
                </a:lnTo>
                <a:lnTo>
                  <a:pt x="1352550" y="401043"/>
                </a:lnTo>
                <a:lnTo>
                  <a:pt x="1353346" y="390715"/>
                </a:lnTo>
                <a:lnTo>
                  <a:pt x="1354539" y="381181"/>
                </a:lnTo>
                <a:lnTo>
                  <a:pt x="1356130" y="372839"/>
                </a:lnTo>
                <a:lnTo>
                  <a:pt x="1358119" y="366086"/>
                </a:lnTo>
                <a:lnTo>
                  <a:pt x="1360506" y="360922"/>
                </a:lnTo>
                <a:lnTo>
                  <a:pt x="1361699" y="358936"/>
                </a:lnTo>
                <a:lnTo>
                  <a:pt x="1363291" y="357744"/>
                </a:lnTo>
                <a:lnTo>
                  <a:pt x="1364484" y="356950"/>
                </a:lnTo>
                <a:lnTo>
                  <a:pt x="1366075" y="356553"/>
                </a:lnTo>
                <a:lnTo>
                  <a:pt x="1366871" y="356950"/>
                </a:lnTo>
                <a:lnTo>
                  <a:pt x="1367666" y="357347"/>
                </a:lnTo>
                <a:lnTo>
                  <a:pt x="1368064" y="349800"/>
                </a:lnTo>
                <a:lnTo>
                  <a:pt x="1368462" y="342252"/>
                </a:lnTo>
                <a:lnTo>
                  <a:pt x="1369257" y="335499"/>
                </a:lnTo>
                <a:lnTo>
                  <a:pt x="1370053" y="329541"/>
                </a:lnTo>
                <a:lnTo>
                  <a:pt x="1369655" y="321596"/>
                </a:lnTo>
                <a:lnTo>
                  <a:pt x="1369257" y="314049"/>
                </a:lnTo>
                <a:lnTo>
                  <a:pt x="1369257" y="307296"/>
                </a:lnTo>
                <a:lnTo>
                  <a:pt x="1369655" y="300543"/>
                </a:lnTo>
                <a:lnTo>
                  <a:pt x="1370053" y="294584"/>
                </a:lnTo>
                <a:lnTo>
                  <a:pt x="1370848" y="289023"/>
                </a:lnTo>
                <a:lnTo>
                  <a:pt x="1372440" y="283461"/>
                </a:lnTo>
                <a:lnTo>
                  <a:pt x="1374031" y="278297"/>
                </a:lnTo>
                <a:lnTo>
                  <a:pt x="1375622" y="273531"/>
                </a:lnTo>
                <a:lnTo>
                  <a:pt x="1377213" y="269558"/>
                </a:lnTo>
                <a:lnTo>
                  <a:pt x="1379998" y="265189"/>
                </a:lnTo>
                <a:lnTo>
                  <a:pt x="1382384" y="262011"/>
                </a:lnTo>
                <a:lnTo>
                  <a:pt x="1384771" y="258436"/>
                </a:lnTo>
                <a:lnTo>
                  <a:pt x="1387953" y="255655"/>
                </a:lnTo>
                <a:lnTo>
                  <a:pt x="1391136" y="252477"/>
                </a:lnTo>
                <a:lnTo>
                  <a:pt x="1394716" y="250491"/>
                </a:lnTo>
                <a:lnTo>
                  <a:pt x="1379600" y="250491"/>
                </a:lnTo>
                <a:lnTo>
                  <a:pt x="1367666" y="250888"/>
                </a:lnTo>
                <a:lnTo>
                  <a:pt x="1357324" y="251683"/>
                </a:lnTo>
                <a:lnTo>
                  <a:pt x="1364484" y="248108"/>
                </a:lnTo>
                <a:lnTo>
                  <a:pt x="1371644" y="243341"/>
                </a:lnTo>
                <a:lnTo>
                  <a:pt x="1379202" y="238177"/>
                </a:lnTo>
                <a:lnTo>
                  <a:pt x="1386362" y="232615"/>
                </a:lnTo>
                <a:lnTo>
                  <a:pt x="1400285" y="222287"/>
                </a:lnTo>
                <a:lnTo>
                  <a:pt x="1406649" y="217520"/>
                </a:lnTo>
                <a:lnTo>
                  <a:pt x="1412218" y="214343"/>
                </a:lnTo>
                <a:lnTo>
                  <a:pt x="1428528" y="206398"/>
                </a:lnTo>
                <a:lnTo>
                  <a:pt x="1444041" y="199645"/>
                </a:lnTo>
                <a:lnTo>
                  <a:pt x="1459157" y="194481"/>
                </a:lnTo>
                <a:lnTo>
                  <a:pt x="1474273" y="189714"/>
                </a:lnTo>
                <a:lnTo>
                  <a:pt x="1488594" y="186139"/>
                </a:lnTo>
                <a:lnTo>
                  <a:pt x="1502914" y="183756"/>
                </a:lnTo>
                <a:lnTo>
                  <a:pt x="1516439" y="182167"/>
                </a:lnTo>
                <a:lnTo>
                  <a:pt x="1529566" y="180975"/>
                </a:lnTo>
                <a:close/>
                <a:moveTo>
                  <a:pt x="392103" y="180975"/>
                </a:moveTo>
                <a:lnTo>
                  <a:pt x="405170" y="180975"/>
                </a:lnTo>
                <a:lnTo>
                  <a:pt x="417445" y="181372"/>
                </a:lnTo>
                <a:lnTo>
                  <a:pt x="428532" y="182564"/>
                </a:lnTo>
                <a:lnTo>
                  <a:pt x="440015" y="184153"/>
                </a:lnTo>
                <a:lnTo>
                  <a:pt x="451102" y="186139"/>
                </a:lnTo>
                <a:lnTo>
                  <a:pt x="461001" y="188920"/>
                </a:lnTo>
                <a:lnTo>
                  <a:pt x="471296" y="191700"/>
                </a:lnTo>
                <a:lnTo>
                  <a:pt x="480404" y="195275"/>
                </a:lnTo>
                <a:lnTo>
                  <a:pt x="489115" y="198453"/>
                </a:lnTo>
                <a:lnTo>
                  <a:pt x="497430" y="202426"/>
                </a:lnTo>
                <a:lnTo>
                  <a:pt x="505349" y="206398"/>
                </a:lnTo>
                <a:lnTo>
                  <a:pt x="512873" y="210370"/>
                </a:lnTo>
                <a:lnTo>
                  <a:pt x="519604" y="214740"/>
                </a:lnTo>
                <a:lnTo>
                  <a:pt x="525543" y="218315"/>
                </a:lnTo>
                <a:lnTo>
                  <a:pt x="536234" y="225862"/>
                </a:lnTo>
                <a:lnTo>
                  <a:pt x="544550" y="232615"/>
                </a:lnTo>
                <a:lnTo>
                  <a:pt x="550489" y="238177"/>
                </a:lnTo>
                <a:lnTo>
                  <a:pt x="555637" y="243341"/>
                </a:lnTo>
                <a:lnTo>
                  <a:pt x="554053" y="246519"/>
                </a:lnTo>
                <a:lnTo>
                  <a:pt x="551677" y="250888"/>
                </a:lnTo>
                <a:lnTo>
                  <a:pt x="548905" y="256052"/>
                </a:lnTo>
                <a:lnTo>
                  <a:pt x="544946" y="262011"/>
                </a:lnTo>
                <a:lnTo>
                  <a:pt x="540194" y="268367"/>
                </a:lnTo>
                <a:lnTo>
                  <a:pt x="534255" y="275120"/>
                </a:lnTo>
                <a:lnTo>
                  <a:pt x="527523" y="281078"/>
                </a:lnTo>
                <a:lnTo>
                  <a:pt x="523564" y="284256"/>
                </a:lnTo>
                <a:lnTo>
                  <a:pt x="519604" y="286639"/>
                </a:lnTo>
                <a:lnTo>
                  <a:pt x="515248" y="289420"/>
                </a:lnTo>
                <a:lnTo>
                  <a:pt x="510497" y="291803"/>
                </a:lnTo>
                <a:lnTo>
                  <a:pt x="505745" y="293790"/>
                </a:lnTo>
                <a:lnTo>
                  <a:pt x="500598" y="295776"/>
                </a:lnTo>
                <a:lnTo>
                  <a:pt x="495054" y="296967"/>
                </a:lnTo>
                <a:lnTo>
                  <a:pt x="489511" y="297762"/>
                </a:lnTo>
                <a:lnTo>
                  <a:pt x="483175" y="298159"/>
                </a:lnTo>
                <a:lnTo>
                  <a:pt x="477236" y="298159"/>
                </a:lnTo>
                <a:lnTo>
                  <a:pt x="470504" y="297762"/>
                </a:lnTo>
                <a:lnTo>
                  <a:pt x="463773" y="296570"/>
                </a:lnTo>
                <a:lnTo>
                  <a:pt x="456646" y="294584"/>
                </a:lnTo>
                <a:lnTo>
                  <a:pt x="449122" y="292201"/>
                </a:lnTo>
                <a:lnTo>
                  <a:pt x="441599" y="289420"/>
                </a:lnTo>
                <a:lnTo>
                  <a:pt x="433680" y="285448"/>
                </a:lnTo>
                <a:lnTo>
                  <a:pt x="424572" y="280681"/>
                </a:lnTo>
                <a:lnTo>
                  <a:pt x="414673" y="276708"/>
                </a:lnTo>
                <a:lnTo>
                  <a:pt x="453082" y="295776"/>
                </a:lnTo>
                <a:lnTo>
                  <a:pt x="471296" y="303720"/>
                </a:lnTo>
                <a:lnTo>
                  <a:pt x="480008" y="306898"/>
                </a:lnTo>
                <a:lnTo>
                  <a:pt x="488323" y="310473"/>
                </a:lnTo>
                <a:lnTo>
                  <a:pt x="496242" y="312857"/>
                </a:lnTo>
                <a:lnTo>
                  <a:pt x="503765" y="314446"/>
                </a:lnTo>
                <a:lnTo>
                  <a:pt x="511289" y="316035"/>
                </a:lnTo>
                <a:lnTo>
                  <a:pt x="518020" y="316432"/>
                </a:lnTo>
                <a:lnTo>
                  <a:pt x="524751" y="316035"/>
                </a:lnTo>
                <a:lnTo>
                  <a:pt x="527919" y="315240"/>
                </a:lnTo>
                <a:lnTo>
                  <a:pt x="530691" y="314446"/>
                </a:lnTo>
                <a:lnTo>
                  <a:pt x="533859" y="313651"/>
                </a:lnTo>
                <a:lnTo>
                  <a:pt x="536234" y="312460"/>
                </a:lnTo>
                <a:lnTo>
                  <a:pt x="539402" y="310871"/>
                </a:lnTo>
                <a:lnTo>
                  <a:pt x="541382" y="309282"/>
                </a:lnTo>
                <a:lnTo>
                  <a:pt x="542966" y="321993"/>
                </a:lnTo>
                <a:lnTo>
                  <a:pt x="543362" y="333910"/>
                </a:lnTo>
                <a:lnTo>
                  <a:pt x="542966" y="345430"/>
                </a:lnTo>
                <a:lnTo>
                  <a:pt x="542570" y="356950"/>
                </a:lnTo>
                <a:lnTo>
                  <a:pt x="544550" y="354566"/>
                </a:lnTo>
                <a:lnTo>
                  <a:pt x="545738" y="353772"/>
                </a:lnTo>
                <a:lnTo>
                  <a:pt x="546925" y="353772"/>
                </a:lnTo>
                <a:lnTo>
                  <a:pt x="548113" y="354169"/>
                </a:lnTo>
                <a:lnTo>
                  <a:pt x="549301" y="354964"/>
                </a:lnTo>
                <a:lnTo>
                  <a:pt x="550489" y="356553"/>
                </a:lnTo>
                <a:lnTo>
                  <a:pt x="551677" y="358142"/>
                </a:lnTo>
                <a:lnTo>
                  <a:pt x="554449" y="363703"/>
                </a:lnTo>
                <a:lnTo>
                  <a:pt x="556429" y="370456"/>
                </a:lnTo>
                <a:lnTo>
                  <a:pt x="558012" y="378401"/>
                </a:lnTo>
                <a:lnTo>
                  <a:pt x="559596" y="387934"/>
                </a:lnTo>
                <a:lnTo>
                  <a:pt x="560388" y="398660"/>
                </a:lnTo>
                <a:lnTo>
                  <a:pt x="560388" y="409782"/>
                </a:lnTo>
                <a:lnTo>
                  <a:pt x="560388" y="420905"/>
                </a:lnTo>
                <a:lnTo>
                  <a:pt x="559596" y="431630"/>
                </a:lnTo>
                <a:lnTo>
                  <a:pt x="558012" y="441164"/>
                </a:lnTo>
                <a:lnTo>
                  <a:pt x="556429" y="449108"/>
                </a:lnTo>
                <a:lnTo>
                  <a:pt x="554449" y="456259"/>
                </a:lnTo>
                <a:lnTo>
                  <a:pt x="551677" y="461423"/>
                </a:lnTo>
                <a:lnTo>
                  <a:pt x="550489" y="463012"/>
                </a:lnTo>
                <a:lnTo>
                  <a:pt x="549301" y="464998"/>
                </a:lnTo>
                <a:lnTo>
                  <a:pt x="548113" y="465792"/>
                </a:lnTo>
                <a:lnTo>
                  <a:pt x="546925" y="465792"/>
                </a:lnTo>
                <a:lnTo>
                  <a:pt x="544946" y="465792"/>
                </a:lnTo>
                <a:lnTo>
                  <a:pt x="543758" y="464203"/>
                </a:lnTo>
                <a:lnTo>
                  <a:pt x="542570" y="463012"/>
                </a:lnTo>
                <a:lnTo>
                  <a:pt x="541382" y="461025"/>
                </a:lnTo>
                <a:lnTo>
                  <a:pt x="540194" y="458642"/>
                </a:lnTo>
                <a:lnTo>
                  <a:pt x="539006" y="455464"/>
                </a:lnTo>
                <a:lnTo>
                  <a:pt x="536630" y="447917"/>
                </a:lnTo>
                <a:lnTo>
                  <a:pt x="535442" y="457450"/>
                </a:lnTo>
                <a:lnTo>
                  <a:pt x="533859" y="467381"/>
                </a:lnTo>
                <a:lnTo>
                  <a:pt x="531483" y="476518"/>
                </a:lnTo>
                <a:lnTo>
                  <a:pt x="529503" y="485654"/>
                </a:lnTo>
                <a:lnTo>
                  <a:pt x="527127" y="494393"/>
                </a:lnTo>
                <a:lnTo>
                  <a:pt x="523564" y="502735"/>
                </a:lnTo>
                <a:lnTo>
                  <a:pt x="520792" y="511077"/>
                </a:lnTo>
                <a:lnTo>
                  <a:pt x="516832" y="519419"/>
                </a:lnTo>
                <a:lnTo>
                  <a:pt x="513269" y="526966"/>
                </a:lnTo>
                <a:lnTo>
                  <a:pt x="508913" y="534514"/>
                </a:lnTo>
                <a:lnTo>
                  <a:pt x="504557" y="541664"/>
                </a:lnTo>
                <a:lnTo>
                  <a:pt x="500598" y="548417"/>
                </a:lnTo>
                <a:lnTo>
                  <a:pt x="495450" y="555170"/>
                </a:lnTo>
                <a:lnTo>
                  <a:pt x="490699" y="561526"/>
                </a:lnTo>
                <a:lnTo>
                  <a:pt x="485947" y="567485"/>
                </a:lnTo>
                <a:lnTo>
                  <a:pt x="480404" y="573443"/>
                </a:lnTo>
                <a:lnTo>
                  <a:pt x="475256" y="578607"/>
                </a:lnTo>
                <a:lnTo>
                  <a:pt x="469713" y="583771"/>
                </a:lnTo>
                <a:lnTo>
                  <a:pt x="464565" y="588538"/>
                </a:lnTo>
                <a:lnTo>
                  <a:pt x="458625" y="592510"/>
                </a:lnTo>
                <a:lnTo>
                  <a:pt x="453082" y="596880"/>
                </a:lnTo>
                <a:lnTo>
                  <a:pt x="447142" y="600852"/>
                </a:lnTo>
                <a:lnTo>
                  <a:pt x="441203" y="604030"/>
                </a:lnTo>
                <a:lnTo>
                  <a:pt x="435263" y="607605"/>
                </a:lnTo>
                <a:lnTo>
                  <a:pt x="429720" y="609989"/>
                </a:lnTo>
                <a:lnTo>
                  <a:pt x="424177" y="612372"/>
                </a:lnTo>
                <a:lnTo>
                  <a:pt x="418237" y="614756"/>
                </a:lnTo>
                <a:lnTo>
                  <a:pt x="412298" y="616344"/>
                </a:lnTo>
                <a:lnTo>
                  <a:pt x="406754" y="617536"/>
                </a:lnTo>
                <a:lnTo>
                  <a:pt x="401211" y="618331"/>
                </a:lnTo>
                <a:lnTo>
                  <a:pt x="395667" y="618728"/>
                </a:lnTo>
                <a:lnTo>
                  <a:pt x="390520" y="619125"/>
                </a:lnTo>
                <a:lnTo>
                  <a:pt x="385768" y="618728"/>
                </a:lnTo>
                <a:lnTo>
                  <a:pt x="381017" y="618331"/>
                </a:lnTo>
                <a:lnTo>
                  <a:pt x="376265" y="617536"/>
                </a:lnTo>
                <a:lnTo>
                  <a:pt x="371909" y="615947"/>
                </a:lnTo>
                <a:lnTo>
                  <a:pt x="366762" y="614358"/>
                </a:lnTo>
                <a:lnTo>
                  <a:pt x="361218" y="611975"/>
                </a:lnTo>
                <a:lnTo>
                  <a:pt x="356467" y="609592"/>
                </a:lnTo>
                <a:lnTo>
                  <a:pt x="350923" y="606414"/>
                </a:lnTo>
                <a:lnTo>
                  <a:pt x="345380" y="603633"/>
                </a:lnTo>
                <a:lnTo>
                  <a:pt x="339836" y="599661"/>
                </a:lnTo>
                <a:lnTo>
                  <a:pt x="328353" y="591716"/>
                </a:lnTo>
                <a:lnTo>
                  <a:pt x="317662" y="582580"/>
                </a:lnTo>
                <a:lnTo>
                  <a:pt x="306575" y="572251"/>
                </a:lnTo>
                <a:lnTo>
                  <a:pt x="295884" y="560732"/>
                </a:lnTo>
                <a:lnTo>
                  <a:pt x="285193" y="548020"/>
                </a:lnTo>
                <a:lnTo>
                  <a:pt x="280046" y="541664"/>
                </a:lnTo>
                <a:lnTo>
                  <a:pt x="275690" y="534514"/>
                </a:lnTo>
                <a:lnTo>
                  <a:pt x="270543" y="527364"/>
                </a:lnTo>
                <a:lnTo>
                  <a:pt x="266187" y="520213"/>
                </a:lnTo>
                <a:lnTo>
                  <a:pt x="261832" y="512666"/>
                </a:lnTo>
                <a:lnTo>
                  <a:pt x="257872" y="504721"/>
                </a:lnTo>
                <a:lnTo>
                  <a:pt x="253516" y="496777"/>
                </a:lnTo>
                <a:lnTo>
                  <a:pt x="250349" y="488435"/>
                </a:lnTo>
                <a:lnTo>
                  <a:pt x="246785" y="480490"/>
                </a:lnTo>
                <a:lnTo>
                  <a:pt x="244013" y="472148"/>
                </a:lnTo>
                <a:lnTo>
                  <a:pt x="240846" y="463012"/>
                </a:lnTo>
                <a:lnTo>
                  <a:pt x="238470" y="454272"/>
                </a:lnTo>
                <a:lnTo>
                  <a:pt x="236490" y="460231"/>
                </a:lnTo>
                <a:lnTo>
                  <a:pt x="234114" y="464998"/>
                </a:lnTo>
                <a:lnTo>
                  <a:pt x="233322" y="466189"/>
                </a:lnTo>
                <a:lnTo>
                  <a:pt x="232134" y="467381"/>
                </a:lnTo>
                <a:lnTo>
                  <a:pt x="230946" y="468176"/>
                </a:lnTo>
                <a:lnTo>
                  <a:pt x="229759" y="468573"/>
                </a:lnTo>
                <a:lnTo>
                  <a:pt x="228175" y="468176"/>
                </a:lnTo>
                <a:lnTo>
                  <a:pt x="226591" y="467381"/>
                </a:lnTo>
                <a:lnTo>
                  <a:pt x="225403" y="466189"/>
                </a:lnTo>
                <a:lnTo>
                  <a:pt x="224215" y="463806"/>
                </a:lnTo>
                <a:lnTo>
                  <a:pt x="222235" y="459039"/>
                </a:lnTo>
                <a:lnTo>
                  <a:pt x="219860" y="452286"/>
                </a:lnTo>
                <a:lnTo>
                  <a:pt x="218276" y="443547"/>
                </a:lnTo>
                <a:lnTo>
                  <a:pt x="217088" y="434411"/>
                </a:lnTo>
                <a:lnTo>
                  <a:pt x="216296" y="423685"/>
                </a:lnTo>
                <a:lnTo>
                  <a:pt x="215900" y="412563"/>
                </a:lnTo>
                <a:lnTo>
                  <a:pt x="216296" y="401043"/>
                </a:lnTo>
                <a:lnTo>
                  <a:pt x="217088" y="390715"/>
                </a:lnTo>
                <a:lnTo>
                  <a:pt x="218276" y="381181"/>
                </a:lnTo>
                <a:lnTo>
                  <a:pt x="219860" y="372839"/>
                </a:lnTo>
                <a:lnTo>
                  <a:pt x="222235" y="366086"/>
                </a:lnTo>
                <a:lnTo>
                  <a:pt x="224215" y="360922"/>
                </a:lnTo>
                <a:lnTo>
                  <a:pt x="225403" y="358936"/>
                </a:lnTo>
                <a:lnTo>
                  <a:pt x="226591" y="357744"/>
                </a:lnTo>
                <a:lnTo>
                  <a:pt x="228175" y="356950"/>
                </a:lnTo>
                <a:lnTo>
                  <a:pt x="229759" y="356553"/>
                </a:lnTo>
                <a:lnTo>
                  <a:pt x="230551" y="356950"/>
                </a:lnTo>
                <a:lnTo>
                  <a:pt x="231342" y="357347"/>
                </a:lnTo>
                <a:lnTo>
                  <a:pt x="232134" y="342252"/>
                </a:lnTo>
                <a:lnTo>
                  <a:pt x="232530" y="335499"/>
                </a:lnTo>
                <a:lnTo>
                  <a:pt x="233718" y="329541"/>
                </a:lnTo>
                <a:lnTo>
                  <a:pt x="232926" y="321596"/>
                </a:lnTo>
                <a:lnTo>
                  <a:pt x="232926" y="314049"/>
                </a:lnTo>
                <a:lnTo>
                  <a:pt x="232926" y="307296"/>
                </a:lnTo>
                <a:lnTo>
                  <a:pt x="232926" y="300543"/>
                </a:lnTo>
                <a:lnTo>
                  <a:pt x="233718" y="294584"/>
                </a:lnTo>
                <a:lnTo>
                  <a:pt x="234906" y="289023"/>
                </a:lnTo>
                <a:lnTo>
                  <a:pt x="236094" y="283461"/>
                </a:lnTo>
                <a:lnTo>
                  <a:pt x="237282" y="278297"/>
                </a:lnTo>
                <a:lnTo>
                  <a:pt x="238866" y="273531"/>
                </a:lnTo>
                <a:lnTo>
                  <a:pt x="240846" y="269558"/>
                </a:lnTo>
                <a:lnTo>
                  <a:pt x="243617" y="265189"/>
                </a:lnTo>
                <a:lnTo>
                  <a:pt x="245597" y="262011"/>
                </a:lnTo>
                <a:lnTo>
                  <a:pt x="248765" y="258436"/>
                </a:lnTo>
                <a:lnTo>
                  <a:pt x="251537" y="255655"/>
                </a:lnTo>
                <a:lnTo>
                  <a:pt x="255100" y="252477"/>
                </a:lnTo>
                <a:lnTo>
                  <a:pt x="258268" y="250491"/>
                </a:lnTo>
                <a:lnTo>
                  <a:pt x="243221" y="250491"/>
                </a:lnTo>
                <a:lnTo>
                  <a:pt x="231342" y="250888"/>
                </a:lnTo>
                <a:lnTo>
                  <a:pt x="221443" y="251683"/>
                </a:lnTo>
                <a:lnTo>
                  <a:pt x="228175" y="248108"/>
                </a:lnTo>
                <a:lnTo>
                  <a:pt x="235302" y="243341"/>
                </a:lnTo>
                <a:lnTo>
                  <a:pt x="242825" y="238177"/>
                </a:lnTo>
                <a:lnTo>
                  <a:pt x="249953" y="232615"/>
                </a:lnTo>
                <a:lnTo>
                  <a:pt x="263811" y="222287"/>
                </a:lnTo>
                <a:lnTo>
                  <a:pt x="270147" y="217520"/>
                </a:lnTo>
                <a:lnTo>
                  <a:pt x="276086" y="214343"/>
                </a:lnTo>
                <a:lnTo>
                  <a:pt x="291925" y="206398"/>
                </a:lnTo>
                <a:lnTo>
                  <a:pt x="307367" y="199645"/>
                </a:lnTo>
                <a:lnTo>
                  <a:pt x="322810" y="194481"/>
                </a:lnTo>
                <a:lnTo>
                  <a:pt x="337461" y="189714"/>
                </a:lnTo>
                <a:lnTo>
                  <a:pt x="351715" y="186139"/>
                </a:lnTo>
                <a:lnTo>
                  <a:pt x="365574" y="183756"/>
                </a:lnTo>
                <a:lnTo>
                  <a:pt x="379037" y="182167"/>
                </a:lnTo>
                <a:lnTo>
                  <a:pt x="392103" y="180975"/>
                </a:lnTo>
                <a:close/>
                <a:moveTo>
                  <a:pt x="958250" y="0"/>
                </a:moveTo>
                <a:lnTo>
                  <a:pt x="974507" y="0"/>
                </a:lnTo>
                <a:lnTo>
                  <a:pt x="989971" y="397"/>
                </a:lnTo>
                <a:lnTo>
                  <a:pt x="1004642" y="1986"/>
                </a:lnTo>
                <a:lnTo>
                  <a:pt x="1018917" y="4369"/>
                </a:lnTo>
                <a:lnTo>
                  <a:pt x="1032795" y="6752"/>
                </a:lnTo>
                <a:lnTo>
                  <a:pt x="1045880" y="9929"/>
                </a:lnTo>
                <a:lnTo>
                  <a:pt x="1058172" y="13900"/>
                </a:lnTo>
                <a:lnTo>
                  <a:pt x="1070067" y="18269"/>
                </a:lnTo>
                <a:lnTo>
                  <a:pt x="1081170" y="22241"/>
                </a:lnTo>
                <a:lnTo>
                  <a:pt x="1091876" y="27404"/>
                </a:lnTo>
                <a:lnTo>
                  <a:pt x="1101392" y="32170"/>
                </a:lnTo>
                <a:lnTo>
                  <a:pt x="1110908" y="36936"/>
                </a:lnTo>
                <a:lnTo>
                  <a:pt x="1119235" y="42099"/>
                </a:lnTo>
                <a:lnTo>
                  <a:pt x="1127166" y="47262"/>
                </a:lnTo>
                <a:lnTo>
                  <a:pt x="1134303" y="52425"/>
                </a:lnTo>
                <a:lnTo>
                  <a:pt x="1140647" y="56794"/>
                </a:lnTo>
                <a:lnTo>
                  <a:pt x="1151353" y="65531"/>
                </a:lnTo>
                <a:lnTo>
                  <a:pt x="1159283" y="72680"/>
                </a:lnTo>
                <a:lnTo>
                  <a:pt x="1165628" y="78240"/>
                </a:lnTo>
                <a:lnTo>
                  <a:pt x="1163645" y="83006"/>
                </a:lnTo>
                <a:lnTo>
                  <a:pt x="1160473" y="88567"/>
                </a:lnTo>
                <a:lnTo>
                  <a:pt x="1156904" y="94921"/>
                </a:lnTo>
                <a:lnTo>
                  <a:pt x="1151749" y="102467"/>
                </a:lnTo>
                <a:lnTo>
                  <a:pt x="1145802" y="110410"/>
                </a:lnTo>
                <a:lnTo>
                  <a:pt x="1141837" y="114779"/>
                </a:lnTo>
                <a:lnTo>
                  <a:pt x="1138268" y="118354"/>
                </a:lnTo>
                <a:lnTo>
                  <a:pt x="1133906" y="122722"/>
                </a:lnTo>
                <a:lnTo>
                  <a:pt x="1129545" y="126694"/>
                </a:lnTo>
                <a:lnTo>
                  <a:pt x="1124786" y="130268"/>
                </a:lnTo>
                <a:lnTo>
                  <a:pt x="1119632" y="134240"/>
                </a:lnTo>
                <a:lnTo>
                  <a:pt x="1114081" y="137020"/>
                </a:lnTo>
                <a:lnTo>
                  <a:pt x="1108133" y="140197"/>
                </a:lnTo>
                <a:lnTo>
                  <a:pt x="1101789" y="142580"/>
                </a:lnTo>
                <a:lnTo>
                  <a:pt x="1095841" y="144566"/>
                </a:lnTo>
                <a:lnTo>
                  <a:pt x="1089100" y="146552"/>
                </a:lnTo>
                <a:lnTo>
                  <a:pt x="1081170" y="147743"/>
                </a:lnTo>
                <a:lnTo>
                  <a:pt x="1073636" y="148140"/>
                </a:lnTo>
                <a:lnTo>
                  <a:pt x="1066102" y="148140"/>
                </a:lnTo>
                <a:lnTo>
                  <a:pt x="1057775" y="147743"/>
                </a:lnTo>
                <a:lnTo>
                  <a:pt x="1049052" y="145758"/>
                </a:lnTo>
                <a:lnTo>
                  <a:pt x="1039932" y="143772"/>
                </a:lnTo>
                <a:lnTo>
                  <a:pt x="1030812" y="140992"/>
                </a:lnTo>
                <a:lnTo>
                  <a:pt x="1021296" y="136623"/>
                </a:lnTo>
                <a:lnTo>
                  <a:pt x="1010590" y="131857"/>
                </a:lnTo>
                <a:lnTo>
                  <a:pt x="998695" y="126297"/>
                </a:lnTo>
                <a:lnTo>
                  <a:pt x="987196" y="121134"/>
                </a:lnTo>
                <a:lnTo>
                  <a:pt x="1011383" y="133446"/>
                </a:lnTo>
                <a:lnTo>
                  <a:pt x="1035571" y="144566"/>
                </a:lnTo>
                <a:lnTo>
                  <a:pt x="1047070" y="150126"/>
                </a:lnTo>
                <a:lnTo>
                  <a:pt x="1058172" y="155289"/>
                </a:lnTo>
                <a:lnTo>
                  <a:pt x="1069274" y="159261"/>
                </a:lnTo>
                <a:lnTo>
                  <a:pt x="1079980" y="163233"/>
                </a:lnTo>
                <a:lnTo>
                  <a:pt x="1090290" y="166807"/>
                </a:lnTo>
                <a:lnTo>
                  <a:pt x="1099806" y="169190"/>
                </a:lnTo>
                <a:lnTo>
                  <a:pt x="1109322" y="170381"/>
                </a:lnTo>
                <a:lnTo>
                  <a:pt x="1118046" y="171176"/>
                </a:lnTo>
                <a:lnTo>
                  <a:pt x="1122011" y="171176"/>
                </a:lnTo>
                <a:lnTo>
                  <a:pt x="1126373" y="170779"/>
                </a:lnTo>
                <a:lnTo>
                  <a:pt x="1130338" y="169984"/>
                </a:lnTo>
                <a:lnTo>
                  <a:pt x="1133906" y="169190"/>
                </a:lnTo>
                <a:lnTo>
                  <a:pt x="1137475" y="167998"/>
                </a:lnTo>
                <a:lnTo>
                  <a:pt x="1141044" y="166013"/>
                </a:lnTo>
                <a:lnTo>
                  <a:pt x="1144612" y="164027"/>
                </a:lnTo>
                <a:lnTo>
                  <a:pt x="1147388" y="162041"/>
                </a:lnTo>
                <a:lnTo>
                  <a:pt x="1148181" y="170381"/>
                </a:lnTo>
                <a:lnTo>
                  <a:pt x="1148974" y="178325"/>
                </a:lnTo>
                <a:lnTo>
                  <a:pt x="1150163" y="193417"/>
                </a:lnTo>
                <a:lnTo>
                  <a:pt x="1149767" y="208112"/>
                </a:lnTo>
                <a:lnTo>
                  <a:pt x="1148577" y="222012"/>
                </a:lnTo>
                <a:lnTo>
                  <a:pt x="1150163" y="220424"/>
                </a:lnTo>
                <a:lnTo>
                  <a:pt x="1151353" y="219232"/>
                </a:lnTo>
                <a:lnTo>
                  <a:pt x="1152543" y="218835"/>
                </a:lnTo>
                <a:lnTo>
                  <a:pt x="1154129" y="218438"/>
                </a:lnTo>
                <a:lnTo>
                  <a:pt x="1155715" y="218835"/>
                </a:lnTo>
                <a:lnTo>
                  <a:pt x="1157697" y="219629"/>
                </a:lnTo>
                <a:lnTo>
                  <a:pt x="1159283" y="222012"/>
                </a:lnTo>
                <a:lnTo>
                  <a:pt x="1160869" y="223998"/>
                </a:lnTo>
                <a:lnTo>
                  <a:pt x="1162059" y="226778"/>
                </a:lnTo>
                <a:lnTo>
                  <a:pt x="1164041" y="230750"/>
                </a:lnTo>
                <a:lnTo>
                  <a:pt x="1166421" y="239090"/>
                </a:lnTo>
                <a:lnTo>
                  <a:pt x="1168403" y="249813"/>
                </a:lnTo>
                <a:lnTo>
                  <a:pt x="1169989" y="261728"/>
                </a:lnTo>
                <a:lnTo>
                  <a:pt x="1171179" y="275232"/>
                </a:lnTo>
                <a:lnTo>
                  <a:pt x="1171575" y="289529"/>
                </a:lnTo>
                <a:lnTo>
                  <a:pt x="1171179" y="303827"/>
                </a:lnTo>
                <a:lnTo>
                  <a:pt x="1169989" y="316933"/>
                </a:lnTo>
                <a:lnTo>
                  <a:pt x="1168403" y="328848"/>
                </a:lnTo>
                <a:lnTo>
                  <a:pt x="1166421" y="339174"/>
                </a:lnTo>
                <a:lnTo>
                  <a:pt x="1164041" y="347912"/>
                </a:lnTo>
                <a:lnTo>
                  <a:pt x="1162059" y="351486"/>
                </a:lnTo>
                <a:lnTo>
                  <a:pt x="1160869" y="354266"/>
                </a:lnTo>
                <a:lnTo>
                  <a:pt x="1159283" y="357047"/>
                </a:lnTo>
                <a:lnTo>
                  <a:pt x="1157697" y="358635"/>
                </a:lnTo>
                <a:lnTo>
                  <a:pt x="1155715" y="359827"/>
                </a:lnTo>
                <a:lnTo>
                  <a:pt x="1154129" y="360224"/>
                </a:lnTo>
                <a:lnTo>
                  <a:pt x="1152146" y="359827"/>
                </a:lnTo>
                <a:lnTo>
                  <a:pt x="1150560" y="358635"/>
                </a:lnTo>
                <a:lnTo>
                  <a:pt x="1148577" y="356649"/>
                </a:lnTo>
                <a:lnTo>
                  <a:pt x="1146991" y="353869"/>
                </a:lnTo>
                <a:lnTo>
                  <a:pt x="1145405" y="351089"/>
                </a:lnTo>
                <a:lnTo>
                  <a:pt x="1144216" y="346720"/>
                </a:lnTo>
                <a:lnTo>
                  <a:pt x="1141440" y="337586"/>
                </a:lnTo>
                <a:lnTo>
                  <a:pt x="1139854" y="350295"/>
                </a:lnTo>
                <a:lnTo>
                  <a:pt x="1137871" y="361812"/>
                </a:lnTo>
                <a:lnTo>
                  <a:pt x="1135096" y="373727"/>
                </a:lnTo>
                <a:lnTo>
                  <a:pt x="1132320" y="385245"/>
                </a:lnTo>
                <a:lnTo>
                  <a:pt x="1128752" y="395968"/>
                </a:lnTo>
                <a:lnTo>
                  <a:pt x="1125183" y="407089"/>
                </a:lnTo>
                <a:lnTo>
                  <a:pt x="1120821" y="417812"/>
                </a:lnTo>
                <a:lnTo>
                  <a:pt x="1116460" y="427741"/>
                </a:lnTo>
                <a:lnTo>
                  <a:pt x="1111701" y="437273"/>
                </a:lnTo>
                <a:lnTo>
                  <a:pt x="1106547" y="446805"/>
                </a:lnTo>
                <a:lnTo>
                  <a:pt x="1100996" y="455939"/>
                </a:lnTo>
                <a:lnTo>
                  <a:pt x="1095444" y="464280"/>
                </a:lnTo>
                <a:lnTo>
                  <a:pt x="1089497" y="473017"/>
                </a:lnTo>
                <a:lnTo>
                  <a:pt x="1083152" y="480960"/>
                </a:lnTo>
                <a:lnTo>
                  <a:pt x="1076808" y="488506"/>
                </a:lnTo>
                <a:lnTo>
                  <a:pt x="1070464" y="495655"/>
                </a:lnTo>
                <a:lnTo>
                  <a:pt x="1063723" y="502407"/>
                </a:lnTo>
                <a:lnTo>
                  <a:pt x="1056586" y="509159"/>
                </a:lnTo>
                <a:lnTo>
                  <a:pt x="1049845" y="515116"/>
                </a:lnTo>
                <a:lnTo>
                  <a:pt x="1042708" y="520676"/>
                </a:lnTo>
                <a:lnTo>
                  <a:pt x="1035174" y="525442"/>
                </a:lnTo>
                <a:lnTo>
                  <a:pt x="1028037" y="530605"/>
                </a:lnTo>
                <a:lnTo>
                  <a:pt x="1020503" y="534974"/>
                </a:lnTo>
                <a:lnTo>
                  <a:pt x="1012969" y="538549"/>
                </a:lnTo>
                <a:lnTo>
                  <a:pt x="1005832" y="542520"/>
                </a:lnTo>
                <a:lnTo>
                  <a:pt x="998298" y="545300"/>
                </a:lnTo>
                <a:lnTo>
                  <a:pt x="991161" y="548081"/>
                </a:lnTo>
                <a:lnTo>
                  <a:pt x="984024" y="550067"/>
                </a:lnTo>
                <a:lnTo>
                  <a:pt x="976886" y="551655"/>
                </a:lnTo>
                <a:lnTo>
                  <a:pt x="969749" y="553244"/>
                </a:lnTo>
                <a:lnTo>
                  <a:pt x="962612" y="554038"/>
                </a:lnTo>
                <a:lnTo>
                  <a:pt x="955871" y="554038"/>
                </a:lnTo>
                <a:lnTo>
                  <a:pt x="950320" y="553641"/>
                </a:lnTo>
                <a:lnTo>
                  <a:pt x="944372" y="553244"/>
                </a:lnTo>
                <a:lnTo>
                  <a:pt x="938424" y="551655"/>
                </a:lnTo>
                <a:lnTo>
                  <a:pt x="932080" y="549669"/>
                </a:lnTo>
                <a:lnTo>
                  <a:pt x="925736" y="547683"/>
                </a:lnTo>
                <a:lnTo>
                  <a:pt x="919788" y="544903"/>
                </a:lnTo>
                <a:lnTo>
                  <a:pt x="913047" y="541726"/>
                </a:lnTo>
                <a:lnTo>
                  <a:pt x="906307" y="538151"/>
                </a:lnTo>
                <a:lnTo>
                  <a:pt x="898773" y="534180"/>
                </a:lnTo>
                <a:lnTo>
                  <a:pt x="892429" y="529811"/>
                </a:lnTo>
                <a:lnTo>
                  <a:pt x="884895" y="524648"/>
                </a:lnTo>
                <a:lnTo>
                  <a:pt x="877758" y="519882"/>
                </a:lnTo>
                <a:lnTo>
                  <a:pt x="870620" y="513925"/>
                </a:lnTo>
                <a:lnTo>
                  <a:pt x="863880" y="507967"/>
                </a:lnTo>
                <a:lnTo>
                  <a:pt x="856742" y="501613"/>
                </a:lnTo>
                <a:lnTo>
                  <a:pt x="849605" y="494861"/>
                </a:lnTo>
                <a:lnTo>
                  <a:pt x="842864" y="487712"/>
                </a:lnTo>
                <a:lnTo>
                  <a:pt x="836124" y="480166"/>
                </a:lnTo>
                <a:lnTo>
                  <a:pt x="829383" y="472223"/>
                </a:lnTo>
                <a:lnTo>
                  <a:pt x="823039" y="463883"/>
                </a:lnTo>
                <a:lnTo>
                  <a:pt x="816694" y="455542"/>
                </a:lnTo>
                <a:lnTo>
                  <a:pt x="810350" y="446805"/>
                </a:lnTo>
                <a:lnTo>
                  <a:pt x="804799" y="438067"/>
                </a:lnTo>
                <a:lnTo>
                  <a:pt x="798851" y="428535"/>
                </a:lnTo>
                <a:lnTo>
                  <a:pt x="793300" y="419004"/>
                </a:lnTo>
                <a:lnTo>
                  <a:pt x="788145" y="409075"/>
                </a:lnTo>
                <a:lnTo>
                  <a:pt x="782991" y="399146"/>
                </a:lnTo>
                <a:lnTo>
                  <a:pt x="778629" y="388819"/>
                </a:lnTo>
                <a:lnTo>
                  <a:pt x="774267" y="378493"/>
                </a:lnTo>
                <a:lnTo>
                  <a:pt x="770699" y="367770"/>
                </a:lnTo>
                <a:lnTo>
                  <a:pt x="767130" y="357047"/>
                </a:lnTo>
                <a:lnTo>
                  <a:pt x="763958" y="345529"/>
                </a:lnTo>
                <a:lnTo>
                  <a:pt x="761579" y="353075"/>
                </a:lnTo>
                <a:lnTo>
                  <a:pt x="759993" y="355855"/>
                </a:lnTo>
                <a:lnTo>
                  <a:pt x="758803" y="358635"/>
                </a:lnTo>
                <a:lnTo>
                  <a:pt x="757614" y="360621"/>
                </a:lnTo>
                <a:lnTo>
                  <a:pt x="755631" y="362210"/>
                </a:lnTo>
                <a:lnTo>
                  <a:pt x="754045" y="363401"/>
                </a:lnTo>
                <a:lnTo>
                  <a:pt x="752459" y="363798"/>
                </a:lnTo>
                <a:lnTo>
                  <a:pt x="750873" y="363401"/>
                </a:lnTo>
                <a:lnTo>
                  <a:pt x="748890" y="361812"/>
                </a:lnTo>
                <a:lnTo>
                  <a:pt x="747304" y="360224"/>
                </a:lnTo>
                <a:lnTo>
                  <a:pt x="745718" y="357841"/>
                </a:lnTo>
                <a:lnTo>
                  <a:pt x="744528" y="354664"/>
                </a:lnTo>
                <a:lnTo>
                  <a:pt x="742546" y="351486"/>
                </a:lnTo>
                <a:lnTo>
                  <a:pt x="740167" y="342352"/>
                </a:lnTo>
                <a:lnTo>
                  <a:pt x="738184" y="332423"/>
                </a:lnTo>
                <a:lnTo>
                  <a:pt x="736202" y="320111"/>
                </a:lnTo>
                <a:lnTo>
                  <a:pt x="735409" y="307004"/>
                </a:lnTo>
                <a:lnTo>
                  <a:pt x="735012" y="292707"/>
                </a:lnTo>
                <a:lnTo>
                  <a:pt x="735409" y="278409"/>
                </a:lnTo>
                <a:lnTo>
                  <a:pt x="736202" y="264905"/>
                </a:lnTo>
                <a:lnTo>
                  <a:pt x="738184" y="252991"/>
                </a:lnTo>
                <a:lnTo>
                  <a:pt x="740167" y="242665"/>
                </a:lnTo>
                <a:lnTo>
                  <a:pt x="742546" y="233927"/>
                </a:lnTo>
                <a:lnTo>
                  <a:pt x="744528" y="230353"/>
                </a:lnTo>
                <a:lnTo>
                  <a:pt x="745718" y="227175"/>
                </a:lnTo>
                <a:lnTo>
                  <a:pt x="747304" y="224792"/>
                </a:lnTo>
                <a:lnTo>
                  <a:pt x="748890" y="223204"/>
                </a:lnTo>
                <a:lnTo>
                  <a:pt x="750873" y="222409"/>
                </a:lnTo>
                <a:lnTo>
                  <a:pt x="752459" y="222012"/>
                </a:lnTo>
                <a:lnTo>
                  <a:pt x="753648" y="222409"/>
                </a:lnTo>
                <a:lnTo>
                  <a:pt x="754441" y="222807"/>
                </a:lnTo>
                <a:lnTo>
                  <a:pt x="754838" y="213275"/>
                </a:lnTo>
                <a:lnTo>
                  <a:pt x="755631" y="204140"/>
                </a:lnTo>
                <a:lnTo>
                  <a:pt x="756424" y="195800"/>
                </a:lnTo>
                <a:lnTo>
                  <a:pt x="758010" y="187856"/>
                </a:lnTo>
                <a:lnTo>
                  <a:pt x="757217" y="177927"/>
                </a:lnTo>
                <a:lnTo>
                  <a:pt x="756424" y="168793"/>
                </a:lnTo>
                <a:lnTo>
                  <a:pt x="756424" y="160055"/>
                </a:lnTo>
                <a:lnTo>
                  <a:pt x="757217" y="151318"/>
                </a:lnTo>
                <a:lnTo>
                  <a:pt x="758010" y="143772"/>
                </a:lnTo>
                <a:lnTo>
                  <a:pt x="759200" y="136226"/>
                </a:lnTo>
                <a:lnTo>
                  <a:pt x="760389" y="129474"/>
                </a:lnTo>
                <a:lnTo>
                  <a:pt x="762372" y="123119"/>
                </a:lnTo>
                <a:lnTo>
                  <a:pt x="764751" y="117162"/>
                </a:lnTo>
                <a:lnTo>
                  <a:pt x="767130" y="111602"/>
                </a:lnTo>
                <a:lnTo>
                  <a:pt x="769906" y="106836"/>
                </a:lnTo>
                <a:lnTo>
                  <a:pt x="773078" y="102070"/>
                </a:lnTo>
                <a:lnTo>
                  <a:pt x="776646" y="97701"/>
                </a:lnTo>
                <a:lnTo>
                  <a:pt x="780215" y="94127"/>
                </a:lnTo>
                <a:lnTo>
                  <a:pt x="784577" y="90552"/>
                </a:lnTo>
                <a:lnTo>
                  <a:pt x="788542" y="87772"/>
                </a:lnTo>
                <a:lnTo>
                  <a:pt x="769113" y="88169"/>
                </a:lnTo>
                <a:lnTo>
                  <a:pt x="754441" y="88567"/>
                </a:lnTo>
                <a:lnTo>
                  <a:pt x="741753" y="89361"/>
                </a:lnTo>
                <a:lnTo>
                  <a:pt x="746115" y="86978"/>
                </a:lnTo>
                <a:lnTo>
                  <a:pt x="750873" y="84198"/>
                </a:lnTo>
                <a:lnTo>
                  <a:pt x="759993" y="79035"/>
                </a:lnTo>
                <a:lnTo>
                  <a:pt x="768716" y="72283"/>
                </a:lnTo>
                <a:lnTo>
                  <a:pt x="778232" y="65531"/>
                </a:lnTo>
                <a:lnTo>
                  <a:pt x="795283" y="52425"/>
                </a:lnTo>
                <a:lnTo>
                  <a:pt x="803609" y="46468"/>
                </a:lnTo>
                <a:lnTo>
                  <a:pt x="810747" y="42099"/>
                </a:lnTo>
                <a:lnTo>
                  <a:pt x="821453" y="36936"/>
                </a:lnTo>
                <a:lnTo>
                  <a:pt x="830969" y="32567"/>
                </a:lnTo>
                <a:lnTo>
                  <a:pt x="841278" y="27801"/>
                </a:lnTo>
                <a:lnTo>
                  <a:pt x="850795" y="23829"/>
                </a:lnTo>
                <a:lnTo>
                  <a:pt x="860707" y="20255"/>
                </a:lnTo>
                <a:lnTo>
                  <a:pt x="870224" y="16681"/>
                </a:lnTo>
                <a:lnTo>
                  <a:pt x="879740" y="13900"/>
                </a:lnTo>
                <a:lnTo>
                  <a:pt x="888860" y="11518"/>
                </a:lnTo>
                <a:lnTo>
                  <a:pt x="897980" y="8737"/>
                </a:lnTo>
                <a:lnTo>
                  <a:pt x="907100" y="6752"/>
                </a:lnTo>
                <a:lnTo>
                  <a:pt x="915823" y="5163"/>
                </a:lnTo>
                <a:lnTo>
                  <a:pt x="924546" y="3177"/>
                </a:lnTo>
                <a:lnTo>
                  <a:pt x="941993" y="1191"/>
                </a:lnTo>
                <a:lnTo>
                  <a:pt x="958250"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0" name="圆角矩形 19"/>
          <p:cNvSpPr/>
          <p:nvPr/>
        </p:nvSpPr>
        <p:spPr>
          <a:xfrm>
            <a:off x="4684386" y="4433490"/>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21" name="圆角矩形 20"/>
          <p:cNvSpPr/>
          <p:nvPr/>
        </p:nvSpPr>
        <p:spPr>
          <a:xfrm>
            <a:off x="774536" y="4433490"/>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22" name="圆角矩形 21"/>
          <p:cNvSpPr/>
          <p:nvPr/>
        </p:nvSpPr>
        <p:spPr>
          <a:xfrm>
            <a:off x="4684386" y="2318939"/>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23" name="圆角矩形 22"/>
          <p:cNvSpPr/>
          <p:nvPr/>
        </p:nvSpPr>
        <p:spPr>
          <a:xfrm>
            <a:off x="774536" y="2318939"/>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28" name="Oval 15"/>
          <p:cNvSpPr>
            <a:spLocks noChangeArrowheads="1"/>
          </p:cNvSpPr>
          <p:nvPr/>
        </p:nvSpPr>
        <p:spPr bwMode="auto">
          <a:xfrm>
            <a:off x="564986" y="2234740"/>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36" name="KSO_Shape"/>
          <p:cNvSpPr/>
          <p:nvPr/>
        </p:nvSpPr>
        <p:spPr bwMode="auto">
          <a:xfrm>
            <a:off x="751510" y="2441825"/>
            <a:ext cx="210335" cy="179135"/>
          </a:xfrm>
          <a:custGeom>
            <a:avLst/>
            <a:gdLst/>
            <a:ahLst/>
            <a:cxnLst/>
            <a:rect l="0" t="0" r="r" b="b"/>
            <a:pathLst>
              <a:path w="4999037" h="4260141">
                <a:moveTo>
                  <a:pt x="1900345" y="3557911"/>
                </a:moveTo>
                <a:lnTo>
                  <a:pt x="3097730" y="3557911"/>
                </a:lnTo>
                <a:lnTo>
                  <a:pt x="3102535" y="3590573"/>
                </a:lnTo>
                <a:lnTo>
                  <a:pt x="3107340" y="3623235"/>
                </a:lnTo>
                <a:lnTo>
                  <a:pt x="3113106" y="3656858"/>
                </a:lnTo>
                <a:lnTo>
                  <a:pt x="3119833" y="3691441"/>
                </a:lnTo>
                <a:lnTo>
                  <a:pt x="3126560" y="3717378"/>
                </a:lnTo>
                <a:lnTo>
                  <a:pt x="3134248" y="3744276"/>
                </a:lnTo>
                <a:lnTo>
                  <a:pt x="3140975" y="3769253"/>
                </a:lnTo>
                <a:lnTo>
                  <a:pt x="3148663" y="3795190"/>
                </a:lnTo>
                <a:lnTo>
                  <a:pt x="3158272" y="3821127"/>
                </a:lnTo>
                <a:lnTo>
                  <a:pt x="3166921" y="3846104"/>
                </a:lnTo>
                <a:lnTo>
                  <a:pt x="3177492" y="3871081"/>
                </a:lnTo>
                <a:lnTo>
                  <a:pt x="3189024" y="3895097"/>
                </a:lnTo>
                <a:lnTo>
                  <a:pt x="3200556" y="3919113"/>
                </a:lnTo>
                <a:lnTo>
                  <a:pt x="3213048" y="3941208"/>
                </a:lnTo>
                <a:lnTo>
                  <a:pt x="3226502" y="3964263"/>
                </a:lnTo>
                <a:lnTo>
                  <a:pt x="3240917" y="3984437"/>
                </a:lnTo>
                <a:lnTo>
                  <a:pt x="3256293" y="4004610"/>
                </a:lnTo>
                <a:lnTo>
                  <a:pt x="3271668" y="4024784"/>
                </a:lnTo>
                <a:lnTo>
                  <a:pt x="3288966" y="4042075"/>
                </a:lnTo>
                <a:lnTo>
                  <a:pt x="3306264" y="4058406"/>
                </a:lnTo>
                <a:lnTo>
                  <a:pt x="3318757" y="4069934"/>
                </a:lnTo>
                <a:lnTo>
                  <a:pt x="3331249" y="4079540"/>
                </a:lnTo>
                <a:lnTo>
                  <a:pt x="3344703" y="4089147"/>
                </a:lnTo>
                <a:lnTo>
                  <a:pt x="3358157" y="4097793"/>
                </a:lnTo>
                <a:lnTo>
                  <a:pt x="3372572" y="4106438"/>
                </a:lnTo>
                <a:lnTo>
                  <a:pt x="3386026" y="4114123"/>
                </a:lnTo>
                <a:lnTo>
                  <a:pt x="3402362" y="4121809"/>
                </a:lnTo>
                <a:lnTo>
                  <a:pt x="3417738" y="4127573"/>
                </a:lnTo>
                <a:lnTo>
                  <a:pt x="3433114" y="4133336"/>
                </a:lnTo>
                <a:lnTo>
                  <a:pt x="3450411" y="4138140"/>
                </a:lnTo>
                <a:lnTo>
                  <a:pt x="3467709" y="4142943"/>
                </a:lnTo>
                <a:lnTo>
                  <a:pt x="3485007" y="4145825"/>
                </a:lnTo>
                <a:lnTo>
                  <a:pt x="3504227" y="4148707"/>
                </a:lnTo>
                <a:lnTo>
                  <a:pt x="3523446" y="4151589"/>
                </a:lnTo>
                <a:lnTo>
                  <a:pt x="3543627" y="4152549"/>
                </a:lnTo>
                <a:lnTo>
                  <a:pt x="3564769" y="4152549"/>
                </a:lnTo>
                <a:lnTo>
                  <a:pt x="3564769" y="4260141"/>
                </a:lnTo>
                <a:lnTo>
                  <a:pt x="1434268" y="4260141"/>
                </a:lnTo>
                <a:lnTo>
                  <a:pt x="1434268" y="4152549"/>
                </a:lnTo>
                <a:lnTo>
                  <a:pt x="1455409" y="4152549"/>
                </a:lnTo>
                <a:lnTo>
                  <a:pt x="1474629" y="4151589"/>
                </a:lnTo>
                <a:lnTo>
                  <a:pt x="1493849" y="4148707"/>
                </a:lnTo>
                <a:lnTo>
                  <a:pt x="1513068" y="4145825"/>
                </a:lnTo>
                <a:lnTo>
                  <a:pt x="1530366" y="4142943"/>
                </a:lnTo>
                <a:lnTo>
                  <a:pt x="1547664" y="4138140"/>
                </a:lnTo>
                <a:lnTo>
                  <a:pt x="1564962" y="4133336"/>
                </a:lnTo>
                <a:lnTo>
                  <a:pt x="1581298" y="4127573"/>
                </a:lnTo>
                <a:lnTo>
                  <a:pt x="1596674" y="4121809"/>
                </a:lnTo>
                <a:lnTo>
                  <a:pt x="1612050" y="4114123"/>
                </a:lnTo>
                <a:lnTo>
                  <a:pt x="1626465" y="4106438"/>
                </a:lnTo>
                <a:lnTo>
                  <a:pt x="1639918" y="4097793"/>
                </a:lnTo>
                <a:lnTo>
                  <a:pt x="1653372" y="4089147"/>
                </a:lnTo>
                <a:lnTo>
                  <a:pt x="1666826" y="4079540"/>
                </a:lnTo>
                <a:lnTo>
                  <a:pt x="1679319" y="4069934"/>
                </a:lnTo>
                <a:lnTo>
                  <a:pt x="1691811" y="4058406"/>
                </a:lnTo>
                <a:lnTo>
                  <a:pt x="1703343" y="4047839"/>
                </a:lnTo>
                <a:lnTo>
                  <a:pt x="1715836" y="4036311"/>
                </a:lnTo>
                <a:lnTo>
                  <a:pt x="1726407" y="4024784"/>
                </a:lnTo>
                <a:lnTo>
                  <a:pt x="1736978" y="4012295"/>
                </a:lnTo>
                <a:lnTo>
                  <a:pt x="1757158" y="3985397"/>
                </a:lnTo>
                <a:lnTo>
                  <a:pt x="1776378" y="3956578"/>
                </a:lnTo>
                <a:lnTo>
                  <a:pt x="1793676" y="3926798"/>
                </a:lnTo>
                <a:lnTo>
                  <a:pt x="1809052" y="3895097"/>
                </a:lnTo>
                <a:lnTo>
                  <a:pt x="1824427" y="3863396"/>
                </a:lnTo>
                <a:lnTo>
                  <a:pt x="1837881" y="3829773"/>
                </a:lnTo>
                <a:lnTo>
                  <a:pt x="1849413" y="3795190"/>
                </a:lnTo>
                <a:lnTo>
                  <a:pt x="1859984" y="3761568"/>
                </a:lnTo>
                <a:lnTo>
                  <a:pt x="1868632" y="3726984"/>
                </a:lnTo>
                <a:lnTo>
                  <a:pt x="1878242" y="3692401"/>
                </a:lnTo>
                <a:lnTo>
                  <a:pt x="1884969" y="3657818"/>
                </a:lnTo>
                <a:lnTo>
                  <a:pt x="1890735" y="3623235"/>
                </a:lnTo>
                <a:lnTo>
                  <a:pt x="1896501" y="3590573"/>
                </a:lnTo>
                <a:lnTo>
                  <a:pt x="1900345" y="3557911"/>
                </a:lnTo>
                <a:close/>
                <a:moveTo>
                  <a:pt x="344993" y="345832"/>
                </a:moveTo>
                <a:lnTo>
                  <a:pt x="344993" y="3036592"/>
                </a:lnTo>
                <a:lnTo>
                  <a:pt x="4655005" y="3036592"/>
                </a:lnTo>
                <a:lnTo>
                  <a:pt x="4655005" y="345832"/>
                </a:lnTo>
                <a:lnTo>
                  <a:pt x="344993" y="345832"/>
                </a:lnTo>
                <a:close/>
                <a:moveTo>
                  <a:pt x="142226" y="0"/>
                </a:moveTo>
                <a:lnTo>
                  <a:pt x="4857773" y="0"/>
                </a:lnTo>
                <a:lnTo>
                  <a:pt x="4872187" y="961"/>
                </a:lnTo>
                <a:lnTo>
                  <a:pt x="4885641" y="2882"/>
                </a:lnTo>
                <a:lnTo>
                  <a:pt x="4899095" y="6725"/>
                </a:lnTo>
                <a:lnTo>
                  <a:pt x="4913510" y="10567"/>
                </a:lnTo>
                <a:lnTo>
                  <a:pt x="4925042" y="17292"/>
                </a:lnTo>
                <a:lnTo>
                  <a:pt x="4936573" y="24016"/>
                </a:lnTo>
                <a:lnTo>
                  <a:pt x="4947144" y="32662"/>
                </a:lnTo>
                <a:lnTo>
                  <a:pt x="4957715" y="42268"/>
                </a:lnTo>
                <a:lnTo>
                  <a:pt x="4967325" y="51875"/>
                </a:lnTo>
                <a:lnTo>
                  <a:pt x="4975974" y="62442"/>
                </a:lnTo>
                <a:lnTo>
                  <a:pt x="4982701" y="73970"/>
                </a:lnTo>
                <a:lnTo>
                  <a:pt x="4988466" y="87419"/>
                </a:lnTo>
                <a:lnTo>
                  <a:pt x="4993271" y="99907"/>
                </a:lnTo>
                <a:lnTo>
                  <a:pt x="4996154" y="113356"/>
                </a:lnTo>
                <a:lnTo>
                  <a:pt x="4999037" y="127766"/>
                </a:lnTo>
                <a:lnTo>
                  <a:pt x="4999037" y="142175"/>
                </a:lnTo>
                <a:lnTo>
                  <a:pt x="4999037" y="3238327"/>
                </a:lnTo>
                <a:lnTo>
                  <a:pt x="4999037" y="3253697"/>
                </a:lnTo>
                <a:lnTo>
                  <a:pt x="4996154" y="3268106"/>
                </a:lnTo>
                <a:lnTo>
                  <a:pt x="4993271" y="3281555"/>
                </a:lnTo>
                <a:lnTo>
                  <a:pt x="4988466" y="3295004"/>
                </a:lnTo>
                <a:lnTo>
                  <a:pt x="4982701" y="3307493"/>
                </a:lnTo>
                <a:lnTo>
                  <a:pt x="4975974" y="3319021"/>
                </a:lnTo>
                <a:lnTo>
                  <a:pt x="4967325" y="3329588"/>
                </a:lnTo>
                <a:lnTo>
                  <a:pt x="4957715" y="3339194"/>
                </a:lnTo>
                <a:lnTo>
                  <a:pt x="4947144" y="3349761"/>
                </a:lnTo>
                <a:lnTo>
                  <a:pt x="4936573" y="3357446"/>
                </a:lnTo>
                <a:lnTo>
                  <a:pt x="4925042" y="3364171"/>
                </a:lnTo>
                <a:lnTo>
                  <a:pt x="4913510" y="3369935"/>
                </a:lnTo>
                <a:lnTo>
                  <a:pt x="4899095" y="3374738"/>
                </a:lnTo>
                <a:lnTo>
                  <a:pt x="4885641" y="3378580"/>
                </a:lnTo>
                <a:lnTo>
                  <a:pt x="4872187" y="3380502"/>
                </a:lnTo>
                <a:lnTo>
                  <a:pt x="4857773" y="3381462"/>
                </a:lnTo>
                <a:lnTo>
                  <a:pt x="142226" y="3381462"/>
                </a:lnTo>
                <a:lnTo>
                  <a:pt x="127811" y="3380502"/>
                </a:lnTo>
                <a:lnTo>
                  <a:pt x="113396" y="3378580"/>
                </a:lnTo>
                <a:lnTo>
                  <a:pt x="99942" y="3374738"/>
                </a:lnTo>
                <a:lnTo>
                  <a:pt x="86489" y="3369935"/>
                </a:lnTo>
                <a:lnTo>
                  <a:pt x="73996" y="3364171"/>
                </a:lnTo>
                <a:lnTo>
                  <a:pt x="62464" y="3357446"/>
                </a:lnTo>
                <a:lnTo>
                  <a:pt x="51893" y="3349761"/>
                </a:lnTo>
                <a:lnTo>
                  <a:pt x="42283" y="3339194"/>
                </a:lnTo>
                <a:lnTo>
                  <a:pt x="31713" y="3329588"/>
                </a:lnTo>
                <a:lnTo>
                  <a:pt x="24025" y="3319021"/>
                </a:lnTo>
                <a:lnTo>
                  <a:pt x="17298" y="3307493"/>
                </a:lnTo>
                <a:lnTo>
                  <a:pt x="11532" y="3295004"/>
                </a:lnTo>
                <a:lnTo>
                  <a:pt x="6727" y="3281555"/>
                </a:lnTo>
                <a:lnTo>
                  <a:pt x="2883" y="3268106"/>
                </a:lnTo>
                <a:lnTo>
                  <a:pt x="961" y="3253697"/>
                </a:lnTo>
                <a:lnTo>
                  <a:pt x="0" y="3238327"/>
                </a:lnTo>
                <a:lnTo>
                  <a:pt x="0" y="142175"/>
                </a:lnTo>
                <a:lnTo>
                  <a:pt x="961" y="127766"/>
                </a:lnTo>
                <a:lnTo>
                  <a:pt x="2883" y="113356"/>
                </a:lnTo>
                <a:lnTo>
                  <a:pt x="6727" y="99907"/>
                </a:lnTo>
                <a:lnTo>
                  <a:pt x="11532" y="87419"/>
                </a:lnTo>
                <a:lnTo>
                  <a:pt x="17298" y="73970"/>
                </a:lnTo>
                <a:lnTo>
                  <a:pt x="24025" y="62442"/>
                </a:lnTo>
                <a:lnTo>
                  <a:pt x="31713" y="51875"/>
                </a:lnTo>
                <a:lnTo>
                  <a:pt x="42283" y="42268"/>
                </a:lnTo>
                <a:lnTo>
                  <a:pt x="51893" y="32662"/>
                </a:lnTo>
                <a:lnTo>
                  <a:pt x="62464" y="24016"/>
                </a:lnTo>
                <a:lnTo>
                  <a:pt x="73996" y="17292"/>
                </a:lnTo>
                <a:lnTo>
                  <a:pt x="86489" y="10567"/>
                </a:lnTo>
                <a:lnTo>
                  <a:pt x="99942" y="6725"/>
                </a:lnTo>
                <a:lnTo>
                  <a:pt x="113396" y="2882"/>
                </a:lnTo>
                <a:lnTo>
                  <a:pt x="127811" y="961"/>
                </a:lnTo>
                <a:lnTo>
                  <a:pt x="142226" y="0"/>
                </a:lnTo>
                <a:close/>
              </a:path>
            </a:pathLst>
          </a:custGeom>
          <a:solidFill>
            <a:srgbClr val="FFFFFF"/>
          </a:solidFill>
          <a:ln>
            <a:noFill/>
          </a:ln>
        </p:spPr>
        <p:txBody>
          <a:bodyPr/>
          <a:lstStyle/>
          <a:p>
            <a:endParaRPr lang="zh-CN" altLang="en-US" dirty="0"/>
          </a:p>
        </p:txBody>
      </p:sp>
      <p:sp>
        <p:nvSpPr>
          <p:cNvPr id="37" name="Oval 23"/>
          <p:cNvSpPr>
            <a:spLocks noChangeArrowheads="1"/>
          </p:cNvSpPr>
          <p:nvPr/>
        </p:nvSpPr>
        <p:spPr bwMode="auto">
          <a:xfrm>
            <a:off x="4509768" y="2234740"/>
            <a:ext cx="587350"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0" name="Oval 15"/>
          <p:cNvSpPr>
            <a:spLocks noChangeArrowheads="1"/>
          </p:cNvSpPr>
          <p:nvPr/>
        </p:nvSpPr>
        <p:spPr bwMode="auto">
          <a:xfrm>
            <a:off x="564986" y="4334682"/>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1" name="KSO_Shape"/>
          <p:cNvSpPr/>
          <p:nvPr/>
        </p:nvSpPr>
        <p:spPr bwMode="auto">
          <a:xfrm>
            <a:off x="693169" y="4495077"/>
            <a:ext cx="327015" cy="272512"/>
          </a:xfrm>
          <a:custGeom>
            <a:avLst/>
            <a:gdLst/>
            <a:ahLst/>
            <a:cxnLst/>
            <a:rect l="0" t="0" r="r" b="b"/>
            <a:pathLst>
              <a:path w="1804988" h="1503362">
                <a:moveTo>
                  <a:pt x="754063" y="989012"/>
                </a:moveTo>
                <a:lnTo>
                  <a:pt x="760413" y="990167"/>
                </a:lnTo>
                <a:lnTo>
                  <a:pt x="757348" y="992187"/>
                </a:lnTo>
                <a:lnTo>
                  <a:pt x="754063" y="989012"/>
                </a:lnTo>
                <a:close/>
                <a:moveTo>
                  <a:pt x="112032" y="983614"/>
                </a:moveTo>
                <a:lnTo>
                  <a:pt x="108857" y="984976"/>
                </a:lnTo>
                <a:lnTo>
                  <a:pt x="105909" y="986111"/>
                </a:lnTo>
                <a:lnTo>
                  <a:pt x="99786" y="989516"/>
                </a:lnTo>
                <a:lnTo>
                  <a:pt x="93436" y="993601"/>
                </a:lnTo>
                <a:lnTo>
                  <a:pt x="87313" y="997914"/>
                </a:lnTo>
                <a:lnTo>
                  <a:pt x="81416" y="1003361"/>
                </a:lnTo>
                <a:lnTo>
                  <a:pt x="75293" y="1009262"/>
                </a:lnTo>
                <a:lnTo>
                  <a:pt x="69623" y="1015617"/>
                </a:lnTo>
                <a:lnTo>
                  <a:pt x="63954" y="1022653"/>
                </a:lnTo>
                <a:lnTo>
                  <a:pt x="58511" y="1029917"/>
                </a:lnTo>
                <a:lnTo>
                  <a:pt x="53522" y="1038088"/>
                </a:lnTo>
                <a:lnTo>
                  <a:pt x="48532" y="1046712"/>
                </a:lnTo>
                <a:lnTo>
                  <a:pt x="44223" y="1055564"/>
                </a:lnTo>
                <a:lnTo>
                  <a:pt x="40141" y="1065324"/>
                </a:lnTo>
                <a:lnTo>
                  <a:pt x="36513" y="1075311"/>
                </a:lnTo>
                <a:lnTo>
                  <a:pt x="33111" y="1085525"/>
                </a:lnTo>
                <a:lnTo>
                  <a:pt x="30616" y="1096419"/>
                </a:lnTo>
                <a:lnTo>
                  <a:pt x="29482" y="1101867"/>
                </a:lnTo>
                <a:lnTo>
                  <a:pt x="28575" y="1107541"/>
                </a:lnTo>
                <a:lnTo>
                  <a:pt x="27668" y="1113442"/>
                </a:lnTo>
                <a:lnTo>
                  <a:pt x="26761" y="1119343"/>
                </a:lnTo>
                <a:lnTo>
                  <a:pt x="26307" y="1125245"/>
                </a:lnTo>
                <a:lnTo>
                  <a:pt x="26080" y="1131146"/>
                </a:lnTo>
                <a:lnTo>
                  <a:pt x="25854" y="1137274"/>
                </a:lnTo>
                <a:lnTo>
                  <a:pt x="25854" y="1143402"/>
                </a:lnTo>
                <a:lnTo>
                  <a:pt x="25854" y="1149758"/>
                </a:lnTo>
                <a:lnTo>
                  <a:pt x="26080" y="1156113"/>
                </a:lnTo>
                <a:lnTo>
                  <a:pt x="26534" y="1162695"/>
                </a:lnTo>
                <a:lnTo>
                  <a:pt x="26988" y="1169050"/>
                </a:lnTo>
                <a:lnTo>
                  <a:pt x="28122" y="1175632"/>
                </a:lnTo>
                <a:lnTo>
                  <a:pt x="29029" y="1182215"/>
                </a:lnTo>
                <a:lnTo>
                  <a:pt x="30163" y="1189024"/>
                </a:lnTo>
                <a:lnTo>
                  <a:pt x="31750" y="1195606"/>
                </a:lnTo>
                <a:lnTo>
                  <a:pt x="33111" y="1202642"/>
                </a:lnTo>
                <a:lnTo>
                  <a:pt x="35379" y="1209224"/>
                </a:lnTo>
                <a:lnTo>
                  <a:pt x="37420" y="1216260"/>
                </a:lnTo>
                <a:lnTo>
                  <a:pt x="39688" y="1223296"/>
                </a:lnTo>
                <a:lnTo>
                  <a:pt x="41955" y="1230333"/>
                </a:lnTo>
                <a:lnTo>
                  <a:pt x="44677" y="1237369"/>
                </a:lnTo>
                <a:lnTo>
                  <a:pt x="47852" y="1244632"/>
                </a:lnTo>
                <a:lnTo>
                  <a:pt x="51027" y="1251895"/>
                </a:lnTo>
                <a:lnTo>
                  <a:pt x="54429" y="1258931"/>
                </a:lnTo>
                <a:lnTo>
                  <a:pt x="58284" y="1266194"/>
                </a:lnTo>
                <a:lnTo>
                  <a:pt x="62139" y="1273684"/>
                </a:lnTo>
                <a:lnTo>
                  <a:pt x="66448" y="1280720"/>
                </a:lnTo>
                <a:lnTo>
                  <a:pt x="70757" y="1288210"/>
                </a:lnTo>
                <a:lnTo>
                  <a:pt x="75747" y="1295700"/>
                </a:lnTo>
                <a:lnTo>
                  <a:pt x="80736" y="1302964"/>
                </a:lnTo>
                <a:lnTo>
                  <a:pt x="86179" y="1310454"/>
                </a:lnTo>
                <a:lnTo>
                  <a:pt x="81870" y="1297743"/>
                </a:lnTo>
                <a:lnTo>
                  <a:pt x="78014" y="1284806"/>
                </a:lnTo>
                <a:lnTo>
                  <a:pt x="74386" y="1272549"/>
                </a:lnTo>
                <a:lnTo>
                  <a:pt x="70984" y="1260066"/>
                </a:lnTo>
                <a:lnTo>
                  <a:pt x="68036" y="1247809"/>
                </a:lnTo>
                <a:lnTo>
                  <a:pt x="65314" y="1235780"/>
                </a:lnTo>
                <a:lnTo>
                  <a:pt x="62820" y="1223977"/>
                </a:lnTo>
                <a:lnTo>
                  <a:pt x="60552" y="1211948"/>
                </a:lnTo>
                <a:lnTo>
                  <a:pt x="58738" y="1200372"/>
                </a:lnTo>
                <a:lnTo>
                  <a:pt x="57377" y="1188797"/>
                </a:lnTo>
                <a:lnTo>
                  <a:pt x="56016" y="1177448"/>
                </a:lnTo>
                <a:lnTo>
                  <a:pt x="55336" y="1166327"/>
                </a:lnTo>
                <a:lnTo>
                  <a:pt x="54655" y="1155205"/>
                </a:lnTo>
                <a:lnTo>
                  <a:pt x="54429" y="1144537"/>
                </a:lnTo>
                <a:lnTo>
                  <a:pt x="54429" y="1134097"/>
                </a:lnTo>
                <a:lnTo>
                  <a:pt x="54882" y="1123429"/>
                </a:lnTo>
                <a:lnTo>
                  <a:pt x="55789" y="1113215"/>
                </a:lnTo>
                <a:lnTo>
                  <a:pt x="56697" y="1103001"/>
                </a:lnTo>
                <a:lnTo>
                  <a:pt x="58284" y="1093242"/>
                </a:lnTo>
                <a:lnTo>
                  <a:pt x="60098" y="1083482"/>
                </a:lnTo>
                <a:lnTo>
                  <a:pt x="62366" y="1073949"/>
                </a:lnTo>
                <a:lnTo>
                  <a:pt x="64861" y="1064643"/>
                </a:lnTo>
                <a:lnTo>
                  <a:pt x="68036" y="1055564"/>
                </a:lnTo>
                <a:lnTo>
                  <a:pt x="71438" y="1046712"/>
                </a:lnTo>
                <a:lnTo>
                  <a:pt x="74839" y="1037861"/>
                </a:lnTo>
                <a:lnTo>
                  <a:pt x="78922" y="1029463"/>
                </a:lnTo>
                <a:lnTo>
                  <a:pt x="83684" y="1021292"/>
                </a:lnTo>
                <a:lnTo>
                  <a:pt x="88447" y="1013348"/>
                </a:lnTo>
                <a:lnTo>
                  <a:pt x="93889" y="1005631"/>
                </a:lnTo>
                <a:lnTo>
                  <a:pt x="99559" y="997914"/>
                </a:lnTo>
                <a:lnTo>
                  <a:pt x="105682" y="990877"/>
                </a:lnTo>
                <a:lnTo>
                  <a:pt x="112032" y="983614"/>
                </a:lnTo>
                <a:close/>
                <a:moveTo>
                  <a:pt x="126093" y="928687"/>
                </a:moveTo>
                <a:lnTo>
                  <a:pt x="131536" y="947072"/>
                </a:lnTo>
                <a:lnTo>
                  <a:pt x="137432" y="965457"/>
                </a:lnTo>
                <a:lnTo>
                  <a:pt x="143555" y="983614"/>
                </a:lnTo>
                <a:lnTo>
                  <a:pt x="150132" y="1001999"/>
                </a:lnTo>
                <a:lnTo>
                  <a:pt x="157389" y="1020611"/>
                </a:lnTo>
                <a:lnTo>
                  <a:pt x="165100" y="1038995"/>
                </a:lnTo>
                <a:lnTo>
                  <a:pt x="172811" y="1057153"/>
                </a:lnTo>
                <a:lnTo>
                  <a:pt x="181656" y="1075538"/>
                </a:lnTo>
                <a:lnTo>
                  <a:pt x="190500" y="1093696"/>
                </a:lnTo>
                <a:lnTo>
                  <a:pt x="200025" y="1111853"/>
                </a:lnTo>
                <a:lnTo>
                  <a:pt x="209777" y="1130238"/>
                </a:lnTo>
                <a:lnTo>
                  <a:pt x="220209" y="1148396"/>
                </a:lnTo>
                <a:lnTo>
                  <a:pt x="231095" y="1166327"/>
                </a:lnTo>
                <a:lnTo>
                  <a:pt x="242434" y="1184030"/>
                </a:lnTo>
                <a:lnTo>
                  <a:pt x="254000" y="1201507"/>
                </a:lnTo>
                <a:lnTo>
                  <a:pt x="266247" y="1219211"/>
                </a:lnTo>
                <a:lnTo>
                  <a:pt x="277359" y="1234418"/>
                </a:lnTo>
                <a:lnTo>
                  <a:pt x="288472" y="1249171"/>
                </a:lnTo>
                <a:lnTo>
                  <a:pt x="299811" y="1263924"/>
                </a:lnTo>
                <a:lnTo>
                  <a:pt x="311604" y="1278224"/>
                </a:lnTo>
                <a:lnTo>
                  <a:pt x="323397" y="1292069"/>
                </a:lnTo>
                <a:lnTo>
                  <a:pt x="335416" y="1305687"/>
                </a:lnTo>
                <a:lnTo>
                  <a:pt x="347436" y="1318852"/>
                </a:lnTo>
                <a:lnTo>
                  <a:pt x="359682" y="1332016"/>
                </a:lnTo>
                <a:lnTo>
                  <a:pt x="372156" y="1344499"/>
                </a:lnTo>
                <a:lnTo>
                  <a:pt x="384856" y="1356756"/>
                </a:lnTo>
                <a:lnTo>
                  <a:pt x="397556" y="1368785"/>
                </a:lnTo>
                <a:lnTo>
                  <a:pt x="410709" y="1380588"/>
                </a:lnTo>
                <a:lnTo>
                  <a:pt x="423636" y="1391936"/>
                </a:lnTo>
                <a:lnTo>
                  <a:pt x="436790" y="1403285"/>
                </a:lnTo>
                <a:lnTo>
                  <a:pt x="449943" y="1413953"/>
                </a:lnTo>
                <a:lnTo>
                  <a:pt x="463550" y="1424166"/>
                </a:lnTo>
                <a:lnTo>
                  <a:pt x="456973" y="1430295"/>
                </a:lnTo>
                <a:lnTo>
                  <a:pt x="449943" y="1435969"/>
                </a:lnTo>
                <a:lnTo>
                  <a:pt x="442913" y="1441416"/>
                </a:lnTo>
                <a:lnTo>
                  <a:pt x="435656" y="1446410"/>
                </a:lnTo>
                <a:lnTo>
                  <a:pt x="429986" y="1450041"/>
                </a:lnTo>
                <a:lnTo>
                  <a:pt x="424770" y="1453446"/>
                </a:lnTo>
                <a:lnTo>
                  <a:pt x="419100" y="1456396"/>
                </a:lnTo>
                <a:lnTo>
                  <a:pt x="413431" y="1459574"/>
                </a:lnTo>
                <a:lnTo>
                  <a:pt x="407534" y="1462298"/>
                </a:lnTo>
                <a:lnTo>
                  <a:pt x="401865" y="1464794"/>
                </a:lnTo>
                <a:lnTo>
                  <a:pt x="395968" y="1467518"/>
                </a:lnTo>
                <a:lnTo>
                  <a:pt x="390072" y="1469561"/>
                </a:lnTo>
                <a:lnTo>
                  <a:pt x="384175" y="1471604"/>
                </a:lnTo>
                <a:lnTo>
                  <a:pt x="378052" y="1473646"/>
                </a:lnTo>
                <a:lnTo>
                  <a:pt x="371929" y="1475235"/>
                </a:lnTo>
                <a:lnTo>
                  <a:pt x="366032" y="1476597"/>
                </a:lnTo>
                <a:lnTo>
                  <a:pt x="359909" y="1478186"/>
                </a:lnTo>
                <a:lnTo>
                  <a:pt x="353559" y="1479321"/>
                </a:lnTo>
                <a:lnTo>
                  <a:pt x="347436" y="1480228"/>
                </a:lnTo>
                <a:lnTo>
                  <a:pt x="341313" y="1481136"/>
                </a:lnTo>
                <a:lnTo>
                  <a:pt x="334963" y="1481817"/>
                </a:lnTo>
                <a:lnTo>
                  <a:pt x="328386" y="1482271"/>
                </a:lnTo>
                <a:lnTo>
                  <a:pt x="322263" y="1482498"/>
                </a:lnTo>
                <a:lnTo>
                  <a:pt x="315913" y="1482725"/>
                </a:lnTo>
                <a:lnTo>
                  <a:pt x="309563" y="1482498"/>
                </a:lnTo>
                <a:lnTo>
                  <a:pt x="303213" y="1482498"/>
                </a:lnTo>
                <a:lnTo>
                  <a:pt x="296863" y="1482044"/>
                </a:lnTo>
                <a:lnTo>
                  <a:pt x="290286" y="1481590"/>
                </a:lnTo>
                <a:lnTo>
                  <a:pt x="283936" y="1481136"/>
                </a:lnTo>
                <a:lnTo>
                  <a:pt x="277359" y="1480001"/>
                </a:lnTo>
                <a:lnTo>
                  <a:pt x="271009" y="1479094"/>
                </a:lnTo>
                <a:lnTo>
                  <a:pt x="264432" y="1477959"/>
                </a:lnTo>
                <a:lnTo>
                  <a:pt x="258082" y="1476370"/>
                </a:lnTo>
                <a:lnTo>
                  <a:pt x="251732" y="1475235"/>
                </a:lnTo>
                <a:lnTo>
                  <a:pt x="245382" y="1473419"/>
                </a:lnTo>
                <a:lnTo>
                  <a:pt x="239032" y="1471604"/>
                </a:lnTo>
                <a:lnTo>
                  <a:pt x="232456" y="1469561"/>
                </a:lnTo>
                <a:lnTo>
                  <a:pt x="226106" y="1467518"/>
                </a:lnTo>
                <a:lnTo>
                  <a:pt x="219756" y="1465248"/>
                </a:lnTo>
                <a:lnTo>
                  <a:pt x="213632" y="1462525"/>
                </a:lnTo>
                <a:lnTo>
                  <a:pt x="207282" y="1460028"/>
                </a:lnTo>
                <a:lnTo>
                  <a:pt x="201159" y="1457304"/>
                </a:lnTo>
                <a:lnTo>
                  <a:pt x="188459" y="1451403"/>
                </a:lnTo>
                <a:lnTo>
                  <a:pt x="176213" y="1444594"/>
                </a:lnTo>
                <a:lnTo>
                  <a:pt x="164193" y="1437558"/>
                </a:lnTo>
                <a:lnTo>
                  <a:pt x="152400" y="1429841"/>
                </a:lnTo>
                <a:lnTo>
                  <a:pt x="140834" y="1421443"/>
                </a:lnTo>
                <a:lnTo>
                  <a:pt x="135164" y="1416903"/>
                </a:lnTo>
                <a:lnTo>
                  <a:pt x="129495" y="1412591"/>
                </a:lnTo>
                <a:lnTo>
                  <a:pt x="123825" y="1407824"/>
                </a:lnTo>
                <a:lnTo>
                  <a:pt x="118382" y="1403285"/>
                </a:lnTo>
                <a:lnTo>
                  <a:pt x="112939" y="1398065"/>
                </a:lnTo>
                <a:lnTo>
                  <a:pt x="107723" y="1392844"/>
                </a:lnTo>
                <a:lnTo>
                  <a:pt x="102280" y="1387851"/>
                </a:lnTo>
                <a:lnTo>
                  <a:pt x="97291" y="1382404"/>
                </a:lnTo>
                <a:lnTo>
                  <a:pt x="92075" y="1376729"/>
                </a:lnTo>
                <a:lnTo>
                  <a:pt x="87313" y="1371055"/>
                </a:lnTo>
                <a:lnTo>
                  <a:pt x="82097" y="1365608"/>
                </a:lnTo>
                <a:lnTo>
                  <a:pt x="77561" y="1359706"/>
                </a:lnTo>
                <a:lnTo>
                  <a:pt x="72572" y="1353578"/>
                </a:lnTo>
                <a:lnTo>
                  <a:pt x="68036" y="1347450"/>
                </a:lnTo>
                <a:lnTo>
                  <a:pt x="63500" y="1340868"/>
                </a:lnTo>
                <a:lnTo>
                  <a:pt x="58964" y="1334513"/>
                </a:lnTo>
                <a:lnTo>
                  <a:pt x="54882" y="1327930"/>
                </a:lnTo>
                <a:lnTo>
                  <a:pt x="50573" y="1321575"/>
                </a:lnTo>
                <a:lnTo>
                  <a:pt x="46718" y="1314766"/>
                </a:lnTo>
                <a:lnTo>
                  <a:pt x="42863" y="1308184"/>
                </a:lnTo>
                <a:lnTo>
                  <a:pt x="39461" y="1301148"/>
                </a:lnTo>
                <a:lnTo>
                  <a:pt x="36059" y="1294566"/>
                </a:lnTo>
                <a:lnTo>
                  <a:pt x="32657" y="1287983"/>
                </a:lnTo>
                <a:lnTo>
                  <a:pt x="29482" y="1280947"/>
                </a:lnTo>
                <a:lnTo>
                  <a:pt x="26534" y="1274138"/>
                </a:lnTo>
                <a:lnTo>
                  <a:pt x="23813" y="1267102"/>
                </a:lnTo>
                <a:lnTo>
                  <a:pt x="20864" y="1260293"/>
                </a:lnTo>
                <a:lnTo>
                  <a:pt x="18597" y="1253257"/>
                </a:lnTo>
                <a:lnTo>
                  <a:pt x="16329" y="1246448"/>
                </a:lnTo>
                <a:lnTo>
                  <a:pt x="14061" y="1239411"/>
                </a:lnTo>
                <a:lnTo>
                  <a:pt x="12020" y="1232602"/>
                </a:lnTo>
                <a:lnTo>
                  <a:pt x="10205" y="1225793"/>
                </a:lnTo>
                <a:lnTo>
                  <a:pt x="6804" y="1211948"/>
                </a:lnTo>
                <a:lnTo>
                  <a:pt x="4309" y="1197876"/>
                </a:lnTo>
                <a:lnTo>
                  <a:pt x="2268" y="1184030"/>
                </a:lnTo>
                <a:lnTo>
                  <a:pt x="680" y="1170185"/>
                </a:lnTo>
                <a:lnTo>
                  <a:pt x="0" y="1156340"/>
                </a:lnTo>
                <a:lnTo>
                  <a:pt x="0" y="1149531"/>
                </a:lnTo>
                <a:lnTo>
                  <a:pt x="0" y="1142721"/>
                </a:lnTo>
                <a:lnTo>
                  <a:pt x="0" y="1136139"/>
                </a:lnTo>
                <a:lnTo>
                  <a:pt x="454" y="1129103"/>
                </a:lnTo>
                <a:lnTo>
                  <a:pt x="680" y="1122521"/>
                </a:lnTo>
                <a:lnTo>
                  <a:pt x="1588" y="1115712"/>
                </a:lnTo>
                <a:lnTo>
                  <a:pt x="2268" y="1109130"/>
                </a:lnTo>
                <a:lnTo>
                  <a:pt x="2948" y="1102774"/>
                </a:lnTo>
                <a:lnTo>
                  <a:pt x="4309" y="1096192"/>
                </a:lnTo>
                <a:lnTo>
                  <a:pt x="5443" y="1089610"/>
                </a:lnTo>
                <a:lnTo>
                  <a:pt x="6804" y="1083255"/>
                </a:lnTo>
                <a:lnTo>
                  <a:pt x="8391" y="1076900"/>
                </a:lnTo>
                <a:lnTo>
                  <a:pt x="9979" y="1070771"/>
                </a:lnTo>
                <a:lnTo>
                  <a:pt x="11793" y="1064643"/>
                </a:lnTo>
                <a:lnTo>
                  <a:pt x="13834" y="1058515"/>
                </a:lnTo>
                <a:lnTo>
                  <a:pt x="15875" y="1052387"/>
                </a:lnTo>
                <a:lnTo>
                  <a:pt x="18143" y="1046032"/>
                </a:lnTo>
                <a:lnTo>
                  <a:pt x="20638" y="1040357"/>
                </a:lnTo>
                <a:lnTo>
                  <a:pt x="23132" y="1034683"/>
                </a:lnTo>
                <a:lnTo>
                  <a:pt x="25854" y="1028782"/>
                </a:lnTo>
                <a:lnTo>
                  <a:pt x="28575" y="1023107"/>
                </a:lnTo>
                <a:lnTo>
                  <a:pt x="31750" y="1017433"/>
                </a:lnTo>
                <a:lnTo>
                  <a:pt x="34925" y="1011986"/>
                </a:lnTo>
                <a:lnTo>
                  <a:pt x="38327" y="1006765"/>
                </a:lnTo>
                <a:lnTo>
                  <a:pt x="41729" y="1001545"/>
                </a:lnTo>
                <a:lnTo>
                  <a:pt x="45357" y="996098"/>
                </a:lnTo>
                <a:lnTo>
                  <a:pt x="48986" y="991331"/>
                </a:lnTo>
                <a:lnTo>
                  <a:pt x="52841" y="986111"/>
                </a:lnTo>
                <a:lnTo>
                  <a:pt x="56923" y="981345"/>
                </a:lnTo>
                <a:lnTo>
                  <a:pt x="61005" y="976805"/>
                </a:lnTo>
                <a:lnTo>
                  <a:pt x="65541" y="972039"/>
                </a:lnTo>
                <a:lnTo>
                  <a:pt x="69850" y="967499"/>
                </a:lnTo>
                <a:lnTo>
                  <a:pt x="74386" y="963187"/>
                </a:lnTo>
                <a:lnTo>
                  <a:pt x="79375" y="959101"/>
                </a:lnTo>
                <a:lnTo>
                  <a:pt x="84138" y="955016"/>
                </a:lnTo>
                <a:lnTo>
                  <a:pt x="89354" y="950930"/>
                </a:lnTo>
                <a:lnTo>
                  <a:pt x="94343" y="947072"/>
                </a:lnTo>
                <a:lnTo>
                  <a:pt x="99786" y="943440"/>
                </a:lnTo>
                <a:lnTo>
                  <a:pt x="106136" y="939355"/>
                </a:lnTo>
                <a:lnTo>
                  <a:pt x="112713" y="935496"/>
                </a:lnTo>
                <a:lnTo>
                  <a:pt x="119516" y="931865"/>
                </a:lnTo>
                <a:lnTo>
                  <a:pt x="126093" y="928687"/>
                </a:lnTo>
                <a:close/>
                <a:moveTo>
                  <a:pt x="418991" y="400883"/>
                </a:moveTo>
                <a:lnTo>
                  <a:pt x="418121" y="401410"/>
                </a:lnTo>
                <a:lnTo>
                  <a:pt x="410633" y="406173"/>
                </a:lnTo>
                <a:lnTo>
                  <a:pt x="403598" y="410935"/>
                </a:lnTo>
                <a:lnTo>
                  <a:pt x="395429" y="417058"/>
                </a:lnTo>
                <a:lnTo>
                  <a:pt x="387487" y="423635"/>
                </a:lnTo>
                <a:lnTo>
                  <a:pt x="379771" y="429985"/>
                </a:lnTo>
                <a:lnTo>
                  <a:pt x="372283" y="436789"/>
                </a:lnTo>
                <a:lnTo>
                  <a:pt x="364794" y="444046"/>
                </a:lnTo>
                <a:lnTo>
                  <a:pt x="357987" y="451530"/>
                </a:lnTo>
                <a:lnTo>
                  <a:pt x="351179" y="458787"/>
                </a:lnTo>
                <a:lnTo>
                  <a:pt x="344825" y="466724"/>
                </a:lnTo>
                <a:lnTo>
                  <a:pt x="338925" y="474662"/>
                </a:lnTo>
                <a:lnTo>
                  <a:pt x="333025" y="483053"/>
                </a:lnTo>
                <a:lnTo>
                  <a:pt x="327579" y="491444"/>
                </a:lnTo>
                <a:lnTo>
                  <a:pt x="322133" y="500062"/>
                </a:lnTo>
                <a:lnTo>
                  <a:pt x="316914" y="508680"/>
                </a:lnTo>
                <a:lnTo>
                  <a:pt x="312149" y="517978"/>
                </a:lnTo>
                <a:lnTo>
                  <a:pt x="307610" y="527276"/>
                </a:lnTo>
                <a:lnTo>
                  <a:pt x="303526" y="536348"/>
                </a:lnTo>
                <a:lnTo>
                  <a:pt x="299214" y="546099"/>
                </a:lnTo>
                <a:lnTo>
                  <a:pt x="295583" y="555851"/>
                </a:lnTo>
                <a:lnTo>
                  <a:pt x="292180" y="565830"/>
                </a:lnTo>
                <a:lnTo>
                  <a:pt x="288776" y="575808"/>
                </a:lnTo>
                <a:lnTo>
                  <a:pt x="285826" y="586014"/>
                </a:lnTo>
                <a:lnTo>
                  <a:pt x="283103" y="596673"/>
                </a:lnTo>
                <a:lnTo>
                  <a:pt x="280607" y="607105"/>
                </a:lnTo>
                <a:lnTo>
                  <a:pt x="278564" y="617764"/>
                </a:lnTo>
                <a:lnTo>
                  <a:pt x="276522" y="628649"/>
                </a:lnTo>
                <a:lnTo>
                  <a:pt x="274934" y="639535"/>
                </a:lnTo>
                <a:lnTo>
                  <a:pt x="273572" y="650648"/>
                </a:lnTo>
                <a:lnTo>
                  <a:pt x="272437" y="661760"/>
                </a:lnTo>
                <a:lnTo>
                  <a:pt x="271303" y="673099"/>
                </a:lnTo>
                <a:lnTo>
                  <a:pt x="270849" y="684665"/>
                </a:lnTo>
                <a:lnTo>
                  <a:pt x="270622" y="696005"/>
                </a:lnTo>
                <a:lnTo>
                  <a:pt x="270395" y="707571"/>
                </a:lnTo>
                <a:lnTo>
                  <a:pt x="270622" y="719364"/>
                </a:lnTo>
                <a:lnTo>
                  <a:pt x="271076" y="731157"/>
                </a:lnTo>
                <a:lnTo>
                  <a:pt x="271757" y="743176"/>
                </a:lnTo>
                <a:lnTo>
                  <a:pt x="272664" y="754969"/>
                </a:lnTo>
                <a:lnTo>
                  <a:pt x="274026" y="766989"/>
                </a:lnTo>
                <a:lnTo>
                  <a:pt x="275614" y="779008"/>
                </a:lnTo>
                <a:lnTo>
                  <a:pt x="277203" y="791255"/>
                </a:lnTo>
                <a:lnTo>
                  <a:pt x="279245" y="803501"/>
                </a:lnTo>
                <a:lnTo>
                  <a:pt x="281287" y="815521"/>
                </a:lnTo>
                <a:lnTo>
                  <a:pt x="284010" y="827994"/>
                </a:lnTo>
                <a:lnTo>
                  <a:pt x="286733" y="840467"/>
                </a:lnTo>
                <a:lnTo>
                  <a:pt x="289910" y="852714"/>
                </a:lnTo>
                <a:lnTo>
                  <a:pt x="293087" y="864960"/>
                </a:lnTo>
                <a:lnTo>
                  <a:pt x="296718" y="877660"/>
                </a:lnTo>
                <a:lnTo>
                  <a:pt x="300576" y="889906"/>
                </a:lnTo>
                <a:lnTo>
                  <a:pt x="304660" y="902380"/>
                </a:lnTo>
                <a:lnTo>
                  <a:pt x="308972" y="914853"/>
                </a:lnTo>
                <a:lnTo>
                  <a:pt x="313964" y="927099"/>
                </a:lnTo>
                <a:lnTo>
                  <a:pt x="318729" y="939800"/>
                </a:lnTo>
                <a:lnTo>
                  <a:pt x="323949" y="952046"/>
                </a:lnTo>
                <a:lnTo>
                  <a:pt x="329168" y="964519"/>
                </a:lnTo>
                <a:lnTo>
                  <a:pt x="334841" y="976766"/>
                </a:lnTo>
                <a:lnTo>
                  <a:pt x="340741" y="989466"/>
                </a:lnTo>
                <a:lnTo>
                  <a:pt x="347095" y="1001712"/>
                </a:lnTo>
                <a:lnTo>
                  <a:pt x="353675" y="1013959"/>
                </a:lnTo>
                <a:lnTo>
                  <a:pt x="360256" y="1026205"/>
                </a:lnTo>
                <a:lnTo>
                  <a:pt x="367518" y="1038225"/>
                </a:lnTo>
                <a:lnTo>
                  <a:pt x="374552" y="1050471"/>
                </a:lnTo>
                <a:lnTo>
                  <a:pt x="382041" y="1062491"/>
                </a:lnTo>
                <a:lnTo>
                  <a:pt x="389983" y="1074510"/>
                </a:lnTo>
                <a:lnTo>
                  <a:pt x="397925" y="1086757"/>
                </a:lnTo>
                <a:lnTo>
                  <a:pt x="406321" y="1098323"/>
                </a:lnTo>
                <a:lnTo>
                  <a:pt x="414717" y="1110116"/>
                </a:lnTo>
                <a:lnTo>
                  <a:pt x="423567" y="1121682"/>
                </a:lnTo>
                <a:lnTo>
                  <a:pt x="432190" y="1133021"/>
                </a:lnTo>
                <a:lnTo>
                  <a:pt x="441040" y="1143907"/>
                </a:lnTo>
                <a:lnTo>
                  <a:pt x="450344" y="1155019"/>
                </a:lnTo>
                <a:lnTo>
                  <a:pt x="459648" y="1165451"/>
                </a:lnTo>
                <a:lnTo>
                  <a:pt x="468951" y="1175884"/>
                </a:lnTo>
                <a:lnTo>
                  <a:pt x="478482" y="1185862"/>
                </a:lnTo>
                <a:lnTo>
                  <a:pt x="488013" y="1195841"/>
                </a:lnTo>
                <a:lnTo>
                  <a:pt x="497770" y="1205593"/>
                </a:lnTo>
                <a:lnTo>
                  <a:pt x="507755" y="1214891"/>
                </a:lnTo>
                <a:lnTo>
                  <a:pt x="517740" y="1223962"/>
                </a:lnTo>
                <a:lnTo>
                  <a:pt x="527724" y="1233034"/>
                </a:lnTo>
                <a:lnTo>
                  <a:pt x="537936" y="1241651"/>
                </a:lnTo>
                <a:lnTo>
                  <a:pt x="548147" y="1250269"/>
                </a:lnTo>
                <a:lnTo>
                  <a:pt x="558358" y="1258434"/>
                </a:lnTo>
                <a:lnTo>
                  <a:pt x="568797" y="1266371"/>
                </a:lnTo>
                <a:lnTo>
                  <a:pt x="579462" y="1274082"/>
                </a:lnTo>
                <a:lnTo>
                  <a:pt x="589901" y="1281339"/>
                </a:lnTo>
                <a:lnTo>
                  <a:pt x="600566" y="1288823"/>
                </a:lnTo>
                <a:lnTo>
                  <a:pt x="611231" y="1295626"/>
                </a:lnTo>
                <a:lnTo>
                  <a:pt x="621896" y="1302430"/>
                </a:lnTo>
                <a:lnTo>
                  <a:pt x="622512" y="1302797"/>
                </a:lnTo>
                <a:lnTo>
                  <a:pt x="612180" y="1296195"/>
                </a:lnTo>
                <a:lnTo>
                  <a:pt x="601518" y="1289382"/>
                </a:lnTo>
                <a:lnTo>
                  <a:pt x="590856" y="1281888"/>
                </a:lnTo>
                <a:lnTo>
                  <a:pt x="580422" y="1274621"/>
                </a:lnTo>
                <a:lnTo>
                  <a:pt x="569760" y="1266900"/>
                </a:lnTo>
                <a:lnTo>
                  <a:pt x="559325" y="1258952"/>
                </a:lnTo>
                <a:lnTo>
                  <a:pt x="549118" y="1250777"/>
                </a:lnTo>
                <a:lnTo>
                  <a:pt x="538910" y="1242148"/>
                </a:lnTo>
                <a:lnTo>
                  <a:pt x="528702" y="1233519"/>
                </a:lnTo>
                <a:lnTo>
                  <a:pt x="518721" y="1224435"/>
                </a:lnTo>
                <a:lnTo>
                  <a:pt x="508740" y="1215352"/>
                </a:lnTo>
                <a:lnTo>
                  <a:pt x="498759" y="1206041"/>
                </a:lnTo>
                <a:lnTo>
                  <a:pt x="489005" y="1196276"/>
                </a:lnTo>
                <a:lnTo>
                  <a:pt x="479477" y="1186284"/>
                </a:lnTo>
                <a:lnTo>
                  <a:pt x="469950" y="1176293"/>
                </a:lnTo>
                <a:lnTo>
                  <a:pt x="460649" y="1165847"/>
                </a:lnTo>
                <a:lnTo>
                  <a:pt x="451349" y="1155401"/>
                </a:lnTo>
                <a:lnTo>
                  <a:pt x="442048" y="1144273"/>
                </a:lnTo>
                <a:lnTo>
                  <a:pt x="433201" y="1133373"/>
                </a:lnTo>
                <a:lnTo>
                  <a:pt x="424581" y="1122019"/>
                </a:lnTo>
                <a:lnTo>
                  <a:pt x="415735" y="1110437"/>
                </a:lnTo>
                <a:lnTo>
                  <a:pt x="407341" y="1098629"/>
                </a:lnTo>
                <a:lnTo>
                  <a:pt x="398948" y="1087047"/>
                </a:lnTo>
                <a:lnTo>
                  <a:pt x="391009" y="1074785"/>
                </a:lnTo>
                <a:lnTo>
                  <a:pt x="383069" y="1062749"/>
                </a:lnTo>
                <a:lnTo>
                  <a:pt x="375584" y="1050714"/>
                </a:lnTo>
                <a:lnTo>
                  <a:pt x="368552" y="1038451"/>
                </a:lnTo>
                <a:lnTo>
                  <a:pt x="361293" y="1026415"/>
                </a:lnTo>
                <a:lnTo>
                  <a:pt x="354714" y="1014153"/>
                </a:lnTo>
                <a:lnTo>
                  <a:pt x="348136" y="1001890"/>
                </a:lnTo>
                <a:lnTo>
                  <a:pt x="341784" y="989627"/>
                </a:lnTo>
                <a:lnTo>
                  <a:pt x="335886" y="976910"/>
                </a:lnTo>
                <a:lnTo>
                  <a:pt x="330215" y="964648"/>
                </a:lnTo>
                <a:lnTo>
                  <a:pt x="324998" y="952158"/>
                </a:lnTo>
                <a:lnTo>
                  <a:pt x="319781" y="939895"/>
                </a:lnTo>
                <a:lnTo>
                  <a:pt x="315017" y="927178"/>
                </a:lnTo>
                <a:lnTo>
                  <a:pt x="310026" y="914915"/>
                </a:lnTo>
                <a:lnTo>
                  <a:pt x="305716" y="902425"/>
                </a:lnTo>
                <a:lnTo>
                  <a:pt x="301633" y="889936"/>
                </a:lnTo>
                <a:lnTo>
                  <a:pt x="297777" y="877673"/>
                </a:lnTo>
                <a:lnTo>
                  <a:pt x="294147" y="864956"/>
                </a:lnTo>
                <a:lnTo>
                  <a:pt x="290972" y="852693"/>
                </a:lnTo>
                <a:lnTo>
                  <a:pt x="287796" y="840431"/>
                </a:lnTo>
                <a:lnTo>
                  <a:pt x="285074" y="827941"/>
                </a:lnTo>
                <a:lnTo>
                  <a:pt x="282352" y="815451"/>
                </a:lnTo>
                <a:lnTo>
                  <a:pt x="280310" y="803415"/>
                </a:lnTo>
                <a:lnTo>
                  <a:pt x="278269" y="791153"/>
                </a:lnTo>
                <a:lnTo>
                  <a:pt x="276681" y="778890"/>
                </a:lnTo>
                <a:lnTo>
                  <a:pt x="275093" y="766854"/>
                </a:lnTo>
                <a:lnTo>
                  <a:pt x="273732" y="754819"/>
                </a:lnTo>
                <a:lnTo>
                  <a:pt x="272824" y="743010"/>
                </a:lnTo>
                <a:lnTo>
                  <a:pt x="272144" y="730975"/>
                </a:lnTo>
                <a:lnTo>
                  <a:pt x="271690" y="719166"/>
                </a:lnTo>
                <a:lnTo>
                  <a:pt x="271463" y="707358"/>
                </a:lnTo>
                <a:lnTo>
                  <a:pt x="271690" y="695776"/>
                </a:lnTo>
                <a:lnTo>
                  <a:pt x="271917" y="684422"/>
                </a:lnTo>
                <a:lnTo>
                  <a:pt x="272371" y="672840"/>
                </a:lnTo>
                <a:lnTo>
                  <a:pt x="273505" y="661486"/>
                </a:lnTo>
                <a:lnTo>
                  <a:pt x="274639" y="650359"/>
                </a:lnTo>
                <a:lnTo>
                  <a:pt x="276000" y="639232"/>
                </a:lnTo>
                <a:lnTo>
                  <a:pt x="277588" y="628331"/>
                </a:lnTo>
                <a:lnTo>
                  <a:pt x="279630" y="617431"/>
                </a:lnTo>
                <a:lnTo>
                  <a:pt x="281671" y="606758"/>
                </a:lnTo>
                <a:lnTo>
                  <a:pt x="284166" y="596312"/>
                </a:lnTo>
                <a:lnTo>
                  <a:pt x="286888" y="585639"/>
                </a:lnTo>
                <a:lnTo>
                  <a:pt x="289837" y="575420"/>
                </a:lnTo>
                <a:lnTo>
                  <a:pt x="293240" y="565428"/>
                </a:lnTo>
                <a:lnTo>
                  <a:pt x="296643" y="555436"/>
                </a:lnTo>
                <a:lnTo>
                  <a:pt x="300272" y="545672"/>
                </a:lnTo>
                <a:lnTo>
                  <a:pt x="304582" y="535907"/>
                </a:lnTo>
                <a:lnTo>
                  <a:pt x="308665" y="526823"/>
                </a:lnTo>
                <a:lnTo>
                  <a:pt x="313202" y="517513"/>
                </a:lnTo>
                <a:lnTo>
                  <a:pt x="317966" y="508202"/>
                </a:lnTo>
                <a:lnTo>
                  <a:pt x="323183" y="499573"/>
                </a:lnTo>
                <a:lnTo>
                  <a:pt x="328627" y="490944"/>
                </a:lnTo>
                <a:lnTo>
                  <a:pt x="334072" y="482542"/>
                </a:lnTo>
                <a:lnTo>
                  <a:pt x="339969" y="474139"/>
                </a:lnTo>
                <a:lnTo>
                  <a:pt x="345867" y="466191"/>
                </a:lnTo>
                <a:lnTo>
                  <a:pt x="352219" y="458243"/>
                </a:lnTo>
                <a:lnTo>
                  <a:pt x="359024" y="450976"/>
                </a:lnTo>
                <a:lnTo>
                  <a:pt x="365829" y="443483"/>
                </a:lnTo>
                <a:lnTo>
                  <a:pt x="373315" y="436216"/>
                </a:lnTo>
                <a:lnTo>
                  <a:pt x="380801" y="429403"/>
                </a:lnTo>
                <a:lnTo>
                  <a:pt x="388514" y="423045"/>
                </a:lnTo>
                <a:lnTo>
                  <a:pt x="396453" y="416459"/>
                </a:lnTo>
                <a:lnTo>
                  <a:pt x="404619" y="410328"/>
                </a:lnTo>
                <a:lnTo>
                  <a:pt x="411651" y="405559"/>
                </a:lnTo>
                <a:lnTo>
                  <a:pt x="418991" y="400883"/>
                </a:lnTo>
                <a:close/>
                <a:moveTo>
                  <a:pt x="1336999" y="252412"/>
                </a:moveTo>
                <a:lnTo>
                  <a:pt x="1344943" y="252638"/>
                </a:lnTo>
                <a:lnTo>
                  <a:pt x="1352660" y="253092"/>
                </a:lnTo>
                <a:lnTo>
                  <a:pt x="1360603" y="254224"/>
                </a:lnTo>
                <a:lnTo>
                  <a:pt x="1368547" y="255357"/>
                </a:lnTo>
                <a:lnTo>
                  <a:pt x="1376264" y="256943"/>
                </a:lnTo>
                <a:lnTo>
                  <a:pt x="1383981" y="258982"/>
                </a:lnTo>
                <a:lnTo>
                  <a:pt x="1391243" y="261475"/>
                </a:lnTo>
                <a:lnTo>
                  <a:pt x="1398733" y="264420"/>
                </a:lnTo>
                <a:lnTo>
                  <a:pt x="1406223" y="267365"/>
                </a:lnTo>
                <a:lnTo>
                  <a:pt x="1413259" y="270990"/>
                </a:lnTo>
                <a:lnTo>
                  <a:pt x="1420295" y="274842"/>
                </a:lnTo>
                <a:lnTo>
                  <a:pt x="1427104" y="279147"/>
                </a:lnTo>
                <a:lnTo>
                  <a:pt x="1433913" y="283905"/>
                </a:lnTo>
                <a:lnTo>
                  <a:pt x="1440268" y="288663"/>
                </a:lnTo>
                <a:lnTo>
                  <a:pt x="1446396" y="293874"/>
                </a:lnTo>
                <a:lnTo>
                  <a:pt x="1452524" y="299764"/>
                </a:lnTo>
                <a:lnTo>
                  <a:pt x="1458425" y="305428"/>
                </a:lnTo>
                <a:lnTo>
                  <a:pt x="1463872" y="311999"/>
                </a:lnTo>
                <a:lnTo>
                  <a:pt x="1469092" y="318569"/>
                </a:lnTo>
                <a:lnTo>
                  <a:pt x="1474086" y="325593"/>
                </a:lnTo>
                <a:lnTo>
                  <a:pt x="1478398" y="332390"/>
                </a:lnTo>
                <a:lnTo>
                  <a:pt x="1482483" y="339867"/>
                </a:lnTo>
                <a:lnTo>
                  <a:pt x="1486342" y="346890"/>
                </a:lnTo>
                <a:lnTo>
                  <a:pt x="1489746" y="354593"/>
                </a:lnTo>
                <a:lnTo>
                  <a:pt x="1492470" y="362070"/>
                </a:lnTo>
                <a:lnTo>
                  <a:pt x="1494966" y="369773"/>
                </a:lnTo>
                <a:lnTo>
                  <a:pt x="1497009" y="377703"/>
                </a:lnTo>
                <a:lnTo>
                  <a:pt x="1498825" y="385407"/>
                </a:lnTo>
                <a:lnTo>
                  <a:pt x="1500186" y="393336"/>
                </a:lnTo>
                <a:lnTo>
                  <a:pt x="1500867" y="401266"/>
                </a:lnTo>
                <a:lnTo>
                  <a:pt x="1501775" y="409196"/>
                </a:lnTo>
                <a:lnTo>
                  <a:pt x="1501775" y="416899"/>
                </a:lnTo>
                <a:lnTo>
                  <a:pt x="1501775" y="424829"/>
                </a:lnTo>
                <a:lnTo>
                  <a:pt x="1500867" y="432532"/>
                </a:lnTo>
                <a:lnTo>
                  <a:pt x="1500186" y="440462"/>
                </a:lnTo>
                <a:lnTo>
                  <a:pt x="1498598" y="448165"/>
                </a:lnTo>
                <a:lnTo>
                  <a:pt x="1497009" y="456095"/>
                </a:lnTo>
                <a:lnTo>
                  <a:pt x="1494966" y="463572"/>
                </a:lnTo>
                <a:lnTo>
                  <a:pt x="1492470" y="471275"/>
                </a:lnTo>
                <a:lnTo>
                  <a:pt x="1489746" y="478525"/>
                </a:lnTo>
                <a:lnTo>
                  <a:pt x="1486569" y="485776"/>
                </a:lnTo>
                <a:lnTo>
                  <a:pt x="1482937" y="493026"/>
                </a:lnTo>
                <a:lnTo>
                  <a:pt x="1479079" y="500049"/>
                </a:lnTo>
                <a:lnTo>
                  <a:pt x="1474993" y="506846"/>
                </a:lnTo>
                <a:lnTo>
                  <a:pt x="1470454" y="513417"/>
                </a:lnTo>
                <a:lnTo>
                  <a:pt x="1465234" y="519987"/>
                </a:lnTo>
                <a:lnTo>
                  <a:pt x="1460241" y="526104"/>
                </a:lnTo>
                <a:lnTo>
                  <a:pt x="1454567" y="532222"/>
                </a:lnTo>
                <a:lnTo>
                  <a:pt x="1448439" y="537886"/>
                </a:lnTo>
                <a:lnTo>
                  <a:pt x="1442311" y="543550"/>
                </a:lnTo>
                <a:lnTo>
                  <a:pt x="1435502" y="548761"/>
                </a:lnTo>
                <a:lnTo>
                  <a:pt x="1430508" y="552160"/>
                </a:lnTo>
                <a:lnTo>
                  <a:pt x="1425515" y="555558"/>
                </a:lnTo>
                <a:lnTo>
                  <a:pt x="1420522" y="558730"/>
                </a:lnTo>
                <a:lnTo>
                  <a:pt x="1415075" y="561675"/>
                </a:lnTo>
                <a:lnTo>
                  <a:pt x="1410082" y="564168"/>
                </a:lnTo>
                <a:lnTo>
                  <a:pt x="1404634" y="566886"/>
                </a:lnTo>
                <a:lnTo>
                  <a:pt x="1399187" y="569152"/>
                </a:lnTo>
                <a:lnTo>
                  <a:pt x="1393967" y="571191"/>
                </a:lnTo>
                <a:lnTo>
                  <a:pt x="1388293" y="573230"/>
                </a:lnTo>
                <a:lnTo>
                  <a:pt x="1382846" y="575043"/>
                </a:lnTo>
                <a:lnTo>
                  <a:pt x="1377172" y="576402"/>
                </a:lnTo>
                <a:lnTo>
                  <a:pt x="1371498" y="577762"/>
                </a:lnTo>
                <a:lnTo>
                  <a:pt x="1366050" y="578894"/>
                </a:lnTo>
                <a:lnTo>
                  <a:pt x="1360376" y="579574"/>
                </a:lnTo>
                <a:lnTo>
                  <a:pt x="1354702" y="580480"/>
                </a:lnTo>
                <a:lnTo>
                  <a:pt x="1349028" y="580934"/>
                </a:lnTo>
                <a:lnTo>
                  <a:pt x="1343354" y="581160"/>
                </a:lnTo>
                <a:lnTo>
                  <a:pt x="1337680" y="581387"/>
                </a:lnTo>
                <a:lnTo>
                  <a:pt x="1332006" y="581387"/>
                </a:lnTo>
                <a:lnTo>
                  <a:pt x="1326332" y="580934"/>
                </a:lnTo>
                <a:lnTo>
                  <a:pt x="1320658" y="580707"/>
                </a:lnTo>
                <a:lnTo>
                  <a:pt x="1314983" y="579801"/>
                </a:lnTo>
                <a:lnTo>
                  <a:pt x="1309309" y="579121"/>
                </a:lnTo>
                <a:lnTo>
                  <a:pt x="1304089" y="577988"/>
                </a:lnTo>
                <a:lnTo>
                  <a:pt x="1298415" y="576855"/>
                </a:lnTo>
                <a:lnTo>
                  <a:pt x="1292968" y="575269"/>
                </a:lnTo>
                <a:lnTo>
                  <a:pt x="1287294" y="573683"/>
                </a:lnTo>
                <a:lnTo>
                  <a:pt x="1282074" y="571871"/>
                </a:lnTo>
                <a:lnTo>
                  <a:pt x="1276626" y="569832"/>
                </a:lnTo>
                <a:lnTo>
                  <a:pt x="1271406" y="567793"/>
                </a:lnTo>
                <a:lnTo>
                  <a:pt x="1266413" y="565527"/>
                </a:lnTo>
                <a:lnTo>
                  <a:pt x="1261193" y="563035"/>
                </a:lnTo>
                <a:lnTo>
                  <a:pt x="753246" y="941401"/>
                </a:lnTo>
                <a:lnTo>
                  <a:pt x="750296" y="943667"/>
                </a:lnTo>
                <a:lnTo>
                  <a:pt x="747118" y="945480"/>
                </a:lnTo>
                <a:lnTo>
                  <a:pt x="743941" y="947292"/>
                </a:lnTo>
                <a:lnTo>
                  <a:pt x="740990" y="949105"/>
                </a:lnTo>
                <a:lnTo>
                  <a:pt x="737586" y="950238"/>
                </a:lnTo>
                <a:lnTo>
                  <a:pt x="734181" y="951597"/>
                </a:lnTo>
                <a:lnTo>
                  <a:pt x="731004" y="952956"/>
                </a:lnTo>
                <a:lnTo>
                  <a:pt x="727599" y="953636"/>
                </a:lnTo>
                <a:lnTo>
                  <a:pt x="723968" y="954316"/>
                </a:lnTo>
                <a:lnTo>
                  <a:pt x="720790" y="954995"/>
                </a:lnTo>
                <a:lnTo>
                  <a:pt x="717159" y="955449"/>
                </a:lnTo>
                <a:lnTo>
                  <a:pt x="713754" y="955675"/>
                </a:lnTo>
                <a:lnTo>
                  <a:pt x="710123" y="955675"/>
                </a:lnTo>
                <a:lnTo>
                  <a:pt x="706945" y="955675"/>
                </a:lnTo>
                <a:lnTo>
                  <a:pt x="703314" y="955449"/>
                </a:lnTo>
                <a:lnTo>
                  <a:pt x="699910" y="954995"/>
                </a:lnTo>
                <a:lnTo>
                  <a:pt x="696505" y="954316"/>
                </a:lnTo>
                <a:lnTo>
                  <a:pt x="693101" y="953636"/>
                </a:lnTo>
                <a:lnTo>
                  <a:pt x="689696" y="952956"/>
                </a:lnTo>
                <a:lnTo>
                  <a:pt x="686519" y="951824"/>
                </a:lnTo>
                <a:lnTo>
                  <a:pt x="683341" y="950691"/>
                </a:lnTo>
                <a:lnTo>
                  <a:pt x="679937" y="949105"/>
                </a:lnTo>
                <a:lnTo>
                  <a:pt x="676986" y="947519"/>
                </a:lnTo>
                <a:lnTo>
                  <a:pt x="673809" y="945933"/>
                </a:lnTo>
                <a:lnTo>
                  <a:pt x="671085" y="944120"/>
                </a:lnTo>
                <a:lnTo>
                  <a:pt x="667908" y="942081"/>
                </a:lnTo>
                <a:lnTo>
                  <a:pt x="665184" y="939815"/>
                </a:lnTo>
                <a:lnTo>
                  <a:pt x="662460" y="937550"/>
                </a:lnTo>
                <a:lnTo>
                  <a:pt x="659737" y="935284"/>
                </a:lnTo>
                <a:lnTo>
                  <a:pt x="657240" y="932792"/>
                </a:lnTo>
                <a:lnTo>
                  <a:pt x="654971" y="929847"/>
                </a:lnTo>
                <a:lnTo>
                  <a:pt x="652474" y="926901"/>
                </a:lnTo>
                <a:lnTo>
                  <a:pt x="650431" y="923956"/>
                </a:lnTo>
                <a:lnTo>
                  <a:pt x="648389" y="921010"/>
                </a:lnTo>
                <a:lnTo>
                  <a:pt x="646573" y="917612"/>
                </a:lnTo>
                <a:lnTo>
                  <a:pt x="645211" y="914440"/>
                </a:lnTo>
                <a:lnTo>
                  <a:pt x="643622" y="911268"/>
                </a:lnTo>
                <a:lnTo>
                  <a:pt x="642261" y="907869"/>
                </a:lnTo>
                <a:lnTo>
                  <a:pt x="641353" y="904471"/>
                </a:lnTo>
                <a:lnTo>
                  <a:pt x="640218" y="901299"/>
                </a:lnTo>
                <a:lnTo>
                  <a:pt x="639537" y="897674"/>
                </a:lnTo>
                <a:lnTo>
                  <a:pt x="639083" y="894275"/>
                </a:lnTo>
                <a:lnTo>
                  <a:pt x="638629" y="890877"/>
                </a:lnTo>
                <a:lnTo>
                  <a:pt x="638402" y="887478"/>
                </a:lnTo>
                <a:lnTo>
                  <a:pt x="638175" y="883853"/>
                </a:lnTo>
                <a:lnTo>
                  <a:pt x="638402" y="880455"/>
                </a:lnTo>
                <a:lnTo>
                  <a:pt x="638629" y="877056"/>
                </a:lnTo>
                <a:lnTo>
                  <a:pt x="639083" y="873658"/>
                </a:lnTo>
                <a:lnTo>
                  <a:pt x="639764" y="870259"/>
                </a:lnTo>
                <a:lnTo>
                  <a:pt x="640218" y="867087"/>
                </a:lnTo>
                <a:lnTo>
                  <a:pt x="641353" y="863689"/>
                </a:lnTo>
                <a:lnTo>
                  <a:pt x="642261" y="860290"/>
                </a:lnTo>
                <a:lnTo>
                  <a:pt x="643622" y="857118"/>
                </a:lnTo>
                <a:lnTo>
                  <a:pt x="644984" y="853946"/>
                </a:lnTo>
                <a:lnTo>
                  <a:pt x="646346" y="850548"/>
                </a:lnTo>
                <a:lnTo>
                  <a:pt x="648162" y="847603"/>
                </a:lnTo>
                <a:lnTo>
                  <a:pt x="649977" y="844657"/>
                </a:lnTo>
                <a:lnTo>
                  <a:pt x="652020" y="841712"/>
                </a:lnTo>
                <a:lnTo>
                  <a:pt x="654063" y="838766"/>
                </a:lnTo>
                <a:lnTo>
                  <a:pt x="656332" y="836274"/>
                </a:lnTo>
                <a:lnTo>
                  <a:pt x="659056" y="833555"/>
                </a:lnTo>
                <a:lnTo>
                  <a:pt x="661553" y="831290"/>
                </a:lnTo>
                <a:lnTo>
                  <a:pt x="664276" y="828571"/>
                </a:lnTo>
                <a:lnTo>
                  <a:pt x="667227" y="826305"/>
                </a:lnTo>
                <a:lnTo>
                  <a:pt x="1174946" y="447939"/>
                </a:lnTo>
                <a:lnTo>
                  <a:pt x="1174265" y="442275"/>
                </a:lnTo>
                <a:lnTo>
                  <a:pt x="1173358" y="436611"/>
                </a:lnTo>
                <a:lnTo>
                  <a:pt x="1172677" y="431173"/>
                </a:lnTo>
                <a:lnTo>
                  <a:pt x="1172450" y="425282"/>
                </a:lnTo>
                <a:lnTo>
                  <a:pt x="1172223" y="419618"/>
                </a:lnTo>
                <a:lnTo>
                  <a:pt x="1172223" y="413954"/>
                </a:lnTo>
                <a:lnTo>
                  <a:pt x="1172450" y="408290"/>
                </a:lnTo>
                <a:lnTo>
                  <a:pt x="1172677" y="402626"/>
                </a:lnTo>
                <a:lnTo>
                  <a:pt x="1173358" y="396961"/>
                </a:lnTo>
                <a:lnTo>
                  <a:pt x="1174265" y="391524"/>
                </a:lnTo>
                <a:lnTo>
                  <a:pt x="1175173" y="385860"/>
                </a:lnTo>
                <a:lnTo>
                  <a:pt x="1176308" y="380195"/>
                </a:lnTo>
                <a:lnTo>
                  <a:pt x="1177443" y="374758"/>
                </a:lnTo>
                <a:lnTo>
                  <a:pt x="1179032" y="369094"/>
                </a:lnTo>
                <a:lnTo>
                  <a:pt x="1180847" y="363883"/>
                </a:lnTo>
                <a:lnTo>
                  <a:pt x="1182890" y="358445"/>
                </a:lnTo>
                <a:lnTo>
                  <a:pt x="1184933" y="353461"/>
                </a:lnTo>
                <a:lnTo>
                  <a:pt x="1187202" y="348023"/>
                </a:lnTo>
                <a:lnTo>
                  <a:pt x="1189699" y="342812"/>
                </a:lnTo>
                <a:lnTo>
                  <a:pt x="1192423" y="337828"/>
                </a:lnTo>
                <a:lnTo>
                  <a:pt x="1195146" y="332843"/>
                </a:lnTo>
                <a:lnTo>
                  <a:pt x="1198324" y="328085"/>
                </a:lnTo>
                <a:lnTo>
                  <a:pt x="1201274" y="323101"/>
                </a:lnTo>
                <a:lnTo>
                  <a:pt x="1204906" y="318569"/>
                </a:lnTo>
                <a:lnTo>
                  <a:pt x="1208537" y="314038"/>
                </a:lnTo>
                <a:lnTo>
                  <a:pt x="1212168" y="309280"/>
                </a:lnTo>
                <a:lnTo>
                  <a:pt x="1216254" y="304975"/>
                </a:lnTo>
                <a:lnTo>
                  <a:pt x="1220339" y="300671"/>
                </a:lnTo>
                <a:lnTo>
                  <a:pt x="1224425" y="296592"/>
                </a:lnTo>
                <a:lnTo>
                  <a:pt x="1228964" y="292514"/>
                </a:lnTo>
                <a:lnTo>
                  <a:pt x="1233503" y="288663"/>
                </a:lnTo>
                <a:lnTo>
                  <a:pt x="1238496" y="285037"/>
                </a:lnTo>
                <a:lnTo>
                  <a:pt x="1245305" y="280280"/>
                </a:lnTo>
                <a:lnTo>
                  <a:pt x="1252341" y="275522"/>
                </a:lnTo>
                <a:lnTo>
                  <a:pt x="1259604" y="271443"/>
                </a:lnTo>
                <a:lnTo>
                  <a:pt x="1266867" y="268045"/>
                </a:lnTo>
                <a:lnTo>
                  <a:pt x="1274584" y="264646"/>
                </a:lnTo>
                <a:lnTo>
                  <a:pt x="1282074" y="261475"/>
                </a:lnTo>
                <a:lnTo>
                  <a:pt x="1289563" y="259209"/>
                </a:lnTo>
                <a:lnTo>
                  <a:pt x="1297507" y="256943"/>
                </a:lnTo>
                <a:lnTo>
                  <a:pt x="1305224" y="255357"/>
                </a:lnTo>
                <a:lnTo>
                  <a:pt x="1313168" y="253998"/>
                </a:lnTo>
                <a:lnTo>
                  <a:pt x="1321111" y="253092"/>
                </a:lnTo>
                <a:lnTo>
                  <a:pt x="1329055" y="252638"/>
                </a:lnTo>
                <a:lnTo>
                  <a:pt x="1336999" y="252412"/>
                </a:lnTo>
                <a:close/>
                <a:moveTo>
                  <a:pt x="545651" y="233362"/>
                </a:moveTo>
                <a:lnTo>
                  <a:pt x="557224" y="233589"/>
                </a:lnTo>
                <a:lnTo>
                  <a:pt x="568797" y="234042"/>
                </a:lnTo>
                <a:lnTo>
                  <a:pt x="580370" y="234723"/>
                </a:lnTo>
                <a:lnTo>
                  <a:pt x="592170" y="235403"/>
                </a:lnTo>
                <a:lnTo>
                  <a:pt x="603970" y="236764"/>
                </a:lnTo>
                <a:lnTo>
                  <a:pt x="615770" y="238351"/>
                </a:lnTo>
                <a:lnTo>
                  <a:pt x="627796" y="240165"/>
                </a:lnTo>
                <a:lnTo>
                  <a:pt x="639596" y="242207"/>
                </a:lnTo>
                <a:lnTo>
                  <a:pt x="651623" y="244701"/>
                </a:lnTo>
                <a:lnTo>
                  <a:pt x="663650" y="247196"/>
                </a:lnTo>
                <a:lnTo>
                  <a:pt x="675450" y="250144"/>
                </a:lnTo>
                <a:lnTo>
                  <a:pt x="687477" y="253319"/>
                </a:lnTo>
                <a:lnTo>
                  <a:pt x="699504" y="256721"/>
                </a:lnTo>
                <a:lnTo>
                  <a:pt x="711530" y="260576"/>
                </a:lnTo>
                <a:lnTo>
                  <a:pt x="723557" y="264658"/>
                </a:lnTo>
                <a:lnTo>
                  <a:pt x="735584" y="268740"/>
                </a:lnTo>
                <a:lnTo>
                  <a:pt x="747611" y="273276"/>
                </a:lnTo>
                <a:lnTo>
                  <a:pt x="759638" y="278265"/>
                </a:lnTo>
                <a:lnTo>
                  <a:pt x="771665" y="283255"/>
                </a:lnTo>
                <a:lnTo>
                  <a:pt x="783691" y="288471"/>
                </a:lnTo>
                <a:lnTo>
                  <a:pt x="795718" y="294140"/>
                </a:lnTo>
                <a:lnTo>
                  <a:pt x="807745" y="300037"/>
                </a:lnTo>
                <a:lnTo>
                  <a:pt x="819545" y="306160"/>
                </a:lnTo>
                <a:lnTo>
                  <a:pt x="831572" y="312510"/>
                </a:lnTo>
                <a:lnTo>
                  <a:pt x="843372" y="319087"/>
                </a:lnTo>
                <a:lnTo>
                  <a:pt x="855172" y="326117"/>
                </a:lnTo>
                <a:lnTo>
                  <a:pt x="866972" y="333148"/>
                </a:lnTo>
                <a:lnTo>
                  <a:pt x="878772" y="340405"/>
                </a:lnTo>
                <a:lnTo>
                  <a:pt x="890571" y="348115"/>
                </a:lnTo>
                <a:lnTo>
                  <a:pt x="901918" y="356053"/>
                </a:lnTo>
                <a:lnTo>
                  <a:pt x="913491" y="364217"/>
                </a:lnTo>
                <a:lnTo>
                  <a:pt x="925064" y="372382"/>
                </a:lnTo>
                <a:lnTo>
                  <a:pt x="936637" y="380999"/>
                </a:lnTo>
                <a:lnTo>
                  <a:pt x="947756" y="390071"/>
                </a:lnTo>
                <a:lnTo>
                  <a:pt x="959102" y="398915"/>
                </a:lnTo>
                <a:lnTo>
                  <a:pt x="970448" y="408440"/>
                </a:lnTo>
                <a:lnTo>
                  <a:pt x="981340" y="417965"/>
                </a:lnTo>
                <a:lnTo>
                  <a:pt x="992459" y="427717"/>
                </a:lnTo>
                <a:lnTo>
                  <a:pt x="1003351" y="437696"/>
                </a:lnTo>
                <a:lnTo>
                  <a:pt x="1014017" y="448128"/>
                </a:lnTo>
                <a:lnTo>
                  <a:pt x="1024909" y="458560"/>
                </a:lnTo>
                <a:lnTo>
                  <a:pt x="1035347" y="469446"/>
                </a:lnTo>
                <a:lnTo>
                  <a:pt x="1045786" y="480105"/>
                </a:lnTo>
                <a:lnTo>
                  <a:pt x="968447" y="537849"/>
                </a:lnTo>
                <a:lnTo>
                  <a:pt x="968548" y="537951"/>
                </a:lnTo>
                <a:lnTo>
                  <a:pt x="706546" y="733927"/>
                </a:lnTo>
                <a:lnTo>
                  <a:pt x="764164" y="550895"/>
                </a:lnTo>
                <a:lnTo>
                  <a:pt x="764617" y="545899"/>
                </a:lnTo>
                <a:lnTo>
                  <a:pt x="764617" y="541130"/>
                </a:lnTo>
                <a:lnTo>
                  <a:pt x="764164" y="536134"/>
                </a:lnTo>
                <a:lnTo>
                  <a:pt x="763256" y="531365"/>
                </a:lnTo>
                <a:lnTo>
                  <a:pt x="762122" y="526823"/>
                </a:lnTo>
                <a:lnTo>
                  <a:pt x="760534" y="522055"/>
                </a:lnTo>
                <a:lnTo>
                  <a:pt x="758493" y="517740"/>
                </a:lnTo>
                <a:lnTo>
                  <a:pt x="756224" y="513425"/>
                </a:lnTo>
                <a:lnTo>
                  <a:pt x="753729" y="509338"/>
                </a:lnTo>
                <a:lnTo>
                  <a:pt x="750553" y="505477"/>
                </a:lnTo>
                <a:lnTo>
                  <a:pt x="747377" y="502071"/>
                </a:lnTo>
                <a:lnTo>
                  <a:pt x="743975" y="498892"/>
                </a:lnTo>
                <a:lnTo>
                  <a:pt x="740345" y="495713"/>
                </a:lnTo>
                <a:lnTo>
                  <a:pt x="736489" y="493215"/>
                </a:lnTo>
                <a:lnTo>
                  <a:pt x="732406" y="491171"/>
                </a:lnTo>
                <a:lnTo>
                  <a:pt x="728096" y="489354"/>
                </a:lnTo>
                <a:lnTo>
                  <a:pt x="724013" y="487992"/>
                </a:lnTo>
                <a:lnTo>
                  <a:pt x="719929" y="487310"/>
                </a:lnTo>
                <a:lnTo>
                  <a:pt x="715846" y="487083"/>
                </a:lnTo>
                <a:lnTo>
                  <a:pt x="711990" y="487083"/>
                </a:lnTo>
                <a:lnTo>
                  <a:pt x="708134" y="487765"/>
                </a:lnTo>
                <a:lnTo>
                  <a:pt x="704504" y="488900"/>
                </a:lnTo>
                <a:lnTo>
                  <a:pt x="701102" y="490262"/>
                </a:lnTo>
                <a:lnTo>
                  <a:pt x="697926" y="492079"/>
                </a:lnTo>
                <a:lnTo>
                  <a:pt x="694977" y="494577"/>
                </a:lnTo>
                <a:lnTo>
                  <a:pt x="692255" y="497302"/>
                </a:lnTo>
                <a:lnTo>
                  <a:pt x="689986" y="500254"/>
                </a:lnTo>
                <a:lnTo>
                  <a:pt x="687945" y="503661"/>
                </a:lnTo>
                <a:lnTo>
                  <a:pt x="685903" y="507521"/>
                </a:lnTo>
                <a:lnTo>
                  <a:pt x="684542" y="511609"/>
                </a:lnTo>
                <a:lnTo>
                  <a:pt x="683181" y="515923"/>
                </a:lnTo>
                <a:lnTo>
                  <a:pt x="682501" y="520692"/>
                </a:lnTo>
                <a:lnTo>
                  <a:pt x="591310" y="808866"/>
                </a:lnTo>
                <a:lnTo>
                  <a:pt x="531651" y="534544"/>
                </a:lnTo>
                <a:lnTo>
                  <a:pt x="529156" y="529776"/>
                </a:lnTo>
                <a:lnTo>
                  <a:pt x="526433" y="525688"/>
                </a:lnTo>
                <a:lnTo>
                  <a:pt x="523258" y="521828"/>
                </a:lnTo>
                <a:lnTo>
                  <a:pt x="519855" y="518648"/>
                </a:lnTo>
                <a:lnTo>
                  <a:pt x="516452" y="515696"/>
                </a:lnTo>
                <a:lnTo>
                  <a:pt x="512823" y="513198"/>
                </a:lnTo>
                <a:lnTo>
                  <a:pt x="508967" y="510927"/>
                </a:lnTo>
                <a:lnTo>
                  <a:pt x="505110" y="509338"/>
                </a:lnTo>
                <a:lnTo>
                  <a:pt x="501481" y="507975"/>
                </a:lnTo>
                <a:lnTo>
                  <a:pt x="497624" y="507067"/>
                </a:lnTo>
                <a:lnTo>
                  <a:pt x="493768" y="506840"/>
                </a:lnTo>
                <a:lnTo>
                  <a:pt x="489912" y="506840"/>
                </a:lnTo>
                <a:lnTo>
                  <a:pt x="486509" y="507294"/>
                </a:lnTo>
                <a:lnTo>
                  <a:pt x="482880" y="507975"/>
                </a:lnTo>
                <a:lnTo>
                  <a:pt x="479477" y="509565"/>
                </a:lnTo>
                <a:lnTo>
                  <a:pt x="476301" y="511609"/>
                </a:lnTo>
                <a:lnTo>
                  <a:pt x="473352" y="513880"/>
                </a:lnTo>
                <a:lnTo>
                  <a:pt x="470857" y="516832"/>
                </a:lnTo>
                <a:lnTo>
                  <a:pt x="468589" y="519784"/>
                </a:lnTo>
                <a:lnTo>
                  <a:pt x="466774" y="523417"/>
                </a:lnTo>
                <a:lnTo>
                  <a:pt x="465186" y="527051"/>
                </a:lnTo>
                <a:lnTo>
                  <a:pt x="463825" y="531138"/>
                </a:lnTo>
                <a:lnTo>
                  <a:pt x="462918" y="535453"/>
                </a:lnTo>
                <a:lnTo>
                  <a:pt x="462464" y="539767"/>
                </a:lnTo>
                <a:lnTo>
                  <a:pt x="462010" y="544536"/>
                </a:lnTo>
                <a:lnTo>
                  <a:pt x="462464" y="549305"/>
                </a:lnTo>
                <a:lnTo>
                  <a:pt x="462691" y="554074"/>
                </a:lnTo>
                <a:lnTo>
                  <a:pt x="463371" y="559070"/>
                </a:lnTo>
                <a:lnTo>
                  <a:pt x="464506" y="564066"/>
                </a:lnTo>
                <a:lnTo>
                  <a:pt x="465867" y="569289"/>
                </a:lnTo>
                <a:lnTo>
                  <a:pt x="467455" y="574058"/>
                </a:lnTo>
                <a:lnTo>
                  <a:pt x="469496" y="579281"/>
                </a:lnTo>
                <a:lnTo>
                  <a:pt x="526207" y="858598"/>
                </a:lnTo>
                <a:lnTo>
                  <a:pt x="392143" y="734835"/>
                </a:lnTo>
                <a:lnTo>
                  <a:pt x="389194" y="732791"/>
                </a:lnTo>
                <a:lnTo>
                  <a:pt x="386018" y="731202"/>
                </a:lnTo>
                <a:lnTo>
                  <a:pt x="383069" y="730066"/>
                </a:lnTo>
                <a:lnTo>
                  <a:pt x="380120" y="729612"/>
                </a:lnTo>
                <a:lnTo>
                  <a:pt x="377398" y="729612"/>
                </a:lnTo>
                <a:lnTo>
                  <a:pt x="374676" y="730293"/>
                </a:lnTo>
                <a:lnTo>
                  <a:pt x="371954" y="731202"/>
                </a:lnTo>
                <a:lnTo>
                  <a:pt x="369459" y="732791"/>
                </a:lnTo>
                <a:lnTo>
                  <a:pt x="367190" y="734835"/>
                </a:lnTo>
                <a:lnTo>
                  <a:pt x="365149" y="737333"/>
                </a:lnTo>
                <a:lnTo>
                  <a:pt x="363107" y="740285"/>
                </a:lnTo>
                <a:lnTo>
                  <a:pt x="361293" y="743919"/>
                </a:lnTo>
                <a:lnTo>
                  <a:pt x="359932" y="747552"/>
                </a:lnTo>
                <a:lnTo>
                  <a:pt x="358797" y="751640"/>
                </a:lnTo>
                <a:lnTo>
                  <a:pt x="357663" y="756408"/>
                </a:lnTo>
                <a:lnTo>
                  <a:pt x="357209" y="761404"/>
                </a:lnTo>
                <a:lnTo>
                  <a:pt x="356756" y="766627"/>
                </a:lnTo>
                <a:lnTo>
                  <a:pt x="356756" y="772077"/>
                </a:lnTo>
                <a:lnTo>
                  <a:pt x="356983" y="777300"/>
                </a:lnTo>
                <a:lnTo>
                  <a:pt x="357436" y="782751"/>
                </a:lnTo>
                <a:lnTo>
                  <a:pt x="358117" y="788201"/>
                </a:lnTo>
                <a:lnTo>
                  <a:pt x="359251" y="793197"/>
                </a:lnTo>
                <a:lnTo>
                  <a:pt x="360612" y="798647"/>
                </a:lnTo>
                <a:lnTo>
                  <a:pt x="361746" y="803870"/>
                </a:lnTo>
                <a:lnTo>
                  <a:pt x="363561" y="808638"/>
                </a:lnTo>
                <a:lnTo>
                  <a:pt x="365376" y="813407"/>
                </a:lnTo>
                <a:lnTo>
                  <a:pt x="367417" y="817949"/>
                </a:lnTo>
                <a:lnTo>
                  <a:pt x="369686" y="822264"/>
                </a:lnTo>
                <a:lnTo>
                  <a:pt x="371954" y="826124"/>
                </a:lnTo>
                <a:lnTo>
                  <a:pt x="374676" y="829758"/>
                </a:lnTo>
                <a:lnTo>
                  <a:pt x="377172" y="832710"/>
                </a:lnTo>
                <a:lnTo>
                  <a:pt x="379667" y="835435"/>
                </a:lnTo>
                <a:lnTo>
                  <a:pt x="518267" y="953747"/>
                </a:lnTo>
                <a:lnTo>
                  <a:pt x="427077" y="1028686"/>
                </a:lnTo>
                <a:lnTo>
                  <a:pt x="425489" y="1030276"/>
                </a:lnTo>
                <a:lnTo>
                  <a:pt x="424581" y="1032319"/>
                </a:lnTo>
                <a:lnTo>
                  <a:pt x="423447" y="1034590"/>
                </a:lnTo>
                <a:lnTo>
                  <a:pt x="422994" y="1037315"/>
                </a:lnTo>
                <a:lnTo>
                  <a:pt x="422767" y="1040040"/>
                </a:lnTo>
                <a:lnTo>
                  <a:pt x="422994" y="1043220"/>
                </a:lnTo>
                <a:lnTo>
                  <a:pt x="423447" y="1046399"/>
                </a:lnTo>
                <a:lnTo>
                  <a:pt x="423901" y="1050032"/>
                </a:lnTo>
                <a:lnTo>
                  <a:pt x="425262" y="1053893"/>
                </a:lnTo>
                <a:lnTo>
                  <a:pt x="426623" y="1057753"/>
                </a:lnTo>
                <a:lnTo>
                  <a:pt x="427984" y="1061614"/>
                </a:lnTo>
                <a:lnTo>
                  <a:pt x="430026" y="1065701"/>
                </a:lnTo>
                <a:lnTo>
                  <a:pt x="432521" y="1069789"/>
                </a:lnTo>
                <a:lnTo>
                  <a:pt x="435016" y="1073876"/>
                </a:lnTo>
                <a:lnTo>
                  <a:pt x="437738" y="1077964"/>
                </a:lnTo>
                <a:lnTo>
                  <a:pt x="440914" y="1082052"/>
                </a:lnTo>
                <a:lnTo>
                  <a:pt x="444544" y="1085912"/>
                </a:lnTo>
                <a:lnTo>
                  <a:pt x="447719" y="1089773"/>
                </a:lnTo>
                <a:lnTo>
                  <a:pt x="451349" y="1093179"/>
                </a:lnTo>
                <a:lnTo>
                  <a:pt x="454978" y="1096131"/>
                </a:lnTo>
                <a:lnTo>
                  <a:pt x="458608" y="1098629"/>
                </a:lnTo>
                <a:lnTo>
                  <a:pt x="462010" y="1101354"/>
                </a:lnTo>
                <a:lnTo>
                  <a:pt x="465640" y="1103398"/>
                </a:lnTo>
                <a:lnTo>
                  <a:pt x="469042" y="1105214"/>
                </a:lnTo>
                <a:lnTo>
                  <a:pt x="472672" y="1106577"/>
                </a:lnTo>
                <a:lnTo>
                  <a:pt x="475621" y="1107712"/>
                </a:lnTo>
                <a:lnTo>
                  <a:pt x="478797" y="1108394"/>
                </a:lnTo>
                <a:lnTo>
                  <a:pt x="481746" y="1108621"/>
                </a:lnTo>
                <a:lnTo>
                  <a:pt x="484695" y="1108621"/>
                </a:lnTo>
                <a:lnTo>
                  <a:pt x="486963" y="1108394"/>
                </a:lnTo>
                <a:lnTo>
                  <a:pt x="489231" y="1107485"/>
                </a:lnTo>
                <a:lnTo>
                  <a:pt x="491273" y="1106350"/>
                </a:lnTo>
                <a:lnTo>
                  <a:pt x="585185" y="1028913"/>
                </a:lnTo>
                <a:lnTo>
                  <a:pt x="670478" y="1199001"/>
                </a:lnTo>
                <a:lnTo>
                  <a:pt x="672066" y="1202862"/>
                </a:lnTo>
                <a:lnTo>
                  <a:pt x="673881" y="1206495"/>
                </a:lnTo>
                <a:lnTo>
                  <a:pt x="676149" y="1210129"/>
                </a:lnTo>
                <a:lnTo>
                  <a:pt x="678644" y="1213989"/>
                </a:lnTo>
                <a:lnTo>
                  <a:pt x="681366" y="1217850"/>
                </a:lnTo>
                <a:lnTo>
                  <a:pt x="684769" y="1221483"/>
                </a:lnTo>
                <a:lnTo>
                  <a:pt x="688172" y="1225116"/>
                </a:lnTo>
                <a:lnTo>
                  <a:pt x="692028" y="1228296"/>
                </a:lnTo>
                <a:lnTo>
                  <a:pt x="695884" y="1231702"/>
                </a:lnTo>
                <a:lnTo>
                  <a:pt x="699967" y="1234881"/>
                </a:lnTo>
                <a:lnTo>
                  <a:pt x="704051" y="1237606"/>
                </a:lnTo>
                <a:lnTo>
                  <a:pt x="708361" y="1240331"/>
                </a:lnTo>
                <a:lnTo>
                  <a:pt x="712897" y="1242829"/>
                </a:lnTo>
                <a:lnTo>
                  <a:pt x="717434" y="1244873"/>
                </a:lnTo>
                <a:lnTo>
                  <a:pt x="722198" y="1246917"/>
                </a:lnTo>
                <a:lnTo>
                  <a:pt x="726735" y="1248052"/>
                </a:lnTo>
                <a:lnTo>
                  <a:pt x="731272" y="1249415"/>
                </a:lnTo>
                <a:lnTo>
                  <a:pt x="735808" y="1249869"/>
                </a:lnTo>
                <a:lnTo>
                  <a:pt x="739892" y="1250096"/>
                </a:lnTo>
                <a:lnTo>
                  <a:pt x="743748" y="1249869"/>
                </a:lnTo>
                <a:lnTo>
                  <a:pt x="747377" y="1249188"/>
                </a:lnTo>
                <a:lnTo>
                  <a:pt x="750780" y="1248052"/>
                </a:lnTo>
                <a:lnTo>
                  <a:pt x="754183" y="1246690"/>
                </a:lnTo>
                <a:lnTo>
                  <a:pt x="756905" y="1244873"/>
                </a:lnTo>
                <a:lnTo>
                  <a:pt x="759400" y="1242829"/>
                </a:lnTo>
                <a:lnTo>
                  <a:pt x="761668" y="1240104"/>
                </a:lnTo>
                <a:lnTo>
                  <a:pt x="763256" y="1237379"/>
                </a:lnTo>
                <a:lnTo>
                  <a:pt x="764844" y="1233973"/>
                </a:lnTo>
                <a:lnTo>
                  <a:pt x="765751" y="1230794"/>
                </a:lnTo>
                <a:lnTo>
                  <a:pt x="766205" y="1227160"/>
                </a:lnTo>
                <a:lnTo>
                  <a:pt x="766432" y="1223073"/>
                </a:lnTo>
                <a:lnTo>
                  <a:pt x="765978" y="1218985"/>
                </a:lnTo>
                <a:lnTo>
                  <a:pt x="688172" y="1040495"/>
                </a:lnTo>
                <a:lnTo>
                  <a:pt x="924314" y="1204224"/>
                </a:lnTo>
                <a:lnTo>
                  <a:pt x="927490" y="1208312"/>
                </a:lnTo>
                <a:lnTo>
                  <a:pt x="930892" y="1212172"/>
                </a:lnTo>
                <a:lnTo>
                  <a:pt x="934522" y="1215806"/>
                </a:lnTo>
                <a:lnTo>
                  <a:pt x="938378" y="1218985"/>
                </a:lnTo>
                <a:lnTo>
                  <a:pt x="942461" y="1221710"/>
                </a:lnTo>
                <a:lnTo>
                  <a:pt x="946318" y="1224208"/>
                </a:lnTo>
                <a:lnTo>
                  <a:pt x="950401" y="1226252"/>
                </a:lnTo>
                <a:lnTo>
                  <a:pt x="954484" y="1227841"/>
                </a:lnTo>
                <a:lnTo>
                  <a:pt x="958567" y="1229204"/>
                </a:lnTo>
                <a:lnTo>
                  <a:pt x="962423" y="1229885"/>
                </a:lnTo>
                <a:lnTo>
                  <a:pt x="966506" y="1230112"/>
                </a:lnTo>
                <a:lnTo>
                  <a:pt x="970363" y="1230112"/>
                </a:lnTo>
                <a:lnTo>
                  <a:pt x="973992" y="1229658"/>
                </a:lnTo>
                <a:lnTo>
                  <a:pt x="977622" y="1228750"/>
                </a:lnTo>
                <a:lnTo>
                  <a:pt x="980797" y="1227387"/>
                </a:lnTo>
                <a:lnTo>
                  <a:pt x="984200" y="1225343"/>
                </a:lnTo>
                <a:lnTo>
                  <a:pt x="986922" y="1223073"/>
                </a:lnTo>
                <a:lnTo>
                  <a:pt x="989644" y="1220120"/>
                </a:lnTo>
                <a:lnTo>
                  <a:pt x="991686" y="1217168"/>
                </a:lnTo>
                <a:lnTo>
                  <a:pt x="993501" y="1213762"/>
                </a:lnTo>
                <a:lnTo>
                  <a:pt x="994635" y="1210129"/>
                </a:lnTo>
                <a:lnTo>
                  <a:pt x="995769" y="1206268"/>
                </a:lnTo>
                <a:lnTo>
                  <a:pt x="996223" y="1202181"/>
                </a:lnTo>
                <a:lnTo>
                  <a:pt x="996223" y="1198093"/>
                </a:lnTo>
                <a:lnTo>
                  <a:pt x="996223" y="1193778"/>
                </a:lnTo>
                <a:lnTo>
                  <a:pt x="995542" y="1189464"/>
                </a:lnTo>
                <a:lnTo>
                  <a:pt x="994408" y="1184922"/>
                </a:lnTo>
                <a:lnTo>
                  <a:pt x="993274" y="1180380"/>
                </a:lnTo>
                <a:lnTo>
                  <a:pt x="991459" y="1175838"/>
                </a:lnTo>
                <a:lnTo>
                  <a:pt x="989417" y="1171297"/>
                </a:lnTo>
                <a:lnTo>
                  <a:pt x="986695" y="1166982"/>
                </a:lnTo>
                <a:lnTo>
                  <a:pt x="983973" y="1162440"/>
                </a:lnTo>
                <a:lnTo>
                  <a:pt x="757812" y="992352"/>
                </a:lnTo>
                <a:lnTo>
                  <a:pt x="760988" y="990763"/>
                </a:lnTo>
                <a:lnTo>
                  <a:pt x="1045901" y="1023690"/>
                </a:lnTo>
                <a:lnTo>
                  <a:pt x="1050211" y="1024826"/>
                </a:lnTo>
                <a:lnTo>
                  <a:pt x="1054294" y="1025734"/>
                </a:lnTo>
                <a:lnTo>
                  <a:pt x="1058377" y="1025961"/>
                </a:lnTo>
                <a:lnTo>
                  <a:pt x="1062234" y="1025961"/>
                </a:lnTo>
                <a:lnTo>
                  <a:pt x="1066090" y="1025280"/>
                </a:lnTo>
                <a:lnTo>
                  <a:pt x="1069493" y="1024144"/>
                </a:lnTo>
                <a:lnTo>
                  <a:pt x="1072668" y="1022782"/>
                </a:lnTo>
                <a:lnTo>
                  <a:pt x="1075617" y="1020965"/>
                </a:lnTo>
                <a:lnTo>
                  <a:pt x="1078339" y="1018694"/>
                </a:lnTo>
                <a:lnTo>
                  <a:pt x="1080608" y="1016196"/>
                </a:lnTo>
                <a:lnTo>
                  <a:pt x="1083103" y="1013244"/>
                </a:lnTo>
                <a:lnTo>
                  <a:pt x="1084464" y="1010065"/>
                </a:lnTo>
                <a:lnTo>
                  <a:pt x="1086052" y="1006432"/>
                </a:lnTo>
                <a:lnTo>
                  <a:pt x="1087186" y="1002344"/>
                </a:lnTo>
                <a:lnTo>
                  <a:pt x="1087640" y="998256"/>
                </a:lnTo>
                <a:lnTo>
                  <a:pt x="1087867" y="993715"/>
                </a:lnTo>
                <a:lnTo>
                  <a:pt x="1087640" y="988946"/>
                </a:lnTo>
                <a:lnTo>
                  <a:pt x="1086733" y="984404"/>
                </a:lnTo>
                <a:lnTo>
                  <a:pt x="1085825" y="979862"/>
                </a:lnTo>
                <a:lnTo>
                  <a:pt x="1084464" y="975548"/>
                </a:lnTo>
                <a:lnTo>
                  <a:pt x="1082423" y="970779"/>
                </a:lnTo>
                <a:lnTo>
                  <a:pt x="1080381" y="966464"/>
                </a:lnTo>
                <a:lnTo>
                  <a:pt x="1077886" y="962150"/>
                </a:lnTo>
                <a:lnTo>
                  <a:pt x="1075164" y="958062"/>
                </a:lnTo>
                <a:lnTo>
                  <a:pt x="1071988" y="954202"/>
                </a:lnTo>
                <a:lnTo>
                  <a:pt x="1068585" y="950568"/>
                </a:lnTo>
                <a:lnTo>
                  <a:pt x="1065183" y="947389"/>
                </a:lnTo>
                <a:lnTo>
                  <a:pt x="1061553" y="944210"/>
                </a:lnTo>
                <a:lnTo>
                  <a:pt x="1057470" y="941485"/>
                </a:lnTo>
                <a:lnTo>
                  <a:pt x="1053387" y="938760"/>
                </a:lnTo>
                <a:lnTo>
                  <a:pt x="1048850" y="936716"/>
                </a:lnTo>
                <a:lnTo>
                  <a:pt x="1044313" y="934899"/>
                </a:lnTo>
                <a:lnTo>
                  <a:pt x="860118" y="918549"/>
                </a:lnTo>
                <a:lnTo>
                  <a:pt x="1109698" y="731671"/>
                </a:lnTo>
                <a:lnTo>
                  <a:pt x="1109551" y="731383"/>
                </a:lnTo>
                <a:lnTo>
                  <a:pt x="1187385" y="673553"/>
                </a:lnTo>
                <a:lnTo>
                  <a:pt x="1194873" y="687387"/>
                </a:lnTo>
                <a:lnTo>
                  <a:pt x="1202362" y="701221"/>
                </a:lnTo>
                <a:lnTo>
                  <a:pt x="1209169" y="715055"/>
                </a:lnTo>
                <a:lnTo>
                  <a:pt x="1216204" y="728889"/>
                </a:lnTo>
                <a:lnTo>
                  <a:pt x="1222558" y="742723"/>
                </a:lnTo>
                <a:lnTo>
                  <a:pt x="1228684" y="756783"/>
                </a:lnTo>
                <a:lnTo>
                  <a:pt x="1234811" y="770617"/>
                </a:lnTo>
                <a:lnTo>
                  <a:pt x="1240484" y="784678"/>
                </a:lnTo>
                <a:lnTo>
                  <a:pt x="1245703" y="798512"/>
                </a:lnTo>
                <a:lnTo>
                  <a:pt x="1250923" y="812573"/>
                </a:lnTo>
                <a:lnTo>
                  <a:pt x="1255688" y="826406"/>
                </a:lnTo>
                <a:lnTo>
                  <a:pt x="1260680" y="840467"/>
                </a:lnTo>
                <a:lnTo>
                  <a:pt x="1264992" y="854301"/>
                </a:lnTo>
                <a:lnTo>
                  <a:pt x="1269076" y="868362"/>
                </a:lnTo>
                <a:lnTo>
                  <a:pt x="1272934" y="882196"/>
                </a:lnTo>
                <a:lnTo>
                  <a:pt x="1276338" y="896030"/>
                </a:lnTo>
                <a:lnTo>
                  <a:pt x="1279515" y="910090"/>
                </a:lnTo>
                <a:lnTo>
                  <a:pt x="1282692" y="923924"/>
                </a:lnTo>
                <a:lnTo>
                  <a:pt x="1285415" y="937759"/>
                </a:lnTo>
                <a:lnTo>
                  <a:pt x="1288138" y="951366"/>
                </a:lnTo>
                <a:lnTo>
                  <a:pt x="1290180" y="964973"/>
                </a:lnTo>
                <a:lnTo>
                  <a:pt x="1292222" y="978580"/>
                </a:lnTo>
                <a:lnTo>
                  <a:pt x="1294038" y="992187"/>
                </a:lnTo>
                <a:lnTo>
                  <a:pt x="1295172" y="1005794"/>
                </a:lnTo>
                <a:lnTo>
                  <a:pt x="1296534" y="1019175"/>
                </a:lnTo>
                <a:lnTo>
                  <a:pt x="1297215" y="1032555"/>
                </a:lnTo>
                <a:lnTo>
                  <a:pt x="1298122" y="1045709"/>
                </a:lnTo>
                <a:lnTo>
                  <a:pt x="1298349" y="1059089"/>
                </a:lnTo>
                <a:lnTo>
                  <a:pt x="1298576" y="1072016"/>
                </a:lnTo>
                <a:lnTo>
                  <a:pt x="1298349" y="1085169"/>
                </a:lnTo>
                <a:lnTo>
                  <a:pt x="1297669" y="1098096"/>
                </a:lnTo>
                <a:lnTo>
                  <a:pt x="1296988" y="1111023"/>
                </a:lnTo>
                <a:lnTo>
                  <a:pt x="1296307" y="1123496"/>
                </a:lnTo>
                <a:lnTo>
                  <a:pt x="1294945" y="1135969"/>
                </a:lnTo>
                <a:lnTo>
                  <a:pt x="1293357" y="1148669"/>
                </a:lnTo>
                <a:lnTo>
                  <a:pt x="1291542" y="1160916"/>
                </a:lnTo>
                <a:lnTo>
                  <a:pt x="1289499" y="1173162"/>
                </a:lnTo>
                <a:lnTo>
                  <a:pt x="1287230" y="1185182"/>
                </a:lnTo>
                <a:lnTo>
                  <a:pt x="1284734" y="1197201"/>
                </a:lnTo>
                <a:lnTo>
                  <a:pt x="1282011" y="1208994"/>
                </a:lnTo>
                <a:lnTo>
                  <a:pt x="1278834" y="1220560"/>
                </a:lnTo>
                <a:lnTo>
                  <a:pt x="1275203" y="1231900"/>
                </a:lnTo>
                <a:lnTo>
                  <a:pt x="1271573" y="1243239"/>
                </a:lnTo>
                <a:lnTo>
                  <a:pt x="1267715" y="1254578"/>
                </a:lnTo>
                <a:lnTo>
                  <a:pt x="1263630" y="1265464"/>
                </a:lnTo>
                <a:lnTo>
                  <a:pt x="1259092" y="1276350"/>
                </a:lnTo>
                <a:lnTo>
                  <a:pt x="1254553" y="1287009"/>
                </a:lnTo>
                <a:lnTo>
                  <a:pt x="1249334" y="1297441"/>
                </a:lnTo>
                <a:lnTo>
                  <a:pt x="1244342" y="1307646"/>
                </a:lnTo>
                <a:lnTo>
                  <a:pt x="1238669" y="1317625"/>
                </a:lnTo>
                <a:lnTo>
                  <a:pt x="1232996" y="1327603"/>
                </a:lnTo>
                <a:lnTo>
                  <a:pt x="1226869" y="1337128"/>
                </a:lnTo>
                <a:lnTo>
                  <a:pt x="1220515" y="1346653"/>
                </a:lnTo>
                <a:lnTo>
                  <a:pt x="1214161" y="1355951"/>
                </a:lnTo>
                <a:lnTo>
                  <a:pt x="1207127" y="1365023"/>
                </a:lnTo>
                <a:lnTo>
                  <a:pt x="1200092" y="1373868"/>
                </a:lnTo>
                <a:lnTo>
                  <a:pt x="1192604" y="1382259"/>
                </a:lnTo>
                <a:lnTo>
                  <a:pt x="1184889" y="1390650"/>
                </a:lnTo>
                <a:lnTo>
                  <a:pt x="1177173" y="1398587"/>
                </a:lnTo>
                <a:lnTo>
                  <a:pt x="1169004" y="1406525"/>
                </a:lnTo>
                <a:lnTo>
                  <a:pt x="1160381" y="1414235"/>
                </a:lnTo>
                <a:lnTo>
                  <a:pt x="1151531" y="1421493"/>
                </a:lnTo>
                <a:lnTo>
                  <a:pt x="1142681" y="1428523"/>
                </a:lnTo>
                <a:lnTo>
                  <a:pt x="1133377" y="1435553"/>
                </a:lnTo>
                <a:lnTo>
                  <a:pt x="1122939" y="1442584"/>
                </a:lnTo>
                <a:lnTo>
                  <a:pt x="1112501" y="1449387"/>
                </a:lnTo>
                <a:lnTo>
                  <a:pt x="1101381" y="1455737"/>
                </a:lnTo>
                <a:lnTo>
                  <a:pt x="1090489" y="1461634"/>
                </a:lnTo>
                <a:lnTo>
                  <a:pt x="1079143" y="1467076"/>
                </a:lnTo>
                <a:lnTo>
                  <a:pt x="1067797" y="1472293"/>
                </a:lnTo>
                <a:lnTo>
                  <a:pt x="1055997" y="1477282"/>
                </a:lnTo>
                <a:lnTo>
                  <a:pt x="1044651" y="1481591"/>
                </a:lnTo>
                <a:lnTo>
                  <a:pt x="1032624" y="1485446"/>
                </a:lnTo>
                <a:lnTo>
                  <a:pt x="1020597" y="1488848"/>
                </a:lnTo>
                <a:lnTo>
                  <a:pt x="1008571" y="1492023"/>
                </a:lnTo>
                <a:lnTo>
                  <a:pt x="996090" y="1494744"/>
                </a:lnTo>
                <a:lnTo>
                  <a:pt x="983609" y="1497239"/>
                </a:lnTo>
                <a:lnTo>
                  <a:pt x="971129" y="1499280"/>
                </a:lnTo>
                <a:lnTo>
                  <a:pt x="958648" y="1500641"/>
                </a:lnTo>
                <a:lnTo>
                  <a:pt x="945713" y="1502001"/>
                </a:lnTo>
                <a:lnTo>
                  <a:pt x="933006" y="1502682"/>
                </a:lnTo>
                <a:lnTo>
                  <a:pt x="919844" y="1503362"/>
                </a:lnTo>
                <a:lnTo>
                  <a:pt x="906910" y="1503362"/>
                </a:lnTo>
                <a:lnTo>
                  <a:pt x="893748" y="1502909"/>
                </a:lnTo>
                <a:lnTo>
                  <a:pt x="880587" y="1502228"/>
                </a:lnTo>
                <a:lnTo>
                  <a:pt x="867199" y="1501321"/>
                </a:lnTo>
                <a:lnTo>
                  <a:pt x="853810" y="1499960"/>
                </a:lnTo>
                <a:lnTo>
                  <a:pt x="840195" y="1498146"/>
                </a:lnTo>
                <a:lnTo>
                  <a:pt x="827033" y="1496105"/>
                </a:lnTo>
                <a:lnTo>
                  <a:pt x="813418" y="1493610"/>
                </a:lnTo>
                <a:lnTo>
                  <a:pt x="799803" y="1490662"/>
                </a:lnTo>
                <a:lnTo>
                  <a:pt x="786188" y="1487487"/>
                </a:lnTo>
                <a:lnTo>
                  <a:pt x="772799" y="1483859"/>
                </a:lnTo>
                <a:lnTo>
                  <a:pt x="759184" y="1480003"/>
                </a:lnTo>
                <a:lnTo>
                  <a:pt x="745342" y="1475694"/>
                </a:lnTo>
                <a:lnTo>
                  <a:pt x="731726" y="1470932"/>
                </a:lnTo>
                <a:lnTo>
                  <a:pt x="718111" y="1466169"/>
                </a:lnTo>
                <a:lnTo>
                  <a:pt x="704269" y="1460726"/>
                </a:lnTo>
                <a:lnTo>
                  <a:pt x="690881" y="1455057"/>
                </a:lnTo>
                <a:lnTo>
                  <a:pt x="677265" y="1449387"/>
                </a:lnTo>
                <a:lnTo>
                  <a:pt x="663650" y="1442810"/>
                </a:lnTo>
                <a:lnTo>
                  <a:pt x="650035" y="1436234"/>
                </a:lnTo>
                <a:lnTo>
                  <a:pt x="636419" y="1429203"/>
                </a:lnTo>
                <a:lnTo>
                  <a:pt x="623031" y="1422173"/>
                </a:lnTo>
                <a:lnTo>
                  <a:pt x="609643" y="1414462"/>
                </a:lnTo>
                <a:lnTo>
                  <a:pt x="596254" y="1406525"/>
                </a:lnTo>
                <a:lnTo>
                  <a:pt x="583093" y="1398134"/>
                </a:lnTo>
                <a:lnTo>
                  <a:pt x="569705" y="1389743"/>
                </a:lnTo>
                <a:lnTo>
                  <a:pt x="556316" y="1380671"/>
                </a:lnTo>
                <a:lnTo>
                  <a:pt x="543382" y="1371373"/>
                </a:lnTo>
                <a:lnTo>
                  <a:pt x="530220" y="1361848"/>
                </a:lnTo>
                <a:lnTo>
                  <a:pt x="517513" y="1352096"/>
                </a:lnTo>
                <a:lnTo>
                  <a:pt x="504578" y="1341891"/>
                </a:lnTo>
                <a:lnTo>
                  <a:pt x="491870" y="1331232"/>
                </a:lnTo>
                <a:lnTo>
                  <a:pt x="479390" y="1320573"/>
                </a:lnTo>
                <a:lnTo>
                  <a:pt x="466682" y="1309460"/>
                </a:lnTo>
                <a:lnTo>
                  <a:pt x="454428" y="1298121"/>
                </a:lnTo>
                <a:lnTo>
                  <a:pt x="442175" y="1286555"/>
                </a:lnTo>
                <a:lnTo>
                  <a:pt x="430148" y="1274535"/>
                </a:lnTo>
                <a:lnTo>
                  <a:pt x="418121" y="1262289"/>
                </a:lnTo>
                <a:lnTo>
                  <a:pt x="406321" y="1249589"/>
                </a:lnTo>
                <a:lnTo>
                  <a:pt x="394748" y="1236889"/>
                </a:lnTo>
                <a:lnTo>
                  <a:pt x="383402" y="1223509"/>
                </a:lnTo>
                <a:lnTo>
                  <a:pt x="372056" y="1210355"/>
                </a:lnTo>
                <a:lnTo>
                  <a:pt x="360937" y="1196521"/>
                </a:lnTo>
                <a:lnTo>
                  <a:pt x="350045" y="1182687"/>
                </a:lnTo>
                <a:lnTo>
                  <a:pt x="339152" y="1168173"/>
                </a:lnTo>
                <a:lnTo>
                  <a:pt x="328714" y="1153659"/>
                </a:lnTo>
                <a:lnTo>
                  <a:pt x="318276" y="1139144"/>
                </a:lnTo>
                <a:lnTo>
                  <a:pt x="308291" y="1124176"/>
                </a:lnTo>
                <a:lnTo>
                  <a:pt x="298760" y="1109209"/>
                </a:lnTo>
                <a:lnTo>
                  <a:pt x="289230" y="1094241"/>
                </a:lnTo>
                <a:lnTo>
                  <a:pt x="280380" y="1079273"/>
                </a:lnTo>
                <a:lnTo>
                  <a:pt x="271757" y="1064078"/>
                </a:lnTo>
                <a:lnTo>
                  <a:pt x="263588" y="1048657"/>
                </a:lnTo>
                <a:lnTo>
                  <a:pt x="255191" y="1033689"/>
                </a:lnTo>
                <a:lnTo>
                  <a:pt x="247703" y="1018268"/>
                </a:lnTo>
                <a:lnTo>
                  <a:pt x="240215" y="1003073"/>
                </a:lnTo>
                <a:lnTo>
                  <a:pt x="233180" y="987651"/>
                </a:lnTo>
                <a:lnTo>
                  <a:pt x="226599" y="972230"/>
                </a:lnTo>
                <a:lnTo>
                  <a:pt x="220246" y="956809"/>
                </a:lnTo>
                <a:lnTo>
                  <a:pt x="214119" y="941614"/>
                </a:lnTo>
                <a:lnTo>
                  <a:pt x="208219" y="925965"/>
                </a:lnTo>
                <a:lnTo>
                  <a:pt x="202773" y="910544"/>
                </a:lnTo>
                <a:lnTo>
                  <a:pt x="197780" y="895123"/>
                </a:lnTo>
                <a:lnTo>
                  <a:pt x="193015" y="879928"/>
                </a:lnTo>
                <a:lnTo>
                  <a:pt x="188477" y="864280"/>
                </a:lnTo>
                <a:lnTo>
                  <a:pt x="184392" y="848858"/>
                </a:lnTo>
                <a:lnTo>
                  <a:pt x="180534" y="833437"/>
                </a:lnTo>
                <a:lnTo>
                  <a:pt x="177130" y="818469"/>
                </a:lnTo>
                <a:lnTo>
                  <a:pt x="174180" y="803048"/>
                </a:lnTo>
                <a:lnTo>
                  <a:pt x="171004" y="788080"/>
                </a:lnTo>
                <a:lnTo>
                  <a:pt x="168734" y="772885"/>
                </a:lnTo>
                <a:lnTo>
                  <a:pt x="166465" y="757690"/>
                </a:lnTo>
                <a:lnTo>
                  <a:pt x="164650" y="742723"/>
                </a:lnTo>
                <a:lnTo>
                  <a:pt x="163061" y="727755"/>
                </a:lnTo>
                <a:lnTo>
                  <a:pt x="161927" y="713014"/>
                </a:lnTo>
                <a:lnTo>
                  <a:pt x="161019" y="698499"/>
                </a:lnTo>
                <a:lnTo>
                  <a:pt x="160565" y="683532"/>
                </a:lnTo>
                <a:lnTo>
                  <a:pt x="160338" y="669244"/>
                </a:lnTo>
                <a:lnTo>
                  <a:pt x="160338" y="654730"/>
                </a:lnTo>
                <a:lnTo>
                  <a:pt x="160792" y="640669"/>
                </a:lnTo>
                <a:lnTo>
                  <a:pt x="161473" y="626155"/>
                </a:lnTo>
                <a:lnTo>
                  <a:pt x="162607" y="612321"/>
                </a:lnTo>
                <a:lnTo>
                  <a:pt x="164196" y="598260"/>
                </a:lnTo>
                <a:lnTo>
                  <a:pt x="166011" y="584880"/>
                </a:lnTo>
                <a:lnTo>
                  <a:pt x="168053" y="571273"/>
                </a:lnTo>
                <a:lnTo>
                  <a:pt x="170323" y="557665"/>
                </a:lnTo>
                <a:lnTo>
                  <a:pt x="173046" y="544285"/>
                </a:lnTo>
                <a:lnTo>
                  <a:pt x="175996" y="531358"/>
                </a:lnTo>
                <a:lnTo>
                  <a:pt x="179400" y="518432"/>
                </a:lnTo>
                <a:lnTo>
                  <a:pt x="183030" y="505732"/>
                </a:lnTo>
                <a:lnTo>
                  <a:pt x="187115" y="493258"/>
                </a:lnTo>
                <a:lnTo>
                  <a:pt x="191426" y="480785"/>
                </a:lnTo>
                <a:lnTo>
                  <a:pt x="196192" y="468765"/>
                </a:lnTo>
                <a:lnTo>
                  <a:pt x="200957" y="456746"/>
                </a:lnTo>
                <a:lnTo>
                  <a:pt x="206403" y="445407"/>
                </a:lnTo>
                <a:lnTo>
                  <a:pt x="212076" y="433840"/>
                </a:lnTo>
                <a:lnTo>
                  <a:pt x="217976" y="422501"/>
                </a:lnTo>
                <a:lnTo>
                  <a:pt x="224330" y="411842"/>
                </a:lnTo>
                <a:lnTo>
                  <a:pt x="230911" y="400957"/>
                </a:lnTo>
                <a:lnTo>
                  <a:pt x="237945" y="390524"/>
                </a:lnTo>
                <a:lnTo>
                  <a:pt x="244980" y="380319"/>
                </a:lnTo>
                <a:lnTo>
                  <a:pt x="252695" y="370340"/>
                </a:lnTo>
                <a:lnTo>
                  <a:pt x="260638" y="360589"/>
                </a:lnTo>
                <a:lnTo>
                  <a:pt x="268807" y="351290"/>
                </a:lnTo>
                <a:lnTo>
                  <a:pt x="277657" y="342219"/>
                </a:lnTo>
                <a:lnTo>
                  <a:pt x="286507" y="333374"/>
                </a:lnTo>
                <a:lnTo>
                  <a:pt x="295810" y="324983"/>
                </a:lnTo>
                <a:lnTo>
                  <a:pt x="305114" y="316819"/>
                </a:lnTo>
                <a:lnTo>
                  <a:pt x="315099" y="308882"/>
                </a:lnTo>
                <a:lnTo>
                  <a:pt x="325537" y="301171"/>
                </a:lnTo>
                <a:lnTo>
                  <a:pt x="334614" y="294821"/>
                </a:lnTo>
                <a:lnTo>
                  <a:pt x="343918" y="288924"/>
                </a:lnTo>
                <a:lnTo>
                  <a:pt x="353675" y="283255"/>
                </a:lnTo>
                <a:lnTo>
                  <a:pt x="362979" y="278039"/>
                </a:lnTo>
                <a:lnTo>
                  <a:pt x="372964" y="272823"/>
                </a:lnTo>
                <a:lnTo>
                  <a:pt x="382948" y="268060"/>
                </a:lnTo>
                <a:lnTo>
                  <a:pt x="392933" y="263524"/>
                </a:lnTo>
                <a:lnTo>
                  <a:pt x="403371" y="259442"/>
                </a:lnTo>
                <a:lnTo>
                  <a:pt x="413583" y="255587"/>
                </a:lnTo>
                <a:lnTo>
                  <a:pt x="424021" y="252185"/>
                </a:lnTo>
                <a:lnTo>
                  <a:pt x="434459" y="248783"/>
                </a:lnTo>
                <a:lnTo>
                  <a:pt x="445352" y="246062"/>
                </a:lnTo>
                <a:lnTo>
                  <a:pt x="456017" y="243340"/>
                </a:lnTo>
                <a:lnTo>
                  <a:pt x="466909" y="241073"/>
                </a:lnTo>
                <a:lnTo>
                  <a:pt x="478028" y="239032"/>
                </a:lnTo>
                <a:lnTo>
                  <a:pt x="488920" y="237444"/>
                </a:lnTo>
                <a:lnTo>
                  <a:pt x="500267" y="236083"/>
                </a:lnTo>
                <a:lnTo>
                  <a:pt x="511613" y="234949"/>
                </a:lnTo>
                <a:lnTo>
                  <a:pt x="522732" y="234269"/>
                </a:lnTo>
                <a:lnTo>
                  <a:pt x="534078" y="233589"/>
                </a:lnTo>
                <a:lnTo>
                  <a:pt x="545651" y="233362"/>
                </a:lnTo>
                <a:close/>
                <a:moveTo>
                  <a:pt x="1471613" y="153987"/>
                </a:moveTo>
                <a:lnTo>
                  <a:pt x="1475922" y="153987"/>
                </a:lnTo>
                <a:lnTo>
                  <a:pt x="1481819" y="154667"/>
                </a:lnTo>
                <a:lnTo>
                  <a:pt x="1488849" y="155799"/>
                </a:lnTo>
                <a:lnTo>
                  <a:pt x="1497240" y="157839"/>
                </a:lnTo>
                <a:lnTo>
                  <a:pt x="1506538" y="160557"/>
                </a:lnTo>
                <a:lnTo>
                  <a:pt x="1511301" y="162143"/>
                </a:lnTo>
                <a:lnTo>
                  <a:pt x="1516517" y="164182"/>
                </a:lnTo>
                <a:lnTo>
                  <a:pt x="1521733" y="166222"/>
                </a:lnTo>
                <a:lnTo>
                  <a:pt x="1527176" y="168714"/>
                </a:lnTo>
                <a:lnTo>
                  <a:pt x="1532846" y="171433"/>
                </a:lnTo>
                <a:lnTo>
                  <a:pt x="1538515" y="174605"/>
                </a:lnTo>
                <a:lnTo>
                  <a:pt x="1544185" y="177550"/>
                </a:lnTo>
                <a:lnTo>
                  <a:pt x="1549628" y="181175"/>
                </a:lnTo>
                <a:lnTo>
                  <a:pt x="1555524" y="185027"/>
                </a:lnTo>
                <a:lnTo>
                  <a:pt x="1561194" y="189105"/>
                </a:lnTo>
                <a:lnTo>
                  <a:pt x="1567090" y="193636"/>
                </a:lnTo>
                <a:lnTo>
                  <a:pt x="1572760" y="198394"/>
                </a:lnTo>
                <a:lnTo>
                  <a:pt x="1578430" y="203379"/>
                </a:lnTo>
                <a:lnTo>
                  <a:pt x="1583646" y="209043"/>
                </a:lnTo>
                <a:lnTo>
                  <a:pt x="1589315" y="214934"/>
                </a:lnTo>
                <a:lnTo>
                  <a:pt x="1594531" y="221051"/>
                </a:lnTo>
                <a:lnTo>
                  <a:pt x="1599521" y="227622"/>
                </a:lnTo>
                <a:lnTo>
                  <a:pt x="1604737" y="234645"/>
                </a:lnTo>
                <a:lnTo>
                  <a:pt x="1609273" y="241669"/>
                </a:lnTo>
                <a:lnTo>
                  <a:pt x="1613582" y="248919"/>
                </a:lnTo>
                <a:lnTo>
                  <a:pt x="1617437" y="256396"/>
                </a:lnTo>
                <a:lnTo>
                  <a:pt x="1621065" y="263420"/>
                </a:lnTo>
                <a:lnTo>
                  <a:pt x="1624240" y="270670"/>
                </a:lnTo>
                <a:lnTo>
                  <a:pt x="1626962" y="277467"/>
                </a:lnTo>
                <a:lnTo>
                  <a:pt x="1629230" y="284717"/>
                </a:lnTo>
                <a:lnTo>
                  <a:pt x="1631271" y="291514"/>
                </a:lnTo>
                <a:lnTo>
                  <a:pt x="1633085" y="298538"/>
                </a:lnTo>
                <a:lnTo>
                  <a:pt x="1634673" y="305108"/>
                </a:lnTo>
                <a:lnTo>
                  <a:pt x="1636033" y="311905"/>
                </a:lnTo>
                <a:lnTo>
                  <a:pt x="1636714" y="318249"/>
                </a:lnTo>
                <a:lnTo>
                  <a:pt x="1637394" y="324593"/>
                </a:lnTo>
                <a:lnTo>
                  <a:pt x="1638074" y="330711"/>
                </a:lnTo>
                <a:lnTo>
                  <a:pt x="1638301" y="336601"/>
                </a:lnTo>
                <a:lnTo>
                  <a:pt x="1638301" y="342492"/>
                </a:lnTo>
                <a:lnTo>
                  <a:pt x="1638301" y="347930"/>
                </a:lnTo>
                <a:lnTo>
                  <a:pt x="1638074" y="352914"/>
                </a:lnTo>
                <a:lnTo>
                  <a:pt x="1637167" y="362657"/>
                </a:lnTo>
                <a:lnTo>
                  <a:pt x="1636033" y="371040"/>
                </a:lnTo>
                <a:lnTo>
                  <a:pt x="1634673" y="378290"/>
                </a:lnTo>
                <a:lnTo>
                  <a:pt x="1632858" y="383954"/>
                </a:lnTo>
                <a:lnTo>
                  <a:pt x="1631271" y="387806"/>
                </a:lnTo>
                <a:lnTo>
                  <a:pt x="1630817" y="388939"/>
                </a:lnTo>
                <a:lnTo>
                  <a:pt x="1630137" y="390072"/>
                </a:lnTo>
                <a:lnTo>
                  <a:pt x="1629457" y="390525"/>
                </a:lnTo>
                <a:lnTo>
                  <a:pt x="1629003" y="390298"/>
                </a:lnTo>
                <a:lnTo>
                  <a:pt x="1628549" y="390072"/>
                </a:lnTo>
                <a:lnTo>
                  <a:pt x="1628323" y="389619"/>
                </a:lnTo>
                <a:lnTo>
                  <a:pt x="1628096" y="386900"/>
                </a:lnTo>
                <a:lnTo>
                  <a:pt x="1627869" y="377157"/>
                </a:lnTo>
                <a:lnTo>
                  <a:pt x="1627869" y="370360"/>
                </a:lnTo>
                <a:lnTo>
                  <a:pt x="1627415" y="362430"/>
                </a:lnTo>
                <a:lnTo>
                  <a:pt x="1626962" y="353141"/>
                </a:lnTo>
                <a:lnTo>
                  <a:pt x="1626055" y="343172"/>
                </a:lnTo>
                <a:lnTo>
                  <a:pt x="1624694" y="332297"/>
                </a:lnTo>
                <a:lnTo>
                  <a:pt x="1622653" y="320742"/>
                </a:lnTo>
                <a:lnTo>
                  <a:pt x="1621292" y="314851"/>
                </a:lnTo>
                <a:lnTo>
                  <a:pt x="1619932" y="308733"/>
                </a:lnTo>
                <a:lnTo>
                  <a:pt x="1618117" y="302616"/>
                </a:lnTo>
                <a:lnTo>
                  <a:pt x="1616076" y="296272"/>
                </a:lnTo>
                <a:lnTo>
                  <a:pt x="1614035" y="289928"/>
                </a:lnTo>
                <a:lnTo>
                  <a:pt x="1611314" y="283358"/>
                </a:lnTo>
                <a:lnTo>
                  <a:pt x="1608592" y="277014"/>
                </a:lnTo>
                <a:lnTo>
                  <a:pt x="1605417" y="270443"/>
                </a:lnTo>
                <a:lnTo>
                  <a:pt x="1602242" y="264099"/>
                </a:lnTo>
                <a:lnTo>
                  <a:pt x="1598614" y="257302"/>
                </a:lnTo>
                <a:lnTo>
                  <a:pt x="1594531" y="250958"/>
                </a:lnTo>
                <a:lnTo>
                  <a:pt x="1590223" y="244614"/>
                </a:lnTo>
                <a:lnTo>
                  <a:pt x="1585687" y="238271"/>
                </a:lnTo>
                <a:lnTo>
                  <a:pt x="1581151" y="232153"/>
                </a:lnTo>
                <a:lnTo>
                  <a:pt x="1576615" y="226262"/>
                </a:lnTo>
                <a:lnTo>
                  <a:pt x="1571626" y="220825"/>
                </a:lnTo>
                <a:lnTo>
                  <a:pt x="1566864" y="215614"/>
                </a:lnTo>
                <a:lnTo>
                  <a:pt x="1561647" y="210856"/>
                </a:lnTo>
                <a:lnTo>
                  <a:pt x="1556658" y="205871"/>
                </a:lnTo>
                <a:lnTo>
                  <a:pt x="1551442" y="201566"/>
                </a:lnTo>
                <a:lnTo>
                  <a:pt x="1546453" y="197488"/>
                </a:lnTo>
                <a:lnTo>
                  <a:pt x="1541237" y="193636"/>
                </a:lnTo>
                <a:lnTo>
                  <a:pt x="1536247" y="190011"/>
                </a:lnTo>
                <a:lnTo>
                  <a:pt x="1531031" y="186839"/>
                </a:lnTo>
                <a:lnTo>
                  <a:pt x="1521053" y="180722"/>
                </a:lnTo>
                <a:lnTo>
                  <a:pt x="1511301" y="175284"/>
                </a:lnTo>
                <a:lnTo>
                  <a:pt x="1502456" y="170980"/>
                </a:lnTo>
                <a:lnTo>
                  <a:pt x="1494292" y="167128"/>
                </a:lnTo>
                <a:lnTo>
                  <a:pt x="1486808" y="163729"/>
                </a:lnTo>
                <a:lnTo>
                  <a:pt x="1480458" y="161237"/>
                </a:lnTo>
                <a:lnTo>
                  <a:pt x="1475015" y="159198"/>
                </a:lnTo>
                <a:lnTo>
                  <a:pt x="1471386" y="157612"/>
                </a:lnTo>
                <a:lnTo>
                  <a:pt x="1469119" y="156253"/>
                </a:lnTo>
                <a:lnTo>
                  <a:pt x="1468665" y="155799"/>
                </a:lnTo>
                <a:lnTo>
                  <a:pt x="1468438" y="155346"/>
                </a:lnTo>
                <a:lnTo>
                  <a:pt x="1468665" y="154893"/>
                </a:lnTo>
                <a:lnTo>
                  <a:pt x="1469119" y="154667"/>
                </a:lnTo>
                <a:lnTo>
                  <a:pt x="1470253" y="154213"/>
                </a:lnTo>
                <a:lnTo>
                  <a:pt x="1471613" y="153987"/>
                </a:lnTo>
                <a:close/>
                <a:moveTo>
                  <a:pt x="1488832" y="74612"/>
                </a:moveTo>
                <a:lnTo>
                  <a:pt x="1491542" y="74612"/>
                </a:lnTo>
                <a:lnTo>
                  <a:pt x="1494705" y="74839"/>
                </a:lnTo>
                <a:lnTo>
                  <a:pt x="1498546" y="75066"/>
                </a:lnTo>
                <a:lnTo>
                  <a:pt x="1502838" y="75519"/>
                </a:lnTo>
                <a:lnTo>
                  <a:pt x="1507356" y="76426"/>
                </a:lnTo>
                <a:lnTo>
                  <a:pt x="1512552" y="77107"/>
                </a:lnTo>
                <a:lnTo>
                  <a:pt x="1518200" y="78467"/>
                </a:lnTo>
                <a:lnTo>
                  <a:pt x="1524074" y="80055"/>
                </a:lnTo>
                <a:lnTo>
                  <a:pt x="1530400" y="81642"/>
                </a:lnTo>
                <a:lnTo>
                  <a:pt x="1536951" y="83910"/>
                </a:lnTo>
                <a:lnTo>
                  <a:pt x="1543954" y="86178"/>
                </a:lnTo>
                <a:lnTo>
                  <a:pt x="1550732" y="88673"/>
                </a:lnTo>
                <a:lnTo>
                  <a:pt x="1558187" y="91848"/>
                </a:lnTo>
                <a:lnTo>
                  <a:pt x="1565642" y="95023"/>
                </a:lnTo>
                <a:lnTo>
                  <a:pt x="1573097" y="98878"/>
                </a:lnTo>
                <a:lnTo>
                  <a:pt x="1581004" y="102960"/>
                </a:lnTo>
                <a:lnTo>
                  <a:pt x="1588911" y="107496"/>
                </a:lnTo>
                <a:lnTo>
                  <a:pt x="1596818" y="112485"/>
                </a:lnTo>
                <a:lnTo>
                  <a:pt x="1604725" y="117928"/>
                </a:lnTo>
                <a:lnTo>
                  <a:pt x="1612632" y="123371"/>
                </a:lnTo>
                <a:lnTo>
                  <a:pt x="1620539" y="129721"/>
                </a:lnTo>
                <a:lnTo>
                  <a:pt x="1628446" y="136298"/>
                </a:lnTo>
                <a:lnTo>
                  <a:pt x="1636127" y="143328"/>
                </a:lnTo>
                <a:lnTo>
                  <a:pt x="1643808" y="151039"/>
                </a:lnTo>
                <a:lnTo>
                  <a:pt x="1651489" y="159203"/>
                </a:lnTo>
                <a:lnTo>
                  <a:pt x="1658493" y="168048"/>
                </a:lnTo>
                <a:lnTo>
                  <a:pt x="1665722" y="177119"/>
                </a:lnTo>
                <a:lnTo>
                  <a:pt x="1672499" y="186871"/>
                </a:lnTo>
                <a:lnTo>
                  <a:pt x="1679051" y="196623"/>
                </a:lnTo>
                <a:lnTo>
                  <a:pt x="1685150" y="206601"/>
                </a:lnTo>
                <a:lnTo>
                  <a:pt x="1690346" y="216580"/>
                </a:lnTo>
                <a:lnTo>
                  <a:pt x="1695316" y="226559"/>
                </a:lnTo>
                <a:lnTo>
                  <a:pt x="1699609" y="236537"/>
                </a:lnTo>
                <a:lnTo>
                  <a:pt x="1703449" y="246516"/>
                </a:lnTo>
                <a:lnTo>
                  <a:pt x="1706838" y="256268"/>
                </a:lnTo>
                <a:lnTo>
                  <a:pt x="1709549" y="266019"/>
                </a:lnTo>
                <a:lnTo>
                  <a:pt x="1712034" y="275544"/>
                </a:lnTo>
                <a:lnTo>
                  <a:pt x="1714067" y="284616"/>
                </a:lnTo>
                <a:lnTo>
                  <a:pt x="1715649" y="293914"/>
                </a:lnTo>
                <a:lnTo>
                  <a:pt x="1717004" y="302759"/>
                </a:lnTo>
                <a:lnTo>
                  <a:pt x="1717908" y="311830"/>
                </a:lnTo>
                <a:lnTo>
                  <a:pt x="1718811" y="320221"/>
                </a:lnTo>
                <a:lnTo>
                  <a:pt x="1719037" y="328385"/>
                </a:lnTo>
                <a:lnTo>
                  <a:pt x="1719263" y="336323"/>
                </a:lnTo>
                <a:lnTo>
                  <a:pt x="1719037" y="344034"/>
                </a:lnTo>
                <a:lnTo>
                  <a:pt x="1718811" y="351291"/>
                </a:lnTo>
                <a:lnTo>
                  <a:pt x="1718134" y="358094"/>
                </a:lnTo>
                <a:lnTo>
                  <a:pt x="1717682" y="364444"/>
                </a:lnTo>
                <a:lnTo>
                  <a:pt x="1717004" y="370794"/>
                </a:lnTo>
                <a:lnTo>
                  <a:pt x="1715875" y="376237"/>
                </a:lnTo>
                <a:lnTo>
                  <a:pt x="1714971" y="381453"/>
                </a:lnTo>
                <a:lnTo>
                  <a:pt x="1713841" y="385989"/>
                </a:lnTo>
                <a:lnTo>
                  <a:pt x="1712938" y="390298"/>
                </a:lnTo>
                <a:lnTo>
                  <a:pt x="1711808" y="393927"/>
                </a:lnTo>
                <a:lnTo>
                  <a:pt x="1710904" y="397102"/>
                </a:lnTo>
                <a:lnTo>
                  <a:pt x="1709775" y="399596"/>
                </a:lnTo>
                <a:lnTo>
                  <a:pt x="1708871" y="401411"/>
                </a:lnTo>
                <a:lnTo>
                  <a:pt x="1707742" y="402771"/>
                </a:lnTo>
                <a:lnTo>
                  <a:pt x="1707064" y="403225"/>
                </a:lnTo>
                <a:lnTo>
                  <a:pt x="1706838" y="403225"/>
                </a:lnTo>
                <a:lnTo>
                  <a:pt x="1706160" y="403225"/>
                </a:lnTo>
                <a:lnTo>
                  <a:pt x="1705708" y="402771"/>
                </a:lnTo>
                <a:lnTo>
                  <a:pt x="1705483" y="401864"/>
                </a:lnTo>
                <a:lnTo>
                  <a:pt x="1705257" y="400277"/>
                </a:lnTo>
                <a:lnTo>
                  <a:pt x="1705031" y="398236"/>
                </a:lnTo>
                <a:lnTo>
                  <a:pt x="1704805" y="392339"/>
                </a:lnTo>
                <a:lnTo>
                  <a:pt x="1704805" y="384855"/>
                </a:lnTo>
                <a:lnTo>
                  <a:pt x="1704353" y="375330"/>
                </a:lnTo>
                <a:lnTo>
                  <a:pt x="1704127" y="363991"/>
                </a:lnTo>
                <a:lnTo>
                  <a:pt x="1703449" y="351518"/>
                </a:lnTo>
                <a:lnTo>
                  <a:pt x="1702094" y="337457"/>
                </a:lnTo>
                <a:lnTo>
                  <a:pt x="1701416" y="329973"/>
                </a:lnTo>
                <a:lnTo>
                  <a:pt x="1700061" y="322262"/>
                </a:lnTo>
                <a:lnTo>
                  <a:pt x="1698931" y="314325"/>
                </a:lnTo>
                <a:lnTo>
                  <a:pt x="1697350" y="306387"/>
                </a:lnTo>
                <a:lnTo>
                  <a:pt x="1695542" y="297996"/>
                </a:lnTo>
                <a:lnTo>
                  <a:pt x="1693509" y="289605"/>
                </a:lnTo>
                <a:lnTo>
                  <a:pt x="1691250" y="280760"/>
                </a:lnTo>
                <a:lnTo>
                  <a:pt x="1688313" y="272143"/>
                </a:lnTo>
                <a:lnTo>
                  <a:pt x="1685376" y="263525"/>
                </a:lnTo>
                <a:lnTo>
                  <a:pt x="1681988" y="254453"/>
                </a:lnTo>
                <a:lnTo>
                  <a:pt x="1678147" y="245609"/>
                </a:lnTo>
                <a:lnTo>
                  <a:pt x="1673855" y="236310"/>
                </a:lnTo>
                <a:lnTo>
                  <a:pt x="1669336" y="227466"/>
                </a:lnTo>
                <a:lnTo>
                  <a:pt x="1664140" y="218394"/>
                </a:lnTo>
                <a:lnTo>
                  <a:pt x="1658944" y="209550"/>
                </a:lnTo>
                <a:lnTo>
                  <a:pt x="1652619" y="200478"/>
                </a:lnTo>
                <a:lnTo>
                  <a:pt x="1646519" y="191633"/>
                </a:lnTo>
                <a:lnTo>
                  <a:pt x="1640194" y="183016"/>
                </a:lnTo>
                <a:lnTo>
                  <a:pt x="1633868" y="175078"/>
                </a:lnTo>
                <a:lnTo>
                  <a:pt x="1627091" y="167594"/>
                </a:lnTo>
                <a:lnTo>
                  <a:pt x="1620313" y="160337"/>
                </a:lnTo>
                <a:lnTo>
                  <a:pt x="1613310" y="153307"/>
                </a:lnTo>
                <a:lnTo>
                  <a:pt x="1606307" y="146957"/>
                </a:lnTo>
                <a:lnTo>
                  <a:pt x="1599303" y="140833"/>
                </a:lnTo>
                <a:lnTo>
                  <a:pt x="1592074" y="135164"/>
                </a:lnTo>
                <a:lnTo>
                  <a:pt x="1584845" y="129948"/>
                </a:lnTo>
                <a:lnTo>
                  <a:pt x="1577841" y="124732"/>
                </a:lnTo>
                <a:lnTo>
                  <a:pt x="1570612" y="120196"/>
                </a:lnTo>
                <a:lnTo>
                  <a:pt x="1563835" y="115887"/>
                </a:lnTo>
                <a:lnTo>
                  <a:pt x="1556831" y="111805"/>
                </a:lnTo>
                <a:lnTo>
                  <a:pt x="1550280" y="107949"/>
                </a:lnTo>
                <a:lnTo>
                  <a:pt x="1543728" y="104321"/>
                </a:lnTo>
                <a:lnTo>
                  <a:pt x="1531077" y="98198"/>
                </a:lnTo>
                <a:lnTo>
                  <a:pt x="1519782" y="92755"/>
                </a:lnTo>
                <a:lnTo>
                  <a:pt x="1509390" y="88446"/>
                </a:lnTo>
                <a:lnTo>
                  <a:pt x="1500579" y="84817"/>
                </a:lnTo>
                <a:lnTo>
                  <a:pt x="1493350" y="81642"/>
                </a:lnTo>
                <a:lnTo>
                  <a:pt x="1488380" y="79374"/>
                </a:lnTo>
                <a:lnTo>
                  <a:pt x="1486346" y="78694"/>
                </a:lnTo>
                <a:lnTo>
                  <a:pt x="1484991" y="78014"/>
                </a:lnTo>
                <a:lnTo>
                  <a:pt x="1484539" y="77107"/>
                </a:lnTo>
                <a:lnTo>
                  <a:pt x="1484313" y="76653"/>
                </a:lnTo>
                <a:lnTo>
                  <a:pt x="1484313" y="76199"/>
                </a:lnTo>
                <a:lnTo>
                  <a:pt x="1484539" y="75973"/>
                </a:lnTo>
                <a:lnTo>
                  <a:pt x="1485217" y="75292"/>
                </a:lnTo>
                <a:lnTo>
                  <a:pt x="1486798" y="74839"/>
                </a:lnTo>
                <a:lnTo>
                  <a:pt x="1488832" y="74612"/>
                </a:lnTo>
                <a:close/>
                <a:moveTo>
                  <a:pt x="1523085" y="0"/>
                </a:moveTo>
                <a:lnTo>
                  <a:pt x="1526481" y="0"/>
                </a:lnTo>
                <a:lnTo>
                  <a:pt x="1530330" y="0"/>
                </a:lnTo>
                <a:lnTo>
                  <a:pt x="1534859" y="226"/>
                </a:lnTo>
                <a:lnTo>
                  <a:pt x="1540293" y="906"/>
                </a:lnTo>
                <a:lnTo>
                  <a:pt x="1545954" y="1811"/>
                </a:lnTo>
                <a:lnTo>
                  <a:pt x="1552294" y="2943"/>
                </a:lnTo>
                <a:lnTo>
                  <a:pt x="1559313" y="4528"/>
                </a:lnTo>
                <a:lnTo>
                  <a:pt x="1566332" y="6339"/>
                </a:lnTo>
                <a:lnTo>
                  <a:pt x="1574031" y="8377"/>
                </a:lnTo>
                <a:lnTo>
                  <a:pt x="1581956" y="10867"/>
                </a:lnTo>
                <a:lnTo>
                  <a:pt x="1590334" y="13810"/>
                </a:lnTo>
                <a:lnTo>
                  <a:pt x="1599165" y="16980"/>
                </a:lnTo>
                <a:lnTo>
                  <a:pt x="1607995" y="20602"/>
                </a:lnTo>
                <a:lnTo>
                  <a:pt x="1617279" y="24678"/>
                </a:lnTo>
                <a:lnTo>
                  <a:pt x="1626336" y="29432"/>
                </a:lnTo>
                <a:lnTo>
                  <a:pt x="1635846" y="34413"/>
                </a:lnTo>
                <a:lnTo>
                  <a:pt x="1645582" y="39846"/>
                </a:lnTo>
                <a:lnTo>
                  <a:pt x="1655319" y="45959"/>
                </a:lnTo>
                <a:lnTo>
                  <a:pt x="1665055" y="52298"/>
                </a:lnTo>
                <a:lnTo>
                  <a:pt x="1674565" y="59317"/>
                </a:lnTo>
                <a:lnTo>
                  <a:pt x="1684302" y="66788"/>
                </a:lnTo>
                <a:lnTo>
                  <a:pt x="1694038" y="75165"/>
                </a:lnTo>
                <a:lnTo>
                  <a:pt x="1703548" y="83768"/>
                </a:lnTo>
                <a:lnTo>
                  <a:pt x="1712832" y="93051"/>
                </a:lnTo>
                <a:lnTo>
                  <a:pt x="1721889" y="103012"/>
                </a:lnTo>
                <a:lnTo>
                  <a:pt x="1730946" y="113427"/>
                </a:lnTo>
                <a:lnTo>
                  <a:pt x="1735248" y="119087"/>
                </a:lnTo>
                <a:lnTo>
                  <a:pt x="1739550" y="124520"/>
                </a:lnTo>
                <a:lnTo>
                  <a:pt x="1743626" y="130407"/>
                </a:lnTo>
                <a:lnTo>
                  <a:pt x="1747928" y="136293"/>
                </a:lnTo>
                <a:lnTo>
                  <a:pt x="1752004" y="142406"/>
                </a:lnTo>
                <a:lnTo>
                  <a:pt x="1755853" y="148745"/>
                </a:lnTo>
                <a:lnTo>
                  <a:pt x="1759703" y="154405"/>
                </a:lnTo>
                <a:lnTo>
                  <a:pt x="1763099" y="160744"/>
                </a:lnTo>
                <a:lnTo>
                  <a:pt x="1769665" y="172970"/>
                </a:lnTo>
                <a:lnTo>
                  <a:pt x="1775553" y="184969"/>
                </a:lnTo>
                <a:lnTo>
                  <a:pt x="1780987" y="197195"/>
                </a:lnTo>
                <a:lnTo>
                  <a:pt x="1785515" y="209194"/>
                </a:lnTo>
                <a:lnTo>
                  <a:pt x="1789591" y="220967"/>
                </a:lnTo>
                <a:lnTo>
                  <a:pt x="1793214" y="232740"/>
                </a:lnTo>
                <a:lnTo>
                  <a:pt x="1795931" y="244513"/>
                </a:lnTo>
                <a:lnTo>
                  <a:pt x="1798648" y="255606"/>
                </a:lnTo>
                <a:lnTo>
                  <a:pt x="1800686" y="266926"/>
                </a:lnTo>
                <a:lnTo>
                  <a:pt x="1802045" y="277793"/>
                </a:lnTo>
                <a:lnTo>
                  <a:pt x="1803403" y="288661"/>
                </a:lnTo>
                <a:lnTo>
                  <a:pt x="1804083" y="298849"/>
                </a:lnTo>
                <a:lnTo>
                  <a:pt x="1804762" y="308810"/>
                </a:lnTo>
                <a:lnTo>
                  <a:pt x="1804988" y="318546"/>
                </a:lnTo>
                <a:lnTo>
                  <a:pt x="1804762" y="327828"/>
                </a:lnTo>
                <a:lnTo>
                  <a:pt x="1804535" y="336658"/>
                </a:lnTo>
                <a:lnTo>
                  <a:pt x="1803856" y="345034"/>
                </a:lnTo>
                <a:lnTo>
                  <a:pt x="1802950" y="352959"/>
                </a:lnTo>
                <a:lnTo>
                  <a:pt x="1802045" y="360430"/>
                </a:lnTo>
                <a:lnTo>
                  <a:pt x="1800913" y="367222"/>
                </a:lnTo>
                <a:lnTo>
                  <a:pt x="1799780" y="373561"/>
                </a:lnTo>
                <a:lnTo>
                  <a:pt x="1798648" y="378995"/>
                </a:lnTo>
                <a:lnTo>
                  <a:pt x="1797290" y="384202"/>
                </a:lnTo>
                <a:lnTo>
                  <a:pt x="1795705" y="388730"/>
                </a:lnTo>
                <a:lnTo>
                  <a:pt x="1794573" y="392352"/>
                </a:lnTo>
                <a:lnTo>
                  <a:pt x="1793214" y="395522"/>
                </a:lnTo>
                <a:lnTo>
                  <a:pt x="1792082" y="397786"/>
                </a:lnTo>
                <a:lnTo>
                  <a:pt x="1790950" y="399371"/>
                </a:lnTo>
                <a:lnTo>
                  <a:pt x="1790044" y="400050"/>
                </a:lnTo>
                <a:lnTo>
                  <a:pt x="1789591" y="400050"/>
                </a:lnTo>
                <a:lnTo>
                  <a:pt x="1789138" y="399823"/>
                </a:lnTo>
                <a:lnTo>
                  <a:pt x="1788912" y="399823"/>
                </a:lnTo>
                <a:lnTo>
                  <a:pt x="1788685" y="399597"/>
                </a:lnTo>
                <a:lnTo>
                  <a:pt x="1788006" y="398239"/>
                </a:lnTo>
                <a:lnTo>
                  <a:pt x="1787780" y="396427"/>
                </a:lnTo>
                <a:lnTo>
                  <a:pt x="1787553" y="393937"/>
                </a:lnTo>
                <a:lnTo>
                  <a:pt x="1787327" y="386919"/>
                </a:lnTo>
                <a:lnTo>
                  <a:pt x="1787100" y="377636"/>
                </a:lnTo>
                <a:lnTo>
                  <a:pt x="1787100" y="365863"/>
                </a:lnTo>
                <a:lnTo>
                  <a:pt x="1786648" y="352279"/>
                </a:lnTo>
                <a:lnTo>
                  <a:pt x="1785742" y="336884"/>
                </a:lnTo>
                <a:lnTo>
                  <a:pt x="1785063" y="328507"/>
                </a:lnTo>
                <a:lnTo>
                  <a:pt x="1784157" y="319904"/>
                </a:lnTo>
                <a:lnTo>
                  <a:pt x="1783025" y="310848"/>
                </a:lnTo>
                <a:lnTo>
                  <a:pt x="1781666" y="301339"/>
                </a:lnTo>
                <a:lnTo>
                  <a:pt x="1780081" y="292057"/>
                </a:lnTo>
                <a:lnTo>
                  <a:pt x="1778496" y="282095"/>
                </a:lnTo>
                <a:lnTo>
                  <a:pt x="1776005" y="272133"/>
                </a:lnTo>
                <a:lnTo>
                  <a:pt x="1773515" y="261493"/>
                </a:lnTo>
                <a:lnTo>
                  <a:pt x="1770798" y="251078"/>
                </a:lnTo>
                <a:lnTo>
                  <a:pt x="1767401" y="240437"/>
                </a:lnTo>
                <a:lnTo>
                  <a:pt x="1763552" y="229570"/>
                </a:lnTo>
                <a:lnTo>
                  <a:pt x="1759476" y="218929"/>
                </a:lnTo>
                <a:lnTo>
                  <a:pt x="1754948" y="207836"/>
                </a:lnTo>
                <a:lnTo>
                  <a:pt x="1749513" y="196968"/>
                </a:lnTo>
                <a:lnTo>
                  <a:pt x="1743852" y="185875"/>
                </a:lnTo>
                <a:lnTo>
                  <a:pt x="1737739" y="175008"/>
                </a:lnTo>
                <a:lnTo>
                  <a:pt x="1731172" y="163914"/>
                </a:lnTo>
                <a:lnTo>
                  <a:pt x="1723700" y="153047"/>
                </a:lnTo>
                <a:lnTo>
                  <a:pt x="1716228" y="142179"/>
                </a:lnTo>
                <a:lnTo>
                  <a:pt x="1708303" y="131765"/>
                </a:lnTo>
                <a:lnTo>
                  <a:pt x="1700378" y="122030"/>
                </a:lnTo>
                <a:lnTo>
                  <a:pt x="1692227" y="112974"/>
                </a:lnTo>
                <a:lnTo>
                  <a:pt x="1683849" y="104144"/>
                </a:lnTo>
                <a:lnTo>
                  <a:pt x="1675471" y="95767"/>
                </a:lnTo>
                <a:lnTo>
                  <a:pt x="1666867" y="87843"/>
                </a:lnTo>
                <a:lnTo>
                  <a:pt x="1658036" y="80372"/>
                </a:lnTo>
                <a:lnTo>
                  <a:pt x="1649432" y="73580"/>
                </a:lnTo>
                <a:lnTo>
                  <a:pt x="1640601" y="67241"/>
                </a:lnTo>
                <a:lnTo>
                  <a:pt x="1631997" y="60902"/>
                </a:lnTo>
                <a:lnTo>
                  <a:pt x="1623392" y="55015"/>
                </a:lnTo>
                <a:lnTo>
                  <a:pt x="1614788" y="49808"/>
                </a:lnTo>
                <a:lnTo>
                  <a:pt x="1606410" y="44827"/>
                </a:lnTo>
                <a:lnTo>
                  <a:pt x="1598259" y="40299"/>
                </a:lnTo>
                <a:lnTo>
                  <a:pt x="1590334" y="35998"/>
                </a:lnTo>
                <a:lnTo>
                  <a:pt x="1582409" y="31922"/>
                </a:lnTo>
                <a:lnTo>
                  <a:pt x="1574937" y="28300"/>
                </a:lnTo>
                <a:lnTo>
                  <a:pt x="1560898" y="21961"/>
                </a:lnTo>
                <a:lnTo>
                  <a:pt x="1548445" y="16527"/>
                </a:lnTo>
                <a:lnTo>
                  <a:pt x="1537802" y="12226"/>
                </a:lnTo>
                <a:lnTo>
                  <a:pt x="1528972" y="8603"/>
                </a:lnTo>
                <a:lnTo>
                  <a:pt x="1522405" y="5886"/>
                </a:lnTo>
                <a:lnTo>
                  <a:pt x="1520367" y="4754"/>
                </a:lnTo>
                <a:lnTo>
                  <a:pt x="1518556" y="3849"/>
                </a:lnTo>
                <a:lnTo>
                  <a:pt x="1517877" y="2717"/>
                </a:lnTo>
                <a:lnTo>
                  <a:pt x="1517650" y="2490"/>
                </a:lnTo>
                <a:lnTo>
                  <a:pt x="1517650" y="2038"/>
                </a:lnTo>
                <a:lnTo>
                  <a:pt x="1517650" y="1811"/>
                </a:lnTo>
                <a:lnTo>
                  <a:pt x="1517877" y="1132"/>
                </a:lnTo>
                <a:lnTo>
                  <a:pt x="1518782" y="679"/>
                </a:lnTo>
                <a:lnTo>
                  <a:pt x="1520594" y="226"/>
                </a:lnTo>
                <a:lnTo>
                  <a:pt x="1523085" y="0"/>
                </a:lnTo>
                <a:close/>
              </a:path>
            </a:pathLst>
          </a:custGeom>
          <a:solidFill>
            <a:srgbClr val="FFFFFF"/>
          </a:solidFill>
          <a:ln>
            <a:noFill/>
          </a:ln>
        </p:spPr>
        <p:txBody>
          <a:bodyPr/>
          <a:lstStyle/>
          <a:p>
            <a:endParaRPr lang="zh-CN" altLang="en-US"/>
          </a:p>
        </p:txBody>
      </p:sp>
      <p:sp>
        <p:nvSpPr>
          <p:cNvPr id="42" name="Oval 23"/>
          <p:cNvSpPr>
            <a:spLocks noChangeArrowheads="1"/>
          </p:cNvSpPr>
          <p:nvPr/>
        </p:nvSpPr>
        <p:spPr bwMode="auto">
          <a:xfrm>
            <a:off x="4509768" y="4334682"/>
            <a:ext cx="587350"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3" name="KSO_Shape"/>
          <p:cNvSpPr/>
          <p:nvPr/>
        </p:nvSpPr>
        <p:spPr bwMode="auto">
          <a:xfrm>
            <a:off x="4684386" y="4533509"/>
            <a:ext cx="238115" cy="19565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p:spPr>
        <p:txBody>
          <a:bodyPr/>
          <a:lstStyle/>
          <a:p>
            <a:endParaRPr lang="zh-CN" altLang="en-US"/>
          </a:p>
        </p:txBody>
      </p:sp>
      <p:sp>
        <p:nvSpPr>
          <p:cNvPr id="44" name="矩形 43"/>
          <p:cNvSpPr/>
          <p:nvPr/>
        </p:nvSpPr>
        <p:spPr>
          <a:xfrm>
            <a:off x="674120" y="2878313"/>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45" name="矩形 44"/>
          <p:cNvSpPr/>
          <p:nvPr/>
        </p:nvSpPr>
        <p:spPr>
          <a:xfrm>
            <a:off x="4603020" y="2878313"/>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46" name="矩形 45"/>
          <p:cNvSpPr/>
          <p:nvPr/>
        </p:nvSpPr>
        <p:spPr>
          <a:xfrm>
            <a:off x="674120" y="4989275"/>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47" name="矩形 46"/>
          <p:cNvSpPr/>
          <p:nvPr/>
        </p:nvSpPr>
        <p:spPr>
          <a:xfrm>
            <a:off x="4603020" y="4989275"/>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48" name="KSO_Shape"/>
          <p:cNvSpPr/>
          <p:nvPr/>
        </p:nvSpPr>
        <p:spPr>
          <a:xfrm>
            <a:off x="4684386" y="2450235"/>
            <a:ext cx="238115" cy="162315"/>
          </a:xfrm>
          <a:custGeom>
            <a:avLst/>
            <a:gdLst/>
            <a:ahLst/>
            <a:cxnLst/>
            <a:rect l="l" t="t" r="r" b="b"/>
            <a:pathLst>
              <a:path w="1690322" h="1152128">
                <a:moveTo>
                  <a:pt x="826556" y="1149986"/>
                </a:moveTo>
                <a:lnTo>
                  <a:pt x="889752" y="1149986"/>
                </a:lnTo>
                <a:cubicBezTo>
                  <a:pt x="889500" y="1150690"/>
                  <a:pt x="889449" y="1151409"/>
                  <a:pt x="889399" y="1152128"/>
                </a:cubicBezTo>
                <a:lnTo>
                  <a:pt x="826226" y="1152128"/>
                </a:lnTo>
                <a:close/>
                <a:moveTo>
                  <a:pt x="1243612" y="747450"/>
                </a:moveTo>
                <a:cubicBezTo>
                  <a:pt x="1477312" y="740021"/>
                  <a:pt x="1674794" y="919019"/>
                  <a:pt x="1690322" y="1152128"/>
                </a:cubicBezTo>
                <a:lnTo>
                  <a:pt x="1626622" y="1152128"/>
                </a:lnTo>
                <a:cubicBezTo>
                  <a:pt x="1611628" y="955005"/>
                  <a:pt x="1443876" y="804288"/>
                  <a:pt x="1245620" y="810590"/>
                </a:cubicBezTo>
                <a:cubicBezTo>
                  <a:pt x="1189595" y="812371"/>
                  <a:pt x="1136798" y="826511"/>
                  <a:pt x="1090488" y="851592"/>
                </a:cubicBezTo>
                <a:cubicBezTo>
                  <a:pt x="1079087" y="833319"/>
                  <a:pt x="1065672" y="816545"/>
                  <a:pt x="1049512" y="802255"/>
                </a:cubicBezTo>
                <a:cubicBezTo>
                  <a:pt x="1106685" y="768739"/>
                  <a:pt x="1172955" y="749696"/>
                  <a:pt x="1243612" y="747450"/>
                </a:cubicBezTo>
                <a:close/>
                <a:moveTo>
                  <a:pt x="562417" y="606836"/>
                </a:moveTo>
                <a:cubicBezTo>
                  <a:pt x="877321" y="596825"/>
                  <a:pt x="1143423" y="838020"/>
                  <a:pt x="1164346" y="1152128"/>
                </a:cubicBezTo>
                <a:lnTo>
                  <a:pt x="1078512" y="1152128"/>
                </a:lnTo>
                <a:cubicBezTo>
                  <a:pt x="1058307" y="886510"/>
                  <a:pt x="832267" y="683424"/>
                  <a:pt x="565122" y="691915"/>
                </a:cubicBezTo>
                <a:cubicBezTo>
                  <a:pt x="308709" y="700066"/>
                  <a:pt x="102467" y="900340"/>
                  <a:pt x="85124" y="1152128"/>
                </a:cubicBezTo>
                <a:lnTo>
                  <a:pt x="0" y="1152128"/>
                </a:lnTo>
                <a:cubicBezTo>
                  <a:pt x="17286" y="854342"/>
                  <a:pt x="260044" y="616447"/>
                  <a:pt x="562417" y="606836"/>
                </a:cubicBezTo>
                <a:close/>
                <a:moveTo>
                  <a:pt x="1257403" y="357877"/>
                </a:moveTo>
                <a:cubicBezTo>
                  <a:pt x="1175548" y="357877"/>
                  <a:pt x="1109192" y="424234"/>
                  <a:pt x="1109192" y="506089"/>
                </a:cubicBezTo>
                <a:cubicBezTo>
                  <a:pt x="1109192" y="587944"/>
                  <a:pt x="1175548" y="654300"/>
                  <a:pt x="1257403" y="654300"/>
                </a:cubicBezTo>
                <a:cubicBezTo>
                  <a:pt x="1339258" y="654300"/>
                  <a:pt x="1405614" y="587944"/>
                  <a:pt x="1405614" y="506089"/>
                </a:cubicBezTo>
                <a:cubicBezTo>
                  <a:pt x="1405614" y="424234"/>
                  <a:pt x="1339258" y="357877"/>
                  <a:pt x="1257403" y="357877"/>
                </a:cubicBezTo>
                <a:close/>
                <a:moveTo>
                  <a:pt x="1257403" y="297099"/>
                </a:moveTo>
                <a:cubicBezTo>
                  <a:pt x="1372825" y="297099"/>
                  <a:pt x="1466393" y="390667"/>
                  <a:pt x="1466393" y="506089"/>
                </a:cubicBezTo>
                <a:cubicBezTo>
                  <a:pt x="1466393" y="621511"/>
                  <a:pt x="1372825" y="715079"/>
                  <a:pt x="1257403" y="715079"/>
                </a:cubicBezTo>
                <a:cubicBezTo>
                  <a:pt x="1141981" y="715079"/>
                  <a:pt x="1048414" y="621511"/>
                  <a:pt x="1048414" y="506089"/>
                </a:cubicBezTo>
                <a:cubicBezTo>
                  <a:pt x="1048414" y="390667"/>
                  <a:pt x="1141981" y="297099"/>
                  <a:pt x="1257403" y="297099"/>
                </a:cubicBezTo>
                <a:close/>
                <a:moveTo>
                  <a:pt x="580999" y="81897"/>
                </a:moveTo>
                <a:cubicBezTo>
                  <a:pt x="470702" y="81897"/>
                  <a:pt x="381289" y="171311"/>
                  <a:pt x="381289" y="281608"/>
                </a:cubicBezTo>
                <a:cubicBezTo>
                  <a:pt x="381289" y="391906"/>
                  <a:pt x="470702" y="481318"/>
                  <a:pt x="580999" y="481318"/>
                </a:cubicBezTo>
                <a:cubicBezTo>
                  <a:pt x="691297" y="481318"/>
                  <a:pt x="780710" y="391906"/>
                  <a:pt x="780710" y="281608"/>
                </a:cubicBezTo>
                <a:cubicBezTo>
                  <a:pt x="780710" y="171311"/>
                  <a:pt x="691297" y="81897"/>
                  <a:pt x="580999" y="81897"/>
                </a:cubicBezTo>
                <a:close/>
                <a:moveTo>
                  <a:pt x="580999" y="0"/>
                </a:moveTo>
                <a:cubicBezTo>
                  <a:pt x="736527" y="0"/>
                  <a:pt x="862607" y="126080"/>
                  <a:pt x="862607" y="281608"/>
                </a:cubicBezTo>
                <a:cubicBezTo>
                  <a:pt x="862607" y="437136"/>
                  <a:pt x="736527" y="563216"/>
                  <a:pt x="580999" y="563216"/>
                </a:cubicBezTo>
                <a:cubicBezTo>
                  <a:pt x="425471" y="563216"/>
                  <a:pt x="299392" y="437136"/>
                  <a:pt x="299392" y="281608"/>
                </a:cubicBezTo>
                <a:cubicBezTo>
                  <a:pt x="299392" y="126080"/>
                  <a:pt x="425471" y="0"/>
                  <a:pt x="580999" y="0"/>
                </a:cubicBez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29" name="KSO_Shape"/>
          <p:cNvSpPr/>
          <p:nvPr/>
        </p:nvSpPr>
        <p:spPr bwMode="auto">
          <a:xfrm>
            <a:off x="9326879" y="1748110"/>
            <a:ext cx="2047337" cy="3241165"/>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0" name="Rectangle 41"/>
          <p:cNvSpPr>
            <a:spLocks noChangeArrowheads="1"/>
          </p:cNvSpPr>
          <p:nvPr/>
        </p:nvSpPr>
        <p:spPr bwMode="auto">
          <a:xfrm>
            <a:off x="8970046" y="5481456"/>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6" name="任意多边形 15"/>
          <p:cNvSpPr/>
          <p:nvPr/>
        </p:nvSpPr>
        <p:spPr bwMode="auto">
          <a:xfrm>
            <a:off x="4236022" y="2768600"/>
            <a:ext cx="3719957" cy="4089400"/>
          </a:xfrm>
          <a:custGeom>
            <a:avLst/>
            <a:gdLst>
              <a:gd name="connsiteX0" fmla="*/ 1116359 w 3719957"/>
              <a:gd name="connsiteY0" fmla="*/ 0 h 4089400"/>
              <a:gd name="connsiteX1" fmla="*/ 1700393 w 3719957"/>
              <a:gd name="connsiteY1" fmla="*/ 318804 h 4089400"/>
              <a:gd name="connsiteX2" fmla="*/ 1930286 w 3719957"/>
              <a:gd name="connsiteY2" fmla="*/ 887889 h 4089400"/>
              <a:gd name="connsiteX3" fmla="*/ 2462612 w 3719957"/>
              <a:gd name="connsiteY3" fmla="*/ 494293 h 4089400"/>
              <a:gd name="connsiteX4" fmla="*/ 2012869 w 3719957"/>
              <a:gd name="connsiteY4" fmla="*/ 976887 h 4089400"/>
              <a:gd name="connsiteX5" fmla="*/ 2026633 w 3719957"/>
              <a:gd name="connsiteY5" fmla="*/ 1784552 h 4089400"/>
              <a:gd name="connsiteX6" fmla="*/ 2978198 w 3719957"/>
              <a:gd name="connsiteY6" fmla="*/ 1091790 h 4089400"/>
              <a:gd name="connsiteX7" fmla="*/ 3115464 w 3719957"/>
              <a:gd name="connsiteY7" fmla="*/ 531480 h 4089400"/>
              <a:gd name="connsiteX8" fmla="*/ 3026185 w 3719957"/>
              <a:gd name="connsiteY8" fmla="*/ 1143601 h 4089400"/>
              <a:gd name="connsiteX9" fmla="*/ 3719957 w 3719957"/>
              <a:gd name="connsiteY9" fmla="*/ 1094715 h 4089400"/>
              <a:gd name="connsiteX10" fmla="*/ 2895615 w 3719957"/>
              <a:gd name="connsiteY10" fmla="*/ 1290259 h 4089400"/>
              <a:gd name="connsiteX11" fmla="*/ 2442152 w 3719957"/>
              <a:gd name="connsiteY11" fmla="*/ 1735666 h 4089400"/>
              <a:gd name="connsiteX12" fmla="*/ 3671970 w 3719957"/>
              <a:gd name="connsiteY12" fmla="*/ 1795834 h 4089400"/>
              <a:gd name="connsiteX13" fmla="*/ 2957366 w 3719957"/>
              <a:gd name="connsiteY13" fmla="*/ 1735666 h 4089400"/>
              <a:gd name="connsiteX14" fmla="*/ 2227510 w 3719957"/>
              <a:gd name="connsiteY14" fmla="*/ 2742636 h 4089400"/>
              <a:gd name="connsiteX15" fmla="*/ 2745342 w 3719957"/>
              <a:gd name="connsiteY15" fmla="*/ 4050360 h 4089400"/>
              <a:gd name="connsiteX16" fmla="*/ 2752200 w 3719957"/>
              <a:gd name="connsiteY16" fmla="*/ 4089400 h 4089400"/>
              <a:gd name="connsiteX17" fmla="*/ 1374986 w 3719957"/>
              <a:gd name="connsiteY17" fmla="*/ 4089400 h 4089400"/>
              <a:gd name="connsiteX18" fmla="*/ 1385561 w 3719957"/>
              <a:gd name="connsiteY18" fmla="*/ 4080663 h 4089400"/>
              <a:gd name="connsiteX19" fmla="*/ 1720852 w 3719957"/>
              <a:gd name="connsiteY19" fmla="*/ 3157959 h 4089400"/>
              <a:gd name="connsiteX20" fmla="*/ 1188526 w 3719957"/>
              <a:gd name="connsiteY20" fmla="*/ 2517426 h 4089400"/>
              <a:gd name="connsiteX21" fmla="*/ 576965 w 3719957"/>
              <a:gd name="connsiteY21" fmla="*/ 2623555 h 4089400"/>
              <a:gd name="connsiteX22" fmla="*/ 1611114 w 3719957"/>
              <a:gd name="connsiteY22" fmla="*/ 2531632 h 4089400"/>
              <a:gd name="connsiteX23" fmla="*/ 1439252 w 3719957"/>
              <a:gd name="connsiteY23" fmla="*/ 2247090 h 4089400"/>
              <a:gd name="connsiteX24" fmla="*/ 817647 w 3719957"/>
              <a:gd name="connsiteY24" fmla="*/ 1721460 h 4089400"/>
              <a:gd name="connsiteX25" fmla="*/ 0 w 3719957"/>
              <a:gd name="connsiteY25" fmla="*/ 1660875 h 4089400"/>
              <a:gd name="connsiteX26" fmla="*/ 813927 w 3719957"/>
              <a:gd name="connsiteY26" fmla="*/ 1629537 h 4089400"/>
              <a:gd name="connsiteX27" fmla="*/ 773007 w 3719957"/>
              <a:gd name="connsiteY27" fmla="*/ 1091790 h 4089400"/>
              <a:gd name="connsiteX28" fmla="*/ 851870 w 3719957"/>
              <a:gd name="connsiteY28" fmla="*/ 1563102 h 4089400"/>
              <a:gd name="connsiteX29" fmla="*/ 1360388 w 3719957"/>
              <a:gd name="connsiteY29" fmla="*/ 1942492 h 4089400"/>
              <a:gd name="connsiteX30" fmla="*/ 1717504 w 3719957"/>
              <a:gd name="connsiteY30" fmla="*/ 2212828 h 4089400"/>
              <a:gd name="connsiteX31" fmla="*/ 1765492 w 3719957"/>
              <a:gd name="connsiteY31" fmla="*/ 1060453 h 4089400"/>
              <a:gd name="connsiteX32" fmla="*/ 1418420 w 3719957"/>
              <a:gd name="connsiteY32" fmla="*/ 646383 h 4089400"/>
              <a:gd name="connsiteX33" fmla="*/ 717952 w 3719957"/>
              <a:gd name="connsiteY33" fmla="*/ 531480 h 4089400"/>
              <a:gd name="connsiteX34" fmla="*/ 370880 w 3719957"/>
              <a:gd name="connsiteY34" fmla="*/ 313373 h 4089400"/>
              <a:gd name="connsiteX35" fmla="*/ 676660 w 3719957"/>
              <a:gd name="connsiteY35" fmla="*/ 474237 h 4089400"/>
              <a:gd name="connsiteX36" fmla="*/ 1294917 w 3719957"/>
              <a:gd name="connsiteY36" fmla="*/ 503067 h 4089400"/>
              <a:gd name="connsiteX37" fmla="*/ 1710436 w 3719957"/>
              <a:gd name="connsiteY37" fmla="*/ 704044 h 4089400"/>
              <a:gd name="connsiteX38" fmla="*/ 1116359 w 3719957"/>
              <a:gd name="connsiteY38" fmla="*/ 0 h 408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719957" h="4089400">
                <a:moveTo>
                  <a:pt x="1116359" y="0"/>
                </a:moveTo>
                <a:cubicBezTo>
                  <a:pt x="1198942" y="17131"/>
                  <a:pt x="1466779" y="54736"/>
                  <a:pt x="1700393" y="318804"/>
                </a:cubicBezTo>
                <a:cubicBezTo>
                  <a:pt x="1934006" y="583291"/>
                  <a:pt x="1930286" y="887889"/>
                  <a:pt x="1930286" y="887889"/>
                </a:cubicBezTo>
                <a:cubicBezTo>
                  <a:pt x="2105496" y="537330"/>
                  <a:pt x="2462612" y="494293"/>
                  <a:pt x="2462612" y="494293"/>
                </a:cubicBezTo>
                <a:cubicBezTo>
                  <a:pt x="2397512" y="511424"/>
                  <a:pt x="2115912" y="661007"/>
                  <a:pt x="2012869" y="976887"/>
                </a:cubicBezTo>
                <a:cubicBezTo>
                  <a:pt x="1899410" y="1336221"/>
                  <a:pt x="2026633" y="1784552"/>
                  <a:pt x="2026633" y="1784552"/>
                </a:cubicBezTo>
                <a:cubicBezTo>
                  <a:pt x="2184731" y="1548896"/>
                  <a:pt x="2785504" y="1258504"/>
                  <a:pt x="2978198" y="1091790"/>
                </a:cubicBezTo>
                <a:cubicBezTo>
                  <a:pt x="3170519" y="928001"/>
                  <a:pt x="3115464" y="531480"/>
                  <a:pt x="3115464" y="531480"/>
                </a:cubicBezTo>
                <a:cubicBezTo>
                  <a:pt x="3300718" y="979812"/>
                  <a:pt x="3026185" y="1143601"/>
                  <a:pt x="3026185" y="1143601"/>
                </a:cubicBezTo>
                <a:cubicBezTo>
                  <a:pt x="3390369" y="999867"/>
                  <a:pt x="3719957" y="1094715"/>
                  <a:pt x="3719957" y="1094715"/>
                </a:cubicBezTo>
                <a:cubicBezTo>
                  <a:pt x="3616914" y="1089283"/>
                  <a:pt x="3190979" y="1109339"/>
                  <a:pt x="2895615" y="1290259"/>
                </a:cubicBezTo>
                <a:cubicBezTo>
                  <a:pt x="2600250" y="1474105"/>
                  <a:pt x="2442152" y="1735666"/>
                  <a:pt x="2442152" y="1735666"/>
                </a:cubicBezTo>
                <a:cubicBezTo>
                  <a:pt x="3129228" y="1456973"/>
                  <a:pt x="3671970" y="1795834"/>
                  <a:pt x="3671970" y="1795834"/>
                </a:cubicBezTo>
                <a:cubicBezTo>
                  <a:pt x="3671970" y="1795834"/>
                  <a:pt x="3198047" y="1577726"/>
                  <a:pt x="2957366" y="1735666"/>
                </a:cubicBezTo>
                <a:cubicBezTo>
                  <a:pt x="2716685" y="1893606"/>
                  <a:pt x="2264338" y="2324806"/>
                  <a:pt x="2227510" y="2742636"/>
                </a:cubicBezTo>
                <a:cubicBezTo>
                  <a:pt x="2197588" y="3082123"/>
                  <a:pt x="2657588" y="3701581"/>
                  <a:pt x="2745342" y="4050360"/>
                </a:cubicBezTo>
                <a:lnTo>
                  <a:pt x="2752200" y="4089400"/>
                </a:lnTo>
                <a:lnTo>
                  <a:pt x="1374986" y="4089400"/>
                </a:lnTo>
                <a:lnTo>
                  <a:pt x="1385561" y="4080663"/>
                </a:lnTo>
                <a:cubicBezTo>
                  <a:pt x="1636834" y="3839395"/>
                  <a:pt x="1720852" y="3507474"/>
                  <a:pt x="1720852" y="3157959"/>
                </a:cubicBezTo>
                <a:cubicBezTo>
                  <a:pt x="1720852" y="2758514"/>
                  <a:pt x="1470127" y="2554613"/>
                  <a:pt x="1188526" y="2517426"/>
                </a:cubicBezTo>
                <a:cubicBezTo>
                  <a:pt x="906926" y="2479821"/>
                  <a:pt x="576965" y="2623555"/>
                  <a:pt x="576965" y="2623555"/>
                </a:cubicBezTo>
                <a:cubicBezTo>
                  <a:pt x="1136819" y="2284695"/>
                  <a:pt x="1611114" y="2531632"/>
                  <a:pt x="1611114" y="2531632"/>
                </a:cubicBezTo>
                <a:cubicBezTo>
                  <a:pt x="1611114" y="2531632"/>
                  <a:pt x="1528531" y="2364918"/>
                  <a:pt x="1439252" y="2247090"/>
                </a:cubicBezTo>
                <a:cubicBezTo>
                  <a:pt x="1349973" y="2129262"/>
                  <a:pt x="1143887" y="1902380"/>
                  <a:pt x="817647" y="1721460"/>
                </a:cubicBezTo>
                <a:cubicBezTo>
                  <a:pt x="522282" y="1557671"/>
                  <a:pt x="0" y="1660875"/>
                  <a:pt x="0" y="1660875"/>
                </a:cubicBezTo>
                <a:cubicBezTo>
                  <a:pt x="436351" y="1471180"/>
                  <a:pt x="813927" y="1629537"/>
                  <a:pt x="813927" y="1629537"/>
                </a:cubicBezTo>
                <a:cubicBezTo>
                  <a:pt x="656201" y="1413937"/>
                  <a:pt x="773007" y="1091790"/>
                  <a:pt x="773007" y="1091790"/>
                </a:cubicBezTo>
                <a:cubicBezTo>
                  <a:pt x="755523" y="1221317"/>
                  <a:pt x="776355" y="1468255"/>
                  <a:pt x="851870" y="1563102"/>
                </a:cubicBezTo>
                <a:cubicBezTo>
                  <a:pt x="927385" y="1657950"/>
                  <a:pt x="1143887" y="1824664"/>
                  <a:pt x="1360388" y="1942492"/>
                </a:cubicBezTo>
                <a:cubicBezTo>
                  <a:pt x="1566474" y="2054470"/>
                  <a:pt x="1717504" y="2212828"/>
                  <a:pt x="1717504" y="2212828"/>
                </a:cubicBezTo>
                <a:cubicBezTo>
                  <a:pt x="1844355" y="1747365"/>
                  <a:pt x="1796367" y="1207111"/>
                  <a:pt x="1765492" y="1060453"/>
                </a:cubicBezTo>
                <a:cubicBezTo>
                  <a:pt x="1734616" y="896663"/>
                  <a:pt x="1607394" y="750005"/>
                  <a:pt x="1418420" y="646383"/>
                </a:cubicBezTo>
                <a:cubicBezTo>
                  <a:pt x="1229818" y="543179"/>
                  <a:pt x="965329" y="594990"/>
                  <a:pt x="717952" y="531480"/>
                </a:cubicBezTo>
                <a:cubicBezTo>
                  <a:pt x="446395" y="459613"/>
                  <a:pt x="370880" y="313373"/>
                  <a:pt x="370880" y="313373"/>
                </a:cubicBezTo>
                <a:cubicBezTo>
                  <a:pt x="395060" y="359334"/>
                  <a:pt x="542742" y="451257"/>
                  <a:pt x="676660" y="474237"/>
                </a:cubicBezTo>
                <a:cubicBezTo>
                  <a:pt x="803883" y="497218"/>
                  <a:pt x="1037496" y="457106"/>
                  <a:pt x="1294917" y="503067"/>
                </a:cubicBezTo>
                <a:cubicBezTo>
                  <a:pt x="1552710" y="549029"/>
                  <a:pt x="1710436" y="704044"/>
                  <a:pt x="1710436" y="704044"/>
                </a:cubicBezTo>
                <a:cubicBezTo>
                  <a:pt x="1689977" y="169639"/>
                  <a:pt x="1116359" y="0"/>
                  <a:pt x="1116359" y="0"/>
                </a:cubicBezTo>
                <a:close/>
              </a:path>
            </a:pathLst>
          </a:custGeom>
          <a:solidFill>
            <a:schemeClr val="tx1"/>
          </a:solidFill>
          <a:ln>
            <a:noFill/>
          </a:ln>
        </p:spPr>
        <p:txBody>
          <a:bodyPr wrap="square">
            <a:noAutofit/>
          </a:bodyPr>
          <a:lstStyle/>
          <a:p>
            <a:endParaRPr lang="zh-CN" altLang="en-US"/>
          </a:p>
        </p:txBody>
      </p:sp>
      <p:sp>
        <p:nvSpPr>
          <p:cNvPr id="17" name="Rounded Rectangle 24"/>
          <p:cNvSpPr/>
          <p:nvPr/>
        </p:nvSpPr>
        <p:spPr>
          <a:xfrm>
            <a:off x="3919550" y="2492563"/>
            <a:ext cx="908880" cy="9088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8" name="Freeform 688"/>
          <p:cNvSpPr>
            <a:spLocks noEditPoints="1"/>
          </p:cNvSpPr>
          <p:nvPr/>
        </p:nvSpPr>
        <p:spPr bwMode="auto">
          <a:xfrm>
            <a:off x="4092994" y="2715350"/>
            <a:ext cx="561993" cy="463306"/>
          </a:xfrm>
          <a:custGeom>
            <a:avLst/>
            <a:gdLst>
              <a:gd name="T0" fmla="*/ 2 w 49"/>
              <a:gd name="T1" fmla="*/ 0 h 42"/>
              <a:gd name="T2" fmla="*/ 2 w 49"/>
              <a:gd name="T3" fmla="*/ 0 h 42"/>
              <a:gd name="T4" fmla="*/ 47 w 49"/>
              <a:gd name="T5" fmla="*/ 0 h 42"/>
              <a:gd name="T6" fmla="*/ 49 w 49"/>
              <a:gd name="T7" fmla="*/ 2 h 42"/>
              <a:gd name="T8" fmla="*/ 49 w 49"/>
              <a:gd name="T9" fmla="*/ 2 h 42"/>
              <a:gd name="T10" fmla="*/ 49 w 49"/>
              <a:gd name="T11" fmla="*/ 35 h 42"/>
              <a:gd name="T12" fmla="*/ 47 w 49"/>
              <a:gd name="T13" fmla="*/ 37 h 42"/>
              <a:gd name="T14" fmla="*/ 47 w 49"/>
              <a:gd name="T15" fmla="*/ 37 h 42"/>
              <a:gd name="T16" fmla="*/ 26 w 49"/>
              <a:gd name="T17" fmla="*/ 37 h 42"/>
              <a:gd name="T18" fmla="*/ 26 w 49"/>
              <a:gd name="T19" fmla="*/ 39 h 42"/>
              <a:gd name="T20" fmla="*/ 26 w 49"/>
              <a:gd name="T21" fmla="*/ 40 h 42"/>
              <a:gd name="T22" fmla="*/ 37 w 49"/>
              <a:gd name="T23" fmla="*/ 40 h 42"/>
              <a:gd name="T24" fmla="*/ 38 w 49"/>
              <a:gd name="T25" fmla="*/ 41 h 42"/>
              <a:gd name="T26" fmla="*/ 37 w 49"/>
              <a:gd name="T27" fmla="*/ 42 h 42"/>
              <a:gd name="T28" fmla="*/ 12 w 49"/>
              <a:gd name="T29" fmla="*/ 42 h 42"/>
              <a:gd name="T30" fmla="*/ 11 w 49"/>
              <a:gd name="T31" fmla="*/ 41 h 42"/>
              <a:gd name="T32" fmla="*/ 12 w 49"/>
              <a:gd name="T33" fmla="*/ 40 h 42"/>
              <a:gd name="T34" fmla="*/ 23 w 49"/>
              <a:gd name="T35" fmla="*/ 40 h 42"/>
              <a:gd name="T36" fmla="*/ 23 w 49"/>
              <a:gd name="T37" fmla="*/ 39 h 42"/>
              <a:gd name="T38" fmla="*/ 23 w 49"/>
              <a:gd name="T39" fmla="*/ 37 h 42"/>
              <a:gd name="T40" fmla="*/ 2 w 49"/>
              <a:gd name="T41" fmla="*/ 37 h 42"/>
              <a:gd name="T42" fmla="*/ 0 w 49"/>
              <a:gd name="T43" fmla="*/ 35 h 42"/>
              <a:gd name="T44" fmla="*/ 0 w 49"/>
              <a:gd name="T45" fmla="*/ 35 h 42"/>
              <a:gd name="T46" fmla="*/ 0 w 49"/>
              <a:gd name="T47" fmla="*/ 2 h 42"/>
              <a:gd name="T48" fmla="*/ 2 w 49"/>
              <a:gd name="T49" fmla="*/ 0 h 42"/>
              <a:gd name="T50" fmla="*/ 42 w 49"/>
              <a:gd name="T51" fmla="*/ 28 h 42"/>
              <a:gd name="T52" fmla="*/ 42 w 49"/>
              <a:gd name="T53" fmla="*/ 28 h 42"/>
              <a:gd name="T54" fmla="*/ 40 w 49"/>
              <a:gd name="T55" fmla="*/ 30 h 42"/>
              <a:gd name="T56" fmla="*/ 42 w 49"/>
              <a:gd name="T57" fmla="*/ 32 h 42"/>
              <a:gd name="T58" fmla="*/ 44 w 49"/>
              <a:gd name="T59" fmla="*/ 30 h 42"/>
              <a:gd name="T60" fmla="*/ 42 w 49"/>
              <a:gd name="T61" fmla="*/ 28 h 42"/>
              <a:gd name="T62" fmla="*/ 46 w 49"/>
              <a:gd name="T63" fmla="*/ 4 h 42"/>
              <a:gd name="T64" fmla="*/ 46 w 49"/>
              <a:gd name="T65" fmla="*/ 4 h 42"/>
              <a:gd name="T66" fmla="*/ 3 w 49"/>
              <a:gd name="T67" fmla="*/ 4 h 42"/>
              <a:gd name="T68" fmla="*/ 3 w 49"/>
              <a:gd name="T69" fmla="*/ 33 h 42"/>
              <a:gd name="T70" fmla="*/ 46 w 49"/>
              <a:gd name="T71" fmla="*/ 33 h 42"/>
              <a:gd name="T72" fmla="*/ 46 w 49"/>
              <a:gd name="T73" fmla="*/ 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9" h="42">
                <a:moveTo>
                  <a:pt x="2" y="0"/>
                </a:moveTo>
                <a:cubicBezTo>
                  <a:pt x="2" y="0"/>
                  <a:pt x="2" y="0"/>
                  <a:pt x="2" y="0"/>
                </a:cubicBezTo>
                <a:cubicBezTo>
                  <a:pt x="47" y="0"/>
                  <a:pt x="47" y="0"/>
                  <a:pt x="47" y="0"/>
                </a:cubicBezTo>
                <a:cubicBezTo>
                  <a:pt x="49" y="0"/>
                  <a:pt x="49" y="1"/>
                  <a:pt x="49" y="2"/>
                </a:cubicBezTo>
                <a:cubicBezTo>
                  <a:pt x="49" y="2"/>
                  <a:pt x="49" y="2"/>
                  <a:pt x="49" y="2"/>
                </a:cubicBezTo>
                <a:cubicBezTo>
                  <a:pt x="49" y="35"/>
                  <a:pt x="49" y="35"/>
                  <a:pt x="49" y="35"/>
                </a:cubicBezTo>
                <a:cubicBezTo>
                  <a:pt x="49" y="36"/>
                  <a:pt x="49" y="37"/>
                  <a:pt x="47" y="37"/>
                </a:cubicBezTo>
                <a:cubicBezTo>
                  <a:pt x="47" y="37"/>
                  <a:pt x="47" y="37"/>
                  <a:pt x="47" y="37"/>
                </a:cubicBezTo>
                <a:cubicBezTo>
                  <a:pt x="26" y="37"/>
                  <a:pt x="26" y="37"/>
                  <a:pt x="26" y="37"/>
                </a:cubicBezTo>
                <a:cubicBezTo>
                  <a:pt x="26" y="39"/>
                  <a:pt x="26" y="39"/>
                  <a:pt x="26" y="39"/>
                </a:cubicBezTo>
                <a:cubicBezTo>
                  <a:pt x="26" y="40"/>
                  <a:pt x="26" y="40"/>
                  <a:pt x="26" y="40"/>
                </a:cubicBezTo>
                <a:cubicBezTo>
                  <a:pt x="37" y="40"/>
                  <a:pt x="37" y="40"/>
                  <a:pt x="37" y="40"/>
                </a:cubicBezTo>
                <a:cubicBezTo>
                  <a:pt x="38" y="40"/>
                  <a:pt x="38" y="40"/>
                  <a:pt x="38" y="41"/>
                </a:cubicBezTo>
                <a:cubicBezTo>
                  <a:pt x="38" y="41"/>
                  <a:pt x="38" y="42"/>
                  <a:pt x="37" y="42"/>
                </a:cubicBezTo>
                <a:cubicBezTo>
                  <a:pt x="12" y="42"/>
                  <a:pt x="12" y="42"/>
                  <a:pt x="12" y="42"/>
                </a:cubicBezTo>
                <a:cubicBezTo>
                  <a:pt x="11" y="42"/>
                  <a:pt x="11" y="41"/>
                  <a:pt x="11" y="41"/>
                </a:cubicBezTo>
                <a:cubicBezTo>
                  <a:pt x="11" y="40"/>
                  <a:pt x="11" y="40"/>
                  <a:pt x="12" y="40"/>
                </a:cubicBezTo>
                <a:cubicBezTo>
                  <a:pt x="23" y="40"/>
                  <a:pt x="23" y="40"/>
                  <a:pt x="23" y="40"/>
                </a:cubicBezTo>
                <a:cubicBezTo>
                  <a:pt x="23" y="39"/>
                  <a:pt x="23" y="39"/>
                  <a:pt x="23" y="39"/>
                </a:cubicBezTo>
                <a:cubicBezTo>
                  <a:pt x="23" y="37"/>
                  <a:pt x="23" y="37"/>
                  <a:pt x="23" y="37"/>
                </a:cubicBezTo>
                <a:cubicBezTo>
                  <a:pt x="2" y="37"/>
                  <a:pt x="2" y="37"/>
                  <a:pt x="2" y="37"/>
                </a:cubicBezTo>
                <a:cubicBezTo>
                  <a:pt x="1" y="37"/>
                  <a:pt x="0" y="36"/>
                  <a:pt x="0" y="35"/>
                </a:cubicBezTo>
                <a:cubicBezTo>
                  <a:pt x="0" y="35"/>
                  <a:pt x="0" y="35"/>
                  <a:pt x="0" y="35"/>
                </a:cubicBezTo>
                <a:cubicBezTo>
                  <a:pt x="0" y="2"/>
                  <a:pt x="0" y="2"/>
                  <a:pt x="0" y="2"/>
                </a:cubicBezTo>
                <a:cubicBezTo>
                  <a:pt x="0" y="1"/>
                  <a:pt x="1" y="0"/>
                  <a:pt x="2" y="0"/>
                </a:cubicBezTo>
                <a:close/>
                <a:moveTo>
                  <a:pt x="42" y="28"/>
                </a:moveTo>
                <a:cubicBezTo>
                  <a:pt x="42" y="28"/>
                  <a:pt x="42" y="28"/>
                  <a:pt x="42" y="28"/>
                </a:cubicBezTo>
                <a:cubicBezTo>
                  <a:pt x="41" y="28"/>
                  <a:pt x="40" y="29"/>
                  <a:pt x="40" y="30"/>
                </a:cubicBezTo>
                <a:cubicBezTo>
                  <a:pt x="40" y="31"/>
                  <a:pt x="41" y="32"/>
                  <a:pt x="42" y="32"/>
                </a:cubicBezTo>
                <a:cubicBezTo>
                  <a:pt x="43" y="32"/>
                  <a:pt x="44" y="31"/>
                  <a:pt x="44" y="30"/>
                </a:cubicBezTo>
                <a:cubicBezTo>
                  <a:pt x="44" y="29"/>
                  <a:pt x="43" y="28"/>
                  <a:pt x="42" y="28"/>
                </a:cubicBezTo>
                <a:close/>
                <a:moveTo>
                  <a:pt x="46" y="4"/>
                </a:moveTo>
                <a:cubicBezTo>
                  <a:pt x="46" y="4"/>
                  <a:pt x="46" y="4"/>
                  <a:pt x="46" y="4"/>
                </a:cubicBezTo>
                <a:cubicBezTo>
                  <a:pt x="3" y="4"/>
                  <a:pt x="3" y="4"/>
                  <a:pt x="3" y="4"/>
                </a:cubicBezTo>
                <a:cubicBezTo>
                  <a:pt x="3" y="14"/>
                  <a:pt x="3" y="24"/>
                  <a:pt x="3" y="33"/>
                </a:cubicBezTo>
                <a:cubicBezTo>
                  <a:pt x="17" y="33"/>
                  <a:pt x="32" y="33"/>
                  <a:pt x="46" y="33"/>
                </a:cubicBezTo>
                <a:cubicBezTo>
                  <a:pt x="46" y="24"/>
                  <a:pt x="46" y="14"/>
                  <a:pt x="46" y="4"/>
                </a:cubicBezTo>
                <a:close/>
              </a:path>
            </a:pathLst>
          </a:custGeom>
          <a:solidFill>
            <a:srgbClr val="FFFFFF"/>
          </a:solidFill>
          <a:ln>
            <a:noFill/>
          </a:ln>
        </p:spPr>
        <p:txBody>
          <a:bodyPr/>
          <a:lstStyle/>
          <a:p>
            <a:endParaRPr lang="zh-CN" altLang="en-US" sz="2400"/>
          </a:p>
        </p:txBody>
      </p:sp>
      <p:sp>
        <p:nvSpPr>
          <p:cNvPr id="19" name="Rounded Rectangle 24"/>
          <p:cNvSpPr/>
          <p:nvPr/>
        </p:nvSpPr>
        <p:spPr>
          <a:xfrm>
            <a:off x="6357950" y="2768599"/>
            <a:ext cx="632843" cy="63284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0" name="Rounded Rectangle 24"/>
          <p:cNvSpPr/>
          <p:nvPr/>
        </p:nvSpPr>
        <p:spPr>
          <a:xfrm>
            <a:off x="7843850" y="3178656"/>
            <a:ext cx="1147750" cy="11477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Rounded Rectangle 24"/>
          <p:cNvSpPr/>
          <p:nvPr/>
        </p:nvSpPr>
        <p:spPr>
          <a:xfrm>
            <a:off x="4583340" y="5194300"/>
            <a:ext cx="490180" cy="4901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Rounded Rectangle 24"/>
          <p:cNvSpPr/>
          <p:nvPr/>
        </p:nvSpPr>
        <p:spPr>
          <a:xfrm>
            <a:off x="3562555" y="3990870"/>
            <a:ext cx="908880" cy="9088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 name="Rounded Rectangle 24"/>
          <p:cNvSpPr/>
          <p:nvPr/>
        </p:nvSpPr>
        <p:spPr>
          <a:xfrm>
            <a:off x="7527428" y="4546761"/>
            <a:ext cx="632843" cy="63284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9" name="KSO_Shape"/>
          <p:cNvSpPr/>
          <p:nvPr/>
        </p:nvSpPr>
        <p:spPr>
          <a:xfrm>
            <a:off x="8062878" y="3453867"/>
            <a:ext cx="709695" cy="597327"/>
          </a:xfrm>
          <a:custGeom>
            <a:avLst/>
            <a:gdLst>
              <a:gd name="connsiteX0" fmla="*/ 2733675 w 5559425"/>
              <a:gd name="connsiteY0" fmla="*/ 1498599 h 4676774"/>
              <a:gd name="connsiteX1" fmla="*/ 2708275 w 5559425"/>
              <a:gd name="connsiteY1" fmla="*/ 1501774 h 4676774"/>
              <a:gd name="connsiteX2" fmla="*/ 2689225 w 5559425"/>
              <a:gd name="connsiteY2" fmla="*/ 1511299 h 4676774"/>
              <a:gd name="connsiteX3" fmla="*/ 2673350 w 5559425"/>
              <a:gd name="connsiteY3" fmla="*/ 1520824 h 4676774"/>
              <a:gd name="connsiteX4" fmla="*/ 2663825 w 5559425"/>
              <a:gd name="connsiteY4" fmla="*/ 1536699 h 4676774"/>
              <a:gd name="connsiteX5" fmla="*/ 2657475 w 5559425"/>
              <a:gd name="connsiteY5" fmla="*/ 1555749 h 4676774"/>
              <a:gd name="connsiteX6" fmla="*/ 2654300 w 5559425"/>
              <a:gd name="connsiteY6" fmla="*/ 1577974 h 4676774"/>
              <a:gd name="connsiteX7" fmla="*/ 2654300 w 5559425"/>
              <a:gd name="connsiteY7" fmla="*/ 1603374 h 4676774"/>
              <a:gd name="connsiteX8" fmla="*/ 2654300 w 5559425"/>
              <a:gd name="connsiteY8" fmla="*/ 1758949 h 4676774"/>
              <a:gd name="connsiteX9" fmla="*/ 2593975 w 5559425"/>
              <a:gd name="connsiteY9" fmla="*/ 1771649 h 4676774"/>
              <a:gd name="connsiteX10" fmla="*/ 2540000 w 5559425"/>
              <a:gd name="connsiteY10" fmla="*/ 1787524 h 4676774"/>
              <a:gd name="connsiteX11" fmla="*/ 2492375 w 5559425"/>
              <a:gd name="connsiteY11" fmla="*/ 1806574 h 4676774"/>
              <a:gd name="connsiteX12" fmla="*/ 2444750 w 5559425"/>
              <a:gd name="connsiteY12" fmla="*/ 1828799 h 4676774"/>
              <a:gd name="connsiteX13" fmla="*/ 2400300 w 5559425"/>
              <a:gd name="connsiteY13" fmla="*/ 1854199 h 4676774"/>
              <a:gd name="connsiteX14" fmla="*/ 2362200 w 5559425"/>
              <a:gd name="connsiteY14" fmla="*/ 1879599 h 4676774"/>
              <a:gd name="connsiteX15" fmla="*/ 2327275 w 5559425"/>
              <a:gd name="connsiteY15" fmla="*/ 1911349 h 4676774"/>
              <a:gd name="connsiteX16" fmla="*/ 2292350 w 5559425"/>
              <a:gd name="connsiteY16" fmla="*/ 1943099 h 4676774"/>
              <a:gd name="connsiteX17" fmla="*/ 2266950 w 5559425"/>
              <a:gd name="connsiteY17" fmla="*/ 1978024 h 4676774"/>
              <a:gd name="connsiteX18" fmla="*/ 2241550 w 5559425"/>
              <a:gd name="connsiteY18" fmla="*/ 2016124 h 4676774"/>
              <a:gd name="connsiteX19" fmla="*/ 2219325 w 5559425"/>
              <a:gd name="connsiteY19" fmla="*/ 2054224 h 4676774"/>
              <a:gd name="connsiteX20" fmla="*/ 2203450 w 5559425"/>
              <a:gd name="connsiteY20" fmla="*/ 2092324 h 4676774"/>
              <a:gd name="connsiteX21" fmla="*/ 2190750 w 5559425"/>
              <a:gd name="connsiteY21" fmla="*/ 2130424 h 4676774"/>
              <a:gd name="connsiteX22" fmla="*/ 2181225 w 5559425"/>
              <a:gd name="connsiteY22" fmla="*/ 2168524 h 4676774"/>
              <a:gd name="connsiteX23" fmla="*/ 2174875 w 5559425"/>
              <a:gd name="connsiteY23" fmla="*/ 2209799 h 4676774"/>
              <a:gd name="connsiteX24" fmla="*/ 2171700 w 5559425"/>
              <a:gd name="connsiteY24" fmla="*/ 2251074 h 4676774"/>
              <a:gd name="connsiteX25" fmla="*/ 2174875 w 5559425"/>
              <a:gd name="connsiteY25" fmla="*/ 2314574 h 4676774"/>
              <a:gd name="connsiteX26" fmla="*/ 2184400 w 5559425"/>
              <a:gd name="connsiteY26" fmla="*/ 2371724 h 4676774"/>
              <a:gd name="connsiteX27" fmla="*/ 2197100 w 5559425"/>
              <a:gd name="connsiteY27" fmla="*/ 2425699 h 4676774"/>
              <a:gd name="connsiteX28" fmla="*/ 2216150 w 5559425"/>
              <a:gd name="connsiteY28" fmla="*/ 2476499 h 4676774"/>
              <a:gd name="connsiteX29" fmla="*/ 2238375 w 5559425"/>
              <a:gd name="connsiteY29" fmla="*/ 2520949 h 4676774"/>
              <a:gd name="connsiteX30" fmla="*/ 2266950 w 5559425"/>
              <a:gd name="connsiteY30" fmla="*/ 2562224 h 4676774"/>
              <a:gd name="connsiteX31" fmla="*/ 2298700 w 5559425"/>
              <a:gd name="connsiteY31" fmla="*/ 2603499 h 4676774"/>
              <a:gd name="connsiteX32" fmla="*/ 2333625 w 5559425"/>
              <a:gd name="connsiteY32" fmla="*/ 2638424 h 4676774"/>
              <a:gd name="connsiteX33" fmla="*/ 2371725 w 5559425"/>
              <a:gd name="connsiteY33" fmla="*/ 2670174 h 4676774"/>
              <a:gd name="connsiteX34" fmla="*/ 2413000 w 5559425"/>
              <a:gd name="connsiteY34" fmla="*/ 2701924 h 4676774"/>
              <a:gd name="connsiteX35" fmla="*/ 2457450 w 5559425"/>
              <a:gd name="connsiteY35" fmla="*/ 2730499 h 4676774"/>
              <a:gd name="connsiteX36" fmla="*/ 2501900 w 5559425"/>
              <a:gd name="connsiteY36" fmla="*/ 2755899 h 4676774"/>
              <a:gd name="connsiteX37" fmla="*/ 2600325 w 5559425"/>
              <a:gd name="connsiteY37" fmla="*/ 2803524 h 4676774"/>
              <a:gd name="connsiteX38" fmla="*/ 2701925 w 5559425"/>
              <a:gd name="connsiteY38" fmla="*/ 2844799 h 4676774"/>
              <a:gd name="connsiteX39" fmla="*/ 2790825 w 5559425"/>
              <a:gd name="connsiteY39" fmla="*/ 2882899 h 4676774"/>
              <a:gd name="connsiteX40" fmla="*/ 2863850 w 5559425"/>
              <a:gd name="connsiteY40" fmla="*/ 2920999 h 4676774"/>
              <a:gd name="connsiteX41" fmla="*/ 2924175 w 5559425"/>
              <a:gd name="connsiteY41" fmla="*/ 2955924 h 4676774"/>
              <a:gd name="connsiteX42" fmla="*/ 2946400 w 5559425"/>
              <a:gd name="connsiteY42" fmla="*/ 2974974 h 4676774"/>
              <a:gd name="connsiteX43" fmla="*/ 2968625 w 5559425"/>
              <a:gd name="connsiteY43" fmla="*/ 2994024 h 4676774"/>
              <a:gd name="connsiteX44" fmla="*/ 2984500 w 5559425"/>
              <a:gd name="connsiteY44" fmla="*/ 3009899 h 4676774"/>
              <a:gd name="connsiteX45" fmla="*/ 3000375 w 5559425"/>
              <a:gd name="connsiteY45" fmla="*/ 3032124 h 4676774"/>
              <a:gd name="connsiteX46" fmla="*/ 3013075 w 5559425"/>
              <a:gd name="connsiteY46" fmla="*/ 3051174 h 4676774"/>
              <a:gd name="connsiteX47" fmla="*/ 3022600 w 5559425"/>
              <a:gd name="connsiteY47" fmla="*/ 3073399 h 4676774"/>
              <a:gd name="connsiteX48" fmla="*/ 3028950 w 5559425"/>
              <a:gd name="connsiteY48" fmla="*/ 3095624 h 4676774"/>
              <a:gd name="connsiteX49" fmla="*/ 3035300 w 5559425"/>
              <a:gd name="connsiteY49" fmla="*/ 3121024 h 4676774"/>
              <a:gd name="connsiteX50" fmla="*/ 3038475 w 5559425"/>
              <a:gd name="connsiteY50" fmla="*/ 3146424 h 4676774"/>
              <a:gd name="connsiteX51" fmla="*/ 3041650 w 5559425"/>
              <a:gd name="connsiteY51" fmla="*/ 3171824 h 4676774"/>
              <a:gd name="connsiteX52" fmla="*/ 3038475 w 5559425"/>
              <a:gd name="connsiteY52" fmla="*/ 3203574 h 4676774"/>
              <a:gd name="connsiteX53" fmla="*/ 3032125 w 5559425"/>
              <a:gd name="connsiteY53" fmla="*/ 3232149 h 4676774"/>
              <a:gd name="connsiteX54" fmla="*/ 3025775 w 5559425"/>
              <a:gd name="connsiteY54" fmla="*/ 3257549 h 4676774"/>
              <a:gd name="connsiteX55" fmla="*/ 3013075 w 5559425"/>
              <a:gd name="connsiteY55" fmla="*/ 3279774 h 4676774"/>
              <a:gd name="connsiteX56" fmla="*/ 2997200 w 5559425"/>
              <a:gd name="connsiteY56" fmla="*/ 3301999 h 4676774"/>
              <a:gd name="connsiteX57" fmla="*/ 2978150 w 5559425"/>
              <a:gd name="connsiteY57" fmla="*/ 3317874 h 4676774"/>
              <a:gd name="connsiteX58" fmla="*/ 2955925 w 5559425"/>
              <a:gd name="connsiteY58" fmla="*/ 3333749 h 4676774"/>
              <a:gd name="connsiteX59" fmla="*/ 2927350 w 5559425"/>
              <a:gd name="connsiteY59" fmla="*/ 3349624 h 4676774"/>
              <a:gd name="connsiteX60" fmla="*/ 2898775 w 5559425"/>
              <a:gd name="connsiteY60" fmla="*/ 3359149 h 4676774"/>
              <a:gd name="connsiteX61" fmla="*/ 2870200 w 5559425"/>
              <a:gd name="connsiteY61" fmla="*/ 3371849 h 4676774"/>
              <a:gd name="connsiteX62" fmla="*/ 2803525 w 5559425"/>
              <a:gd name="connsiteY62" fmla="*/ 3384549 h 4676774"/>
              <a:gd name="connsiteX63" fmla="*/ 2733675 w 5559425"/>
              <a:gd name="connsiteY63" fmla="*/ 3394074 h 4676774"/>
              <a:gd name="connsiteX64" fmla="*/ 2657475 w 5559425"/>
              <a:gd name="connsiteY64" fmla="*/ 3397249 h 4676774"/>
              <a:gd name="connsiteX65" fmla="*/ 2581275 w 5559425"/>
              <a:gd name="connsiteY65" fmla="*/ 3397249 h 4676774"/>
              <a:gd name="connsiteX66" fmla="*/ 2517775 w 5559425"/>
              <a:gd name="connsiteY66" fmla="*/ 3390899 h 4676774"/>
              <a:gd name="connsiteX67" fmla="*/ 2457450 w 5559425"/>
              <a:gd name="connsiteY67" fmla="*/ 3384549 h 4676774"/>
              <a:gd name="connsiteX68" fmla="*/ 2406650 w 5559425"/>
              <a:gd name="connsiteY68" fmla="*/ 3375024 h 4676774"/>
              <a:gd name="connsiteX69" fmla="*/ 2324100 w 5559425"/>
              <a:gd name="connsiteY69" fmla="*/ 3349624 h 4676774"/>
              <a:gd name="connsiteX70" fmla="*/ 2257425 w 5559425"/>
              <a:gd name="connsiteY70" fmla="*/ 3324224 h 4676774"/>
              <a:gd name="connsiteX71" fmla="*/ 2232025 w 5559425"/>
              <a:gd name="connsiteY71" fmla="*/ 3314699 h 4676774"/>
              <a:gd name="connsiteX72" fmla="*/ 2212975 w 5559425"/>
              <a:gd name="connsiteY72" fmla="*/ 3308349 h 4676774"/>
              <a:gd name="connsiteX73" fmla="*/ 2203450 w 5559425"/>
              <a:gd name="connsiteY73" fmla="*/ 3311524 h 4676774"/>
              <a:gd name="connsiteX74" fmla="*/ 2193925 w 5559425"/>
              <a:gd name="connsiteY74" fmla="*/ 3317874 h 4676774"/>
              <a:gd name="connsiteX75" fmla="*/ 2184400 w 5559425"/>
              <a:gd name="connsiteY75" fmla="*/ 3330574 h 4676774"/>
              <a:gd name="connsiteX76" fmla="*/ 2174875 w 5559425"/>
              <a:gd name="connsiteY76" fmla="*/ 3346449 h 4676774"/>
              <a:gd name="connsiteX77" fmla="*/ 2159000 w 5559425"/>
              <a:gd name="connsiteY77" fmla="*/ 3390899 h 4676774"/>
              <a:gd name="connsiteX78" fmla="*/ 2146300 w 5559425"/>
              <a:gd name="connsiteY78" fmla="*/ 3441699 h 4676774"/>
              <a:gd name="connsiteX79" fmla="*/ 2133600 w 5559425"/>
              <a:gd name="connsiteY79" fmla="*/ 3495674 h 4676774"/>
              <a:gd name="connsiteX80" fmla="*/ 2130425 w 5559425"/>
              <a:gd name="connsiteY80" fmla="*/ 3546474 h 4676774"/>
              <a:gd name="connsiteX81" fmla="*/ 2130425 w 5559425"/>
              <a:gd name="connsiteY81" fmla="*/ 3568699 h 4676774"/>
              <a:gd name="connsiteX82" fmla="*/ 2130425 w 5559425"/>
              <a:gd name="connsiteY82" fmla="*/ 3587749 h 4676774"/>
              <a:gd name="connsiteX83" fmla="*/ 2133600 w 5559425"/>
              <a:gd name="connsiteY83" fmla="*/ 3600449 h 4676774"/>
              <a:gd name="connsiteX84" fmla="*/ 2139950 w 5559425"/>
              <a:gd name="connsiteY84" fmla="*/ 3606799 h 4676774"/>
              <a:gd name="connsiteX85" fmla="*/ 2168525 w 5559425"/>
              <a:gd name="connsiteY85" fmla="*/ 3622674 h 4676774"/>
              <a:gd name="connsiteX86" fmla="*/ 2203450 w 5559425"/>
              <a:gd name="connsiteY86" fmla="*/ 3641724 h 4676774"/>
              <a:gd name="connsiteX87" fmla="*/ 2247900 w 5559425"/>
              <a:gd name="connsiteY87" fmla="*/ 3657599 h 4676774"/>
              <a:gd name="connsiteX88" fmla="*/ 2301875 w 5559425"/>
              <a:gd name="connsiteY88" fmla="*/ 3673474 h 4676774"/>
              <a:gd name="connsiteX89" fmla="*/ 2362200 w 5559425"/>
              <a:gd name="connsiteY89" fmla="*/ 3689349 h 4676774"/>
              <a:gd name="connsiteX90" fmla="*/ 2432050 w 5559425"/>
              <a:gd name="connsiteY90" fmla="*/ 3702049 h 4676774"/>
              <a:gd name="connsiteX91" fmla="*/ 2511425 w 5559425"/>
              <a:gd name="connsiteY91" fmla="*/ 3711574 h 4676774"/>
              <a:gd name="connsiteX92" fmla="*/ 2597150 w 5559425"/>
              <a:gd name="connsiteY92" fmla="*/ 3717924 h 4676774"/>
              <a:gd name="connsiteX93" fmla="*/ 2597150 w 5559425"/>
              <a:gd name="connsiteY93" fmla="*/ 3829049 h 4676774"/>
              <a:gd name="connsiteX94" fmla="*/ 2597150 w 5559425"/>
              <a:gd name="connsiteY94" fmla="*/ 3860799 h 4676774"/>
              <a:gd name="connsiteX95" fmla="*/ 2603500 w 5559425"/>
              <a:gd name="connsiteY95" fmla="*/ 3886199 h 4676774"/>
              <a:gd name="connsiteX96" fmla="*/ 2609850 w 5559425"/>
              <a:gd name="connsiteY96" fmla="*/ 3905249 h 4676774"/>
              <a:gd name="connsiteX97" fmla="*/ 2619375 w 5559425"/>
              <a:gd name="connsiteY97" fmla="*/ 3921124 h 4676774"/>
              <a:gd name="connsiteX98" fmla="*/ 2632075 w 5559425"/>
              <a:gd name="connsiteY98" fmla="*/ 3930649 h 4676774"/>
              <a:gd name="connsiteX99" fmla="*/ 2647950 w 5559425"/>
              <a:gd name="connsiteY99" fmla="*/ 3936999 h 4676774"/>
              <a:gd name="connsiteX100" fmla="*/ 2670175 w 5559425"/>
              <a:gd name="connsiteY100" fmla="*/ 3940174 h 4676774"/>
              <a:gd name="connsiteX101" fmla="*/ 2695575 w 5559425"/>
              <a:gd name="connsiteY101" fmla="*/ 3940174 h 4676774"/>
              <a:gd name="connsiteX102" fmla="*/ 2879725 w 5559425"/>
              <a:gd name="connsiteY102" fmla="*/ 3940174 h 4676774"/>
              <a:gd name="connsiteX103" fmla="*/ 2905125 w 5559425"/>
              <a:gd name="connsiteY103" fmla="*/ 3940174 h 4676774"/>
              <a:gd name="connsiteX104" fmla="*/ 2924175 w 5559425"/>
              <a:gd name="connsiteY104" fmla="*/ 3936999 h 4676774"/>
              <a:gd name="connsiteX105" fmla="*/ 2940050 w 5559425"/>
              <a:gd name="connsiteY105" fmla="*/ 3930649 h 4676774"/>
              <a:gd name="connsiteX106" fmla="*/ 2946400 w 5559425"/>
              <a:gd name="connsiteY106" fmla="*/ 3924299 h 4676774"/>
              <a:gd name="connsiteX107" fmla="*/ 2952750 w 5559425"/>
              <a:gd name="connsiteY107" fmla="*/ 3911599 h 4676774"/>
              <a:gd name="connsiteX108" fmla="*/ 2959100 w 5559425"/>
              <a:gd name="connsiteY108" fmla="*/ 3892549 h 4676774"/>
              <a:gd name="connsiteX109" fmla="*/ 2959100 w 5559425"/>
              <a:gd name="connsiteY109" fmla="*/ 3870324 h 4676774"/>
              <a:gd name="connsiteX110" fmla="*/ 2962275 w 5559425"/>
              <a:gd name="connsiteY110" fmla="*/ 3841749 h 4676774"/>
              <a:gd name="connsiteX111" fmla="*/ 2962275 w 5559425"/>
              <a:gd name="connsiteY111" fmla="*/ 3689349 h 4676774"/>
              <a:gd name="connsiteX112" fmla="*/ 3009900 w 5559425"/>
              <a:gd name="connsiteY112" fmla="*/ 3679824 h 4676774"/>
              <a:gd name="connsiteX113" fmla="*/ 3057525 w 5559425"/>
              <a:gd name="connsiteY113" fmla="*/ 3663949 h 4676774"/>
              <a:gd name="connsiteX114" fmla="*/ 3101975 w 5559425"/>
              <a:gd name="connsiteY114" fmla="*/ 3648074 h 4676774"/>
              <a:gd name="connsiteX115" fmla="*/ 3146425 w 5559425"/>
              <a:gd name="connsiteY115" fmla="*/ 3629024 h 4676774"/>
              <a:gd name="connsiteX116" fmla="*/ 3187700 w 5559425"/>
              <a:gd name="connsiteY116" fmla="*/ 3609974 h 4676774"/>
              <a:gd name="connsiteX117" fmla="*/ 3225800 w 5559425"/>
              <a:gd name="connsiteY117" fmla="*/ 3584574 h 4676774"/>
              <a:gd name="connsiteX118" fmla="*/ 3260725 w 5559425"/>
              <a:gd name="connsiteY118" fmla="*/ 3555999 h 4676774"/>
              <a:gd name="connsiteX119" fmla="*/ 3295650 w 5559425"/>
              <a:gd name="connsiteY119" fmla="*/ 3527424 h 4676774"/>
              <a:gd name="connsiteX120" fmla="*/ 3324225 w 5559425"/>
              <a:gd name="connsiteY120" fmla="*/ 3492499 h 4676774"/>
              <a:gd name="connsiteX121" fmla="*/ 3349625 w 5559425"/>
              <a:gd name="connsiteY121" fmla="*/ 3454399 h 4676774"/>
              <a:gd name="connsiteX122" fmla="*/ 3371850 w 5559425"/>
              <a:gd name="connsiteY122" fmla="*/ 3413124 h 4676774"/>
              <a:gd name="connsiteX123" fmla="*/ 3390900 w 5559425"/>
              <a:gd name="connsiteY123" fmla="*/ 3371849 h 4676774"/>
              <a:gd name="connsiteX124" fmla="*/ 3406775 w 5559425"/>
              <a:gd name="connsiteY124" fmla="*/ 3324224 h 4676774"/>
              <a:gd name="connsiteX125" fmla="*/ 3419475 w 5559425"/>
              <a:gd name="connsiteY125" fmla="*/ 3270249 h 4676774"/>
              <a:gd name="connsiteX126" fmla="*/ 3425825 w 5559425"/>
              <a:gd name="connsiteY126" fmla="*/ 3216274 h 4676774"/>
              <a:gd name="connsiteX127" fmla="*/ 3429000 w 5559425"/>
              <a:gd name="connsiteY127" fmla="*/ 3155949 h 4676774"/>
              <a:gd name="connsiteX128" fmla="*/ 3425825 w 5559425"/>
              <a:gd name="connsiteY128" fmla="*/ 3101974 h 4676774"/>
              <a:gd name="connsiteX129" fmla="*/ 3419475 w 5559425"/>
              <a:gd name="connsiteY129" fmla="*/ 3051174 h 4676774"/>
              <a:gd name="connsiteX130" fmla="*/ 3406775 w 5559425"/>
              <a:gd name="connsiteY130" fmla="*/ 3003549 h 4676774"/>
              <a:gd name="connsiteX131" fmla="*/ 3394075 w 5559425"/>
              <a:gd name="connsiteY131" fmla="*/ 2955924 h 4676774"/>
              <a:gd name="connsiteX132" fmla="*/ 3371850 w 5559425"/>
              <a:gd name="connsiteY132" fmla="*/ 2911474 h 4676774"/>
              <a:gd name="connsiteX133" fmla="*/ 3349625 w 5559425"/>
              <a:gd name="connsiteY133" fmla="*/ 2870199 h 4676774"/>
              <a:gd name="connsiteX134" fmla="*/ 3317875 w 5559425"/>
              <a:gd name="connsiteY134" fmla="*/ 2828924 h 4676774"/>
              <a:gd name="connsiteX135" fmla="*/ 3286125 w 5559425"/>
              <a:gd name="connsiteY135" fmla="*/ 2790824 h 4676774"/>
              <a:gd name="connsiteX136" fmla="*/ 3248025 w 5559425"/>
              <a:gd name="connsiteY136" fmla="*/ 2755899 h 4676774"/>
              <a:gd name="connsiteX137" fmla="*/ 3206750 w 5559425"/>
              <a:gd name="connsiteY137" fmla="*/ 2720974 h 4676774"/>
              <a:gd name="connsiteX138" fmla="*/ 3162300 w 5559425"/>
              <a:gd name="connsiteY138" fmla="*/ 2689224 h 4676774"/>
              <a:gd name="connsiteX139" fmla="*/ 3114675 w 5559425"/>
              <a:gd name="connsiteY139" fmla="*/ 2657474 h 4676774"/>
              <a:gd name="connsiteX140" fmla="*/ 3063875 w 5559425"/>
              <a:gd name="connsiteY140" fmla="*/ 2625724 h 4676774"/>
              <a:gd name="connsiteX141" fmla="*/ 3006725 w 5559425"/>
              <a:gd name="connsiteY141" fmla="*/ 2597149 h 4676774"/>
              <a:gd name="connsiteX142" fmla="*/ 2946400 w 5559425"/>
              <a:gd name="connsiteY142" fmla="*/ 2568574 h 4676774"/>
              <a:gd name="connsiteX143" fmla="*/ 2886075 w 5559425"/>
              <a:gd name="connsiteY143" fmla="*/ 2539999 h 4676774"/>
              <a:gd name="connsiteX144" fmla="*/ 2806700 w 5559425"/>
              <a:gd name="connsiteY144" fmla="*/ 2508249 h 4676774"/>
              <a:gd name="connsiteX145" fmla="*/ 2740025 w 5559425"/>
              <a:gd name="connsiteY145" fmla="*/ 2476499 h 4676774"/>
              <a:gd name="connsiteX146" fmla="*/ 2682875 w 5559425"/>
              <a:gd name="connsiteY146" fmla="*/ 2441574 h 4676774"/>
              <a:gd name="connsiteX147" fmla="*/ 2635250 w 5559425"/>
              <a:gd name="connsiteY147" fmla="*/ 2409824 h 4676774"/>
              <a:gd name="connsiteX148" fmla="*/ 2616200 w 5559425"/>
              <a:gd name="connsiteY148" fmla="*/ 2393949 h 4676774"/>
              <a:gd name="connsiteX149" fmla="*/ 2600325 w 5559425"/>
              <a:gd name="connsiteY149" fmla="*/ 2378074 h 4676774"/>
              <a:gd name="connsiteX150" fmla="*/ 2587625 w 5559425"/>
              <a:gd name="connsiteY150" fmla="*/ 2359024 h 4676774"/>
              <a:gd name="connsiteX151" fmla="*/ 2574925 w 5559425"/>
              <a:gd name="connsiteY151" fmla="*/ 2339974 h 4676774"/>
              <a:gd name="connsiteX152" fmla="*/ 2565400 w 5559425"/>
              <a:gd name="connsiteY152" fmla="*/ 2320924 h 4676774"/>
              <a:gd name="connsiteX153" fmla="*/ 2559050 w 5559425"/>
              <a:gd name="connsiteY153" fmla="*/ 2298699 h 4676774"/>
              <a:gd name="connsiteX154" fmla="*/ 2555875 w 5559425"/>
              <a:gd name="connsiteY154" fmla="*/ 2276474 h 4676774"/>
              <a:gd name="connsiteX155" fmla="*/ 2552700 w 5559425"/>
              <a:gd name="connsiteY155" fmla="*/ 2251074 h 4676774"/>
              <a:gd name="connsiteX156" fmla="*/ 2555875 w 5559425"/>
              <a:gd name="connsiteY156" fmla="*/ 2228849 h 4676774"/>
              <a:gd name="connsiteX157" fmla="*/ 2559050 w 5559425"/>
              <a:gd name="connsiteY157" fmla="*/ 2206624 h 4676774"/>
              <a:gd name="connsiteX158" fmla="*/ 2562225 w 5559425"/>
              <a:gd name="connsiteY158" fmla="*/ 2184399 h 4676774"/>
              <a:gd name="connsiteX159" fmla="*/ 2571750 w 5559425"/>
              <a:gd name="connsiteY159" fmla="*/ 2162174 h 4676774"/>
              <a:gd name="connsiteX160" fmla="*/ 2581275 w 5559425"/>
              <a:gd name="connsiteY160" fmla="*/ 2143124 h 4676774"/>
              <a:gd name="connsiteX161" fmla="*/ 2593975 w 5559425"/>
              <a:gd name="connsiteY161" fmla="*/ 2124074 h 4676774"/>
              <a:gd name="connsiteX162" fmla="*/ 2609850 w 5559425"/>
              <a:gd name="connsiteY162" fmla="*/ 2108199 h 4676774"/>
              <a:gd name="connsiteX163" fmla="*/ 2625725 w 5559425"/>
              <a:gd name="connsiteY163" fmla="*/ 2092324 h 4676774"/>
              <a:gd name="connsiteX164" fmla="*/ 2644775 w 5559425"/>
              <a:gd name="connsiteY164" fmla="*/ 2079624 h 4676774"/>
              <a:gd name="connsiteX165" fmla="*/ 2667000 w 5559425"/>
              <a:gd name="connsiteY165" fmla="*/ 2066924 h 4676774"/>
              <a:gd name="connsiteX166" fmla="*/ 2695575 w 5559425"/>
              <a:gd name="connsiteY166" fmla="*/ 2057399 h 4676774"/>
              <a:gd name="connsiteX167" fmla="*/ 2724150 w 5559425"/>
              <a:gd name="connsiteY167" fmla="*/ 2047874 h 4676774"/>
              <a:gd name="connsiteX168" fmla="*/ 2759075 w 5559425"/>
              <a:gd name="connsiteY168" fmla="*/ 2041524 h 4676774"/>
              <a:gd name="connsiteX169" fmla="*/ 2797175 w 5559425"/>
              <a:gd name="connsiteY169" fmla="*/ 2038349 h 4676774"/>
              <a:gd name="connsiteX170" fmla="*/ 2838450 w 5559425"/>
              <a:gd name="connsiteY170" fmla="*/ 2035174 h 4676774"/>
              <a:gd name="connsiteX171" fmla="*/ 2886075 w 5559425"/>
              <a:gd name="connsiteY171" fmla="*/ 2035174 h 4676774"/>
              <a:gd name="connsiteX172" fmla="*/ 2933700 w 5559425"/>
              <a:gd name="connsiteY172" fmla="*/ 2035174 h 4676774"/>
              <a:gd name="connsiteX173" fmla="*/ 2981325 w 5559425"/>
              <a:gd name="connsiteY173" fmla="*/ 2038349 h 4676774"/>
              <a:gd name="connsiteX174" fmla="*/ 3032125 w 5559425"/>
              <a:gd name="connsiteY174" fmla="*/ 2044699 h 4676774"/>
              <a:gd name="connsiteX175" fmla="*/ 3079750 w 5559425"/>
              <a:gd name="connsiteY175" fmla="*/ 2054224 h 4676774"/>
              <a:gd name="connsiteX176" fmla="*/ 3165475 w 5559425"/>
              <a:gd name="connsiteY176" fmla="*/ 2073274 h 4676774"/>
              <a:gd name="connsiteX177" fmla="*/ 3225800 w 5559425"/>
              <a:gd name="connsiteY177" fmla="*/ 2089149 h 4676774"/>
              <a:gd name="connsiteX178" fmla="*/ 3238500 w 5559425"/>
              <a:gd name="connsiteY178" fmla="*/ 2089149 h 4676774"/>
              <a:gd name="connsiteX179" fmla="*/ 3251200 w 5559425"/>
              <a:gd name="connsiteY179" fmla="*/ 2082799 h 4676774"/>
              <a:gd name="connsiteX180" fmla="*/ 3260725 w 5559425"/>
              <a:gd name="connsiteY180" fmla="*/ 2073274 h 4676774"/>
              <a:gd name="connsiteX181" fmla="*/ 3273425 w 5559425"/>
              <a:gd name="connsiteY181" fmla="*/ 2054224 h 4676774"/>
              <a:gd name="connsiteX182" fmla="*/ 3295650 w 5559425"/>
              <a:gd name="connsiteY182" fmla="*/ 2006599 h 4676774"/>
              <a:gd name="connsiteX183" fmla="*/ 3311525 w 5559425"/>
              <a:gd name="connsiteY183" fmla="*/ 1958974 h 4676774"/>
              <a:gd name="connsiteX184" fmla="*/ 3321050 w 5559425"/>
              <a:gd name="connsiteY184" fmla="*/ 1904999 h 4676774"/>
              <a:gd name="connsiteX185" fmla="*/ 3324225 w 5559425"/>
              <a:gd name="connsiteY185" fmla="*/ 1857374 h 4676774"/>
              <a:gd name="connsiteX186" fmla="*/ 3324225 w 5559425"/>
              <a:gd name="connsiteY186" fmla="*/ 1835149 h 4676774"/>
              <a:gd name="connsiteX187" fmla="*/ 3317875 w 5559425"/>
              <a:gd name="connsiteY187" fmla="*/ 1819274 h 4676774"/>
              <a:gd name="connsiteX188" fmla="*/ 3311525 w 5559425"/>
              <a:gd name="connsiteY188" fmla="*/ 1806574 h 4676774"/>
              <a:gd name="connsiteX189" fmla="*/ 3298825 w 5559425"/>
              <a:gd name="connsiteY189" fmla="*/ 1797049 h 4676774"/>
              <a:gd name="connsiteX190" fmla="*/ 3254375 w 5559425"/>
              <a:gd name="connsiteY190" fmla="*/ 1784349 h 4676774"/>
              <a:gd name="connsiteX191" fmla="*/ 3197225 w 5559425"/>
              <a:gd name="connsiteY191" fmla="*/ 1768474 h 4676774"/>
              <a:gd name="connsiteX192" fmla="*/ 3159125 w 5559425"/>
              <a:gd name="connsiteY192" fmla="*/ 1762124 h 4676774"/>
              <a:gd name="connsiteX193" fmla="*/ 3117850 w 5559425"/>
              <a:gd name="connsiteY193" fmla="*/ 1755774 h 4676774"/>
              <a:gd name="connsiteX194" fmla="*/ 3019425 w 5559425"/>
              <a:gd name="connsiteY194" fmla="*/ 1746249 h 4676774"/>
              <a:gd name="connsiteX195" fmla="*/ 3019425 w 5559425"/>
              <a:gd name="connsiteY195" fmla="*/ 1609724 h 4676774"/>
              <a:gd name="connsiteX196" fmla="*/ 3019425 w 5559425"/>
              <a:gd name="connsiteY196" fmla="*/ 1555749 h 4676774"/>
              <a:gd name="connsiteX197" fmla="*/ 3016250 w 5559425"/>
              <a:gd name="connsiteY197" fmla="*/ 1533524 h 4676774"/>
              <a:gd name="connsiteX198" fmla="*/ 3009900 w 5559425"/>
              <a:gd name="connsiteY198" fmla="*/ 1520824 h 4676774"/>
              <a:gd name="connsiteX199" fmla="*/ 3003550 w 5559425"/>
              <a:gd name="connsiteY199" fmla="*/ 1511299 h 4676774"/>
              <a:gd name="connsiteX200" fmla="*/ 2990850 w 5559425"/>
              <a:gd name="connsiteY200" fmla="*/ 1501774 h 4676774"/>
              <a:gd name="connsiteX201" fmla="*/ 2968625 w 5559425"/>
              <a:gd name="connsiteY201" fmla="*/ 1498599 h 4676774"/>
              <a:gd name="connsiteX202" fmla="*/ 2943225 w 5559425"/>
              <a:gd name="connsiteY202" fmla="*/ 1498599 h 4676774"/>
              <a:gd name="connsiteX203" fmla="*/ 2762250 w 5559425"/>
              <a:gd name="connsiteY203" fmla="*/ 1498599 h 4676774"/>
              <a:gd name="connsiteX204" fmla="*/ 2077933 w 5559425"/>
              <a:gd name="connsiteY204" fmla="*/ 438148 h 4676774"/>
              <a:gd name="connsiteX205" fmla="*/ 2048669 w 5559425"/>
              <a:gd name="connsiteY205" fmla="*/ 467412 h 4676774"/>
              <a:gd name="connsiteX206" fmla="*/ 2048669 w 5559425"/>
              <a:gd name="connsiteY206" fmla="*/ 769928 h 4676774"/>
              <a:gd name="connsiteX207" fmla="*/ 2075397 w 5559425"/>
              <a:gd name="connsiteY207" fmla="*/ 778225 h 4676774"/>
              <a:gd name="connsiteX208" fmla="*/ 2174524 w 5559425"/>
              <a:gd name="connsiteY208" fmla="*/ 877352 h 4676774"/>
              <a:gd name="connsiteX209" fmla="*/ 2184888 w 5559425"/>
              <a:gd name="connsiteY209" fmla="*/ 928686 h 4676774"/>
              <a:gd name="connsiteX210" fmla="*/ 3371361 w 5559425"/>
              <a:gd name="connsiteY210" fmla="*/ 928686 h 4676774"/>
              <a:gd name="connsiteX211" fmla="*/ 3381725 w 5559425"/>
              <a:gd name="connsiteY211" fmla="*/ 877352 h 4676774"/>
              <a:gd name="connsiteX212" fmla="*/ 3480853 w 5559425"/>
              <a:gd name="connsiteY212" fmla="*/ 778224 h 4676774"/>
              <a:gd name="connsiteX213" fmla="*/ 3507582 w 5559425"/>
              <a:gd name="connsiteY213" fmla="*/ 769927 h 4676774"/>
              <a:gd name="connsiteX214" fmla="*/ 3507582 w 5559425"/>
              <a:gd name="connsiteY214" fmla="*/ 467412 h 4676774"/>
              <a:gd name="connsiteX215" fmla="*/ 3478318 w 5559425"/>
              <a:gd name="connsiteY215" fmla="*/ 438148 h 4676774"/>
              <a:gd name="connsiteX216" fmla="*/ 2060754 w 5559425"/>
              <a:gd name="connsiteY216" fmla="*/ 0 h 4676774"/>
              <a:gd name="connsiteX217" fmla="*/ 3495494 w 5559425"/>
              <a:gd name="connsiteY217" fmla="*/ 0 h 4676774"/>
              <a:gd name="connsiteX218" fmla="*/ 3949699 w 5559425"/>
              <a:gd name="connsiteY218" fmla="*/ 454204 h 4676774"/>
              <a:gd name="connsiteX219" fmla="*/ 3949699 w 5559425"/>
              <a:gd name="connsiteY219" fmla="*/ 772638 h 4676774"/>
              <a:gd name="connsiteX220" fmla="*/ 3967697 w 5559425"/>
              <a:gd name="connsiteY220" fmla="*/ 778224 h 4676774"/>
              <a:gd name="connsiteX221" fmla="*/ 4066824 w 5559425"/>
              <a:gd name="connsiteY221" fmla="*/ 877352 h 4676774"/>
              <a:gd name="connsiteX222" fmla="*/ 4077188 w 5559425"/>
              <a:gd name="connsiteY222" fmla="*/ 928686 h 4676774"/>
              <a:gd name="connsiteX223" fmla="*/ 5316011 w 5559425"/>
              <a:gd name="connsiteY223" fmla="*/ 928686 h 4676774"/>
              <a:gd name="connsiteX224" fmla="*/ 5559425 w 5559425"/>
              <a:gd name="connsiteY224" fmla="*/ 1172100 h 4676774"/>
              <a:gd name="connsiteX225" fmla="*/ 5559425 w 5559425"/>
              <a:gd name="connsiteY225" fmla="*/ 4355572 h 4676774"/>
              <a:gd name="connsiteX226" fmla="*/ 5316011 w 5559425"/>
              <a:gd name="connsiteY226" fmla="*/ 4598986 h 4676774"/>
              <a:gd name="connsiteX227" fmla="*/ 4950129 w 5559425"/>
              <a:gd name="connsiteY227" fmla="*/ 4598986 h 4676774"/>
              <a:gd name="connsiteX228" fmla="*/ 4924434 w 5559425"/>
              <a:gd name="connsiteY228" fmla="*/ 4637096 h 4676774"/>
              <a:gd name="connsiteX229" fmla="*/ 4828643 w 5559425"/>
              <a:gd name="connsiteY229" fmla="*/ 4676774 h 4676774"/>
              <a:gd name="connsiteX230" fmla="*/ 4572531 w 5559425"/>
              <a:gd name="connsiteY230" fmla="*/ 4676774 h 4676774"/>
              <a:gd name="connsiteX231" fmla="*/ 4476740 w 5559425"/>
              <a:gd name="connsiteY231" fmla="*/ 4637096 h 4676774"/>
              <a:gd name="connsiteX232" fmla="*/ 4451046 w 5559425"/>
              <a:gd name="connsiteY232" fmla="*/ 4598986 h 4676774"/>
              <a:gd name="connsiteX233" fmla="*/ 1063928 w 5559425"/>
              <a:gd name="connsiteY233" fmla="*/ 4598986 h 4676774"/>
              <a:gd name="connsiteX234" fmla="*/ 1038234 w 5559425"/>
              <a:gd name="connsiteY234" fmla="*/ 4637096 h 4676774"/>
              <a:gd name="connsiteX235" fmla="*/ 942443 w 5559425"/>
              <a:gd name="connsiteY235" fmla="*/ 4676774 h 4676774"/>
              <a:gd name="connsiteX236" fmla="*/ 686331 w 5559425"/>
              <a:gd name="connsiteY236" fmla="*/ 4676774 h 4676774"/>
              <a:gd name="connsiteX237" fmla="*/ 590540 w 5559425"/>
              <a:gd name="connsiteY237" fmla="*/ 4637096 h 4676774"/>
              <a:gd name="connsiteX238" fmla="*/ 564846 w 5559425"/>
              <a:gd name="connsiteY238" fmla="*/ 4598986 h 4676774"/>
              <a:gd name="connsiteX239" fmla="*/ 243414 w 5559425"/>
              <a:gd name="connsiteY239" fmla="*/ 4598986 h 4676774"/>
              <a:gd name="connsiteX240" fmla="*/ 0 w 5559425"/>
              <a:gd name="connsiteY240" fmla="*/ 4355572 h 4676774"/>
              <a:gd name="connsiteX241" fmla="*/ 0 w 5559425"/>
              <a:gd name="connsiteY241" fmla="*/ 1172100 h 4676774"/>
              <a:gd name="connsiteX242" fmla="*/ 243414 w 5559425"/>
              <a:gd name="connsiteY242" fmla="*/ 928686 h 4676774"/>
              <a:gd name="connsiteX243" fmla="*/ 1479061 w 5559425"/>
              <a:gd name="connsiteY243" fmla="*/ 928686 h 4676774"/>
              <a:gd name="connsiteX244" fmla="*/ 1489425 w 5559425"/>
              <a:gd name="connsiteY244" fmla="*/ 877352 h 4676774"/>
              <a:gd name="connsiteX245" fmla="*/ 1588552 w 5559425"/>
              <a:gd name="connsiteY245" fmla="*/ 778225 h 4676774"/>
              <a:gd name="connsiteX246" fmla="*/ 1606549 w 5559425"/>
              <a:gd name="connsiteY246" fmla="*/ 772638 h 4676774"/>
              <a:gd name="connsiteX247" fmla="*/ 1606549 w 5559425"/>
              <a:gd name="connsiteY247" fmla="*/ 454204 h 4676774"/>
              <a:gd name="connsiteX248" fmla="*/ 2060754 w 5559425"/>
              <a:gd name="connsiteY248" fmla="*/ 0 h 467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5559425" h="4676774">
                <a:moveTo>
                  <a:pt x="2733675" y="1498599"/>
                </a:moveTo>
                <a:lnTo>
                  <a:pt x="2708275" y="1501774"/>
                </a:lnTo>
                <a:lnTo>
                  <a:pt x="2689225" y="1511299"/>
                </a:lnTo>
                <a:lnTo>
                  <a:pt x="2673350" y="1520824"/>
                </a:lnTo>
                <a:lnTo>
                  <a:pt x="2663825" y="1536699"/>
                </a:lnTo>
                <a:lnTo>
                  <a:pt x="2657475" y="1555749"/>
                </a:lnTo>
                <a:lnTo>
                  <a:pt x="2654300" y="1577974"/>
                </a:lnTo>
                <a:lnTo>
                  <a:pt x="2654300" y="1603374"/>
                </a:lnTo>
                <a:lnTo>
                  <a:pt x="2654300" y="1758949"/>
                </a:lnTo>
                <a:lnTo>
                  <a:pt x="2593975" y="1771649"/>
                </a:lnTo>
                <a:lnTo>
                  <a:pt x="2540000" y="1787524"/>
                </a:lnTo>
                <a:lnTo>
                  <a:pt x="2492375" y="1806574"/>
                </a:lnTo>
                <a:lnTo>
                  <a:pt x="2444750" y="1828799"/>
                </a:lnTo>
                <a:lnTo>
                  <a:pt x="2400300" y="1854199"/>
                </a:lnTo>
                <a:lnTo>
                  <a:pt x="2362200" y="1879599"/>
                </a:lnTo>
                <a:lnTo>
                  <a:pt x="2327275" y="1911349"/>
                </a:lnTo>
                <a:lnTo>
                  <a:pt x="2292350" y="1943099"/>
                </a:lnTo>
                <a:lnTo>
                  <a:pt x="2266950" y="1978024"/>
                </a:lnTo>
                <a:lnTo>
                  <a:pt x="2241550" y="2016124"/>
                </a:lnTo>
                <a:lnTo>
                  <a:pt x="2219325" y="2054224"/>
                </a:lnTo>
                <a:lnTo>
                  <a:pt x="2203450" y="2092324"/>
                </a:lnTo>
                <a:lnTo>
                  <a:pt x="2190750" y="2130424"/>
                </a:lnTo>
                <a:lnTo>
                  <a:pt x="2181225" y="2168524"/>
                </a:lnTo>
                <a:lnTo>
                  <a:pt x="2174875" y="2209799"/>
                </a:lnTo>
                <a:lnTo>
                  <a:pt x="2171700" y="2251074"/>
                </a:lnTo>
                <a:lnTo>
                  <a:pt x="2174875" y="2314574"/>
                </a:lnTo>
                <a:lnTo>
                  <a:pt x="2184400" y="2371724"/>
                </a:lnTo>
                <a:lnTo>
                  <a:pt x="2197100" y="2425699"/>
                </a:lnTo>
                <a:lnTo>
                  <a:pt x="2216150" y="2476499"/>
                </a:lnTo>
                <a:lnTo>
                  <a:pt x="2238375" y="2520949"/>
                </a:lnTo>
                <a:lnTo>
                  <a:pt x="2266950" y="2562224"/>
                </a:lnTo>
                <a:lnTo>
                  <a:pt x="2298700" y="2603499"/>
                </a:lnTo>
                <a:lnTo>
                  <a:pt x="2333625" y="2638424"/>
                </a:lnTo>
                <a:lnTo>
                  <a:pt x="2371725" y="2670174"/>
                </a:lnTo>
                <a:lnTo>
                  <a:pt x="2413000" y="2701924"/>
                </a:lnTo>
                <a:lnTo>
                  <a:pt x="2457450" y="2730499"/>
                </a:lnTo>
                <a:lnTo>
                  <a:pt x="2501900" y="2755899"/>
                </a:lnTo>
                <a:lnTo>
                  <a:pt x="2600325" y="2803524"/>
                </a:lnTo>
                <a:lnTo>
                  <a:pt x="2701925" y="2844799"/>
                </a:lnTo>
                <a:lnTo>
                  <a:pt x="2790825" y="2882899"/>
                </a:lnTo>
                <a:lnTo>
                  <a:pt x="2863850" y="2920999"/>
                </a:lnTo>
                <a:lnTo>
                  <a:pt x="2924175" y="2955924"/>
                </a:lnTo>
                <a:lnTo>
                  <a:pt x="2946400" y="2974974"/>
                </a:lnTo>
                <a:lnTo>
                  <a:pt x="2968625" y="2994024"/>
                </a:lnTo>
                <a:lnTo>
                  <a:pt x="2984500" y="3009899"/>
                </a:lnTo>
                <a:lnTo>
                  <a:pt x="3000375" y="3032124"/>
                </a:lnTo>
                <a:lnTo>
                  <a:pt x="3013075" y="3051174"/>
                </a:lnTo>
                <a:lnTo>
                  <a:pt x="3022600" y="3073399"/>
                </a:lnTo>
                <a:lnTo>
                  <a:pt x="3028950" y="3095624"/>
                </a:lnTo>
                <a:lnTo>
                  <a:pt x="3035300" y="3121024"/>
                </a:lnTo>
                <a:lnTo>
                  <a:pt x="3038475" y="3146424"/>
                </a:lnTo>
                <a:lnTo>
                  <a:pt x="3041650" y="3171824"/>
                </a:lnTo>
                <a:lnTo>
                  <a:pt x="3038475" y="3203574"/>
                </a:lnTo>
                <a:lnTo>
                  <a:pt x="3032125" y="3232149"/>
                </a:lnTo>
                <a:lnTo>
                  <a:pt x="3025775" y="3257549"/>
                </a:lnTo>
                <a:lnTo>
                  <a:pt x="3013075" y="3279774"/>
                </a:lnTo>
                <a:lnTo>
                  <a:pt x="2997200" y="3301999"/>
                </a:lnTo>
                <a:lnTo>
                  <a:pt x="2978150" y="3317874"/>
                </a:lnTo>
                <a:lnTo>
                  <a:pt x="2955925" y="3333749"/>
                </a:lnTo>
                <a:lnTo>
                  <a:pt x="2927350" y="3349624"/>
                </a:lnTo>
                <a:lnTo>
                  <a:pt x="2898775" y="3359149"/>
                </a:lnTo>
                <a:lnTo>
                  <a:pt x="2870200" y="3371849"/>
                </a:lnTo>
                <a:lnTo>
                  <a:pt x="2803525" y="3384549"/>
                </a:lnTo>
                <a:lnTo>
                  <a:pt x="2733675" y="3394074"/>
                </a:lnTo>
                <a:lnTo>
                  <a:pt x="2657475" y="3397249"/>
                </a:lnTo>
                <a:lnTo>
                  <a:pt x="2581275" y="3397249"/>
                </a:lnTo>
                <a:lnTo>
                  <a:pt x="2517775" y="3390899"/>
                </a:lnTo>
                <a:lnTo>
                  <a:pt x="2457450" y="3384549"/>
                </a:lnTo>
                <a:lnTo>
                  <a:pt x="2406650" y="3375024"/>
                </a:lnTo>
                <a:lnTo>
                  <a:pt x="2324100" y="3349624"/>
                </a:lnTo>
                <a:lnTo>
                  <a:pt x="2257425" y="3324224"/>
                </a:lnTo>
                <a:lnTo>
                  <a:pt x="2232025" y="3314699"/>
                </a:lnTo>
                <a:lnTo>
                  <a:pt x="2212975" y="3308349"/>
                </a:lnTo>
                <a:lnTo>
                  <a:pt x="2203450" y="3311524"/>
                </a:lnTo>
                <a:lnTo>
                  <a:pt x="2193925" y="3317874"/>
                </a:lnTo>
                <a:lnTo>
                  <a:pt x="2184400" y="3330574"/>
                </a:lnTo>
                <a:lnTo>
                  <a:pt x="2174875" y="3346449"/>
                </a:lnTo>
                <a:lnTo>
                  <a:pt x="2159000" y="3390899"/>
                </a:lnTo>
                <a:lnTo>
                  <a:pt x="2146300" y="3441699"/>
                </a:lnTo>
                <a:lnTo>
                  <a:pt x="2133600" y="3495674"/>
                </a:lnTo>
                <a:lnTo>
                  <a:pt x="2130425" y="3546474"/>
                </a:lnTo>
                <a:lnTo>
                  <a:pt x="2130425" y="3568699"/>
                </a:lnTo>
                <a:lnTo>
                  <a:pt x="2130425" y="3587749"/>
                </a:lnTo>
                <a:lnTo>
                  <a:pt x="2133600" y="3600449"/>
                </a:lnTo>
                <a:lnTo>
                  <a:pt x="2139950" y="3606799"/>
                </a:lnTo>
                <a:lnTo>
                  <a:pt x="2168525" y="3622674"/>
                </a:lnTo>
                <a:lnTo>
                  <a:pt x="2203450" y="3641724"/>
                </a:lnTo>
                <a:lnTo>
                  <a:pt x="2247900" y="3657599"/>
                </a:lnTo>
                <a:lnTo>
                  <a:pt x="2301875" y="3673474"/>
                </a:lnTo>
                <a:lnTo>
                  <a:pt x="2362200" y="3689349"/>
                </a:lnTo>
                <a:lnTo>
                  <a:pt x="2432050" y="3702049"/>
                </a:lnTo>
                <a:lnTo>
                  <a:pt x="2511425" y="3711574"/>
                </a:lnTo>
                <a:lnTo>
                  <a:pt x="2597150" y="3717924"/>
                </a:lnTo>
                <a:lnTo>
                  <a:pt x="2597150" y="3829049"/>
                </a:lnTo>
                <a:lnTo>
                  <a:pt x="2597150" y="3860799"/>
                </a:lnTo>
                <a:lnTo>
                  <a:pt x="2603500" y="3886199"/>
                </a:lnTo>
                <a:lnTo>
                  <a:pt x="2609850" y="3905249"/>
                </a:lnTo>
                <a:lnTo>
                  <a:pt x="2619375" y="3921124"/>
                </a:lnTo>
                <a:lnTo>
                  <a:pt x="2632075" y="3930649"/>
                </a:lnTo>
                <a:lnTo>
                  <a:pt x="2647950" y="3936999"/>
                </a:lnTo>
                <a:lnTo>
                  <a:pt x="2670175" y="3940174"/>
                </a:lnTo>
                <a:lnTo>
                  <a:pt x="2695575" y="3940174"/>
                </a:lnTo>
                <a:lnTo>
                  <a:pt x="2879725" y="3940174"/>
                </a:lnTo>
                <a:lnTo>
                  <a:pt x="2905125" y="3940174"/>
                </a:lnTo>
                <a:lnTo>
                  <a:pt x="2924175" y="3936999"/>
                </a:lnTo>
                <a:lnTo>
                  <a:pt x="2940050" y="3930649"/>
                </a:lnTo>
                <a:lnTo>
                  <a:pt x="2946400" y="3924299"/>
                </a:lnTo>
                <a:lnTo>
                  <a:pt x="2952750" y="3911599"/>
                </a:lnTo>
                <a:lnTo>
                  <a:pt x="2959100" y="3892549"/>
                </a:lnTo>
                <a:lnTo>
                  <a:pt x="2959100" y="3870324"/>
                </a:lnTo>
                <a:lnTo>
                  <a:pt x="2962275" y="3841749"/>
                </a:lnTo>
                <a:lnTo>
                  <a:pt x="2962275" y="3689349"/>
                </a:lnTo>
                <a:lnTo>
                  <a:pt x="3009900" y="3679824"/>
                </a:lnTo>
                <a:lnTo>
                  <a:pt x="3057525" y="3663949"/>
                </a:lnTo>
                <a:lnTo>
                  <a:pt x="3101975" y="3648074"/>
                </a:lnTo>
                <a:lnTo>
                  <a:pt x="3146425" y="3629024"/>
                </a:lnTo>
                <a:lnTo>
                  <a:pt x="3187700" y="3609974"/>
                </a:lnTo>
                <a:lnTo>
                  <a:pt x="3225800" y="3584574"/>
                </a:lnTo>
                <a:lnTo>
                  <a:pt x="3260725" y="3555999"/>
                </a:lnTo>
                <a:lnTo>
                  <a:pt x="3295650" y="3527424"/>
                </a:lnTo>
                <a:lnTo>
                  <a:pt x="3324225" y="3492499"/>
                </a:lnTo>
                <a:lnTo>
                  <a:pt x="3349625" y="3454399"/>
                </a:lnTo>
                <a:lnTo>
                  <a:pt x="3371850" y="3413124"/>
                </a:lnTo>
                <a:lnTo>
                  <a:pt x="3390900" y="3371849"/>
                </a:lnTo>
                <a:lnTo>
                  <a:pt x="3406775" y="3324224"/>
                </a:lnTo>
                <a:lnTo>
                  <a:pt x="3419475" y="3270249"/>
                </a:lnTo>
                <a:lnTo>
                  <a:pt x="3425825" y="3216274"/>
                </a:lnTo>
                <a:lnTo>
                  <a:pt x="3429000" y="3155949"/>
                </a:lnTo>
                <a:lnTo>
                  <a:pt x="3425825" y="3101974"/>
                </a:lnTo>
                <a:lnTo>
                  <a:pt x="3419475" y="3051174"/>
                </a:lnTo>
                <a:lnTo>
                  <a:pt x="3406775" y="3003549"/>
                </a:lnTo>
                <a:lnTo>
                  <a:pt x="3394075" y="2955924"/>
                </a:lnTo>
                <a:lnTo>
                  <a:pt x="3371850" y="2911474"/>
                </a:lnTo>
                <a:lnTo>
                  <a:pt x="3349625" y="2870199"/>
                </a:lnTo>
                <a:lnTo>
                  <a:pt x="3317875" y="2828924"/>
                </a:lnTo>
                <a:lnTo>
                  <a:pt x="3286125" y="2790824"/>
                </a:lnTo>
                <a:lnTo>
                  <a:pt x="3248025" y="2755899"/>
                </a:lnTo>
                <a:lnTo>
                  <a:pt x="3206750" y="2720974"/>
                </a:lnTo>
                <a:lnTo>
                  <a:pt x="3162300" y="2689224"/>
                </a:lnTo>
                <a:lnTo>
                  <a:pt x="3114675" y="2657474"/>
                </a:lnTo>
                <a:lnTo>
                  <a:pt x="3063875" y="2625724"/>
                </a:lnTo>
                <a:lnTo>
                  <a:pt x="3006725" y="2597149"/>
                </a:lnTo>
                <a:lnTo>
                  <a:pt x="2946400" y="2568574"/>
                </a:lnTo>
                <a:lnTo>
                  <a:pt x="2886075" y="2539999"/>
                </a:lnTo>
                <a:lnTo>
                  <a:pt x="2806700" y="2508249"/>
                </a:lnTo>
                <a:lnTo>
                  <a:pt x="2740025" y="2476499"/>
                </a:lnTo>
                <a:lnTo>
                  <a:pt x="2682875" y="2441574"/>
                </a:lnTo>
                <a:lnTo>
                  <a:pt x="2635250" y="2409824"/>
                </a:lnTo>
                <a:lnTo>
                  <a:pt x="2616200" y="2393949"/>
                </a:lnTo>
                <a:lnTo>
                  <a:pt x="2600325" y="2378074"/>
                </a:lnTo>
                <a:lnTo>
                  <a:pt x="2587625" y="2359024"/>
                </a:lnTo>
                <a:lnTo>
                  <a:pt x="2574925" y="2339974"/>
                </a:lnTo>
                <a:lnTo>
                  <a:pt x="2565400" y="2320924"/>
                </a:lnTo>
                <a:lnTo>
                  <a:pt x="2559050" y="2298699"/>
                </a:lnTo>
                <a:lnTo>
                  <a:pt x="2555875" y="2276474"/>
                </a:lnTo>
                <a:lnTo>
                  <a:pt x="2552700" y="2251074"/>
                </a:lnTo>
                <a:lnTo>
                  <a:pt x="2555875" y="2228849"/>
                </a:lnTo>
                <a:lnTo>
                  <a:pt x="2559050" y="2206624"/>
                </a:lnTo>
                <a:lnTo>
                  <a:pt x="2562225" y="2184399"/>
                </a:lnTo>
                <a:lnTo>
                  <a:pt x="2571750" y="2162174"/>
                </a:lnTo>
                <a:lnTo>
                  <a:pt x="2581275" y="2143124"/>
                </a:lnTo>
                <a:lnTo>
                  <a:pt x="2593975" y="2124074"/>
                </a:lnTo>
                <a:lnTo>
                  <a:pt x="2609850" y="2108199"/>
                </a:lnTo>
                <a:lnTo>
                  <a:pt x="2625725" y="2092324"/>
                </a:lnTo>
                <a:lnTo>
                  <a:pt x="2644775" y="2079624"/>
                </a:lnTo>
                <a:lnTo>
                  <a:pt x="2667000" y="2066924"/>
                </a:lnTo>
                <a:lnTo>
                  <a:pt x="2695575" y="2057399"/>
                </a:lnTo>
                <a:lnTo>
                  <a:pt x="2724150" y="2047874"/>
                </a:lnTo>
                <a:lnTo>
                  <a:pt x="2759075" y="2041524"/>
                </a:lnTo>
                <a:lnTo>
                  <a:pt x="2797175" y="2038349"/>
                </a:lnTo>
                <a:lnTo>
                  <a:pt x="2838450" y="2035174"/>
                </a:lnTo>
                <a:lnTo>
                  <a:pt x="2886075" y="2035174"/>
                </a:lnTo>
                <a:lnTo>
                  <a:pt x="2933700" y="2035174"/>
                </a:lnTo>
                <a:lnTo>
                  <a:pt x="2981325" y="2038349"/>
                </a:lnTo>
                <a:lnTo>
                  <a:pt x="3032125" y="2044699"/>
                </a:lnTo>
                <a:lnTo>
                  <a:pt x="3079750" y="2054224"/>
                </a:lnTo>
                <a:lnTo>
                  <a:pt x="3165475" y="2073274"/>
                </a:lnTo>
                <a:lnTo>
                  <a:pt x="3225800" y="2089149"/>
                </a:lnTo>
                <a:lnTo>
                  <a:pt x="3238500" y="2089149"/>
                </a:lnTo>
                <a:lnTo>
                  <a:pt x="3251200" y="2082799"/>
                </a:lnTo>
                <a:lnTo>
                  <a:pt x="3260725" y="2073274"/>
                </a:lnTo>
                <a:lnTo>
                  <a:pt x="3273425" y="2054224"/>
                </a:lnTo>
                <a:lnTo>
                  <a:pt x="3295650" y="2006599"/>
                </a:lnTo>
                <a:lnTo>
                  <a:pt x="3311525" y="1958974"/>
                </a:lnTo>
                <a:lnTo>
                  <a:pt x="3321050" y="1904999"/>
                </a:lnTo>
                <a:lnTo>
                  <a:pt x="3324225" y="1857374"/>
                </a:lnTo>
                <a:lnTo>
                  <a:pt x="3324225" y="1835149"/>
                </a:lnTo>
                <a:lnTo>
                  <a:pt x="3317875" y="1819274"/>
                </a:lnTo>
                <a:lnTo>
                  <a:pt x="3311525" y="1806574"/>
                </a:lnTo>
                <a:lnTo>
                  <a:pt x="3298825" y="1797049"/>
                </a:lnTo>
                <a:lnTo>
                  <a:pt x="3254375" y="1784349"/>
                </a:lnTo>
                <a:lnTo>
                  <a:pt x="3197225" y="1768474"/>
                </a:lnTo>
                <a:lnTo>
                  <a:pt x="3159125" y="1762124"/>
                </a:lnTo>
                <a:lnTo>
                  <a:pt x="3117850" y="1755774"/>
                </a:lnTo>
                <a:lnTo>
                  <a:pt x="3019425" y="1746249"/>
                </a:lnTo>
                <a:lnTo>
                  <a:pt x="3019425" y="1609724"/>
                </a:lnTo>
                <a:lnTo>
                  <a:pt x="3019425" y="1555749"/>
                </a:lnTo>
                <a:lnTo>
                  <a:pt x="3016250" y="1533524"/>
                </a:lnTo>
                <a:lnTo>
                  <a:pt x="3009900" y="1520824"/>
                </a:lnTo>
                <a:lnTo>
                  <a:pt x="3003550" y="1511299"/>
                </a:lnTo>
                <a:lnTo>
                  <a:pt x="2990850" y="1501774"/>
                </a:lnTo>
                <a:lnTo>
                  <a:pt x="2968625" y="1498599"/>
                </a:lnTo>
                <a:lnTo>
                  <a:pt x="2943225" y="1498599"/>
                </a:lnTo>
                <a:lnTo>
                  <a:pt x="2762250" y="1498599"/>
                </a:lnTo>
                <a:close/>
                <a:moveTo>
                  <a:pt x="2077933" y="438148"/>
                </a:moveTo>
                <a:cubicBezTo>
                  <a:pt x="2061771" y="438148"/>
                  <a:pt x="2048669" y="451250"/>
                  <a:pt x="2048669" y="467412"/>
                </a:cubicBezTo>
                <a:lnTo>
                  <a:pt x="2048669" y="769928"/>
                </a:lnTo>
                <a:lnTo>
                  <a:pt x="2075397" y="778225"/>
                </a:lnTo>
                <a:cubicBezTo>
                  <a:pt x="2119967" y="797076"/>
                  <a:pt x="2155673" y="832782"/>
                  <a:pt x="2174524" y="877352"/>
                </a:cubicBezTo>
                <a:lnTo>
                  <a:pt x="2184888" y="928686"/>
                </a:lnTo>
                <a:lnTo>
                  <a:pt x="3371361" y="928686"/>
                </a:lnTo>
                <a:lnTo>
                  <a:pt x="3381725" y="877352"/>
                </a:lnTo>
                <a:cubicBezTo>
                  <a:pt x="3400577" y="832782"/>
                  <a:pt x="3436283" y="797076"/>
                  <a:pt x="3480853" y="778224"/>
                </a:cubicBezTo>
                <a:lnTo>
                  <a:pt x="3507582" y="769927"/>
                </a:lnTo>
                <a:lnTo>
                  <a:pt x="3507582" y="467412"/>
                </a:lnTo>
                <a:cubicBezTo>
                  <a:pt x="3507582" y="451250"/>
                  <a:pt x="3494480" y="438148"/>
                  <a:pt x="3478318" y="438148"/>
                </a:cubicBezTo>
                <a:close/>
                <a:moveTo>
                  <a:pt x="2060754" y="0"/>
                </a:moveTo>
                <a:lnTo>
                  <a:pt x="3495494" y="0"/>
                </a:lnTo>
                <a:cubicBezTo>
                  <a:pt x="3746344" y="0"/>
                  <a:pt x="3949699" y="203354"/>
                  <a:pt x="3949699" y="454204"/>
                </a:cubicBezTo>
                <a:lnTo>
                  <a:pt x="3949699" y="772638"/>
                </a:lnTo>
                <a:lnTo>
                  <a:pt x="3967697" y="778224"/>
                </a:lnTo>
                <a:cubicBezTo>
                  <a:pt x="4012267" y="797076"/>
                  <a:pt x="4047973" y="832782"/>
                  <a:pt x="4066824" y="877352"/>
                </a:cubicBezTo>
                <a:lnTo>
                  <a:pt x="4077188" y="928686"/>
                </a:lnTo>
                <a:lnTo>
                  <a:pt x="5316011" y="928686"/>
                </a:lnTo>
                <a:cubicBezTo>
                  <a:pt x="5450445" y="928686"/>
                  <a:pt x="5559425" y="1037666"/>
                  <a:pt x="5559425" y="1172100"/>
                </a:cubicBezTo>
                <a:lnTo>
                  <a:pt x="5559425" y="4355572"/>
                </a:lnTo>
                <a:cubicBezTo>
                  <a:pt x="5559425" y="4490006"/>
                  <a:pt x="5450445" y="4598986"/>
                  <a:pt x="5316011" y="4598986"/>
                </a:cubicBezTo>
                <a:lnTo>
                  <a:pt x="4950129" y="4598986"/>
                </a:lnTo>
                <a:lnTo>
                  <a:pt x="4924434" y="4637096"/>
                </a:lnTo>
                <a:cubicBezTo>
                  <a:pt x="4899919" y="4661611"/>
                  <a:pt x="4866052" y="4676774"/>
                  <a:pt x="4828643" y="4676774"/>
                </a:cubicBezTo>
                <a:lnTo>
                  <a:pt x="4572531" y="4676774"/>
                </a:lnTo>
                <a:cubicBezTo>
                  <a:pt x="4535123" y="4676774"/>
                  <a:pt x="4501256" y="4661611"/>
                  <a:pt x="4476740" y="4637096"/>
                </a:cubicBezTo>
                <a:lnTo>
                  <a:pt x="4451046" y="4598986"/>
                </a:lnTo>
                <a:lnTo>
                  <a:pt x="1063928" y="4598986"/>
                </a:lnTo>
                <a:lnTo>
                  <a:pt x="1038234" y="4637096"/>
                </a:lnTo>
                <a:cubicBezTo>
                  <a:pt x="1013719" y="4661611"/>
                  <a:pt x="979851" y="4676774"/>
                  <a:pt x="942443" y="4676774"/>
                </a:cubicBezTo>
                <a:lnTo>
                  <a:pt x="686331" y="4676774"/>
                </a:lnTo>
                <a:cubicBezTo>
                  <a:pt x="648922" y="4676774"/>
                  <a:pt x="615055" y="4661611"/>
                  <a:pt x="590540" y="4637096"/>
                </a:cubicBezTo>
                <a:lnTo>
                  <a:pt x="564846" y="4598986"/>
                </a:lnTo>
                <a:lnTo>
                  <a:pt x="243414" y="4598986"/>
                </a:lnTo>
                <a:cubicBezTo>
                  <a:pt x="108980" y="4598986"/>
                  <a:pt x="0" y="4490006"/>
                  <a:pt x="0" y="4355572"/>
                </a:cubicBezTo>
                <a:lnTo>
                  <a:pt x="0" y="1172100"/>
                </a:lnTo>
                <a:cubicBezTo>
                  <a:pt x="0" y="1037666"/>
                  <a:pt x="108980" y="928686"/>
                  <a:pt x="243414" y="928686"/>
                </a:cubicBezTo>
                <a:lnTo>
                  <a:pt x="1479061" y="928686"/>
                </a:lnTo>
                <a:lnTo>
                  <a:pt x="1489425" y="877352"/>
                </a:lnTo>
                <a:cubicBezTo>
                  <a:pt x="1508276" y="832782"/>
                  <a:pt x="1543982" y="797076"/>
                  <a:pt x="1588552" y="778225"/>
                </a:cubicBezTo>
                <a:lnTo>
                  <a:pt x="1606549" y="772638"/>
                </a:lnTo>
                <a:lnTo>
                  <a:pt x="1606549" y="454204"/>
                </a:lnTo>
                <a:cubicBezTo>
                  <a:pt x="1606549" y="203354"/>
                  <a:pt x="1809904" y="0"/>
                  <a:pt x="2060754" y="0"/>
                </a:cubicBez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30" name="KSO_Shape"/>
          <p:cNvSpPr/>
          <p:nvPr/>
        </p:nvSpPr>
        <p:spPr bwMode="auto">
          <a:xfrm>
            <a:off x="7648195" y="4736986"/>
            <a:ext cx="391309" cy="252394"/>
          </a:xfrm>
          <a:custGeom>
            <a:avLst/>
            <a:gdLst>
              <a:gd name="T0" fmla="*/ 1630803 w 5829"/>
              <a:gd name="T1" fmla="*/ 1060894 h 3763"/>
              <a:gd name="T2" fmla="*/ 1604331 w 5829"/>
              <a:gd name="T3" fmla="*/ 1127915 h 3763"/>
              <a:gd name="T4" fmla="*/ 1557597 w 5829"/>
              <a:gd name="T5" fmla="*/ 1181859 h 3763"/>
              <a:gd name="T6" fmla="*/ 1495502 w 5829"/>
              <a:gd name="T7" fmla="*/ 1217495 h 3763"/>
              <a:gd name="T8" fmla="*/ 1422949 w 5829"/>
              <a:gd name="T9" fmla="*/ 1230245 h 3763"/>
              <a:gd name="T10" fmla="*/ 1359220 w 5829"/>
              <a:gd name="T11" fmla="*/ 1220764 h 3763"/>
              <a:gd name="T12" fmla="*/ 1295492 w 5829"/>
              <a:gd name="T13" fmla="*/ 1188071 h 3763"/>
              <a:gd name="T14" fmla="*/ 1246469 w 5829"/>
              <a:gd name="T15" fmla="*/ 1136742 h 3763"/>
              <a:gd name="T16" fmla="*/ 1217056 w 5829"/>
              <a:gd name="T17" fmla="*/ 1071029 h 3763"/>
              <a:gd name="T18" fmla="*/ 694153 w 5829"/>
              <a:gd name="T19" fmla="*/ 1018066 h 3763"/>
              <a:gd name="T20" fmla="*/ 681081 w 5829"/>
              <a:gd name="T21" fmla="*/ 1090645 h 3763"/>
              <a:gd name="T22" fmla="*/ 645458 w 5829"/>
              <a:gd name="T23" fmla="*/ 1152108 h 3763"/>
              <a:gd name="T24" fmla="*/ 591861 w 5829"/>
              <a:gd name="T25" fmla="*/ 1198206 h 3763"/>
              <a:gd name="T26" fmla="*/ 524537 w 5829"/>
              <a:gd name="T27" fmla="*/ 1224360 h 3763"/>
              <a:gd name="T28" fmla="*/ 460481 w 5829"/>
              <a:gd name="T29" fmla="*/ 1227630 h 3763"/>
              <a:gd name="T30" fmla="*/ 390543 w 5829"/>
              <a:gd name="T31" fmla="*/ 1208014 h 3763"/>
              <a:gd name="T32" fmla="*/ 333024 w 5829"/>
              <a:gd name="T33" fmla="*/ 1166820 h 3763"/>
              <a:gd name="T34" fmla="*/ 291845 w 5829"/>
              <a:gd name="T35" fmla="*/ 1109607 h 3763"/>
              <a:gd name="T36" fmla="*/ 271583 w 5829"/>
              <a:gd name="T37" fmla="*/ 1039644 h 3763"/>
              <a:gd name="T38" fmla="*/ 3595 w 5829"/>
              <a:gd name="T39" fmla="*/ 957911 h 3763"/>
              <a:gd name="T40" fmla="*/ 39545 w 5829"/>
              <a:gd name="T41" fmla="*/ 824849 h 3763"/>
              <a:gd name="T42" fmla="*/ 110790 w 5829"/>
              <a:gd name="T43" fmla="*/ 703885 h 3763"/>
              <a:gd name="T44" fmla="*/ 212756 w 5829"/>
              <a:gd name="T45" fmla="*/ 601228 h 3763"/>
              <a:gd name="T46" fmla="*/ 341848 w 5829"/>
              <a:gd name="T47" fmla="*/ 521783 h 3763"/>
              <a:gd name="T48" fmla="*/ 375836 w 5829"/>
              <a:gd name="T49" fmla="*/ 446262 h 3763"/>
              <a:gd name="T50" fmla="*/ 406557 w 5829"/>
              <a:gd name="T51" fmla="*/ 357991 h 3763"/>
              <a:gd name="T52" fmla="*/ 450023 w 5829"/>
              <a:gd name="T53" fmla="*/ 276584 h 3763"/>
              <a:gd name="T54" fmla="*/ 504928 w 5829"/>
              <a:gd name="T55" fmla="*/ 203025 h 3763"/>
              <a:gd name="T56" fmla="*/ 569964 w 5829"/>
              <a:gd name="T57" fmla="*/ 139273 h 3763"/>
              <a:gd name="T58" fmla="*/ 644478 w 5829"/>
              <a:gd name="T59" fmla="*/ 85983 h 3763"/>
              <a:gd name="T60" fmla="*/ 726508 w 5829"/>
              <a:gd name="T61" fmla="*/ 44136 h 3763"/>
              <a:gd name="T62" fmla="*/ 815728 w 5829"/>
              <a:gd name="T63" fmla="*/ 15693 h 3763"/>
              <a:gd name="T64" fmla="*/ 910504 w 5829"/>
              <a:gd name="T65" fmla="*/ 1308 h 3763"/>
              <a:gd name="T66" fmla="*/ 994169 w 5829"/>
              <a:gd name="T67" fmla="*/ 1308 h 3763"/>
              <a:gd name="T68" fmla="*/ 1088945 w 5829"/>
              <a:gd name="T69" fmla="*/ 15693 h 3763"/>
              <a:gd name="T70" fmla="*/ 1178165 w 5829"/>
              <a:gd name="T71" fmla="*/ 44136 h 3763"/>
              <a:gd name="T72" fmla="*/ 1260522 w 5829"/>
              <a:gd name="T73" fmla="*/ 85983 h 3763"/>
              <a:gd name="T74" fmla="*/ 1334709 w 5829"/>
              <a:gd name="T75" fmla="*/ 139273 h 3763"/>
              <a:gd name="T76" fmla="*/ 1400072 w 5829"/>
              <a:gd name="T77" fmla="*/ 203025 h 3763"/>
              <a:gd name="T78" fmla="*/ 1454977 w 5829"/>
              <a:gd name="T79" fmla="*/ 276584 h 3763"/>
              <a:gd name="T80" fmla="*/ 1498443 w 5829"/>
              <a:gd name="T81" fmla="*/ 357991 h 3763"/>
              <a:gd name="T82" fmla="*/ 1528837 w 5829"/>
              <a:gd name="T83" fmla="*/ 446262 h 3763"/>
              <a:gd name="T84" fmla="*/ 1562826 w 5829"/>
              <a:gd name="T85" fmla="*/ 521783 h 3763"/>
              <a:gd name="T86" fmla="*/ 1691917 w 5829"/>
              <a:gd name="T87" fmla="*/ 601228 h 3763"/>
              <a:gd name="T88" fmla="*/ 1794210 w 5829"/>
              <a:gd name="T89" fmla="*/ 703885 h 3763"/>
              <a:gd name="T90" fmla="*/ 1865129 w 5829"/>
              <a:gd name="T91" fmla="*/ 824849 h 3763"/>
              <a:gd name="T92" fmla="*/ 1901078 w 5829"/>
              <a:gd name="T93" fmla="*/ 957911 h 3763"/>
              <a:gd name="T94" fmla="*/ 866711 w 5829"/>
              <a:gd name="T95" fmla="*/ 209890 h 3763"/>
              <a:gd name="T96" fmla="*/ 791544 w 5829"/>
              <a:gd name="T97" fmla="*/ 233756 h 3763"/>
              <a:gd name="T98" fmla="*/ 708206 w 5829"/>
              <a:gd name="T99" fmla="*/ 285412 h 3763"/>
              <a:gd name="T100" fmla="*/ 655589 w 5829"/>
              <a:gd name="T101" fmla="*/ 340663 h 3763"/>
              <a:gd name="T102" fmla="*/ 621601 w 5829"/>
              <a:gd name="T103" fmla="*/ 397549 h 3763"/>
              <a:gd name="T104" fmla="*/ 596763 w 5829"/>
              <a:gd name="T105" fmla="*/ 468494 h 3763"/>
              <a:gd name="T106" fmla="*/ 1316081 w 5829"/>
              <a:gd name="T107" fmla="*/ 504129 h 3763"/>
              <a:gd name="T108" fmla="*/ 1299740 w 5829"/>
              <a:gd name="T109" fmla="*/ 436454 h 3763"/>
              <a:gd name="T110" fmla="*/ 1270327 w 5829"/>
              <a:gd name="T111" fmla="*/ 371395 h 3763"/>
              <a:gd name="T112" fmla="*/ 1233397 w 5829"/>
              <a:gd name="T113" fmla="*/ 319739 h 3763"/>
              <a:gd name="T114" fmla="*/ 1161171 w 5829"/>
              <a:gd name="T115" fmla="*/ 258603 h 3763"/>
              <a:gd name="T116" fmla="*/ 1083389 w 5829"/>
              <a:gd name="T117" fmla="*/ 221660 h 376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829" h="3763">
                <a:moveTo>
                  <a:pt x="5829" y="3114"/>
                </a:moveTo>
                <a:lnTo>
                  <a:pt x="5003" y="3114"/>
                </a:lnTo>
                <a:lnTo>
                  <a:pt x="5002" y="3148"/>
                </a:lnTo>
                <a:lnTo>
                  <a:pt x="4999" y="3180"/>
                </a:lnTo>
                <a:lnTo>
                  <a:pt x="4995" y="3212"/>
                </a:lnTo>
                <a:lnTo>
                  <a:pt x="4990" y="3245"/>
                </a:lnTo>
                <a:lnTo>
                  <a:pt x="4982" y="3276"/>
                </a:lnTo>
                <a:lnTo>
                  <a:pt x="4974" y="3307"/>
                </a:lnTo>
                <a:lnTo>
                  <a:pt x="4963" y="3337"/>
                </a:lnTo>
                <a:lnTo>
                  <a:pt x="4952" y="3367"/>
                </a:lnTo>
                <a:lnTo>
                  <a:pt x="4939" y="3396"/>
                </a:lnTo>
                <a:lnTo>
                  <a:pt x="4924" y="3424"/>
                </a:lnTo>
                <a:lnTo>
                  <a:pt x="4909" y="3450"/>
                </a:lnTo>
                <a:lnTo>
                  <a:pt x="4892" y="3477"/>
                </a:lnTo>
                <a:lnTo>
                  <a:pt x="4873" y="3502"/>
                </a:lnTo>
                <a:lnTo>
                  <a:pt x="4855" y="3526"/>
                </a:lnTo>
                <a:lnTo>
                  <a:pt x="4834" y="3551"/>
                </a:lnTo>
                <a:lnTo>
                  <a:pt x="4812" y="3573"/>
                </a:lnTo>
                <a:lnTo>
                  <a:pt x="4790" y="3595"/>
                </a:lnTo>
                <a:lnTo>
                  <a:pt x="4766" y="3615"/>
                </a:lnTo>
                <a:lnTo>
                  <a:pt x="4742" y="3634"/>
                </a:lnTo>
                <a:lnTo>
                  <a:pt x="4716" y="3652"/>
                </a:lnTo>
                <a:lnTo>
                  <a:pt x="4690" y="3670"/>
                </a:lnTo>
                <a:lnTo>
                  <a:pt x="4663" y="3685"/>
                </a:lnTo>
                <a:lnTo>
                  <a:pt x="4634" y="3700"/>
                </a:lnTo>
                <a:lnTo>
                  <a:pt x="4607" y="3712"/>
                </a:lnTo>
                <a:lnTo>
                  <a:pt x="4576" y="3724"/>
                </a:lnTo>
                <a:lnTo>
                  <a:pt x="4546" y="3734"/>
                </a:lnTo>
                <a:lnTo>
                  <a:pt x="4515" y="3743"/>
                </a:lnTo>
                <a:lnTo>
                  <a:pt x="4484" y="3751"/>
                </a:lnTo>
                <a:lnTo>
                  <a:pt x="4452" y="3756"/>
                </a:lnTo>
                <a:lnTo>
                  <a:pt x="4419" y="3760"/>
                </a:lnTo>
                <a:lnTo>
                  <a:pt x="4387" y="3762"/>
                </a:lnTo>
                <a:lnTo>
                  <a:pt x="4354" y="3763"/>
                </a:lnTo>
                <a:lnTo>
                  <a:pt x="4320" y="3762"/>
                </a:lnTo>
                <a:lnTo>
                  <a:pt x="4287" y="3760"/>
                </a:lnTo>
                <a:lnTo>
                  <a:pt x="4254" y="3756"/>
                </a:lnTo>
                <a:lnTo>
                  <a:pt x="4222" y="3751"/>
                </a:lnTo>
                <a:lnTo>
                  <a:pt x="4191" y="3743"/>
                </a:lnTo>
                <a:lnTo>
                  <a:pt x="4159" y="3734"/>
                </a:lnTo>
                <a:lnTo>
                  <a:pt x="4129" y="3724"/>
                </a:lnTo>
                <a:lnTo>
                  <a:pt x="4101" y="3712"/>
                </a:lnTo>
                <a:lnTo>
                  <a:pt x="4072" y="3700"/>
                </a:lnTo>
                <a:lnTo>
                  <a:pt x="4044" y="3685"/>
                </a:lnTo>
                <a:lnTo>
                  <a:pt x="4016" y="3670"/>
                </a:lnTo>
                <a:lnTo>
                  <a:pt x="3990" y="3652"/>
                </a:lnTo>
                <a:lnTo>
                  <a:pt x="3964" y="3634"/>
                </a:lnTo>
                <a:lnTo>
                  <a:pt x="3940" y="3615"/>
                </a:lnTo>
                <a:lnTo>
                  <a:pt x="3916" y="3595"/>
                </a:lnTo>
                <a:lnTo>
                  <a:pt x="3894" y="3573"/>
                </a:lnTo>
                <a:lnTo>
                  <a:pt x="3872" y="3551"/>
                </a:lnTo>
                <a:lnTo>
                  <a:pt x="3852" y="3526"/>
                </a:lnTo>
                <a:lnTo>
                  <a:pt x="3833" y="3502"/>
                </a:lnTo>
                <a:lnTo>
                  <a:pt x="3814" y="3477"/>
                </a:lnTo>
                <a:lnTo>
                  <a:pt x="3798" y="3450"/>
                </a:lnTo>
                <a:lnTo>
                  <a:pt x="3782" y="3424"/>
                </a:lnTo>
                <a:lnTo>
                  <a:pt x="3768" y="3396"/>
                </a:lnTo>
                <a:lnTo>
                  <a:pt x="3754" y="3367"/>
                </a:lnTo>
                <a:lnTo>
                  <a:pt x="3742" y="3337"/>
                </a:lnTo>
                <a:lnTo>
                  <a:pt x="3732" y="3307"/>
                </a:lnTo>
                <a:lnTo>
                  <a:pt x="3724" y="3276"/>
                </a:lnTo>
                <a:lnTo>
                  <a:pt x="3717" y="3245"/>
                </a:lnTo>
                <a:lnTo>
                  <a:pt x="3711" y="3212"/>
                </a:lnTo>
                <a:lnTo>
                  <a:pt x="3707" y="3180"/>
                </a:lnTo>
                <a:lnTo>
                  <a:pt x="3704" y="3148"/>
                </a:lnTo>
                <a:lnTo>
                  <a:pt x="3703" y="3114"/>
                </a:lnTo>
                <a:lnTo>
                  <a:pt x="2124" y="3114"/>
                </a:lnTo>
                <a:lnTo>
                  <a:pt x="2123" y="3146"/>
                </a:lnTo>
                <a:lnTo>
                  <a:pt x="2121" y="3180"/>
                </a:lnTo>
                <a:lnTo>
                  <a:pt x="2116" y="3212"/>
                </a:lnTo>
                <a:lnTo>
                  <a:pt x="2110" y="3243"/>
                </a:lnTo>
                <a:lnTo>
                  <a:pt x="2103" y="3275"/>
                </a:lnTo>
                <a:lnTo>
                  <a:pt x="2094" y="3306"/>
                </a:lnTo>
                <a:lnTo>
                  <a:pt x="2084" y="3336"/>
                </a:lnTo>
                <a:lnTo>
                  <a:pt x="2072" y="3365"/>
                </a:lnTo>
                <a:lnTo>
                  <a:pt x="2059" y="3394"/>
                </a:lnTo>
                <a:lnTo>
                  <a:pt x="2044" y="3421"/>
                </a:lnTo>
                <a:lnTo>
                  <a:pt x="2028" y="3448"/>
                </a:lnTo>
                <a:lnTo>
                  <a:pt x="2012" y="3475"/>
                </a:lnTo>
                <a:lnTo>
                  <a:pt x="1994" y="3500"/>
                </a:lnTo>
                <a:lnTo>
                  <a:pt x="1975" y="3524"/>
                </a:lnTo>
                <a:lnTo>
                  <a:pt x="1954" y="3547"/>
                </a:lnTo>
                <a:lnTo>
                  <a:pt x="1932" y="3569"/>
                </a:lnTo>
                <a:lnTo>
                  <a:pt x="1910" y="3591"/>
                </a:lnTo>
                <a:lnTo>
                  <a:pt x="1887" y="3611"/>
                </a:lnTo>
                <a:lnTo>
                  <a:pt x="1862" y="3630"/>
                </a:lnTo>
                <a:lnTo>
                  <a:pt x="1836" y="3648"/>
                </a:lnTo>
                <a:lnTo>
                  <a:pt x="1811" y="3665"/>
                </a:lnTo>
                <a:lnTo>
                  <a:pt x="1783" y="3680"/>
                </a:lnTo>
                <a:lnTo>
                  <a:pt x="1756" y="3695"/>
                </a:lnTo>
                <a:lnTo>
                  <a:pt x="1727" y="3708"/>
                </a:lnTo>
                <a:lnTo>
                  <a:pt x="1698" y="3719"/>
                </a:lnTo>
                <a:lnTo>
                  <a:pt x="1668" y="3730"/>
                </a:lnTo>
                <a:lnTo>
                  <a:pt x="1637" y="3738"/>
                </a:lnTo>
                <a:lnTo>
                  <a:pt x="1605" y="3745"/>
                </a:lnTo>
                <a:lnTo>
                  <a:pt x="1574" y="3751"/>
                </a:lnTo>
                <a:lnTo>
                  <a:pt x="1542" y="3755"/>
                </a:lnTo>
                <a:lnTo>
                  <a:pt x="1508" y="3758"/>
                </a:lnTo>
                <a:lnTo>
                  <a:pt x="1476" y="3759"/>
                </a:lnTo>
                <a:lnTo>
                  <a:pt x="1443" y="3758"/>
                </a:lnTo>
                <a:lnTo>
                  <a:pt x="1409" y="3755"/>
                </a:lnTo>
                <a:lnTo>
                  <a:pt x="1377" y="3751"/>
                </a:lnTo>
                <a:lnTo>
                  <a:pt x="1345" y="3745"/>
                </a:lnTo>
                <a:lnTo>
                  <a:pt x="1314" y="3738"/>
                </a:lnTo>
                <a:lnTo>
                  <a:pt x="1283" y="3730"/>
                </a:lnTo>
                <a:lnTo>
                  <a:pt x="1253" y="3719"/>
                </a:lnTo>
                <a:lnTo>
                  <a:pt x="1224" y="3708"/>
                </a:lnTo>
                <a:lnTo>
                  <a:pt x="1195" y="3695"/>
                </a:lnTo>
                <a:lnTo>
                  <a:pt x="1168" y="3680"/>
                </a:lnTo>
                <a:lnTo>
                  <a:pt x="1141" y="3665"/>
                </a:lnTo>
                <a:lnTo>
                  <a:pt x="1114" y="3648"/>
                </a:lnTo>
                <a:lnTo>
                  <a:pt x="1089" y="3630"/>
                </a:lnTo>
                <a:lnTo>
                  <a:pt x="1065" y="3611"/>
                </a:lnTo>
                <a:lnTo>
                  <a:pt x="1042" y="3591"/>
                </a:lnTo>
                <a:lnTo>
                  <a:pt x="1019" y="3569"/>
                </a:lnTo>
                <a:lnTo>
                  <a:pt x="998" y="3547"/>
                </a:lnTo>
                <a:lnTo>
                  <a:pt x="977" y="3524"/>
                </a:lnTo>
                <a:lnTo>
                  <a:pt x="957" y="3500"/>
                </a:lnTo>
                <a:lnTo>
                  <a:pt x="940" y="3475"/>
                </a:lnTo>
                <a:lnTo>
                  <a:pt x="923" y="3448"/>
                </a:lnTo>
                <a:lnTo>
                  <a:pt x="908" y="3421"/>
                </a:lnTo>
                <a:lnTo>
                  <a:pt x="893" y="3394"/>
                </a:lnTo>
                <a:lnTo>
                  <a:pt x="880" y="3365"/>
                </a:lnTo>
                <a:lnTo>
                  <a:pt x="868" y="3336"/>
                </a:lnTo>
                <a:lnTo>
                  <a:pt x="858" y="3306"/>
                </a:lnTo>
                <a:lnTo>
                  <a:pt x="849" y="3275"/>
                </a:lnTo>
                <a:lnTo>
                  <a:pt x="842" y="3243"/>
                </a:lnTo>
                <a:lnTo>
                  <a:pt x="836" y="3212"/>
                </a:lnTo>
                <a:lnTo>
                  <a:pt x="831" y="3180"/>
                </a:lnTo>
                <a:lnTo>
                  <a:pt x="828" y="3146"/>
                </a:lnTo>
                <a:lnTo>
                  <a:pt x="828" y="3114"/>
                </a:lnTo>
                <a:lnTo>
                  <a:pt x="0" y="3114"/>
                </a:lnTo>
                <a:lnTo>
                  <a:pt x="2" y="3053"/>
                </a:lnTo>
                <a:lnTo>
                  <a:pt x="6" y="2992"/>
                </a:lnTo>
                <a:lnTo>
                  <a:pt x="11" y="2930"/>
                </a:lnTo>
                <a:lnTo>
                  <a:pt x="21" y="2870"/>
                </a:lnTo>
                <a:lnTo>
                  <a:pt x="31" y="2811"/>
                </a:lnTo>
                <a:lnTo>
                  <a:pt x="45" y="2753"/>
                </a:lnTo>
                <a:lnTo>
                  <a:pt x="61" y="2694"/>
                </a:lnTo>
                <a:lnTo>
                  <a:pt x="78" y="2636"/>
                </a:lnTo>
                <a:lnTo>
                  <a:pt x="99" y="2579"/>
                </a:lnTo>
                <a:lnTo>
                  <a:pt x="121" y="2523"/>
                </a:lnTo>
                <a:lnTo>
                  <a:pt x="146" y="2467"/>
                </a:lnTo>
                <a:lnTo>
                  <a:pt x="173" y="2412"/>
                </a:lnTo>
                <a:lnTo>
                  <a:pt x="202" y="2359"/>
                </a:lnTo>
                <a:lnTo>
                  <a:pt x="233" y="2305"/>
                </a:lnTo>
                <a:lnTo>
                  <a:pt x="267" y="2253"/>
                </a:lnTo>
                <a:lnTo>
                  <a:pt x="301" y="2203"/>
                </a:lnTo>
                <a:lnTo>
                  <a:pt x="339" y="2153"/>
                </a:lnTo>
                <a:lnTo>
                  <a:pt x="377" y="2103"/>
                </a:lnTo>
                <a:lnTo>
                  <a:pt x="419" y="2056"/>
                </a:lnTo>
                <a:lnTo>
                  <a:pt x="462" y="2010"/>
                </a:lnTo>
                <a:lnTo>
                  <a:pt x="507" y="1965"/>
                </a:lnTo>
                <a:lnTo>
                  <a:pt x="553" y="1922"/>
                </a:lnTo>
                <a:lnTo>
                  <a:pt x="602" y="1879"/>
                </a:lnTo>
                <a:lnTo>
                  <a:pt x="651" y="1839"/>
                </a:lnTo>
                <a:lnTo>
                  <a:pt x="703" y="1799"/>
                </a:lnTo>
                <a:lnTo>
                  <a:pt x="756" y="1761"/>
                </a:lnTo>
                <a:lnTo>
                  <a:pt x="811" y="1724"/>
                </a:lnTo>
                <a:lnTo>
                  <a:pt x="867" y="1690"/>
                </a:lnTo>
                <a:lnTo>
                  <a:pt x="925" y="1657"/>
                </a:lnTo>
                <a:lnTo>
                  <a:pt x="985" y="1626"/>
                </a:lnTo>
                <a:lnTo>
                  <a:pt x="1046" y="1596"/>
                </a:lnTo>
                <a:lnTo>
                  <a:pt x="1109" y="1570"/>
                </a:lnTo>
                <a:lnTo>
                  <a:pt x="1116" y="1528"/>
                </a:lnTo>
                <a:lnTo>
                  <a:pt x="1123" y="1486"/>
                </a:lnTo>
                <a:lnTo>
                  <a:pt x="1131" y="1446"/>
                </a:lnTo>
                <a:lnTo>
                  <a:pt x="1140" y="1406"/>
                </a:lnTo>
                <a:lnTo>
                  <a:pt x="1150" y="1365"/>
                </a:lnTo>
                <a:lnTo>
                  <a:pt x="1161" y="1326"/>
                </a:lnTo>
                <a:lnTo>
                  <a:pt x="1172" y="1287"/>
                </a:lnTo>
                <a:lnTo>
                  <a:pt x="1185" y="1247"/>
                </a:lnTo>
                <a:lnTo>
                  <a:pt x="1199" y="1209"/>
                </a:lnTo>
                <a:lnTo>
                  <a:pt x="1213" y="1170"/>
                </a:lnTo>
                <a:lnTo>
                  <a:pt x="1229" y="1133"/>
                </a:lnTo>
                <a:lnTo>
                  <a:pt x="1244" y="1095"/>
                </a:lnTo>
                <a:lnTo>
                  <a:pt x="1261" y="1058"/>
                </a:lnTo>
                <a:lnTo>
                  <a:pt x="1278" y="1022"/>
                </a:lnTo>
                <a:lnTo>
                  <a:pt x="1297" y="985"/>
                </a:lnTo>
                <a:lnTo>
                  <a:pt x="1315" y="950"/>
                </a:lnTo>
                <a:lnTo>
                  <a:pt x="1335" y="915"/>
                </a:lnTo>
                <a:lnTo>
                  <a:pt x="1356" y="880"/>
                </a:lnTo>
                <a:lnTo>
                  <a:pt x="1377" y="846"/>
                </a:lnTo>
                <a:lnTo>
                  <a:pt x="1399" y="813"/>
                </a:lnTo>
                <a:lnTo>
                  <a:pt x="1422" y="779"/>
                </a:lnTo>
                <a:lnTo>
                  <a:pt x="1445" y="747"/>
                </a:lnTo>
                <a:lnTo>
                  <a:pt x="1469" y="715"/>
                </a:lnTo>
                <a:lnTo>
                  <a:pt x="1493" y="684"/>
                </a:lnTo>
                <a:lnTo>
                  <a:pt x="1519" y="652"/>
                </a:lnTo>
                <a:lnTo>
                  <a:pt x="1545" y="621"/>
                </a:lnTo>
                <a:lnTo>
                  <a:pt x="1572" y="592"/>
                </a:lnTo>
                <a:lnTo>
                  <a:pt x="1598" y="562"/>
                </a:lnTo>
                <a:lnTo>
                  <a:pt x="1627" y="535"/>
                </a:lnTo>
                <a:lnTo>
                  <a:pt x="1655" y="506"/>
                </a:lnTo>
                <a:lnTo>
                  <a:pt x="1684" y="479"/>
                </a:lnTo>
                <a:lnTo>
                  <a:pt x="1714" y="452"/>
                </a:lnTo>
                <a:lnTo>
                  <a:pt x="1744" y="426"/>
                </a:lnTo>
                <a:lnTo>
                  <a:pt x="1775" y="401"/>
                </a:lnTo>
                <a:lnTo>
                  <a:pt x="1806" y="376"/>
                </a:lnTo>
                <a:lnTo>
                  <a:pt x="1839" y="352"/>
                </a:lnTo>
                <a:lnTo>
                  <a:pt x="1871" y="329"/>
                </a:lnTo>
                <a:lnTo>
                  <a:pt x="1905" y="306"/>
                </a:lnTo>
                <a:lnTo>
                  <a:pt x="1938" y="284"/>
                </a:lnTo>
                <a:lnTo>
                  <a:pt x="1972" y="263"/>
                </a:lnTo>
                <a:lnTo>
                  <a:pt x="2006" y="242"/>
                </a:lnTo>
                <a:lnTo>
                  <a:pt x="2042" y="223"/>
                </a:lnTo>
                <a:lnTo>
                  <a:pt x="2077" y="203"/>
                </a:lnTo>
                <a:lnTo>
                  <a:pt x="2113" y="186"/>
                </a:lnTo>
                <a:lnTo>
                  <a:pt x="2149" y="167"/>
                </a:lnTo>
                <a:lnTo>
                  <a:pt x="2186" y="151"/>
                </a:lnTo>
                <a:lnTo>
                  <a:pt x="2223" y="135"/>
                </a:lnTo>
                <a:lnTo>
                  <a:pt x="2262" y="120"/>
                </a:lnTo>
                <a:lnTo>
                  <a:pt x="2300" y="106"/>
                </a:lnTo>
                <a:lnTo>
                  <a:pt x="2338" y="92"/>
                </a:lnTo>
                <a:lnTo>
                  <a:pt x="2377" y="81"/>
                </a:lnTo>
                <a:lnTo>
                  <a:pt x="2416" y="69"/>
                </a:lnTo>
                <a:lnTo>
                  <a:pt x="2456" y="57"/>
                </a:lnTo>
                <a:lnTo>
                  <a:pt x="2496" y="48"/>
                </a:lnTo>
                <a:lnTo>
                  <a:pt x="2536" y="39"/>
                </a:lnTo>
                <a:lnTo>
                  <a:pt x="2577" y="31"/>
                </a:lnTo>
                <a:lnTo>
                  <a:pt x="2618" y="24"/>
                </a:lnTo>
                <a:lnTo>
                  <a:pt x="2660" y="17"/>
                </a:lnTo>
                <a:lnTo>
                  <a:pt x="2702" y="12"/>
                </a:lnTo>
                <a:lnTo>
                  <a:pt x="2743" y="8"/>
                </a:lnTo>
                <a:lnTo>
                  <a:pt x="2786" y="4"/>
                </a:lnTo>
                <a:lnTo>
                  <a:pt x="2829" y="2"/>
                </a:lnTo>
                <a:lnTo>
                  <a:pt x="2871" y="0"/>
                </a:lnTo>
                <a:lnTo>
                  <a:pt x="2914" y="0"/>
                </a:lnTo>
                <a:lnTo>
                  <a:pt x="2958" y="0"/>
                </a:lnTo>
                <a:lnTo>
                  <a:pt x="3001" y="2"/>
                </a:lnTo>
                <a:lnTo>
                  <a:pt x="3042" y="4"/>
                </a:lnTo>
                <a:lnTo>
                  <a:pt x="3085" y="8"/>
                </a:lnTo>
                <a:lnTo>
                  <a:pt x="3127" y="12"/>
                </a:lnTo>
                <a:lnTo>
                  <a:pt x="3169" y="17"/>
                </a:lnTo>
                <a:lnTo>
                  <a:pt x="3210" y="24"/>
                </a:lnTo>
                <a:lnTo>
                  <a:pt x="3252" y="31"/>
                </a:lnTo>
                <a:lnTo>
                  <a:pt x="3292" y="39"/>
                </a:lnTo>
                <a:lnTo>
                  <a:pt x="3332" y="48"/>
                </a:lnTo>
                <a:lnTo>
                  <a:pt x="3373" y="57"/>
                </a:lnTo>
                <a:lnTo>
                  <a:pt x="3412" y="69"/>
                </a:lnTo>
                <a:lnTo>
                  <a:pt x="3451" y="81"/>
                </a:lnTo>
                <a:lnTo>
                  <a:pt x="3491" y="92"/>
                </a:lnTo>
                <a:lnTo>
                  <a:pt x="3529" y="106"/>
                </a:lnTo>
                <a:lnTo>
                  <a:pt x="3567" y="120"/>
                </a:lnTo>
                <a:lnTo>
                  <a:pt x="3605" y="135"/>
                </a:lnTo>
                <a:lnTo>
                  <a:pt x="3642" y="151"/>
                </a:lnTo>
                <a:lnTo>
                  <a:pt x="3679" y="167"/>
                </a:lnTo>
                <a:lnTo>
                  <a:pt x="3716" y="186"/>
                </a:lnTo>
                <a:lnTo>
                  <a:pt x="3752" y="203"/>
                </a:lnTo>
                <a:lnTo>
                  <a:pt x="3788" y="223"/>
                </a:lnTo>
                <a:lnTo>
                  <a:pt x="3822" y="242"/>
                </a:lnTo>
                <a:lnTo>
                  <a:pt x="3857" y="263"/>
                </a:lnTo>
                <a:lnTo>
                  <a:pt x="3891" y="284"/>
                </a:lnTo>
                <a:lnTo>
                  <a:pt x="3925" y="306"/>
                </a:lnTo>
                <a:lnTo>
                  <a:pt x="3957" y="329"/>
                </a:lnTo>
                <a:lnTo>
                  <a:pt x="3990" y="352"/>
                </a:lnTo>
                <a:lnTo>
                  <a:pt x="4022" y="376"/>
                </a:lnTo>
                <a:lnTo>
                  <a:pt x="4053" y="401"/>
                </a:lnTo>
                <a:lnTo>
                  <a:pt x="4084" y="426"/>
                </a:lnTo>
                <a:lnTo>
                  <a:pt x="4114" y="452"/>
                </a:lnTo>
                <a:lnTo>
                  <a:pt x="4144" y="479"/>
                </a:lnTo>
                <a:lnTo>
                  <a:pt x="4173" y="506"/>
                </a:lnTo>
                <a:lnTo>
                  <a:pt x="4202" y="535"/>
                </a:lnTo>
                <a:lnTo>
                  <a:pt x="4230" y="562"/>
                </a:lnTo>
                <a:lnTo>
                  <a:pt x="4258" y="592"/>
                </a:lnTo>
                <a:lnTo>
                  <a:pt x="4284" y="621"/>
                </a:lnTo>
                <a:lnTo>
                  <a:pt x="4310" y="652"/>
                </a:lnTo>
                <a:lnTo>
                  <a:pt x="4335" y="684"/>
                </a:lnTo>
                <a:lnTo>
                  <a:pt x="4360" y="715"/>
                </a:lnTo>
                <a:lnTo>
                  <a:pt x="4384" y="747"/>
                </a:lnTo>
                <a:lnTo>
                  <a:pt x="4407" y="779"/>
                </a:lnTo>
                <a:lnTo>
                  <a:pt x="4430" y="813"/>
                </a:lnTo>
                <a:lnTo>
                  <a:pt x="4452" y="846"/>
                </a:lnTo>
                <a:lnTo>
                  <a:pt x="4473" y="880"/>
                </a:lnTo>
                <a:lnTo>
                  <a:pt x="4493" y="915"/>
                </a:lnTo>
                <a:lnTo>
                  <a:pt x="4513" y="950"/>
                </a:lnTo>
                <a:lnTo>
                  <a:pt x="4533" y="985"/>
                </a:lnTo>
                <a:lnTo>
                  <a:pt x="4550" y="1022"/>
                </a:lnTo>
                <a:lnTo>
                  <a:pt x="4568" y="1058"/>
                </a:lnTo>
                <a:lnTo>
                  <a:pt x="4585" y="1095"/>
                </a:lnTo>
                <a:lnTo>
                  <a:pt x="4601" y="1133"/>
                </a:lnTo>
                <a:lnTo>
                  <a:pt x="4616" y="1170"/>
                </a:lnTo>
                <a:lnTo>
                  <a:pt x="4630" y="1209"/>
                </a:lnTo>
                <a:lnTo>
                  <a:pt x="4643" y="1247"/>
                </a:lnTo>
                <a:lnTo>
                  <a:pt x="4656" y="1287"/>
                </a:lnTo>
                <a:lnTo>
                  <a:pt x="4668" y="1326"/>
                </a:lnTo>
                <a:lnTo>
                  <a:pt x="4678" y="1365"/>
                </a:lnTo>
                <a:lnTo>
                  <a:pt x="4689" y="1406"/>
                </a:lnTo>
                <a:lnTo>
                  <a:pt x="4698" y="1446"/>
                </a:lnTo>
                <a:lnTo>
                  <a:pt x="4706" y="1486"/>
                </a:lnTo>
                <a:lnTo>
                  <a:pt x="4714" y="1528"/>
                </a:lnTo>
                <a:lnTo>
                  <a:pt x="4720" y="1570"/>
                </a:lnTo>
                <a:lnTo>
                  <a:pt x="4782" y="1596"/>
                </a:lnTo>
                <a:lnTo>
                  <a:pt x="4843" y="1626"/>
                </a:lnTo>
                <a:lnTo>
                  <a:pt x="4903" y="1657"/>
                </a:lnTo>
                <a:lnTo>
                  <a:pt x="4961" y="1690"/>
                </a:lnTo>
                <a:lnTo>
                  <a:pt x="5018" y="1724"/>
                </a:lnTo>
                <a:lnTo>
                  <a:pt x="5073" y="1761"/>
                </a:lnTo>
                <a:lnTo>
                  <a:pt x="5126" y="1799"/>
                </a:lnTo>
                <a:lnTo>
                  <a:pt x="5177" y="1839"/>
                </a:lnTo>
                <a:lnTo>
                  <a:pt x="5228" y="1879"/>
                </a:lnTo>
                <a:lnTo>
                  <a:pt x="5275" y="1922"/>
                </a:lnTo>
                <a:lnTo>
                  <a:pt x="5323" y="1965"/>
                </a:lnTo>
                <a:lnTo>
                  <a:pt x="5367" y="2010"/>
                </a:lnTo>
                <a:lnTo>
                  <a:pt x="5411" y="2056"/>
                </a:lnTo>
                <a:lnTo>
                  <a:pt x="5451" y="2103"/>
                </a:lnTo>
                <a:lnTo>
                  <a:pt x="5490" y="2153"/>
                </a:lnTo>
                <a:lnTo>
                  <a:pt x="5527" y="2203"/>
                </a:lnTo>
                <a:lnTo>
                  <a:pt x="5562" y="2253"/>
                </a:lnTo>
                <a:lnTo>
                  <a:pt x="5595" y="2305"/>
                </a:lnTo>
                <a:lnTo>
                  <a:pt x="5627" y="2359"/>
                </a:lnTo>
                <a:lnTo>
                  <a:pt x="5655" y="2412"/>
                </a:lnTo>
                <a:lnTo>
                  <a:pt x="5682" y="2467"/>
                </a:lnTo>
                <a:lnTo>
                  <a:pt x="5707" y="2523"/>
                </a:lnTo>
                <a:lnTo>
                  <a:pt x="5729" y="2579"/>
                </a:lnTo>
                <a:lnTo>
                  <a:pt x="5750" y="2636"/>
                </a:lnTo>
                <a:lnTo>
                  <a:pt x="5769" y="2694"/>
                </a:lnTo>
                <a:lnTo>
                  <a:pt x="5784" y="2753"/>
                </a:lnTo>
                <a:lnTo>
                  <a:pt x="5797" y="2811"/>
                </a:lnTo>
                <a:lnTo>
                  <a:pt x="5809" y="2870"/>
                </a:lnTo>
                <a:lnTo>
                  <a:pt x="5817" y="2930"/>
                </a:lnTo>
                <a:lnTo>
                  <a:pt x="5824" y="2992"/>
                </a:lnTo>
                <a:lnTo>
                  <a:pt x="5828" y="3053"/>
                </a:lnTo>
                <a:lnTo>
                  <a:pt x="5829" y="3114"/>
                </a:lnTo>
                <a:close/>
                <a:moveTo>
                  <a:pt x="2660" y="640"/>
                </a:moveTo>
                <a:lnTo>
                  <a:pt x="2660" y="640"/>
                </a:lnTo>
                <a:lnTo>
                  <a:pt x="2652" y="642"/>
                </a:lnTo>
                <a:lnTo>
                  <a:pt x="2629" y="647"/>
                </a:lnTo>
                <a:lnTo>
                  <a:pt x="2592" y="655"/>
                </a:lnTo>
                <a:lnTo>
                  <a:pt x="2543" y="669"/>
                </a:lnTo>
                <a:lnTo>
                  <a:pt x="2517" y="678"/>
                </a:lnTo>
                <a:lnTo>
                  <a:pt x="2487" y="688"/>
                </a:lnTo>
                <a:lnTo>
                  <a:pt x="2456" y="701"/>
                </a:lnTo>
                <a:lnTo>
                  <a:pt x="2422" y="715"/>
                </a:lnTo>
                <a:lnTo>
                  <a:pt x="2387" y="731"/>
                </a:lnTo>
                <a:lnTo>
                  <a:pt x="2352" y="748"/>
                </a:lnTo>
                <a:lnTo>
                  <a:pt x="2316" y="769"/>
                </a:lnTo>
                <a:lnTo>
                  <a:pt x="2279" y="791"/>
                </a:lnTo>
                <a:lnTo>
                  <a:pt x="2241" y="816"/>
                </a:lnTo>
                <a:lnTo>
                  <a:pt x="2204" y="843"/>
                </a:lnTo>
                <a:lnTo>
                  <a:pt x="2167" y="873"/>
                </a:lnTo>
                <a:lnTo>
                  <a:pt x="2130" y="905"/>
                </a:lnTo>
                <a:lnTo>
                  <a:pt x="2093" y="940"/>
                </a:lnTo>
                <a:lnTo>
                  <a:pt x="2076" y="960"/>
                </a:lnTo>
                <a:lnTo>
                  <a:pt x="2057" y="978"/>
                </a:lnTo>
                <a:lnTo>
                  <a:pt x="2040" y="999"/>
                </a:lnTo>
                <a:lnTo>
                  <a:pt x="2024" y="1020"/>
                </a:lnTo>
                <a:lnTo>
                  <a:pt x="2006" y="1042"/>
                </a:lnTo>
                <a:lnTo>
                  <a:pt x="1990" y="1064"/>
                </a:lnTo>
                <a:lnTo>
                  <a:pt x="1974" y="1087"/>
                </a:lnTo>
                <a:lnTo>
                  <a:pt x="1959" y="1111"/>
                </a:lnTo>
                <a:lnTo>
                  <a:pt x="1944" y="1136"/>
                </a:lnTo>
                <a:lnTo>
                  <a:pt x="1929" y="1162"/>
                </a:lnTo>
                <a:lnTo>
                  <a:pt x="1915" y="1188"/>
                </a:lnTo>
                <a:lnTo>
                  <a:pt x="1902" y="1216"/>
                </a:lnTo>
                <a:lnTo>
                  <a:pt x="1890" y="1244"/>
                </a:lnTo>
                <a:lnTo>
                  <a:pt x="1877" y="1274"/>
                </a:lnTo>
                <a:lnTo>
                  <a:pt x="1865" y="1304"/>
                </a:lnTo>
                <a:lnTo>
                  <a:pt x="1855" y="1335"/>
                </a:lnTo>
                <a:lnTo>
                  <a:pt x="1845" y="1367"/>
                </a:lnTo>
                <a:lnTo>
                  <a:pt x="1835" y="1400"/>
                </a:lnTo>
                <a:lnTo>
                  <a:pt x="1826" y="1433"/>
                </a:lnTo>
                <a:lnTo>
                  <a:pt x="1818" y="1469"/>
                </a:lnTo>
                <a:lnTo>
                  <a:pt x="1811" y="1505"/>
                </a:lnTo>
                <a:lnTo>
                  <a:pt x="1805" y="1542"/>
                </a:lnTo>
                <a:lnTo>
                  <a:pt x="2660" y="1542"/>
                </a:lnTo>
                <a:lnTo>
                  <a:pt x="2660" y="640"/>
                </a:lnTo>
                <a:close/>
                <a:moveTo>
                  <a:pt x="3171" y="1542"/>
                </a:moveTo>
                <a:lnTo>
                  <a:pt x="4027" y="1542"/>
                </a:lnTo>
                <a:lnTo>
                  <a:pt x="4020" y="1505"/>
                </a:lnTo>
                <a:lnTo>
                  <a:pt x="4013" y="1469"/>
                </a:lnTo>
                <a:lnTo>
                  <a:pt x="4005" y="1433"/>
                </a:lnTo>
                <a:lnTo>
                  <a:pt x="3997" y="1400"/>
                </a:lnTo>
                <a:lnTo>
                  <a:pt x="3987" y="1367"/>
                </a:lnTo>
                <a:lnTo>
                  <a:pt x="3977" y="1335"/>
                </a:lnTo>
                <a:lnTo>
                  <a:pt x="3965" y="1304"/>
                </a:lnTo>
                <a:lnTo>
                  <a:pt x="3954" y="1274"/>
                </a:lnTo>
                <a:lnTo>
                  <a:pt x="3942" y="1244"/>
                </a:lnTo>
                <a:lnTo>
                  <a:pt x="3930" y="1216"/>
                </a:lnTo>
                <a:lnTo>
                  <a:pt x="3916" y="1188"/>
                </a:lnTo>
                <a:lnTo>
                  <a:pt x="3902" y="1162"/>
                </a:lnTo>
                <a:lnTo>
                  <a:pt x="3887" y="1136"/>
                </a:lnTo>
                <a:lnTo>
                  <a:pt x="3872" y="1111"/>
                </a:lnTo>
                <a:lnTo>
                  <a:pt x="3857" y="1087"/>
                </a:lnTo>
                <a:lnTo>
                  <a:pt x="3841" y="1064"/>
                </a:lnTo>
                <a:lnTo>
                  <a:pt x="3824" y="1042"/>
                </a:lnTo>
                <a:lnTo>
                  <a:pt x="3808" y="1020"/>
                </a:lnTo>
                <a:lnTo>
                  <a:pt x="3791" y="999"/>
                </a:lnTo>
                <a:lnTo>
                  <a:pt x="3774" y="978"/>
                </a:lnTo>
                <a:lnTo>
                  <a:pt x="3756" y="960"/>
                </a:lnTo>
                <a:lnTo>
                  <a:pt x="3738" y="940"/>
                </a:lnTo>
                <a:lnTo>
                  <a:pt x="3702" y="905"/>
                </a:lnTo>
                <a:lnTo>
                  <a:pt x="3665" y="873"/>
                </a:lnTo>
                <a:lnTo>
                  <a:pt x="3627" y="843"/>
                </a:lnTo>
                <a:lnTo>
                  <a:pt x="3590" y="816"/>
                </a:lnTo>
                <a:lnTo>
                  <a:pt x="3553" y="791"/>
                </a:lnTo>
                <a:lnTo>
                  <a:pt x="3516" y="769"/>
                </a:lnTo>
                <a:lnTo>
                  <a:pt x="3479" y="748"/>
                </a:lnTo>
                <a:lnTo>
                  <a:pt x="3443" y="731"/>
                </a:lnTo>
                <a:lnTo>
                  <a:pt x="3410" y="715"/>
                </a:lnTo>
                <a:lnTo>
                  <a:pt x="3376" y="701"/>
                </a:lnTo>
                <a:lnTo>
                  <a:pt x="3345" y="688"/>
                </a:lnTo>
                <a:lnTo>
                  <a:pt x="3315" y="678"/>
                </a:lnTo>
                <a:lnTo>
                  <a:pt x="3287" y="669"/>
                </a:lnTo>
                <a:lnTo>
                  <a:pt x="3239" y="655"/>
                </a:lnTo>
                <a:lnTo>
                  <a:pt x="3203" y="647"/>
                </a:lnTo>
                <a:lnTo>
                  <a:pt x="3179" y="642"/>
                </a:lnTo>
                <a:lnTo>
                  <a:pt x="3171" y="640"/>
                </a:lnTo>
                <a:lnTo>
                  <a:pt x="3171" y="1542"/>
                </a:lnTo>
                <a:close/>
              </a:path>
            </a:pathLst>
          </a:custGeom>
          <a:solidFill>
            <a:srgbClr val="FFFFFF"/>
          </a:solidFill>
          <a:ln>
            <a:noFill/>
          </a:ln>
        </p:spPr>
        <p:txBody>
          <a:bodyPr/>
          <a:lstStyle/>
          <a:p>
            <a:endParaRPr lang="zh-CN" altLang="en-US"/>
          </a:p>
        </p:txBody>
      </p:sp>
      <p:sp>
        <p:nvSpPr>
          <p:cNvPr id="33" name="Freeform 522"/>
          <p:cNvSpPr>
            <a:spLocks noEditPoints="1"/>
          </p:cNvSpPr>
          <p:nvPr/>
        </p:nvSpPr>
        <p:spPr bwMode="auto">
          <a:xfrm>
            <a:off x="3732018" y="4160333"/>
            <a:ext cx="569955" cy="569955"/>
          </a:xfrm>
          <a:custGeom>
            <a:avLst/>
            <a:gdLst>
              <a:gd name="T0" fmla="*/ 42 w 50"/>
              <a:gd name="T1" fmla="*/ 7 h 50"/>
              <a:gd name="T2" fmla="*/ 42 w 50"/>
              <a:gd name="T3" fmla="*/ 42 h 50"/>
              <a:gd name="T4" fmla="*/ 7 w 50"/>
              <a:gd name="T5" fmla="*/ 42 h 50"/>
              <a:gd name="T6" fmla="*/ 7 w 50"/>
              <a:gd name="T7" fmla="*/ 7 h 50"/>
              <a:gd name="T8" fmla="*/ 24 w 50"/>
              <a:gd name="T9" fmla="*/ 46 h 50"/>
              <a:gd name="T10" fmla="*/ 24 w 50"/>
              <a:gd name="T11" fmla="*/ 38 h 50"/>
              <a:gd name="T12" fmla="*/ 16 w 50"/>
              <a:gd name="T13" fmla="*/ 39 h 50"/>
              <a:gd name="T14" fmla="*/ 21 w 50"/>
              <a:gd name="T15" fmla="*/ 46 h 50"/>
              <a:gd name="T16" fmla="*/ 40 w 50"/>
              <a:gd name="T17" fmla="*/ 10 h 50"/>
              <a:gd name="T18" fmla="*/ 39 w 50"/>
              <a:gd name="T19" fmla="*/ 9 h 50"/>
              <a:gd name="T20" fmla="*/ 39 w 50"/>
              <a:gd name="T21" fmla="*/ 24 h 50"/>
              <a:gd name="T22" fmla="*/ 40 w 50"/>
              <a:gd name="T23" fmla="*/ 10 h 50"/>
              <a:gd name="T24" fmla="*/ 37 w 50"/>
              <a:gd name="T25" fmla="*/ 8 h 50"/>
              <a:gd name="T26" fmla="*/ 35 w 50"/>
              <a:gd name="T27" fmla="*/ 8 h 50"/>
              <a:gd name="T28" fmla="*/ 37 w 50"/>
              <a:gd name="T29" fmla="*/ 8 h 50"/>
              <a:gd name="T30" fmla="*/ 28 w 50"/>
              <a:gd name="T31" fmla="*/ 4 h 50"/>
              <a:gd name="T32" fmla="*/ 26 w 50"/>
              <a:gd name="T33" fmla="*/ 12 h 50"/>
              <a:gd name="T34" fmla="*/ 33 w 50"/>
              <a:gd name="T35" fmla="*/ 10 h 50"/>
              <a:gd name="T36" fmla="*/ 28 w 50"/>
              <a:gd name="T37" fmla="*/ 4 h 50"/>
              <a:gd name="T38" fmla="*/ 24 w 50"/>
              <a:gd name="T39" fmla="*/ 4 h 50"/>
              <a:gd name="T40" fmla="*/ 17 w 50"/>
              <a:gd name="T41" fmla="*/ 9 h 50"/>
              <a:gd name="T42" fmla="*/ 17 w 50"/>
              <a:gd name="T43" fmla="*/ 10 h 50"/>
              <a:gd name="T44" fmla="*/ 24 w 50"/>
              <a:gd name="T45" fmla="*/ 4 h 50"/>
              <a:gd name="T46" fmla="*/ 17 w 50"/>
              <a:gd name="T47" fmla="*/ 5 h 50"/>
              <a:gd name="T48" fmla="*/ 14 w 50"/>
              <a:gd name="T49" fmla="*/ 9 h 50"/>
              <a:gd name="T50" fmla="*/ 17 w 50"/>
              <a:gd name="T51" fmla="*/ 5 h 50"/>
              <a:gd name="T52" fmla="*/ 10 w 50"/>
              <a:gd name="T53" fmla="*/ 9 h 50"/>
              <a:gd name="T54" fmla="*/ 4 w 50"/>
              <a:gd name="T55" fmla="*/ 24 h 50"/>
              <a:gd name="T56" fmla="*/ 13 w 50"/>
              <a:gd name="T57" fmla="*/ 11 h 50"/>
              <a:gd name="T58" fmla="*/ 4 w 50"/>
              <a:gd name="T59" fmla="*/ 26 h 50"/>
              <a:gd name="T60" fmla="*/ 10 w 50"/>
              <a:gd name="T61" fmla="*/ 40 h 50"/>
              <a:gd name="T62" fmla="*/ 13 w 50"/>
              <a:gd name="T63" fmla="*/ 38 h 50"/>
              <a:gd name="T64" fmla="*/ 4 w 50"/>
              <a:gd name="T65" fmla="*/ 26 h 50"/>
              <a:gd name="T66" fmla="*/ 12 w 50"/>
              <a:gd name="T67" fmla="*/ 42 h 50"/>
              <a:gd name="T68" fmla="*/ 15 w 50"/>
              <a:gd name="T69" fmla="*/ 42 h 50"/>
              <a:gd name="T70" fmla="*/ 12 w 50"/>
              <a:gd name="T71" fmla="*/ 42 h 50"/>
              <a:gd name="T72" fmla="*/ 26 w 50"/>
              <a:gd name="T73" fmla="*/ 46 h 50"/>
              <a:gd name="T74" fmla="*/ 33 w 50"/>
              <a:gd name="T75" fmla="*/ 40 h 50"/>
              <a:gd name="T76" fmla="*/ 32 w 50"/>
              <a:gd name="T77" fmla="*/ 39 h 50"/>
              <a:gd name="T78" fmla="*/ 26 w 50"/>
              <a:gd name="T79" fmla="*/ 46 h 50"/>
              <a:gd name="T80" fmla="*/ 33 w 50"/>
              <a:gd name="T81" fmla="*/ 44 h 50"/>
              <a:gd name="T82" fmla="*/ 35 w 50"/>
              <a:gd name="T83" fmla="*/ 40 h 50"/>
              <a:gd name="T84" fmla="*/ 33 w 50"/>
              <a:gd name="T85" fmla="*/ 44 h 50"/>
              <a:gd name="T86" fmla="*/ 39 w 50"/>
              <a:gd name="T87" fmla="*/ 40 h 50"/>
              <a:gd name="T88" fmla="*/ 46 w 50"/>
              <a:gd name="T89" fmla="*/ 26 h 50"/>
              <a:gd name="T90" fmla="*/ 36 w 50"/>
              <a:gd name="T91" fmla="*/ 38 h 50"/>
              <a:gd name="T92" fmla="*/ 34 w 50"/>
              <a:gd name="T93" fmla="*/ 12 h 50"/>
              <a:gd name="T94" fmla="*/ 33 w 50"/>
              <a:gd name="T95" fmla="*/ 13 h 50"/>
              <a:gd name="T96" fmla="*/ 26 w 50"/>
              <a:gd name="T97" fmla="*/ 24 h 50"/>
              <a:gd name="T98" fmla="*/ 34 w 50"/>
              <a:gd name="T99" fmla="*/ 12 h 50"/>
              <a:gd name="T100" fmla="*/ 24 w 50"/>
              <a:gd name="T101" fmla="*/ 14 h 50"/>
              <a:gd name="T102" fmla="*/ 15 w 50"/>
              <a:gd name="T103" fmla="*/ 12 h 50"/>
              <a:gd name="T104" fmla="*/ 24 w 50"/>
              <a:gd name="T105" fmla="*/ 24 h 50"/>
              <a:gd name="T106" fmla="*/ 24 w 50"/>
              <a:gd name="T107" fmla="*/ 35 h 50"/>
              <a:gd name="T108" fmla="*/ 24 w 50"/>
              <a:gd name="T109" fmla="*/ 26 h 50"/>
              <a:gd name="T110" fmla="*/ 15 w 50"/>
              <a:gd name="T111" fmla="*/ 37 h 50"/>
              <a:gd name="T112" fmla="*/ 24 w 50"/>
              <a:gd name="T113" fmla="*/ 35 h 50"/>
              <a:gd name="T114" fmla="*/ 26 w 50"/>
              <a:gd name="T115" fmla="*/ 35 h 50"/>
              <a:gd name="T116" fmla="*/ 34 w 50"/>
              <a:gd name="T117" fmla="*/ 37 h 50"/>
              <a:gd name="T118" fmla="*/ 26 w 50"/>
              <a:gd name="T119" fmla="*/ 2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0" h="50">
                <a:moveTo>
                  <a:pt x="25" y="0"/>
                </a:moveTo>
                <a:cubicBezTo>
                  <a:pt x="32" y="0"/>
                  <a:pt x="38" y="3"/>
                  <a:pt x="42" y="7"/>
                </a:cubicBezTo>
                <a:cubicBezTo>
                  <a:pt x="47" y="12"/>
                  <a:pt x="50" y="18"/>
                  <a:pt x="50" y="25"/>
                </a:cubicBezTo>
                <a:cubicBezTo>
                  <a:pt x="50" y="32"/>
                  <a:pt x="47" y="38"/>
                  <a:pt x="42" y="42"/>
                </a:cubicBezTo>
                <a:cubicBezTo>
                  <a:pt x="38" y="47"/>
                  <a:pt x="32" y="50"/>
                  <a:pt x="25" y="50"/>
                </a:cubicBezTo>
                <a:cubicBezTo>
                  <a:pt x="18" y="50"/>
                  <a:pt x="12" y="47"/>
                  <a:pt x="7" y="42"/>
                </a:cubicBezTo>
                <a:cubicBezTo>
                  <a:pt x="3" y="38"/>
                  <a:pt x="0" y="32"/>
                  <a:pt x="0" y="25"/>
                </a:cubicBezTo>
                <a:cubicBezTo>
                  <a:pt x="0" y="18"/>
                  <a:pt x="3" y="12"/>
                  <a:pt x="7" y="7"/>
                </a:cubicBezTo>
                <a:cubicBezTo>
                  <a:pt x="12" y="3"/>
                  <a:pt x="18" y="0"/>
                  <a:pt x="25" y="0"/>
                </a:cubicBezTo>
                <a:close/>
                <a:moveTo>
                  <a:pt x="24" y="46"/>
                </a:moveTo>
                <a:cubicBezTo>
                  <a:pt x="24" y="46"/>
                  <a:pt x="24" y="46"/>
                  <a:pt x="24" y="46"/>
                </a:cubicBezTo>
                <a:cubicBezTo>
                  <a:pt x="24" y="38"/>
                  <a:pt x="24" y="38"/>
                  <a:pt x="24" y="38"/>
                </a:cubicBezTo>
                <a:cubicBezTo>
                  <a:pt x="21" y="38"/>
                  <a:pt x="19" y="38"/>
                  <a:pt x="17" y="39"/>
                </a:cubicBezTo>
                <a:cubicBezTo>
                  <a:pt x="17" y="39"/>
                  <a:pt x="17" y="39"/>
                  <a:pt x="16" y="39"/>
                </a:cubicBezTo>
                <a:cubicBezTo>
                  <a:pt x="17" y="40"/>
                  <a:pt x="17" y="40"/>
                  <a:pt x="17" y="40"/>
                </a:cubicBezTo>
                <a:cubicBezTo>
                  <a:pt x="18" y="43"/>
                  <a:pt x="20" y="44"/>
                  <a:pt x="21" y="46"/>
                </a:cubicBezTo>
                <a:cubicBezTo>
                  <a:pt x="22" y="46"/>
                  <a:pt x="23" y="46"/>
                  <a:pt x="24" y="46"/>
                </a:cubicBezTo>
                <a:close/>
                <a:moveTo>
                  <a:pt x="40" y="10"/>
                </a:moveTo>
                <a:cubicBezTo>
                  <a:pt x="40" y="10"/>
                  <a:pt x="40" y="10"/>
                  <a:pt x="40" y="10"/>
                </a:cubicBezTo>
                <a:cubicBezTo>
                  <a:pt x="40" y="10"/>
                  <a:pt x="39" y="10"/>
                  <a:pt x="39" y="9"/>
                </a:cubicBezTo>
                <a:cubicBezTo>
                  <a:pt x="38" y="10"/>
                  <a:pt x="37" y="11"/>
                  <a:pt x="36" y="11"/>
                </a:cubicBezTo>
                <a:cubicBezTo>
                  <a:pt x="38" y="15"/>
                  <a:pt x="38" y="19"/>
                  <a:pt x="39" y="24"/>
                </a:cubicBezTo>
                <a:cubicBezTo>
                  <a:pt x="46" y="24"/>
                  <a:pt x="46" y="24"/>
                  <a:pt x="46" y="24"/>
                </a:cubicBezTo>
                <a:cubicBezTo>
                  <a:pt x="46" y="18"/>
                  <a:pt x="43" y="13"/>
                  <a:pt x="40" y="10"/>
                </a:cubicBezTo>
                <a:close/>
                <a:moveTo>
                  <a:pt x="37" y="8"/>
                </a:moveTo>
                <a:cubicBezTo>
                  <a:pt x="37" y="8"/>
                  <a:pt x="37" y="8"/>
                  <a:pt x="37" y="8"/>
                </a:cubicBezTo>
                <a:cubicBezTo>
                  <a:pt x="36" y="7"/>
                  <a:pt x="35" y="6"/>
                  <a:pt x="33" y="5"/>
                </a:cubicBezTo>
                <a:cubicBezTo>
                  <a:pt x="34" y="6"/>
                  <a:pt x="34" y="7"/>
                  <a:pt x="35" y="8"/>
                </a:cubicBezTo>
                <a:cubicBezTo>
                  <a:pt x="35" y="8"/>
                  <a:pt x="35" y="9"/>
                  <a:pt x="35" y="9"/>
                </a:cubicBezTo>
                <a:cubicBezTo>
                  <a:pt x="36" y="9"/>
                  <a:pt x="37" y="8"/>
                  <a:pt x="37" y="8"/>
                </a:cubicBezTo>
                <a:close/>
                <a:moveTo>
                  <a:pt x="28" y="4"/>
                </a:moveTo>
                <a:cubicBezTo>
                  <a:pt x="28" y="4"/>
                  <a:pt x="28" y="4"/>
                  <a:pt x="28" y="4"/>
                </a:cubicBezTo>
                <a:cubicBezTo>
                  <a:pt x="28" y="4"/>
                  <a:pt x="27" y="4"/>
                  <a:pt x="26" y="4"/>
                </a:cubicBezTo>
                <a:cubicBezTo>
                  <a:pt x="26" y="12"/>
                  <a:pt x="26" y="12"/>
                  <a:pt x="26" y="12"/>
                </a:cubicBezTo>
                <a:cubicBezTo>
                  <a:pt x="28" y="12"/>
                  <a:pt x="30" y="11"/>
                  <a:pt x="32" y="10"/>
                </a:cubicBezTo>
                <a:cubicBezTo>
                  <a:pt x="33" y="10"/>
                  <a:pt x="33" y="10"/>
                  <a:pt x="33" y="10"/>
                </a:cubicBezTo>
                <a:cubicBezTo>
                  <a:pt x="33" y="10"/>
                  <a:pt x="33" y="9"/>
                  <a:pt x="33" y="9"/>
                </a:cubicBezTo>
                <a:cubicBezTo>
                  <a:pt x="31" y="7"/>
                  <a:pt x="30" y="5"/>
                  <a:pt x="28" y="4"/>
                </a:cubicBezTo>
                <a:close/>
                <a:moveTo>
                  <a:pt x="24" y="4"/>
                </a:moveTo>
                <a:cubicBezTo>
                  <a:pt x="24" y="4"/>
                  <a:pt x="24" y="4"/>
                  <a:pt x="24" y="4"/>
                </a:cubicBezTo>
                <a:cubicBezTo>
                  <a:pt x="23" y="4"/>
                  <a:pt x="22" y="4"/>
                  <a:pt x="21" y="4"/>
                </a:cubicBezTo>
                <a:cubicBezTo>
                  <a:pt x="20" y="5"/>
                  <a:pt x="18" y="7"/>
                  <a:pt x="17" y="9"/>
                </a:cubicBezTo>
                <a:cubicBezTo>
                  <a:pt x="17" y="9"/>
                  <a:pt x="17" y="10"/>
                  <a:pt x="16" y="10"/>
                </a:cubicBezTo>
                <a:cubicBezTo>
                  <a:pt x="17" y="10"/>
                  <a:pt x="17" y="10"/>
                  <a:pt x="17" y="10"/>
                </a:cubicBezTo>
                <a:cubicBezTo>
                  <a:pt x="19" y="11"/>
                  <a:pt x="21" y="12"/>
                  <a:pt x="24" y="12"/>
                </a:cubicBezTo>
                <a:cubicBezTo>
                  <a:pt x="24" y="4"/>
                  <a:pt x="24" y="4"/>
                  <a:pt x="24" y="4"/>
                </a:cubicBezTo>
                <a:close/>
                <a:moveTo>
                  <a:pt x="17" y="5"/>
                </a:moveTo>
                <a:cubicBezTo>
                  <a:pt x="17" y="5"/>
                  <a:pt x="17" y="5"/>
                  <a:pt x="17" y="5"/>
                </a:cubicBezTo>
                <a:cubicBezTo>
                  <a:pt x="15" y="6"/>
                  <a:pt x="14" y="7"/>
                  <a:pt x="12" y="8"/>
                </a:cubicBezTo>
                <a:cubicBezTo>
                  <a:pt x="13" y="8"/>
                  <a:pt x="14" y="9"/>
                  <a:pt x="14" y="9"/>
                </a:cubicBezTo>
                <a:cubicBezTo>
                  <a:pt x="14" y="9"/>
                  <a:pt x="15" y="8"/>
                  <a:pt x="15" y="8"/>
                </a:cubicBezTo>
                <a:cubicBezTo>
                  <a:pt x="15" y="7"/>
                  <a:pt x="16" y="6"/>
                  <a:pt x="17" y="5"/>
                </a:cubicBezTo>
                <a:close/>
                <a:moveTo>
                  <a:pt x="10" y="9"/>
                </a:moveTo>
                <a:cubicBezTo>
                  <a:pt x="10" y="9"/>
                  <a:pt x="10" y="9"/>
                  <a:pt x="10" y="9"/>
                </a:cubicBezTo>
                <a:cubicBezTo>
                  <a:pt x="10" y="10"/>
                  <a:pt x="10" y="10"/>
                  <a:pt x="10" y="10"/>
                </a:cubicBezTo>
                <a:cubicBezTo>
                  <a:pt x="6" y="13"/>
                  <a:pt x="4" y="18"/>
                  <a:pt x="4" y="24"/>
                </a:cubicBezTo>
                <a:cubicBezTo>
                  <a:pt x="11" y="24"/>
                  <a:pt x="11" y="24"/>
                  <a:pt x="11" y="24"/>
                </a:cubicBezTo>
                <a:cubicBezTo>
                  <a:pt x="11" y="19"/>
                  <a:pt x="12" y="15"/>
                  <a:pt x="13" y="11"/>
                </a:cubicBezTo>
                <a:cubicBezTo>
                  <a:pt x="12" y="11"/>
                  <a:pt x="11" y="10"/>
                  <a:pt x="10" y="9"/>
                </a:cubicBezTo>
                <a:close/>
                <a:moveTo>
                  <a:pt x="4" y="26"/>
                </a:moveTo>
                <a:cubicBezTo>
                  <a:pt x="4" y="26"/>
                  <a:pt x="4" y="26"/>
                  <a:pt x="4" y="26"/>
                </a:cubicBezTo>
                <a:cubicBezTo>
                  <a:pt x="4" y="31"/>
                  <a:pt x="6" y="36"/>
                  <a:pt x="10" y="40"/>
                </a:cubicBezTo>
                <a:cubicBezTo>
                  <a:pt x="10" y="40"/>
                  <a:pt x="10" y="40"/>
                  <a:pt x="10" y="40"/>
                </a:cubicBezTo>
                <a:cubicBezTo>
                  <a:pt x="11" y="39"/>
                  <a:pt x="12" y="39"/>
                  <a:pt x="13" y="38"/>
                </a:cubicBezTo>
                <a:cubicBezTo>
                  <a:pt x="12" y="35"/>
                  <a:pt x="11" y="30"/>
                  <a:pt x="11" y="26"/>
                </a:cubicBezTo>
                <a:cubicBezTo>
                  <a:pt x="4" y="26"/>
                  <a:pt x="4" y="26"/>
                  <a:pt x="4" y="26"/>
                </a:cubicBezTo>
                <a:close/>
                <a:moveTo>
                  <a:pt x="12" y="42"/>
                </a:moveTo>
                <a:cubicBezTo>
                  <a:pt x="12" y="42"/>
                  <a:pt x="12" y="42"/>
                  <a:pt x="12" y="42"/>
                </a:cubicBezTo>
                <a:cubicBezTo>
                  <a:pt x="14" y="43"/>
                  <a:pt x="15" y="43"/>
                  <a:pt x="17" y="44"/>
                </a:cubicBezTo>
                <a:cubicBezTo>
                  <a:pt x="16" y="43"/>
                  <a:pt x="15" y="42"/>
                  <a:pt x="15" y="42"/>
                </a:cubicBezTo>
                <a:cubicBezTo>
                  <a:pt x="15" y="41"/>
                  <a:pt x="14" y="41"/>
                  <a:pt x="14" y="40"/>
                </a:cubicBezTo>
                <a:cubicBezTo>
                  <a:pt x="14" y="41"/>
                  <a:pt x="13" y="41"/>
                  <a:pt x="12" y="42"/>
                </a:cubicBezTo>
                <a:close/>
                <a:moveTo>
                  <a:pt x="26" y="46"/>
                </a:moveTo>
                <a:cubicBezTo>
                  <a:pt x="26" y="46"/>
                  <a:pt x="26" y="46"/>
                  <a:pt x="26" y="46"/>
                </a:cubicBezTo>
                <a:cubicBezTo>
                  <a:pt x="27" y="46"/>
                  <a:pt x="28" y="46"/>
                  <a:pt x="28" y="46"/>
                </a:cubicBezTo>
                <a:cubicBezTo>
                  <a:pt x="30" y="44"/>
                  <a:pt x="31" y="43"/>
                  <a:pt x="33" y="40"/>
                </a:cubicBezTo>
                <a:cubicBezTo>
                  <a:pt x="33" y="40"/>
                  <a:pt x="33" y="40"/>
                  <a:pt x="33" y="39"/>
                </a:cubicBezTo>
                <a:cubicBezTo>
                  <a:pt x="33" y="39"/>
                  <a:pt x="33" y="39"/>
                  <a:pt x="32" y="39"/>
                </a:cubicBezTo>
                <a:cubicBezTo>
                  <a:pt x="30" y="38"/>
                  <a:pt x="28" y="38"/>
                  <a:pt x="26" y="38"/>
                </a:cubicBezTo>
                <a:cubicBezTo>
                  <a:pt x="26" y="46"/>
                  <a:pt x="26" y="46"/>
                  <a:pt x="26" y="46"/>
                </a:cubicBezTo>
                <a:close/>
                <a:moveTo>
                  <a:pt x="33" y="44"/>
                </a:moveTo>
                <a:cubicBezTo>
                  <a:pt x="33" y="44"/>
                  <a:pt x="33" y="44"/>
                  <a:pt x="33" y="44"/>
                </a:cubicBezTo>
                <a:cubicBezTo>
                  <a:pt x="35" y="43"/>
                  <a:pt x="36" y="43"/>
                  <a:pt x="37" y="42"/>
                </a:cubicBezTo>
                <a:cubicBezTo>
                  <a:pt x="37" y="41"/>
                  <a:pt x="36" y="41"/>
                  <a:pt x="35" y="40"/>
                </a:cubicBezTo>
                <a:cubicBezTo>
                  <a:pt x="35" y="41"/>
                  <a:pt x="35" y="41"/>
                  <a:pt x="35" y="42"/>
                </a:cubicBezTo>
                <a:cubicBezTo>
                  <a:pt x="34" y="42"/>
                  <a:pt x="34" y="43"/>
                  <a:pt x="33" y="44"/>
                </a:cubicBezTo>
                <a:close/>
                <a:moveTo>
                  <a:pt x="39" y="40"/>
                </a:moveTo>
                <a:cubicBezTo>
                  <a:pt x="39" y="40"/>
                  <a:pt x="39" y="40"/>
                  <a:pt x="39" y="40"/>
                </a:cubicBezTo>
                <a:cubicBezTo>
                  <a:pt x="40" y="40"/>
                  <a:pt x="40" y="40"/>
                  <a:pt x="40" y="40"/>
                </a:cubicBezTo>
                <a:cubicBezTo>
                  <a:pt x="43" y="36"/>
                  <a:pt x="46" y="31"/>
                  <a:pt x="46" y="26"/>
                </a:cubicBezTo>
                <a:cubicBezTo>
                  <a:pt x="39" y="26"/>
                  <a:pt x="39" y="26"/>
                  <a:pt x="39" y="26"/>
                </a:cubicBezTo>
                <a:cubicBezTo>
                  <a:pt x="38" y="30"/>
                  <a:pt x="38" y="35"/>
                  <a:pt x="36" y="38"/>
                </a:cubicBezTo>
                <a:cubicBezTo>
                  <a:pt x="37" y="39"/>
                  <a:pt x="38" y="39"/>
                  <a:pt x="39" y="40"/>
                </a:cubicBezTo>
                <a:close/>
                <a:moveTo>
                  <a:pt x="34" y="12"/>
                </a:moveTo>
                <a:cubicBezTo>
                  <a:pt x="34" y="12"/>
                  <a:pt x="34" y="12"/>
                  <a:pt x="34" y="12"/>
                </a:cubicBezTo>
                <a:cubicBezTo>
                  <a:pt x="34" y="12"/>
                  <a:pt x="34" y="12"/>
                  <a:pt x="33" y="13"/>
                </a:cubicBezTo>
                <a:cubicBezTo>
                  <a:pt x="31" y="13"/>
                  <a:pt x="29" y="14"/>
                  <a:pt x="26" y="14"/>
                </a:cubicBezTo>
                <a:cubicBezTo>
                  <a:pt x="26" y="24"/>
                  <a:pt x="26" y="24"/>
                  <a:pt x="26" y="24"/>
                </a:cubicBezTo>
                <a:cubicBezTo>
                  <a:pt x="36" y="24"/>
                  <a:pt x="36" y="24"/>
                  <a:pt x="36" y="24"/>
                </a:cubicBezTo>
                <a:cubicBezTo>
                  <a:pt x="36" y="19"/>
                  <a:pt x="35" y="15"/>
                  <a:pt x="34" y="12"/>
                </a:cubicBezTo>
                <a:close/>
                <a:moveTo>
                  <a:pt x="24" y="14"/>
                </a:moveTo>
                <a:cubicBezTo>
                  <a:pt x="24" y="14"/>
                  <a:pt x="24" y="14"/>
                  <a:pt x="24" y="14"/>
                </a:cubicBezTo>
                <a:cubicBezTo>
                  <a:pt x="21" y="14"/>
                  <a:pt x="19" y="13"/>
                  <a:pt x="16" y="13"/>
                </a:cubicBezTo>
                <a:cubicBezTo>
                  <a:pt x="16" y="12"/>
                  <a:pt x="16" y="12"/>
                  <a:pt x="15" y="12"/>
                </a:cubicBezTo>
                <a:cubicBezTo>
                  <a:pt x="14" y="15"/>
                  <a:pt x="13" y="19"/>
                  <a:pt x="13" y="24"/>
                </a:cubicBezTo>
                <a:cubicBezTo>
                  <a:pt x="24" y="24"/>
                  <a:pt x="24" y="24"/>
                  <a:pt x="24" y="24"/>
                </a:cubicBezTo>
                <a:cubicBezTo>
                  <a:pt x="24" y="14"/>
                  <a:pt x="24" y="14"/>
                  <a:pt x="24" y="14"/>
                </a:cubicBezTo>
                <a:close/>
                <a:moveTo>
                  <a:pt x="24" y="35"/>
                </a:moveTo>
                <a:cubicBezTo>
                  <a:pt x="24" y="35"/>
                  <a:pt x="24" y="35"/>
                  <a:pt x="24" y="35"/>
                </a:cubicBezTo>
                <a:cubicBezTo>
                  <a:pt x="24" y="26"/>
                  <a:pt x="24" y="26"/>
                  <a:pt x="24" y="26"/>
                </a:cubicBezTo>
                <a:cubicBezTo>
                  <a:pt x="13" y="26"/>
                  <a:pt x="13" y="26"/>
                  <a:pt x="13" y="26"/>
                </a:cubicBezTo>
                <a:cubicBezTo>
                  <a:pt x="13" y="30"/>
                  <a:pt x="14" y="34"/>
                  <a:pt x="15" y="37"/>
                </a:cubicBezTo>
                <a:cubicBezTo>
                  <a:pt x="16" y="37"/>
                  <a:pt x="16" y="37"/>
                  <a:pt x="16" y="37"/>
                </a:cubicBezTo>
                <a:cubicBezTo>
                  <a:pt x="19" y="36"/>
                  <a:pt x="21" y="36"/>
                  <a:pt x="24" y="35"/>
                </a:cubicBezTo>
                <a:close/>
                <a:moveTo>
                  <a:pt x="26" y="35"/>
                </a:moveTo>
                <a:cubicBezTo>
                  <a:pt x="26" y="35"/>
                  <a:pt x="26" y="35"/>
                  <a:pt x="26" y="35"/>
                </a:cubicBezTo>
                <a:cubicBezTo>
                  <a:pt x="29" y="36"/>
                  <a:pt x="31" y="36"/>
                  <a:pt x="33" y="37"/>
                </a:cubicBezTo>
                <a:cubicBezTo>
                  <a:pt x="34" y="37"/>
                  <a:pt x="34" y="37"/>
                  <a:pt x="34" y="37"/>
                </a:cubicBezTo>
                <a:cubicBezTo>
                  <a:pt x="35" y="34"/>
                  <a:pt x="36" y="30"/>
                  <a:pt x="36" y="26"/>
                </a:cubicBezTo>
                <a:cubicBezTo>
                  <a:pt x="26" y="26"/>
                  <a:pt x="26" y="26"/>
                  <a:pt x="26" y="26"/>
                </a:cubicBezTo>
                <a:cubicBezTo>
                  <a:pt x="26" y="35"/>
                  <a:pt x="26" y="35"/>
                  <a:pt x="26" y="35"/>
                </a:cubicBezTo>
                <a:close/>
              </a:path>
            </a:pathLst>
          </a:custGeom>
          <a:solidFill>
            <a:srgbClr val="FFFFFF"/>
          </a:solidFill>
          <a:ln>
            <a:noFill/>
          </a:ln>
          <a:effectLst/>
        </p:spPr>
        <p:txBody>
          <a:bodyPr/>
          <a:lstStyle/>
          <a:p>
            <a:endParaRPr lang="zh-CN" altLang="en-US" sz="2400"/>
          </a:p>
        </p:txBody>
      </p:sp>
      <p:sp>
        <p:nvSpPr>
          <p:cNvPr id="38" name="矩形 37"/>
          <p:cNvSpPr/>
          <p:nvPr/>
        </p:nvSpPr>
        <p:spPr>
          <a:xfrm>
            <a:off x="9157249" y="3152604"/>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圆角矩形 38"/>
          <p:cNvSpPr/>
          <p:nvPr/>
        </p:nvSpPr>
        <p:spPr>
          <a:xfrm>
            <a:off x="9157250" y="2789376"/>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8322717" y="5258077"/>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1" name="圆角矩形 40"/>
          <p:cNvSpPr/>
          <p:nvPr/>
        </p:nvSpPr>
        <p:spPr>
          <a:xfrm>
            <a:off x="8322718" y="4894849"/>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2" name="矩形 41"/>
          <p:cNvSpPr/>
          <p:nvPr/>
        </p:nvSpPr>
        <p:spPr>
          <a:xfrm>
            <a:off x="574474" y="4850529"/>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3" name="圆角矩形 42"/>
          <p:cNvSpPr/>
          <p:nvPr/>
        </p:nvSpPr>
        <p:spPr>
          <a:xfrm>
            <a:off x="574475" y="4487301"/>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4" name="矩形 43"/>
          <p:cNvSpPr/>
          <p:nvPr/>
        </p:nvSpPr>
        <p:spPr>
          <a:xfrm>
            <a:off x="764679" y="2565394"/>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5" name="圆角矩形 44"/>
          <p:cNvSpPr/>
          <p:nvPr/>
        </p:nvSpPr>
        <p:spPr>
          <a:xfrm>
            <a:off x="764680" y="2202166"/>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54" name="Rounded Rectangle 24"/>
          <p:cNvSpPr/>
          <p:nvPr/>
        </p:nvSpPr>
        <p:spPr>
          <a:xfrm>
            <a:off x="4872319" y="3725340"/>
            <a:ext cx="288625" cy="288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5" name="Rounded Rectangle 24"/>
          <p:cNvSpPr/>
          <p:nvPr/>
        </p:nvSpPr>
        <p:spPr>
          <a:xfrm>
            <a:off x="7208589" y="3137824"/>
            <a:ext cx="288625" cy="288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5" name="Shape 1855"/>
          <p:cNvSpPr/>
          <p:nvPr/>
        </p:nvSpPr>
        <p:spPr>
          <a:xfrm>
            <a:off x="2075684" y="1768414"/>
            <a:ext cx="280225" cy="2536886"/>
          </a:xfrm>
          <a:prstGeom prst="roundRect">
            <a:avLst>
              <a:gd name="adj" fmla="val 50000"/>
            </a:avLst>
          </a:prstGeom>
          <a:solidFill>
            <a:schemeClr val="accent1"/>
          </a:solidFill>
          <a:ln w="12700">
            <a:miter lim="400000"/>
          </a:ln>
        </p:spPr>
        <p:txBody>
          <a:bodyPr lIns="0" tIns="0" rIns="0" bIns="0"/>
          <a:lstStyle/>
          <a:p>
            <a:pPr lvl="0"/>
          </a:p>
        </p:txBody>
      </p:sp>
      <p:sp>
        <p:nvSpPr>
          <p:cNvPr id="16" name="Shape 1868"/>
          <p:cNvSpPr/>
          <p:nvPr/>
        </p:nvSpPr>
        <p:spPr>
          <a:xfrm>
            <a:off x="1815476" y="2636537"/>
            <a:ext cx="800640" cy="80064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w="50800" cap="flat">
            <a:solidFill>
              <a:srgbClr val="FFFFFF"/>
            </a:solidFill>
            <a:prstDash val="solid"/>
            <a:miter lim="400000"/>
          </a:ln>
          <a:effectLst>
            <a:outerShdw blurRad="63500" sx="102000" sy="102000" algn="ctr" rotWithShape="0">
              <a:prstClr val="black">
                <a:alpha val="40000"/>
              </a:prstClr>
            </a:outerShdw>
          </a:effectLst>
        </p:spPr>
        <p:txBody>
          <a:bodyPr wrap="square" lIns="38100" tIns="38100" rIns="38100" bIns="38100" numCol="1" anchor="ctr">
            <a:noAutofit/>
          </a:bodyPr>
          <a:lstStyle/>
          <a:p>
            <a:pPr lvl="0"/>
          </a:p>
        </p:txBody>
      </p:sp>
      <p:sp>
        <p:nvSpPr>
          <p:cNvPr id="17" name="KSO_Shape"/>
          <p:cNvSpPr/>
          <p:nvPr/>
        </p:nvSpPr>
        <p:spPr>
          <a:xfrm>
            <a:off x="2039893" y="2919295"/>
            <a:ext cx="351805" cy="235123"/>
          </a:xfrm>
          <a:custGeom>
            <a:avLst/>
            <a:gdLst/>
            <a:ahLst/>
            <a:cxnLst/>
            <a:rect l="l" t="t" r="r" b="b"/>
            <a:pathLst>
              <a:path w="4974795" h="3320682">
                <a:moveTo>
                  <a:pt x="1897867" y="1805825"/>
                </a:moveTo>
                <a:lnTo>
                  <a:pt x="2485737" y="2315734"/>
                </a:lnTo>
                <a:lnTo>
                  <a:pt x="3073607" y="1805825"/>
                </a:lnTo>
                <a:lnTo>
                  <a:pt x="4820061" y="3320682"/>
                </a:lnTo>
                <a:lnTo>
                  <a:pt x="151413" y="3320682"/>
                </a:lnTo>
                <a:close/>
                <a:moveTo>
                  <a:pt x="0" y="159634"/>
                </a:moveTo>
                <a:lnTo>
                  <a:pt x="1788328" y="1710812"/>
                </a:lnTo>
                <a:lnTo>
                  <a:pt x="0" y="3261996"/>
                </a:lnTo>
                <a:close/>
                <a:moveTo>
                  <a:pt x="4974795" y="156753"/>
                </a:moveTo>
                <a:lnTo>
                  <a:pt x="4974795" y="3264872"/>
                </a:lnTo>
                <a:lnTo>
                  <a:pt x="3183146" y="1710812"/>
                </a:lnTo>
                <a:close/>
                <a:moveTo>
                  <a:pt x="35040" y="0"/>
                </a:moveTo>
                <a:lnTo>
                  <a:pt x="4936434" y="0"/>
                </a:lnTo>
                <a:lnTo>
                  <a:pt x="2485737" y="2125709"/>
                </a:lnTo>
                <a:close/>
              </a:path>
            </a:pathLst>
          </a:custGeom>
          <a:solidFill>
            <a:schemeClr val="accent1"/>
          </a:solidFill>
          <a:ln w="12700" cap="flat">
            <a:solidFill>
              <a:srgbClr val="FFFFFF"/>
            </a:solidFill>
            <a:miter lim="400000"/>
          </a:ln>
          <a:effectLst/>
        </p:spPr>
        <p:txBody>
          <a:bodyPr wrap="square" lIns="0" tIns="0" rIns="0" bIns="0" numCol="1" anchor="t">
            <a:noAutofit/>
          </a:bodyPr>
          <a:lstStyle/>
          <a:p>
            <a:endParaRPr lang="en-US">
              <a:solidFill>
                <a:schemeClr val="tx1"/>
              </a:solidFill>
              <a:latin typeface="Calibri" panose="020F0502020204030204" pitchFamily="34" charset="0"/>
              <a:ea typeface="幼圆" panose="02010509060101010101" pitchFamily="49" charset="-122"/>
            </a:endParaRPr>
          </a:p>
        </p:txBody>
      </p:sp>
      <p:sp>
        <p:nvSpPr>
          <p:cNvPr id="18" name="矩形 17"/>
          <p:cNvSpPr/>
          <p:nvPr/>
        </p:nvSpPr>
        <p:spPr>
          <a:xfrm>
            <a:off x="2688133" y="2936410"/>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9" name="矩形 18"/>
          <p:cNvSpPr/>
          <p:nvPr/>
        </p:nvSpPr>
        <p:spPr>
          <a:xfrm>
            <a:off x="2688133" y="2127524"/>
            <a:ext cx="2687767" cy="4249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accent1"/>
                </a:solidFill>
                <a:latin typeface="+mj-ea"/>
                <a:ea typeface="+mj-ea"/>
              </a:rPr>
              <a:t>请在此输入您的小标题</a:t>
            </a:r>
            <a:endParaRPr lang="zh-CN" altLang="zh-CN" sz="1800" dirty="0">
              <a:solidFill>
                <a:schemeClr val="accent1"/>
              </a:solidFill>
              <a:latin typeface="+mj-ea"/>
              <a:ea typeface="+mj-ea"/>
            </a:endParaRPr>
          </a:p>
        </p:txBody>
      </p:sp>
      <p:sp>
        <p:nvSpPr>
          <p:cNvPr id="20" name="Shape 1855"/>
          <p:cNvSpPr/>
          <p:nvPr/>
        </p:nvSpPr>
        <p:spPr>
          <a:xfrm>
            <a:off x="7019159" y="1768414"/>
            <a:ext cx="280225" cy="2536886"/>
          </a:xfrm>
          <a:prstGeom prst="roundRect">
            <a:avLst>
              <a:gd name="adj" fmla="val 50000"/>
            </a:avLst>
          </a:prstGeom>
          <a:solidFill>
            <a:schemeClr val="accent1"/>
          </a:solidFill>
          <a:ln w="12700">
            <a:miter lim="400000"/>
          </a:ln>
        </p:spPr>
        <p:txBody>
          <a:bodyPr lIns="0" tIns="0" rIns="0" bIns="0"/>
          <a:lstStyle/>
          <a:p>
            <a:pPr lvl="0"/>
          </a:p>
        </p:txBody>
      </p:sp>
      <p:sp>
        <p:nvSpPr>
          <p:cNvPr id="21" name="Shape 1868"/>
          <p:cNvSpPr/>
          <p:nvPr/>
        </p:nvSpPr>
        <p:spPr>
          <a:xfrm>
            <a:off x="6758951" y="2636537"/>
            <a:ext cx="800640" cy="80064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w="50800" cap="flat">
            <a:solidFill>
              <a:srgbClr val="FFFFFF"/>
            </a:solidFill>
            <a:prstDash val="solid"/>
            <a:miter lim="400000"/>
          </a:ln>
          <a:effectLst>
            <a:outerShdw blurRad="63500" sx="102000" sy="102000" algn="ctr" rotWithShape="0">
              <a:prstClr val="black">
                <a:alpha val="40000"/>
              </a:prstClr>
            </a:outerShdw>
          </a:effectLst>
        </p:spPr>
        <p:txBody>
          <a:bodyPr wrap="square" lIns="38100" tIns="38100" rIns="38100" bIns="38100" numCol="1" anchor="ctr">
            <a:noAutofit/>
          </a:bodyPr>
          <a:lstStyle/>
          <a:p>
            <a:pPr lvl="0"/>
          </a:p>
        </p:txBody>
      </p:sp>
      <p:sp>
        <p:nvSpPr>
          <p:cNvPr id="22" name="矩形 21"/>
          <p:cNvSpPr/>
          <p:nvPr/>
        </p:nvSpPr>
        <p:spPr>
          <a:xfrm>
            <a:off x="7631608" y="2936410"/>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3" name="矩形 22"/>
          <p:cNvSpPr/>
          <p:nvPr/>
        </p:nvSpPr>
        <p:spPr>
          <a:xfrm>
            <a:off x="7631608" y="2127524"/>
            <a:ext cx="2687767" cy="4249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accent1"/>
                </a:solidFill>
                <a:latin typeface="+mj-ea"/>
                <a:ea typeface="+mj-ea"/>
              </a:rPr>
              <a:t>请在此输入您的小标题</a:t>
            </a:r>
            <a:endParaRPr lang="zh-CN" altLang="zh-CN" sz="1800" dirty="0">
              <a:solidFill>
                <a:schemeClr val="accent1"/>
              </a:solidFill>
              <a:latin typeface="+mj-ea"/>
              <a:ea typeface="+mj-ea"/>
            </a:endParaRPr>
          </a:p>
        </p:txBody>
      </p:sp>
      <p:sp>
        <p:nvSpPr>
          <p:cNvPr id="24" name="KSO_Shape"/>
          <p:cNvSpPr/>
          <p:nvPr/>
        </p:nvSpPr>
        <p:spPr bwMode="auto">
          <a:xfrm>
            <a:off x="6996384" y="2868354"/>
            <a:ext cx="325774" cy="337007"/>
          </a:xfrm>
          <a:custGeom>
            <a:avLst/>
            <a:gdLst>
              <a:gd name="T0" fmla="*/ 2147483646 w 90"/>
              <a:gd name="T1" fmla="*/ 2147483646 h 93"/>
              <a:gd name="T2" fmla="*/ 2147483646 w 90"/>
              <a:gd name="T3" fmla="*/ 2147483646 h 93"/>
              <a:gd name="T4" fmla="*/ 2147483646 w 90"/>
              <a:gd name="T5" fmla="*/ 2147483646 h 93"/>
              <a:gd name="T6" fmla="*/ 2147483646 w 90"/>
              <a:gd name="T7" fmla="*/ 2147483646 h 93"/>
              <a:gd name="T8" fmla="*/ 2147483646 w 90"/>
              <a:gd name="T9" fmla="*/ 2147483646 h 93"/>
              <a:gd name="T10" fmla="*/ 0 w 90"/>
              <a:gd name="T11" fmla="*/ 2147483646 h 93"/>
              <a:gd name="T12" fmla="*/ 0 w 90"/>
              <a:gd name="T13" fmla="*/ 2147483646 h 93"/>
              <a:gd name="T14" fmla="*/ 2147483646 w 90"/>
              <a:gd name="T15" fmla="*/ 2147483646 h 93"/>
              <a:gd name="T16" fmla="*/ 2147483646 w 90"/>
              <a:gd name="T17" fmla="*/ 2147483646 h 93"/>
              <a:gd name="T18" fmla="*/ 2147483646 w 90"/>
              <a:gd name="T19" fmla="*/ 2147483646 h 93"/>
              <a:gd name="T20" fmla="*/ 2147483646 w 90"/>
              <a:gd name="T21" fmla="*/ 2147483646 h 93"/>
              <a:gd name="T22" fmla="*/ 2147483646 w 90"/>
              <a:gd name="T23" fmla="*/ 2147483646 h 93"/>
              <a:gd name="T24" fmla="*/ 2147483646 w 90"/>
              <a:gd name="T25" fmla="*/ 2147483646 h 93"/>
              <a:gd name="T26" fmla="*/ 2147483646 w 90"/>
              <a:gd name="T27" fmla="*/ 2147483646 h 93"/>
              <a:gd name="T28" fmla="*/ 2147483646 w 90"/>
              <a:gd name="T29" fmla="*/ 2147483646 h 93"/>
              <a:gd name="T30" fmla="*/ 2147483646 w 90"/>
              <a:gd name="T31" fmla="*/ 2147483646 h 93"/>
              <a:gd name="T32" fmla="*/ 2147483646 w 90"/>
              <a:gd name="T33" fmla="*/ 2147483646 h 93"/>
              <a:gd name="T34" fmla="*/ 2147483646 w 90"/>
              <a:gd name="T35" fmla="*/ 2147483646 h 93"/>
              <a:gd name="T36" fmla="*/ 2147483646 w 90"/>
              <a:gd name="T37" fmla="*/ 2147483646 h 93"/>
              <a:gd name="T38" fmla="*/ 2147483646 w 90"/>
              <a:gd name="T39" fmla="*/ 2147483646 h 93"/>
              <a:gd name="T40" fmla="*/ 2147483646 w 90"/>
              <a:gd name="T41" fmla="*/ 2147483646 h 93"/>
              <a:gd name="T42" fmla="*/ 2147483646 w 90"/>
              <a:gd name="T43" fmla="*/ 2147483646 h 93"/>
              <a:gd name="T44" fmla="*/ 2147483646 w 90"/>
              <a:gd name="T45" fmla="*/ 2147483646 h 93"/>
              <a:gd name="T46" fmla="*/ 2147483646 w 90"/>
              <a:gd name="T47" fmla="*/ 2147483646 h 93"/>
              <a:gd name="T48" fmla="*/ 2147483646 w 90"/>
              <a:gd name="T49" fmla="*/ 2147483646 h 93"/>
              <a:gd name="T50" fmla="*/ 2147483646 w 90"/>
              <a:gd name="T51" fmla="*/ 2147483646 h 93"/>
              <a:gd name="T52" fmla="*/ 2147483646 w 90"/>
              <a:gd name="T53" fmla="*/ 2147483646 h 93"/>
              <a:gd name="T54" fmla="*/ 2147483646 w 90"/>
              <a:gd name="T55" fmla="*/ 2147483646 h 93"/>
              <a:gd name="T56" fmla="*/ 2147483646 w 90"/>
              <a:gd name="T57" fmla="*/ 2147483646 h 93"/>
              <a:gd name="T58" fmla="*/ 2147483646 w 90"/>
              <a:gd name="T59" fmla="*/ 2147483646 h 93"/>
              <a:gd name="T60" fmla="*/ 2147483646 w 90"/>
              <a:gd name="T61" fmla="*/ 2147483646 h 93"/>
              <a:gd name="T62" fmla="*/ 2147483646 w 90"/>
              <a:gd name="T63" fmla="*/ 2147483646 h 93"/>
              <a:gd name="T64" fmla="*/ 2147483646 w 90"/>
              <a:gd name="T65" fmla="*/ 2147483646 h 93"/>
              <a:gd name="T66" fmla="*/ 2147483646 w 90"/>
              <a:gd name="T67" fmla="*/ 2147483646 h 93"/>
              <a:gd name="T68" fmla="*/ 2147483646 w 90"/>
              <a:gd name="T69" fmla="*/ 2147483646 h 93"/>
              <a:gd name="T70" fmla="*/ 2147483646 w 90"/>
              <a:gd name="T71" fmla="*/ 2147483646 h 93"/>
              <a:gd name="T72" fmla="*/ 2147483646 w 90"/>
              <a:gd name="T73" fmla="*/ 2147483646 h 93"/>
              <a:gd name="T74" fmla="*/ 2147483646 w 90"/>
              <a:gd name="T75" fmla="*/ 2147483646 h 93"/>
              <a:gd name="T76" fmla="*/ 2147483646 w 90"/>
              <a:gd name="T77" fmla="*/ 2147483646 h 93"/>
              <a:gd name="T78" fmla="*/ 2147483646 w 90"/>
              <a:gd name="T79" fmla="*/ 2147483646 h 93"/>
              <a:gd name="T80" fmla="*/ 2147483646 w 90"/>
              <a:gd name="T81" fmla="*/ 2147483646 h 93"/>
              <a:gd name="T82" fmla="*/ 2147483646 w 90"/>
              <a:gd name="T83" fmla="*/ 2147483646 h 93"/>
              <a:gd name="T84" fmla="*/ 2147483646 w 90"/>
              <a:gd name="T85" fmla="*/ 2147483646 h 93"/>
              <a:gd name="T86" fmla="*/ 2147483646 w 90"/>
              <a:gd name="T87" fmla="*/ 2147483646 h 93"/>
              <a:gd name="T88" fmla="*/ 2147483646 w 90"/>
              <a:gd name="T89" fmla="*/ 2147483646 h 93"/>
              <a:gd name="T90" fmla="*/ 2147483646 w 90"/>
              <a:gd name="T91" fmla="*/ 2147483646 h 93"/>
              <a:gd name="T92" fmla="*/ 2147483646 w 90"/>
              <a:gd name="T93" fmla="*/ 2147483646 h 93"/>
              <a:gd name="T94" fmla="*/ 2147483646 w 90"/>
              <a:gd name="T95" fmla="*/ 2147483646 h 93"/>
              <a:gd name="T96" fmla="*/ 2147483646 w 90"/>
              <a:gd name="T97" fmla="*/ 2147483646 h 9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90" h="93">
                <a:moveTo>
                  <a:pt x="86" y="38"/>
                </a:moveTo>
                <a:cubicBezTo>
                  <a:pt x="88" y="40"/>
                  <a:pt x="90" y="43"/>
                  <a:pt x="90" y="46"/>
                </a:cubicBezTo>
                <a:cubicBezTo>
                  <a:pt x="90" y="83"/>
                  <a:pt x="90" y="83"/>
                  <a:pt x="90" y="83"/>
                </a:cubicBezTo>
                <a:cubicBezTo>
                  <a:pt x="90" y="88"/>
                  <a:pt x="86" y="93"/>
                  <a:pt x="81" y="93"/>
                </a:cubicBezTo>
                <a:cubicBezTo>
                  <a:pt x="9" y="93"/>
                  <a:pt x="9" y="93"/>
                  <a:pt x="9" y="93"/>
                </a:cubicBezTo>
                <a:cubicBezTo>
                  <a:pt x="4" y="93"/>
                  <a:pt x="0" y="88"/>
                  <a:pt x="0" y="83"/>
                </a:cubicBezTo>
                <a:cubicBezTo>
                  <a:pt x="0" y="46"/>
                  <a:pt x="0" y="46"/>
                  <a:pt x="0" y="46"/>
                </a:cubicBezTo>
                <a:cubicBezTo>
                  <a:pt x="0" y="44"/>
                  <a:pt x="1" y="41"/>
                  <a:pt x="2" y="40"/>
                </a:cubicBezTo>
                <a:cubicBezTo>
                  <a:pt x="2" y="40"/>
                  <a:pt x="2" y="40"/>
                  <a:pt x="2" y="40"/>
                </a:cubicBezTo>
                <a:cubicBezTo>
                  <a:pt x="2" y="40"/>
                  <a:pt x="2" y="40"/>
                  <a:pt x="2" y="40"/>
                </a:cubicBezTo>
                <a:cubicBezTo>
                  <a:pt x="2" y="39"/>
                  <a:pt x="2" y="39"/>
                  <a:pt x="3" y="39"/>
                </a:cubicBezTo>
                <a:cubicBezTo>
                  <a:pt x="39" y="3"/>
                  <a:pt x="39" y="3"/>
                  <a:pt x="39" y="3"/>
                </a:cubicBezTo>
                <a:cubicBezTo>
                  <a:pt x="43" y="0"/>
                  <a:pt x="46" y="0"/>
                  <a:pt x="50" y="3"/>
                </a:cubicBezTo>
                <a:cubicBezTo>
                  <a:pt x="86" y="38"/>
                  <a:pt x="86" y="38"/>
                  <a:pt x="86" y="38"/>
                </a:cubicBezTo>
                <a:close/>
                <a:moveTo>
                  <a:pt x="15" y="30"/>
                </a:moveTo>
                <a:cubicBezTo>
                  <a:pt x="15" y="52"/>
                  <a:pt x="15" y="52"/>
                  <a:pt x="15" y="52"/>
                </a:cubicBezTo>
                <a:cubicBezTo>
                  <a:pt x="45" y="75"/>
                  <a:pt x="45" y="75"/>
                  <a:pt x="45" y="75"/>
                </a:cubicBezTo>
                <a:cubicBezTo>
                  <a:pt x="72" y="54"/>
                  <a:pt x="72" y="54"/>
                  <a:pt x="72" y="54"/>
                </a:cubicBezTo>
                <a:cubicBezTo>
                  <a:pt x="72" y="30"/>
                  <a:pt x="72" y="30"/>
                  <a:pt x="72" y="30"/>
                </a:cubicBezTo>
                <a:cubicBezTo>
                  <a:pt x="15" y="30"/>
                  <a:pt x="15" y="30"/>
                  <a:pt x="15" y="30"/>
                </a:cubicBezTo>
                <a:close/>
                <a:moveTo>
                  <a:pt x="25" y="35"/>
                </a:moveTo>
                <a:cubicBezTo>
                  <a:pt x="25" y="39"/>
                  <a:pt x="25" y="39"/>
                  <a:pt x="25" y="39"/>
                </a:cubicBezTo>
                <a:cubicBezTo>
                  <a:pt x="63" y="39"/>
                  <a:pt x="63" y="39"/>
                  <a:pt x="63" y="39"/>
                </a:cubicBezTo>
                <a:cubicBezTo>
                  <a:pt x="63" y="35"/>
                  <a:pt x="63" y="35"/>
                  <a:pt x="63" y="35"/>
                </a:cubicBezTo>
                <a:cubicBezTo>
                  <a:pt x="25" y="35"/>
                  <a:pt x="25" y="35"/>
                  <a:pt x="25" y="35"/>
                </a:cubicBezTo>
                <a:close/>
                <a:moveTo>
                  <a:pt x="25" y="51"/>
                </a:moveTo>
                <a:cubicBezTo>
                  <a:pt x="25" y="55"/>
                  <a:pt x="25" y="55"/>
                  <a:pt x="25" y="55"/>
                </a:cubicBezTo>
                <a:cubicBezTo>
                  <a:pt x="63" y="55"/>
                  <a:pt x="63" y="55"/>
                  <a:pt x="63" y="55"/>
                </a:cubicBezTo>
                <a:cubicBezTo>
                  <a:pt x="63" y="51"/>
                  <a:pt x="63" y="51"/>
                  <a:pt x="63" y="51"/>
                </a:cubicBezTo>
                <a:cubicBezTo>
                  <a:pt x="25" y="51"/>
                  <a:pt x="25" y="51"/>
                  <a:pt x="25" y="51"/>
                </a:cubicBezTo>
                <a:close/>
                <a:moveTo>
                  <a:pt x="25" y="43"/>
                </a:moveTo>
                <a:cubicBezTo>
                  <a:pt x="25" y="47"/>
                  <a:pt x="25" y="47"/>
                  <a:pt x="25" y="47"/>
                </a:cubicBezTo>
                <a:cubicBezTo>
                  <a:pt x="63" y="47"/>
                  <a:pt x="63" y="47"/>
                  <a:pt x="63" y="47"/>
                </a:cubicBezTo>
                <a:cubicBezTo>
                  <a:pt x="63" y="43"/>
                  <a:pt x="63" y="43"/>
                  <a:pt x="63" y="43"/>
                </a:cubicBezTo>
                <a:cubicBezTo>
                  <a:pt x="25" y="43"/>
                  <a:pt x="25" y="43"/>
                  <a:pt x="25" y="43"/>
                </a:cubicBezTo>
                <a:close/>
                <a:moveTo>
                  <a:pt x="10" y="87"/>
                </a:moveTo>
                <a:cubicBezTo>
                  <a:pt x="28" y="69"/>
                  <a:pt x="28" y="69"/>
                  <a:pt x="28" y="69"/>
                </a:cubicBezTo>
                <a:cubicBezTo>
                  <a:pt x="28" y="69"/>
                  <a:pt x="28" y="68"/>
                  <a:pt x="28" y="67"/>
                </a:cubicBezTo>
                <a:cubicBezTo>
                  <a:pt x="27" y="66"/>
                  <a:pt x="26" y="66"/>
                  <a:pt x="25" y="67"/>
                </a:cubicBezTo>
                <a:cubicBezTo>
                  <a:pt x="7" y="84"/>
                  <a:pt x="7" y="84"/>
                  <a:pt x="7" y="84"/>
                </a:cubicBezTo>
                <a:cubicBezTo>
                  <a:pt x="6" y="85"/>
                  <a:pt x="6" y="86"/>
                  <a:pt x="7" y="87"/>
                </a:cubicBezTo>
                <a:cubicBezTo>
                  <a:pt x="8" y="87"/>
                  <a:pt x="9" y="87"/>
                  <a:pt x="10" y="87"/>
                </a:cubicBezTo>
                <a:close/>
                <a:moveTo>
                  <a:pt x="84" y="84"/>
                </a:moveTo>
                <a:cubicBezTo>
                  <a:pt x="66" y="67"/>
                  <a:pt x="66" y="67"/>
                  <a:pt x="66" y="67"/>
                </a:cubicBezTo>
                <a:cubicBezTo>
                  <a:pt x="65" y="66"/>
                  <a:pt x="64" y="66"/>
                  <a:pt x="63" y="67"/>
                </a:cubicBezTo>
                <a:cubicBezTo>
                  <a:pt x="62" y="68"/>
                  <a:pt x="62" y="69"/>
                  <a:pt x="63" y="69"/>
                </a:cubicBezTo>
                <a:cubicBezTo>
                  <a:pt x="81" y="87"/>
                  <a:pt x="81" y="87"/>
                  <a:pt x="81" y="87"/>
                </a:cubicBezTo>
                <a:cubicBezTo>
                  <a:pt x="82" y="87"/>
                  <a:pt x="83" y="87"/>
                  <a:pt x="84" y="87"/>
                </a:cubicBezTo>
                <a:cubicBezTo>
                  <a:pt x="85" y="86"/>
                  <a:pt x="85" y="85"/>
                  <a:pt x="84" y="84"/>
                </a:cubicBezTo>
                <a:close/>
              </a:path>
            </a:pathLst>
          </a:custGeom>
          <a:solidFill>
            <a:schemeClr val="accent1"/>
          </a:solidFill>
          <a:ln w="12700" cap="flat">
            <a:solidFill>
              <a:srgbClr val="FFFFFF"/>
            </a:solidFill>
            <a:miter lim="400000"/>
          </a:ln>
          <a:effectLst/>
        </p:spPr>
        <p:txBody>
          <a:bodyPr wrap="square" lIns="0" tIns="0" rIns="0" bIns="0" numCol="1" anchor="t">
            <a:noAutofit/>
          </a:bodyPr>
          <a:lstStyle/>
          <a:p>
            <a:endParaRPr lang="zh-CN" altLang="en-US"/>
          </a:p>
        </p:txBody>
      </p:sp>
      <p:sp>
        <p:nvSpPr>
          <p:cNvPr id="25" name="Shape 1855"/>
          <p:cNvSpPr/>
          <p:nvPr/>
        </p:nvSpPr>
        <p:spPr>
          <a:xfrm rot="5400000">
            <a:off x="6066955" y="35178"/>
            <a:ext cx="58091" cy="10105575"/>
          </a:xfrm>
          <a:prstGeom prst="roundRect">
            <a:avLst>
              <a:gd name="adj" fmla="val 50000"/>
            </a:avLst>
          </a:prstGeom>
          <a:solidFill>
            <a:schemeClr val="accent1"/>
          </a:solidFill>
          <a:ln w="12700">
            <a:miter lim="400000"/>
          </a:ln>
        </p:spPr>
        <p:txBody>
          <a:bodyPr lIns="0" tIns="0" rIns="0" bIns="0"/>
          <a:lstStyle/>
          <a:p>
            <a:pPr lvl="0"/>
          </a:p>
        </p:txBody>
      </p:sp>
      <p:sp>
        <p:nvSpPr>
          <p:cNvPr id="26" name="矩形 25"/>
          <p:cNvSpPr/>
          <p:nvPr/>
        </p:nvSpPr>
        <p:spPr>
          <a:xfrm>
            <a:off x="1136129" y="5307511"/>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6" name="矩形 15"/>
          <p:cNvSpPr/>
          <p:nvPr/>
        </p:nvSpPr>
        <p:spPr>
          <a:xfrm>
            <a:off x="9532117" y="2378387"/>
            <a:ext cx="1472454" cy="13415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7" name="矩形 16"/>
          <p:cNvSpPr/>
          <p:nvPr/>
        </p:nvSpPr>
        <p:spPr>
          <a:xfrm>
            <a:off x="3968992" y="2378387"/>
            <a:ext cx="1472454" cy="13415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8" name="矩形 17"/>
          <p:cNvSpPr/>
          <p:nvPr/>
        </p:nvSpPr>
        <p:spPr>
          <a:xfrm>
            <a:off x="1187430" y="2378387"/>
            <a:ext cx="1472454" cy="13415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9" name="Freeform 101"/>
          <p:cNvSpPr>
            <a:spLocks noEditPoints="1"/>
          </p:cNvSpPr>
          <p:nvPr/>
        </p:nvSpPr>
        <p:spPr bwMode="auto">
          <a:xfrm>
            <a:off x="1519390" y="2781283"/>
            <a:ext cx="808535" cy="535777"/>
          </a:xfrm>
          <a:custGeom>
            <a:avLst/>
            <a:gdLst/>
            <a:ahLst/>
            <a:cxnLst>
              <a:cxn ang="0">
                <a:pos x="77" y="43"/>
              </a:cxn>
              <a:cxn ang="0">
                <a:pos x="77" y="47"/>
              </a:cxn>
              <a:cxn ang="0">
                <a:pos x="70" y="51"/>
              </a:cxn>
              <a:cxn ang="0">
                <a:pos x="6" y="51"/>
              </a:cxn>
              <a:cxn ang="0">
                <a:pos x="0" y="47"/>
              </a:cxn>
              <a:cxn ang="0">
                <a:pos x="0" y="43"/>
              </a:cxn>
              <a:cxn ang="0">
                <a:pos x="6" y="43"/>
              </a:cxn>
              <a:cxn ang="0">
                <a:pos x="70" y="43"/>
              </a:cxn>
              <a:cxn ang="0">
                <a:pos x="77" y="43"/>
              </a:cxn>
              <a:cxn ang="0">
                <a:pos x="10" y="34"/>
              </a:cxn>
              <a:cxn ang="0">
                <a:pos x="10" y="6"/>
              </a:cxn>
              <a:cxn ang="0">
                <a:pos x="16" y="0"/>
              </a:cxn>
              <a:cxn ang="0">
                <a:pos x="60" y="0"/>
              </a:cxn>
              <a:cxn ang="0">
                <a:pos x="67" y="6"/>
              </a:cxn>
              <a:cxn ang="0">
                <a:pos x="67" y="34"/>
              </a:cxn>
              <a:cxn ang="0">
                <a:pos x="60" y="41"/>
              </a:cxn>
              <a:cxn ang="0">
                <a:pos x="16" y="41"/>
              </a:cxn>
              <a:cxn ang="0">
                <a:pos x="10" y="34"/>
              </a:cxn>
              <a:cxn ang="0">
                <a:pos x="15" y="34"/>
              </a:cxn>
              <a:cxn ang="0">
                <a:pos x="16" y="36"/>
              </a:cxn>
              <a:cxn ang="0">
                <a:pos x="60" y="36"/>
              </a:cxn>
              <a:cxn ang="0">
                <a:pos x="61" y="34"/>
              </a:cxn>
              <a:cxn ang="0">
                <a:pos x="61" y="6"/>
              </a:cxn>
              <a:cxn ang="0">
                <a:pos x="60" y="5"/>
              </a:cxn>
              <a:cxn ang="0">
                <a:pos x="16" y="5"/>
              </a:cxn>
              <a:cxn ang="0">
                <a:pos x="15" y="6"/>
              </a:cxn>
              <a:cxn ang="0">
                <a:pos x="15" y="34"/>
              </a:cxn>
              <a:cxn ang="0">
                <a:pos x="42" y="47"/>
              </a:cxn>
              <a:cxn ang="0">
                <a:pos x="42" y="46"/>
              </a:cxn>
              <a:cxn ang="0">
                <a:pos x="35" y="46"/>
              </a:cxn>
              <a:cxn ang="0">
                <a:pos x="34" y="47"/>
              </a:cxn>
              <a:cxn ang="0">
                <a:pos x="35" y="47"/>
              </a:cxn>
              <a:cxn ang="0">
                <a:pos x="42" y="47"/>
              </a:cxn>
              <a:cxn ang="0">
                <a:pos x="42" y="47"/>
              </a:cxn>
            </a:cxnLst>
            <a:rect l="0" t="0" r="r" b="b"/>
            <a:pathLst>
              <a:path w="77" h="51">
                <a:moveTo>
                  <a:pt x="77" y="43"/>
                </a:moveTo>
                <a:cubicBezTo>
                  <a:pt x="77" y="47"/>
                  <a:pt x="77" y="47"/>
                  <a:pt x="77" y="47"/>
                </a:cubicBezTo>
                <a:cubicBezTo>
                  <a:pt x="77" y="49"/>
                  <a:pt x="74" y="51"/>
                  <a:pt x="70" y="51"/>
                </a:cubicBezTo>
                <a:cubicBezTo>
                  <a:pt x="6" y="51"/>
                  <a:pt x="6" y="51"/>
                  <a:pt x="6" y="51"/>
                </a:cubicBezTo>
                <a:cubicBezTo>
                  <a:pt x="3" y="51"/>
                  <a:pt x="0" y="49"/>
                  <a:pt x="0" y="47"/>
                </a:cubicBezTo>
                <a:cubicBezTo>
                  <a:pt x="0" y="43"/>
                  <a:pt x="0" y="43"/>
                  <a:pt x="0" y="43"/>
                </a:cubicBezTo>
                <a:cubicBezTo>
                  <a:pt x="6" y="43"/>
                  <a:pt x="6" y="43"/>
                  <a:pt x="6" y="43"/>
                </a:cubicBezTo>
                <a:cubicBezTo>
                  <a:pt x="70" y="43"/>
                  <a:pt x="70" y="43"/>
                  <a:pt x="70" y="43"/>
                </a:cubicBezTo>
                <a:lnTo>
                  <a:pt x="77" y="43"/>
                </a:lnTo>
                <a:close/>
                <a:moveTo>
                  <a:pt x="10" y="34"/>
                </a:moveTo>
                <a:cubicBezTo>
                  <a:pt x="10" y="6"/>
                  <a:pt x="10" y="6"/>
                  <a:pt x="10" y="6"/>
                </a:cubicBezTo>
                <a:cubicBezTo>
                  <a:pt x="10" y="2"/>
                  <a:pt x="13" y="0"/>
                  <a:pt x="16" y="0"/>
                </a:cubicBezTo>
                <a:cubicBezTo>
                  <a:pt x="60" y="0"/>
                  <a:pt x="60" y="0"/>
                  <a:pt x="60" y="0"/>
                </a:cubicBezTo>
                <a:cubicBezTo>
                  <a:pt x="64" y="0"/>
                  <a:pt x="67" y="2"/>
                  <a:pt x="67" y="6"/>
                </a:cubicBezTo>
                <a:cubicBezTo>
                  <a:pt x="67" y="34"/>
                  <a:pt x="67" y="34"/>
                  <a:pt x="67" y="34"/>
                </a:cubicBezTo>
                <a:cubicBezTo>
                  <a:pt x="67" y="38"/>
                  <a:pt x="64" y="41"/>
                  <a:pt x="60" y="41"/>
                </a:cubicBezTo>
                <a:cubicBezTo>
                  <a:pt x="16" y="41"/>
                  <a:pt x="16" y="41"/>
                  <a:pt x="16" y="41"/>
                </a:cubicBezTo>
                <a:cubicBezTo>
                  <a:pt x="13" y="41"/>
                  <a:pt x="10" y="38"/>
                  <a:pt x="10" y="34"/>
                </a:cubicBezTo>
                <a:close/>
                <a:moveTo>
                  <a:pt x="15" y="34"/>
                </a:moveTo>
                <a:cubicBezTo>
                  <a:pt x="15" y="35"/>
                  <a:pt x="16" y="36"/>
                  <a:pt x="16" y="36"/>
                </a:cubicBezTo>
                <a:cubicBezTo>
                  <a:pt x="60" y="36"/>
                  <a:pt x="60" y="36"/>
                  <a:pt x="60" y="36"/>
                </a:cubicBezTo>
                <a:cubicBezTo>
                  <a:pt x="61" y="36"/>
                  <a:pt x="61" y="35"/>
                  <a:pt x="61" y="34"/>
                </a:cubicBezTo>
                <a:cubicBezTo>
                  <a:pt x="61" y="6"/>
                  <a:pt x="61" y="6"/>
                  <a:pt x="61" y="6"/>
                </a:cubicBezTo>
                <a:cubicBezTo>
                  <a:pt x="61" y="5"/>
                  <a:pt x="61" y="5"/>
                  <a:pt x="60" y="5"/>
                </a:cubicBezTo>
                <a:cubicBezTo>
                  <a:pt x="16" y="5"/>
                  <a:pt x="16" y="5"/>
                  <a:pt x="16" y="5"/>
                </a:cubicBezTo>
                <a:cubicBezTo>
                  <a:pt x="16" y="5"/>
                  <a:pt x="15" y="5"/>
                  <a:pt x="15" y="6"/>
                </a:cubicBezTo>
                <a:lnTo>
                  <a:pt x="15" y="34"/>
                </a:lnTo>
                <a:close/>
                <a:moveTo>
                  <a:pt x="42" y="47"/>
                </a:moveTo>
                <a:cubicBezTo>
                  <a:pt x="42" y="46"/>
                  <a:pt x="42" y="46"/>
                  <a:pt x="42" y="46"/>
                </a:cubicBezTo>
                <a:cubicBezTo>
                  <a:pt x="35" y="46"/>
                  <a:pt x="35" y="46"/>
                  <a:pt x="35" y="46"/>
                </a:cubicBezTo>
                <a:cubicBezTo>
                  <a:pt x="35" y="46"/>
                  <a:pt x="34" y="46"/>
                  <a:pt x="34" y="47"/>
                </a:cubicBezTo>
                <a:cubicBezTo>
                  <a:pt x="34" y="47"/>
                  <a:pt x="35" y="47"/>
                  <a:pt x="35" y="47"/>
                </a:cubicBezTo>
                <a:cubicBezTo>
                  <a:pt x="42" y="47"/>
                  <a:pt x="42" y="47"/>
                  <a:pt x="42" y="47"/>
                </a:cubicBezTo>
                <a:cubicBezTo>
                  <a:pt x="42" y="47"/>
                  <a:pt x="42" y="47"/>
                  <a:pt x="42" y="47"/>
                </a:cubicBezTo>
                <a:close/>
              </a:path>
            </a:pathLst>
          </a:custGeom>
          <a:solidFill>
            <a:srgbClr val="FFFFFF"/>
          </a:solidFill>
          <a:ln w="9525">
            <a:noFill/>
            <a:round/>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0" name="矩形 19"/>
          <p:cNvSpPr/>
          <p:nvPr/>
        </p:nvSpPr>
        <p:spPr>
          <a:xfrm>
            <a:off x="6750554" y="2378387"/>
            <a:ext cx="1472454" cy="13415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21" name="KSO_Shape"/>
          <p:cNvSpPr/>
          <p:nvPr/>
        </p:nvSpPr>
        <p:spPr bwMode="auto">
          <a:xfrm>
            <a:off x="7147535" y="2770424"/>
            <a:ext cx="678493" cy="557494"/>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p:spPr>
        <p:txBody>
          <a:bodyPr/>
          <a:lstStyle/>
          <a:p>
            <a:endParaRPr lang="zh-CN" altLang="en-US"/>
          </a:p>
        </p:txBody>
      </p:sp>
      <p:sp>
        <p:nvSpPr>
          <p:cNvPr id="22" name="KSO_Shape"/>
          <p:cNvSpPr/>
          <p:nvPr/>
        </p:nvSpPr>
        <p:spPr bwMode="auto">
          <a:xfrm>
            <a:off x="4341770" y="2685722"/>
            <a:ext cx="726898" cy="726898"/>
          </a:xfrm>
          <a:custGeom>
            <a:avLst/>
            <a:gdLst>
              <a:gd name="T0" fmla="*/ 366124 w 1611313"/>
              <a:gd name="T1" fmla="*/ 1610945 h 1611313"/>
              <a:gd name="T2" fmla="*/ 489434 w 1611313"/>
              <a:gd name="T3" fmla="*/ 1727064 h 1611313"/>
              <a:gd name="T4" fmla="*/ 599113 w 1611313"/>
              <a:gd name="T5" fmla="*/ 1611260 h 1611313"/>
              <a:gd name="T6" fmla="*/ 599113 w 1611313"/>
              <a:gd name="T7" fmla="*/ 1952659 h 1611313"/>
              <a:gd name="T8" fmla="*/ 366124 w 1611313"/>
              <a:gd name="T9" fmla="*/ 1952659 h 1611313"/>
              <a:gd name="T10" fmla="*/ 1027366 w 1611313"/>
              <a:gd name="T11" fmla="*/ 1324703 h 1611313"/>
              <a:gd name="T12" fmla="*/ 1156381 w 1611313"/>
              <a:gd name="T13" fmla="*/ 1446550 h 1611313"/>
              <a:gd name="T14" fmla="*/ 1252430 w 1611313"/>
              <a:gd name="T15" fmla="*/ 1537618 h 1611313"/>
              <a:gd name="T16" fmla="*/ 1260354 w 1611313"/>
              <a:gd name="T17" fmla="*/ 1529368 h 1611313"/>
              <a:gd name="T18" fmla="*/ 1260354 w 1611313"/>
              <a:gd name="T19" fmla="*/ 1952661 h 1611313"/>
              <a:gd name="T20" fmla="*/ 1027366 w 1611313"/>
              <a:gd name="T21" fmla="*/ 1952661 h 1611313"/>
              <a:gd name="T22" fmla="*/ 929733 w 1611313"/>
              <a:gd name="T23" fmla="*/ 1260353 h 1611313"/>
              <a:gd name="T24" fmla="*/ 929733 w 1611313"/>
              <a:gd name="T25" fmla="*/ 1952659 h 1611313"/>
              <a:gd name="T26" fmla="*/ 696745 w 1611313"/>
              <a:gd name="T27" fmla="*/ 1952659 h 1611313"/>
              <a:gd name="T28" fmla="*/ 696745 w 1611313"/>
              <a:gd name="T29" fmla="*/ 1507605 h 1611313"/>
              <a:gd name="T30" fmla="*/ 1590975 w 1611313"/>
              <a:gd name="T31" fmla="*/ 1180471 h 1611313"/>
              <a:gd name="T32" fmla="*/ 1590975 w 1611313"/>
              <a:gd name="T33" fmla="*/ 1952659 h 1611313"/>
              <a:gd name="T34" fmla="*/ 1357986 w 1611313"/>
              <a:gd name="T35" fmla="*/ 1952659 h 1611313"/>
              <a:gd name="T36" fmla="*/ 1357986 w 1611313"/>
              <a:gd name="T37" fmla="*/ 1427204 h 1611313"/>
              <a:gd name="T38" fmla="*/ 1846571 w 1611313"/>
              <a:gd name="T39" fmla="*/ 909762 h 1611313"/>
              <a:gd name="T40" fmla="*/ 1921595 w 1611313"/>
              <a:gd name="T41" fmla="*/ 980386 h 1611313"/>
              <a:gd name="T42" fmla="*/ 1921595 w 1611313"/>
              <a:gd name="T43" fmla="*/ 1952659 h 1611313"/>
              <a:gd name="T44" fmla="*/ 1688608 w 1611313"/>
              <a:gd name="T45" fmla="*/ 1952659 h 1611313"/>
              <a:gd name="T46" fmla="*/ 1688608 w 1611313"/>
              <a:gd name="T47" fmla="*/ 1077614 h 1611313"/>
              <a:gd name="T48" fmla="*/ 1369516 w 1611313"/>
              <a:gd name="T49" fmla="*/ 201924 h 1611313"/>
              <a:gd name="T50" fmla="*/ 1966622 w 1611313"/>
              <a:gd name="T51" fmla="*/ 256445 h 1611313"/>
              <a:gd name="T52" fmla="*/ 2048074 w 1611313"/>
              <a:gd name="T53" fmla="*/ 848901 h 1611313"/>
              <a:gd name="T54" fmla="*/ 1846503 w 1611313"/>
              <a:gd name="T55" fmla="*/ 655536 h 1611313"/>
              <a:gd name="T56" fmla="*/ 1253200 w 1611313"/>
              <a:gd name="T57" fmla="*/ 1284446 h 1611313"/>
              <a:gd name="T58" fmla="*/ 1157170 w 1611313"/>
              <a:gd name="T59" fmla="*/ 1193787 h 1611313"/>
              <a:gd name="T60" fmla="*/ 977783 w 1611313"/>
              <a:gd name="T61" fmla="*/ 1024514 h 1611313"/>
              <a:gd name="T62" fmla="*/ 944188 w 1611313"/>
              <a:gd name="T63" fmla="*/ 992815 h 1611313"/>
              <a:gd name="T64" fmla="*/ 490970 w 1611313"/>
              <a:gd name="T65" fmla="*/ 1473371 h 1611313"/>
              <a:gd name="T66" fmla="*/ 215237 w 1611313"/>
              <a:gd name="T67" fmla="*/ 1213123 h 1611313"/>
              <a:gd name="T68" fmla="*/ 668454 w 1611313"/>
              <a:gd name="T69" fmla="*/ 732565 h 1611313"/>
              <a:gd name="T70" fmla="*/ 793961 w 1611313"/>
              <a:gd name="T71" fmla="*/ 599429 h 1611313"/>
              <a:gd name="T72" fmla="*/ 919784 w 1611313"/>
              <a:gd name="T73" fmla="*/ 466293 h 1611313"/>
              <a:gd name="T74" fmla="*/ 1228796 w 1611313"/>
              <a:gd name="T75" fmla="*/ 757924 h 1611313"/>
              <a:gd name="T76" fmla="*/ 1570770 w 1611313"/>
              <a:gd name="T77" fmla="*/ 395287 h 1611313"/>
              <a:gd name="T78" fmla="*/ 0 w 1611313"/>
              <a:gd name="T79" fmla="*/ 0 h 1611313"/>
              <a:gd name="T80" fmla="*/ 96958 w 1611313"/>
              <a:gd name="T81" fmla="*/ 0 h 1611313"/>
              <a:gd name="T82" fmla="*/ 96958 w 1611313"/>
              <a:gd name="T83" fmla="*/ 2155273 h 1611313"/>
              <a:gd name="T84" fmla="*/ 2252216 w 1611313"/>
              <a:gd name="T85" fmla="*/ 2155273 h 1611313"/>
              <a:gd name="T86" fmla="*/ 2252216 w 1611313"/>
              <a:gd name="T87" fmla="*/ 2252216 h 1611313"/>
              <a:gd name="T88" fmla="*/ 96958 w 1611313"/>
              <a:gd name="T89" fmla="*/ 2252216 h 1611313"/>
              <a:gd name="T90" fmla="*/ 0 w 1611313"/>
              <a:gd name="T91" fmla="*/ 2252216 h 1611313"/>
              <a:gd name="T92" fmla="*/ 0 w 1611313"/>
              <a:gd name="T93" fmla="*/ 2155273 h 161131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611313" h="1611313">
                <a:moveTo>
                  <a:pt x="261938" y="1152525"/>
                </a:moveTo>
                <a:lnTo>
                  <a:pt x="350158" y="1235601"/>
                </a:lnTo>
                <a:lnTo>
                  <a:pt x="428626" y="1152751"/>
                </a:lnTo>
                <a:lnTo>
                  <a:pt x="428626" y="1397000"/>
                </a:lnTo>
                <a:lnTo>
                  <a:pt x="261938" y="1397000"/>
                </a:lnTo>
                <a:lnTo>
                  <a:pt x="261938" y="1152525"/>
                </a:lnTo>
                <a:close/>
                <a:moveTo>
                  <a:pt x="735013" y="947738"/>
                </a:moveTo>
                <a:lnTo>
                  <a:pt x="827315" y="1034912"/>
                </a:lnTo>
                <a:lnTo>
                  <a:pt x="896031" y="1100065"/>
                </a:lnTo>
                <a:lnTo>
                  <a:pt x="901701" y="1094163"/>
                </a:lnTo>
                <a:lnTo>
                  <a:pt x="901701" y="1397001"/>
                </a:lnTo>
                <a:lnTo>
                  <a:pt x="735013" y="1397001"/>
                </a:lnTo>
                <a:lnTo>
                  <a:pt x="735013" y="947738"/>
                </a:lnTo>
                <a:close/>
                <a:moveTo>
                  <a:pt x="665163" y="901700"/>
                </a:moveTo>
                <a:lnTo>
                  <a:pt x="665163" y="1397000"/>
                </a:lnTo>
                <a:lnTo>
                  <a:pt x="498475" y="1397000"/>
                </a:lnTo>
                <a:lnTo>
                  <a:pt x="498475" y="1078593"/>
                </a:lnTo>
                <a:lnTo>
                  <a:pt x="665163" y="901700"/>
                </a:lnTo>
                <a:close/>
                <a:moveTo>
                  <a:pt x="1138238" y="844550"/>
                </a:moveTo>
                <a:lnTo>
                  <a:pt x="1138238" y="1397000"/>
                </a:lnTo>
                <a:lnTo>
                  <a:pt x="971550" y="1397000"/>
                </a:lnTo>
                <a:lnTo>
                  <a:pt x="971550" y="1021071"/>
                </a:lnTo>
                <a:lnTo>
                  <a:pt x="1138238" y="844550"/>
                </a:lnTo>
                <a:close/>
                <a:moveTo>
                  <a:pt x="1321101" y="650875"/>
                </a:moveTo>
                <a:lnTo>
                  <a:pt x="1374776" y="701402"/>
                </a:lnTo>
                <a:lnTo>
                  <a:pt x="1374776" y="1397000"/>
                </a:lnTo>
                <a:lnTo>
                  <a:pt x="1208088" y="1397000"/>
                </a:lnTo>
                <a:lnTo>
                  <a:pt x="1208088" y="770962"/>
                </a:lnTo>
                <a:lnTo>
                  <a:pt x="1321101" y="650875"/>
                </a:lnTo>
                <a:close/>
                <a:moveTo>
                  <a:pt x="979799" y="144463"/>
                </a:moveTo>
                <a:lnTo>
                  <a:pt x="1406989" y="183470"/>
                </a:lnTo>
                <a:lnTo>
                  <a:pt x="1465263" y="607333"/>
                </a:lnTo>
                <a:lnTo>
                  <a:pt x="1321052" y="468993"/>
                </a:lnTo>
                <a:lnTo>
                  <a:pt x="896583" y="918937"/>
                </a:lnTo>
                <a:lnTo>
                  <a:pt x="827879" y="854076"/>
                </a:lnTo>
                <a:lnTo>
                  <a:pt x="699540" y="732972"/>
                </a:lnTo>
                <a:lnTo>
                  <a:pt x="675505" y="710294"/>
                </a:lnTo>
                <a:lnTo>
                  <a:pt x="351257" y="1054101"/>
                </a:lnTo>
                <a:lnTo>
                  <a:pt x="153988" y="867910"/>
                </a:lnTo>
                <a:lnTo>
                  <a:pt x="478235" y="524102"/>
                </a:lnTo>
                <a:lnTo>
                  <a:pt x="568027" y="428852"/>
                </a:lnTo>
                <a:lnTo>
                  <a:pt x="658045" y="333602"/>
                </a:lnTo>
                <a:lnTo>
                  <a:pt x="879123" y="542245"/>
                </a:lnTo>
                <a:lnTo>
                  <a:pt x="1123783" y="282802"/>
                </a:lnTo>
                <a:lnTo>
                  <a:pt x="979799" y="144463"/>
                </a:lnTo>
                <a:close/>
                <a:moveTo>
                  <a:pt x="0" y="0"/>
                </a:moveTo>
                <a:lnTo>
                  <a:pt x="69367" y="0"/>
                </a:lnTo>
                <a:lnTo>
                  <a:pt x="69367" y="1541956"/>
                </a:lnTo>
                <a:lnTo>
                  <a:pt x="1611313" y="1541956"/>
                </a:lnTo>
                <a:lnTo>
                  <a:pt x="1611313" y="1611313"/>
                </a:lnTo>
                <a:lnTo>
                  <a:pt x="69367" y="1611313"/>
                </a:lnTo>
                <a:lnTo>
                  <a:pt x="0" y="1611313"/>
                </a:lnTo>
                <a:lnTo>
                  <a:pt x="0" y="1541956"/>
                </a:lnTo>
                <a:lnTo>
                  <a:pt x="0"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3" name="KSO_Shape"/>
          <p:cNvSpPr/>
          <p:nvPr/>
        </p:nvSpPr>
        <p:spPr>
          <a:xfrm>
            <a:off x="9924899" y="2636211"/>
            <a:ext cx="686891" cy="825921"/>
          </a:xfrm>
          <a:custGeom>
            <a:avLst/>
            <a:gdLst>
              <a:gd name="connsiteX0" fmla="*/ 331068 w 1208088"/>
              <a:gd name="connsiteY0" fmla="*/ 665573 h 1452563"/>
              <a:gd name="connsiteX1" fmla="*/ 508820 w 1208088"/>
              <a:gd name="connsiteY1" fmla="*/ 932822 h 1452563"/>
              <a:gd name="connsiteX2" fmla="*/ 369158 w 1208088"/>
              <a:gd name="connsiteY2" fmla="*/ 932822 h 1452563"/>
              <a:gd name="connsiteX3" fmla="*/ 369158 w 1208088"/>
              <a:gd name="connsiteY3" fmla="*/ 983727 h 1452563"/>
              <a:gd name="connsiteX4" fmla="*/ 534213 w 1208088"/>
              <a:gd name="connsiteY4" fmla="*/ 983727 h 1452563"/>
              <a:gd name="connsiteX5" fmla="*/ 534213 w 1208088"/>
              <a:gd name="connsiteY5" fmla="*/ 1034632 h 1452563"/>
              <a:gd name="connsiteX6" fmla="*/ 369158 w 1208088"/>
              <a:gd name="connsiteY6" fmla="*/ 1034632 h 1452563"/>
              <a:gd name="connsiteX7" fmla="*/ 369158 w 1208088"/>
              <a:gd name="connsiteY7" fmla="*/ 1085536 h 1452563"/>
              <a:gd name="connsiteX8" fmla="*/ 534213 w 1208088"/>
              <a:gd name="connsiteY8" fmla="*/ 1085536 h 1452563"/>
              <a:gd name="connsiteX9" fmla="*/ 534213 w 1208088"/>
              <a:gd name="connsiteY9" fmla="*/ 1238250 h 1452563"/>
              <a:gd name="connsiteX10" fmla="*/ 673875 w 1208088"/>
              <a:gd name="connsiteY10" fmla="*/ 1238250 h 1452563"/>
              <a:gd name="connsiteX11" fmla="*/ 673875 w 1208088"/>
              <a:gd name="connsiteY11" fmla="*/ 1085536 h 1452563"/>
              <a:gd name="connsiteX12" fmla="*/ 864324 w 1208088"/>
              <a:gd name="connsiteY12" fmla="*/ 1085536 h 1452563"/>
              <a:gd name="connsiteX13" fmla="*/ 864324 w 1208088"/>
              <a:gd name="connsiteY13" fmla="*/ 1034632 h 1452563"/>
              <a:gd name="connsiteX14" fmla="*/ 673875 w 1208088"/>
              <a:gd name="connsiteY14" fmla="*/ 1034632 h 1452563"/>
              <a:gd name="connsiteX15" fmla="*/ 673875 w 1208088"/>
              <a:gd name="connsiteY15" fmla="*/ 983727 h 1452563"/>
              <a:gd name="connsiteX16" fmla="*/ 864324 w 1208088"/>
              <a:gd name="connsiteY16" fmla="*/ 983727 h 1452563"/>
              <a:gd name="connsiteX17" fmla="*/ 864324 w 1208088"/>
              <a:gd name="connsiteY17" fmla="*/ 932822 h 1452563"/>
              <a:gd name="connsiteX18" fmla="*/ 699268 w 1208088"/>
              <a:gd name="connsiteY18" fmla="*/ 932822 h 1452563"/>
              <a:gd name="connsiteX19" fmla="*/ 877020 w 1208088"/>
              <a:gd name="connsiteY19" fmla="*/ 665573 h 1452563"/>
              <a:gd name="connsiteX20" fmla="*/ 737358 w 1208088"/>
              <a:gd name="connsiteY20" fmla="*/ 665573 h 1452563"/>
              <a:gd name="connsiteX21" fmla="*/ 597696 w 1208088"/>
              <a:gd name="connsiteY21" fmla="*/ 881918 h 1452563"/>
              <a:gd name="connsiteX22" fmla="*/ 458034 w 1208088"/>
              <a:gd name="connsiteY22" fmla="*/ 665573 h 1452563"/>
              <a:gd name="connsiteX23" fmla="*/ 331068 w 1208088"/>
              <a:gd name="connsiteY23" fmla="*/ 665573 h 1452563"/>
              <a:gd name="connsiteX24" fmla="*/ 719206 w 1208088"/>
              <a:gd name="connsiteY24" fmla="*/ 0 h 1452563"/>
              <a:gd name="connsiteX25" fmla="*/ 727454 w 1208088"/>
              <a:gd name="connsiteY25" fmla="*/ 317 h 1452563"/>
              <a:gd name="connsiteX26" fmla="*/ 736654 w 1208088"/>
              <a:gd name="connsiteY26" fmla="*/ 952 h 1452563"/>
              <a:gd name="connsiteX27" fmla="*/ 746172 w 1208088"/>
              <a:gd name="connsiteY27" fmla="*/ 2538 h 1452563"/>
              <a:gd name="connsiteX28" fmla="*/ 756641 w 1208088"/>
              <a:gd name="connsiteY28" fmla="*/ 4125 h 1452563"/>
              <a:gd name="connsiteX29" fmla="*/ 767428 w 1208088"/>
              <a:gd name="connsiteY29" fmla="*/ 6028 h 1452563"/>
              <a:gd name="connsiteX30" fmla="*/ 778849 w 1208088"/>
              <a:gd name="connsiteY30" fmla="*/ 8567 h 1452563"/>
              <a:gd name="connsiteX31" fmla="*/ 791222 w 1208088"/>
              <a:gd name="connsiteY31" fmla="*/ 11422 h 1452563"/>
              <a:gd name="connsiteX32" fmla="*/ 804546 w 1208088"/>
              <a:gd name="connsiteY32" fmla="*/ 14913 h 1452563"/>
              <a:gd name="connsiteX33" fmla="*/ 818822 w 1208088"/>
              <a:gd name="connsiteY33" fmla="*/ 18720 h 1452563"/>
              <a:gd name="connsiteX34" fmla="*/ 833416 w 1208088"/>
              <a:gd name="connsiteY34" fmla="*/ 23480 h 1452563"/>
              <a:gd name="connsiteX35" fmla="*/ 829609 w 1208088"/>
              <a:gd name="connsiteY35" fmla="*/ 36171 h 1452563"/>
              <a:gd name="connsiteX36" fmla="*/ 825802 w 1208088"/>
              <a:gd name="connsiteY36" fmla="*/ 48228 h 1452563"/>
              <a:gd name="connsiteX37" fmla="*/ 818188 w 1208088"/>
              <a:gd name="connsiteY37" fmla="*/ 70439 h 1452563"/>
              <a:gd name="connsiteX38" fmla="*/ 810256 w 1208088"/>
              <a:gd name="connsiteY38" fmla="*/ 91063 h 1452563"/>
              <a:gd name="connsiteX39" fmla="*/ 802960 w 1208088"/>
              <a:gd name="connsiteY39" fmla="*/ 108831 h 1452563"/>
              <a:gd name="connsiteX40" fmla="*/ 795663 w 1208088"/>
              <a:gd name="connsiteY40" fmla="*/ 125013 h 1452563"/>
              <a:gd name="connsiteX41" fmla="*/ 788684 w 1208088"/>
              <a:gd name="connsiteY41" fmla="*/ 138974 h 1452563"/>
              <a:gd name="connsiteX42" fmla="*/ 782021 w 1208088"/>
              <a:gd name="connsiteY42" fmla="*/ 151983 h 1452563"/>
              <a:gd name="connsiteX43" fmla="*/ 775994 w 1208088"/>
              <a:gd name="connsiteY43" fmla="*/ 163405 h 1452563"/>
              <a:gd name="connsiteX44" fmla="*/ 764572 w 1208088"/>
              <a:gd name="connsiteY44" fmla="*/ 183077 h 1452563"/>
              <a:gd name="connsiteX45" fmla="*/ 760131 w 1208088"/>
              <a:gd name="connsiteY45" fmla="*/ 191644 h 1452563"/>
              <a:gd name="connsiteX46" fmla="*/ 756007 w 1208088"/>
              <a:gd name="connsiteY46" fmla="*/ 200211 h 1452563"/>
              <a:gd name="connsiteX47" fmla="*/ 752517 w 1208088"/>
              <a:gd name="connsiteY47" fmla="*/ 207826 h 1452563"/>
              <a:gd name="connsiteX48" fmla="*/ 749662 w 1208088"/>
              <a:gd name="connsiteY48" fmla="*/ 215759 h 1452563"/>
              <a:gd name="connsiteX49" fmla="*/ 748393 w 1208088"/>
              <a:gd name="connsiteY49" fmla="*/ 219566 h 1452563"/>
              <a:gd name="connsiteX50" fmla="*/ 747441 w 1208088"/>
              <a:gd name="connsiteY50" fmla="*/ 223374 h 1452563"/>
              <a:gd name="connsiteX51" fmla="*/ 746806 w 1208088"/>
              <a:gd name="connsiteY51" fmla="*/ 227181 h 1452563"/>
              <a:gd name="connsiteX52" fmla="*/ 746489 w 1208088"/>
              <a:gd name="connsiteY52" fmla="*/ 231623 h 1452563"/>
              <a:gd name="connsiteX53" fmla="*/ 748076 w 1208088"/>
              <a:gd name="connsiteY53" fmla="*/ 231623 h 1452563"/>
              <a:gd name="connsiteX54" fmla="*/ 750931 w 1208088"/>
              <a:gd name="connsiteY54" fmla="*/ 231623 h 1452563"/>
              <a:gd name="connsiteX55" fmla="*/ 753786 w 1208088"/>
              <a:gd name="connsiteY55" fmla="*/ 231940 h 1452563"/>
              <a:gd name="connsiteX56" fmla="*/ 756324 w 1208088"/>
              <a:gd name="connsiteY56" fmla="*/ 232258 h 1452563"/>
              <a:gd name="connsiteX57" fmla="*/ 758862 w 1208088"/>
              <a:gd name="connsiteY57" fmla="*/ 233210 h 1452563"/>
              <a:gd name="connsiteX58" fmla="*/ 761400 w 1208088"/>
              <a:gd name="connsiteY58" fmla="*/ 233844 h 1452563"/>
              <a:gd name="connsiteX59" fmla="*/ 763621 w 1208088"/>
              <a:gd name="connsiteY59" fmla="*/ 234796 h 1452563"/>
              <a:gd name="connsiteX60" fmla="*/ 765842 w 1208088"/>
              <a:gd name="connsiteY60" fmla="*/ 236065 h 1452563"/>
              <a:gd name="connsiteX61" fmla="*/ 768062 w 1208088"/>
              <a:gd name="connsiteY61" fmla="*/ 237334 h 1452563"/>
              <a:gd name="connsiteX62" fmla="*/ 769966 w 1208088"/>
              <a:gd name="connsiteY62" fmla="*/ 238921 h 1452563"/>
              <a:gd name="connsiteX63" fmla="*/ 771552 w 1208088"/>
              <a:gd name="connsiteY63" fmla="*/ 240190 h 1452563"/>
              <a:gd name="connsiteX64" fmla="*/ 772821 w 1208088"/>
              <a:gd name="connsiteY64" fmla="*/ 242094 h 1452563"/>
              <a:gd name="connsiteX65" fmla="*/ 774090 w 1208088"/>
              <a:gd name="connsiteY65" fmla="*/ 243680 h 1452563"/>
              <a:gd name="connsiteX66" fmla="*/ 775042 w 1208088"/>
              <a:gd name="connsiteY66" fmla="*/ 245901 h 1452563"/>
              <a:gd name="connsiteX67" fmla="*/ 775676 w 1208088"/>
              <a:gd name="connsiteY67" fmla="*/ 247805 h 1452563"/>
              <a:gd name="connsiteX68" fmla="*/ 775994 w 1208088"/>
              <a:gd name="connsiteY68" fmla="*/ 249709 h 1452563"/>
              <a:gd name="connsiteX69" fmla="*/ 776311 w 1208088"/>
              <a:gd name="connsiteY69" fmla="*/ 251930 h 1452563"/>
              <a:gd name="connsiteX70" fmla="*/ 776311 w 1208088"/>
              <a:gd name="connsiteY70" fmla="*/ 253834 h 1452563"/>
              <a:gd name="connsiteX71" fmla="*/ 775676 w 1208088"/>
              <a:gd name="connsiteY71" fmla="*/ 255420 h 1452563"/>
              <a:gd name="connsiteX72" fmla="*/ 775359 w 1208088"/>
              <a:gd name="connsiteY72" fmla="*/ 257324 h 1452563"/>
              <a:gd name="connsiteX73" fmla="*/ 774407 w 1208088"/>
              <a:gd name="connsiteY73" fmla="*/ 258910 h 1452563"/>
              <a:gd name="connsiteX74" fmla="*/ 773456 w 1208088"/>
              <a:gd name="connsiteY74" fmla="*/ 260497 h 1452563"/>
              <a:gd name="connsiteX75" fmla="*/ 772186 w 1208088"/>
              <a:gd name="connsiteY75" fmla="*/ 262083 h 1452563"/>
              <a:gd name="connsiteX76" fmla="*/ 769331 w 1208088"/>
              <a:gd name="connsiteY76" fmla="*/ 265256 h 1452563"/>
              <a:gd name="connsiteX77" fmla="*/ 765524 w 1208088"/>
              <a:gd name="connsiteY77" fmla="*/ 267794 h 1452563"/>
              <a:gd name="connsiteX78" fmla="*/ 761717 w 1208088"/>
              <a:gd name="connsiteY78" fmla="*/ 269698 h 1452563"/>
              <a:gd name="connsiteX79" fmla="*/ 756958 w 1208088"/>
              <a:gd name="connsiteY79" fmla="*/ 270967 h 1452563"/>
              <a:gd name="connsiteX80" fmla="*/ 752200 w 1208088"/>
              <a:gd name="connsiteY80" fmla="*/ 271919 h 1452563"/>
              <a:gd name="connsiteX81" fmla="*/ 756324 w 1208088"/>
              <a:gd name="connsiteY81" fmla="*/ 284611 h 1452563"/>
              <a:gd name="connsiteX82" fmla="*/ 757910 w 1208088"/>
              <a:gd name="connsiteY82" fmla="*/ 289053 h 1452563"/>
              <a:gd name="connsiteX83" fmla="*/ 760448 w 1208088"/>
              <a:gd name="connsiteY83" fmla="*/ 293812 h 1452563"/>
              <a:gd name="connsiteX84" fmla="*/ 763621 w 1208088"/>
              <a:gd name="connsiteY84" fmla="*/ 299206 h 1452563"/>
              <a:gd name="connsiteX85" fmla="*/ 768062 w 1208088"/>
              <a:gd name="connsiteY85" fmla="*/ 304283 h 1452563"/>
              <a:gd name="connsiteX86" fmla="*/ 772504 w 1208088"/>
              <a:gd name="connsiteY86" fmla="*/ 309677 h 1452563"/>
              <a:gd name="connsiteX87" fmla="*/ 777580 w 1208088"/>
              <a:gd name="connsiteY87" fmla="*/ 315706 h 1452563"/>
              <a:gd name="connsiteX88" fmla="*/ 783608 w 1208088"/>
              <a:gd name="connsiteY88" fmla="*/ 321417 h 1452563"/>
              <a:gd name="connsiteX89" fmla="*/ 789952 w 1208088"/>
              <a:gd name="connsiteY89" fmla="*/ 327445 h 1452563"/>
              <a:gd name="connsiteX90" fmla="*/ 796615 w 1208088"/>
              <a:gd name="connsiteY90" fmla="*/ 333791 h 1452563"/>
              <a:gd name="connsiteX91" fmla="*/ 803912 w 1208088"/>
              <a:gd name="connsiteY91" fmla="*/ 339820 h 1452563"/>
              <a:gd name="connsiteX92" fmla="*/ 819774 w 1208088"/>
              <a:gd name="connsiteY92" fmla="*/ 353146 h 1452563"/>
              <a:gd name="connsiteX93" fmla="*/ 836588 w 1208088"/>
              <a:gd name="connsiteY93" fmla="*/ 366155 h 1452563"/>
              <a:gd name="connsiteX94" fmla="*/ 854672 w 1208088"/>
              <a:gd name="connsiteY94" fmla="*/ 379798 h 1452563"/>
              <a:gd name="connsiteX95" fmla="*/ 891472 w 1208088"/>
              <a:gd name="connsiteY95" fmla="*/ 407720 h 1452563"/>
              <a:gd name="connsiteX96" fmla="*/ 928274 w 1208088"/>
              <a:gd name="connsiteY96" fmla="*/ 435008 h 1452563"/>
              <a:gd name="connsiteX97" fmla="*/ 945405 w 1208088"/>
              <a:gd name="connsiteY97" fmla="*/ 448334 h 1452563"/>
              <a:gd name="connsiteX98" fmla="*/ 961902 w 1208088"/>
              <a:gd name="connsiteY98" fmla="*/ 461343 h 1452563"/>
              <a:gd name="connsiteX99" fmla="*/ 976496 w 1208088"/>
              <a:gd name="connsiteY99" fmla="*/ 474034 h 1452563"/>
              <a:gd name="connsiteX100" fmla="*/ 983158 w 1208088"/>
              <a:gd name="connsiteY100" fmla="*/ 479746 h 1452563"/>
              <a:gd name="connsiteX101" fmla="*/ 989186 w 1208088"/>
              <a:gd name="connsiteY101" fmla="*/ 485457 h 1452563"/>
              <a:gd name="connsiteX102" fmla="*/ 996482 w 1208088"/>
              <a:gd name="connsiteY102" fmla="*/ 493072 h 1452563"/>
              <a:gd name="connsiteX103" fmla="*/ 1003779 w 1208088"/>
              <a:gd name="connsiteY103" fmla="*/ 501004 h 1452563"/>
              <a:gd name="connsiteX104" fmla="*/ 1011393 w 1208088"/>
              <a:gd name="connsiteY104" fmla="*/ 510206 h 1452563"/>
              <a:gd name="connsiteX105" fmla="*/ 1019007 w 1208088"/>
              <a:gd name="connsiteY105" fmla="*/ 519725 h 1452563"/>
              <a:gd name="connsiteX106" fmla="*/ 1026938 w 1208088"/>
              <a:gd name="connsiteY106" fmla="*/ 530830 h 1452563"/>
              <a:gd name="connsiteX107" fmla="*/ 1034552 w 1208088"/>
              <a:gd name="connsiteY107" fmla="*/ 542252 h 1452563"/>
              <a:gd name="connsiteX108" fmla="*/ 1042801 w 1208088"/>
              <a:gd name="connsiteY108" fmla="*/ 554309 h 1452563"/>
              <a:gd name="connsiteX109" fmla="*/ 1050732 w 1208088"/>
              <a:gd name="connsiteY109" fmla="*/ 567318 h 1452563"/>
              <a:gd name="connsiteX110" fmla="*/ 1058663 w 1208088"/>
              <a:gd name="connsiteY110" fmla="*/ 581279 h 1452563"/>
              <a:gd name="connsiteX111" fmla="*/ 1066912 w 1208088"/>
              <a:gd name="connsiteY111" fmla="*/ 595557 h 1452563"/>
              <a:gd name="connsiteX112" fmla="*/ 1074843 w 1208088"/>
              <a:gd name="connsiteY112" fmla="*/ 610153 h 1452563"/>
              <a:gd name="connsiteX113" fmla="*/ 1083092 w 1208088"/>
              <a:gd name="connsiteY113" fmla="*/ 626017 h 1452563"/>
              <a:gd name="connsiteX114" fmla="*/ 1091023 w 1208088"/>
              <a:gd name="connsiteY114" fmla="*/ 641882 h 1452563"/>
              <a:gd name="connsiteX115" fmla="*/ 1098954 w 1208088"/>
              <a:gd name="connsiteY115" fmla="*/ 658698 h 1452563"/>
              <a:gd name="connsiteX116" fmla="*/ 1106568 w 1208088"/>
              <a:gd name="connsiteY116" fmla="*/ 675832 h 1452563"/>
              <a:gd name="connsiteX117" fmla="*/ 1114499 w 1208088"/>
              <a:gd name="connsiteY117" fmla="*/ 693283 h 1452563"/>
              <a:gd name="connsiteX118" fmla="*/ 1122113 w 1208088"/>
              <a:gd name="connsiteY118" fmla="*/ 711369 h 1452563"/>
              <a:gd name="connsiteX119" fmla="*/ 1129727 w 1208088"/>
              <a:gd name="connsiteY119" fmla="*/ 729772 h 1452563"/>
              <a:gd name="connsiteX120" fmla="*/ 1136707 w 1208088"/>
              <a:gd name="connsiteY120" fmla="*/ 748492 h 1452563"/>
              <a:gd name="connsiteX121" fmla="*/ 1143686 w 1208088"/>
              <a:gd name="connsiteY121" fmla="*/ 768164 h 1452563"/>
              <a:gd name="connsiteX122" fmla="*/ 1150348 w 1208088"/>
              <a:gd name="connsiteY122" fmla="*/ 787519 h 1452563"/>
              <a:gd name="connsiteX123" fmla="*/ 1157011 w 1208088"/>
              <a:gd name="connsiteY123" fmla="*/ 807191 h 1452563"/>
              <a:gd name="connsiteX124" fmla="*/ 1163038 w 1208088"/>
              <a:gd name="connsiteY124" fmla="*/ 826863 h 1452563"/>
              <a:gd name="connsiteX125" fmla="*/ 1169066 w 1208088"/>
              <a:gd name="connsiteY125" fmla="*/ 847170 h 1452563"/>
              <a:gd name="connsiteX126" fmla="*/ 1174460 w 1208088"/>
              <a:gd name="connsiteY126" fmla="*/ 867477 h 1452563"/>
              <a:gd name="connsiteX127" fmla="*/ 1179853 w 1208088"/>
              <a:gd name="connsiteY127" fmla="*/ 887783 h 1452563"/>
              <a:gd name="connsiteX128" fmla="*/ 1184929 w 1208088"/>
              <a:gd name="connsiteY128" fmla="*/ 908407 h 1452563"/>
              <a:gd name="connsiteX129" fmla="*/ 1189370 w 1208088"/>
              <a:gd name="connsiteY129" fmla="*/ 929031 h 1452563"/>
              <a:gd name="connsiteX130" fmla="*/ 1193177 w 1208088"/>
              <a:gd name="connsiteY130" fmla="*/ 949655 h 1452563"/>
              <a:gd name="connsiteX131" fmla="*/ 1196667 w 1208088"/>
              <a:gd name="connsiteY131" fmla="*/ 970279 h 1452563"/>
              <a:gd name="connsiteX132" fmla="*/ 1200157 w 1208088"/>
              <a:gd name="connsiteY132" fmla="*/ 990903 h 1452563"/>
              <a:gd name="connsiteX133" fmla="*/ 1202695 w 1208088"/>
              <a:gd name="connsiteY133" fmla="*/ 1011845 h 1452563"/>
              <a:gd name="connsiteX134" fmla="*/ 1204916 w 1208088"/>
              <a:gd name="connsiteY134" fmla="*/ 1032151 h 1452563"/>
              <a:gd name="connsiteX135" fmla="*/ 1206502 w 1208088"/>
              <a:gd name="connsiteY135" fmla="*/ 1052458 h 1452563"/>
              <a:gd name="connsiteX136" fmla="*/ 1207454 w 1208088"/>
              <a:gd name="connsiteY136" fmla="*/ 1072447 h 1452563"/>
              <a:gd name="connsiteX137" fmla="*/ 1208088 w 1208088"/>
              <a:gd name="connsiteY137" fmla="*/ 1092437 h 1452563"/>
              <a:gd name="connsiteX138" fmla="*/ 1207771 w 1208088"/>
              <a:gd name="connsiteY138" fmla="*/ 1112426 h 1452563"/>
              <a:gd name="connsiteX139" fmla="*/ 1207136 w 1208088"/>
              <a:gd name="connsiteY139" fmla="*/ 1131781 h 1452563"/>
              <a:gd name="connsiteX140" fmla="*/ 1205867 w 1208088"/>
              <a:gd name="connsiteY140" fmla="*/ 1151453 h 1452563"/>
              <a:gd name="connsiteX141" fmla="*/ 1203646 w 1208088"/>
              <a:gd name="connsiteY141" fmla="*/ 1170173 h 1452563"/>
              <a:gd name="connsiteX142" fmla="*/ 1201108 w 1208088"/>
              <a:gd name="connsiteY142" fmla="*/ 1188893 h 1452563"/>
              <a:gd name="connsiteX143" fmla="*/ 1199522 w 1208088"/>
              <a:gd name="connsiteY143" fmla="*/ 1197778 h 1452563"/>
              <a:gd name="connsiteX144" fmla="*/ 1197302 w 1208088"/>
              <a:gd name="connsiteY144" fmla="*/ 1206979 h 1452563"/>
              <a:gd name="connsiteX145" fmla="*/ 1195398 w 1208088"/>
              <a:gd name="connsiteY145" fmla="*/ 1215863 h 1452563"/>
              <a:gd name="connsiteX146" fmla="*/ 1193177 w 1208088"/>
              <a:gd name="connsiteY146" fmla="*/ 1224747 h 1452563"/>
              <a:gd name="connsiteX147" fmla="*/ 1190956 w 1208088"/>
              <a:gd name="connsiteY147" fmla="*/ 1233314 h 1452563"/>
              <a:gd name="connsiteX148" fmla="*/ 1188418 w 1208088"/>
              <a:gd name="connsiteY148" fmla="*/ 1242199 h 1452563"/>
              <a:gd name="connsiteX149" fmla="*/ 1185563 w 1208088"/>
              <a:gd name="connsiteY149" fmla="*/ 1250448 h 1452563"/>
              <a:gd name="connsiteX150" fmla="*/ 1182708 w 1208088"/>
              <a:gd name="connsiteY150" fmla="*/ 1259015 h 1452563"/>
              <a:gd name="connsiteX151" fmla="*/ 1179218 w 1208088"/>
              <a:gd name="connsiteY151" fmla="*/ 1266947 h 1452563"/>
              <a:gd name="connsiteX152" fmla="*/ 1175728 w 1208088"/>
              <a:gd name="connsiteY152" fmla="*/ 1275197 h 1452563"/>
              <a:gd name="connsiteX153" fmla="*/ 1172239 w 1208088"/>
              <a:gd name="connsiteY153" fmla="*/ 1283129 h 1452563"/>
              <a:gd name="connsiteX154" fmla="*/ 1168749 w 1208088"/>
              <a:gd name="connsiteY154" fmla="*/ 1291062 h 1452563"/>
              <a:gd name="connsiteX155" fmla="*/ 1164625 w 1208088"/>
              <a:gd name="connsiteY155" fmla="*/ 1298677 h 1452563"/>
              <a:gd name="connsiteX156" fmla="*/ 1160183 w 1208088"/>
              <a:gd name="connsiteY156" fmla="*/ 1305974 h 1452563"/>
              <a:gd name="connsiteX157" fmla="*/ 1155742 w 1208088"/>
              <a:gd name="connsiteY157" fmla="*/ 1313589 h 1452563"/>
              <a:gd name="connsiteX158" fmla="*/ 1151300 w 1208088"/>
              <a:gd name="connsiteY158" fmla="*/ 1320570 h 1452563"/>
              <a:gd name="connsiteX159" fmla="*/ 1146542 w 1208088"/>
              <a:gd name="connsiteY159" fmla="*/ 1327867 h 1452563"/>
              <a:gd name="connsiteX160" fmla="*/ 1141148 w 1208088"/>
              <a:gd name="connsiteY160" fmla="*/ 1334531 h 1452563"/>
              <a:gd name="connsiteX161" fmla="*/ 1135755 w 1208088"/>
              <a:gd name="connsiteY161" fmla="*/ 1341194 h 1452563"/>
              <a:gd name="connsiteX162" fmla="*/ 1130362 w 1208088"/>
              <a:gd name="connsiteY162" fmla="*/ 1347857 h 1452563"/>
              <a:gd name="connsiteX163" fmla="*/ 1124334 w 1208088"/>
              <a:gd name="connsiteY163" fmla="*/ 1354203 h 1452563"/>
              <a:gd name="connsiteX164" fmla="*/ 1118306 w 1208088"/>
              <a:gd name="connsiteY164" fmla="*/ 1360548 h 1452563"/>
              <a:gd name="connsiteX165" fmla="*/ 1112278 w 1208088"/>
              <a:gd name="connsiteY165" fmla="*/ 1366577 h 1452563"/>
              <a:gd name="connsiteX166" fmla="*/ 1105299 w 1208088"/>
              <a:gd name="connsiteY166" fmla="*/ 1372288 h 1452563"/>
              <a:gd name="connsiteX167" fmla="*/ 1098637 w 1208088"/>
              <a:gd name="connsiteY167" fmla="*/ 1378000 h 1452563"/>
              <a:gd name="connsiteX168" fmla="*/ 1091657 w 1208088"/>
              <a:gd name="connsiteY168" fmla="*/ 1383394 h 1452563"/>
              <a:gd name="connsiteX169" fmla="*/ 1084360 w 1208088"/>
              <a:gd name="connsiteY169" fmla="*/ 1388470 h 1452563"/>
              <a:gd name="connsiteX170" fmla="*/ 1076746 w 1208088"/>
              <a:gd name="connsiteY170" fmla="*/ 1393230 h 1452563"/>
              <a:gd name="connsiteX171" fmla="*/ 1068815 w 1208088"/>
              <a:gd name="connsiteY171" fmla="*/ 1398306 h 1452563"/>
              <a:gd name="connsiteX172" fmla="*/ 1061201 w 1208088"/>
              <a:gd name="connsiteY172" fmla="*/ 1402748 h 1452563"/>
              <a:gd name="connsiteX173" fmla="*/ 1052636 w 1208088"/>
              <a:gd name="connsiteY173" fmla="*/ 1407190 h 1452563"/>
              <a:gd name="connsiteX174" fmla="*/ 1044070 w 1208088"/>
              <a:gd name="connsiteY174" fmla="*/ 1411633 h 1452563"/>
              <a:gd name="connsiteX175" fmla="*/ 1035187 w 1208088"/>
              <a:gd name="connsiteY175" fmla="*/ 1415440 h 1452563"/>
              <a:gd name="connsiteX176" fmla="*/ 1025986 w 1208088"/>
              <a:gd name="connsiteY176" fmla="*/ 1418930 h 1452563"/>
              <a:gd name="connsiteX177" fmla="*/ 1016469 w 1208088"/>
              <a:gd name="connsiteY177" fmla="*/ 1422420 h 1452563"/>
              <a:gd name="connsiteX178" fmla="*/ 1006634 w 1208088"/>
              <a:gd name="connsiteY178" fmla="*/ 1425593 h 1452563"/>
              <a:gd name="connsiteX179" fmla="*/ 996800 w 1208088"/>
              <a:gd name="connsiteY179" fmla="*/ 1428766 h 1452563"/>
              <a:gd name="connsiteX180" fmla="*/ 986330 w 1208088"/>
              <a:gd name="connsiteY180" fmla="*/ 1431305 h 1452563"/>
              <a:gd name="connsiteX181" fmla="*/ 976178 w 1208088"/>
              <a:gd name="connsiteY181" fmla="*/ 1433843 h 1452563"/>
              <a:gd name="connsiteX182" fmla="*/ 965074 w 1208088"/>
              <a:gd name="connsiteY182" fmla="*/ 1436064 h 1452563"/>
              <a:gd name="connsiteX183" fmla="*/ 953971 w 1208088"/>
              <a:gd name="connsiteY183" fmla="*/ 1437968 h 1452563"/>
              <a:gd name="connsiteX184" fmla="*/ 942550 w 1208088"/>
              <a:gd name="connsiteY184" fmla="*/ 1439554 h 1452563"/>
              <a:gd name="connsiteX185" fmla="*/ 930812 w 1208088"/>
              <a:gd name="connsiteY185" fmla="*/ 1440823 h 1452563"/>
              <a:gd name="connsiteX186" fmla="*/ 918756 w 1208088"/>
              <a:gd name="connsiteY186" fmla="*/ 1442093 h 1452563"/>
              <a:gd name="connsiteX187" fmla="*/ 906383 w 1208088"/>
              <a:gd name="connsiteY187" fmla="*/ 1443044 h 1452563"/>
              <a:gd name="connsiteX188" fmla="*/ 893693 w 1208088"/>
              <a:gd name="connsiteY188" fmla="*/ 1443362 h 1452563"/>
              <a:gd name="connsiteX189" fmla="*/ 740144 w 1208088"/>
              <a:gd name="connsiteY189" fmla="*/ 1448756 h 1452563"/>
              <a:gd name="connsiteX190" fmla="*/ 652583 w 1208088"/>
              <a:gd name="connsiteY190" fmla="*/ 1451611 h 1452563"/>
              <a:gd name="connsiteX191" fmla="*/ 613244 w 1208088"/>
              <a:gd name="connsiteY191" fmla="*/ 1452563 h 1452563"/>
              <a:gd name="connsiteX192" fmla="*/ 604044 w 1208088"/>
              <a:gd name="connsiteY192" fmla="*/ 1452563 h 1452563"/>
              <a:gd name="connsiteX193" fmla="*/ 595161 w 1208088"/>
              <a:gd name="connsiteY193" fmla="*/ 1452563 h 1452563"/>
              <a:gd name="connsiteX194" fmla="*/ 555505 w 1208088"/>
              <a:gd name="connsiteY194" fmla="*/ 1451611 h 1452563"/>
              <a:gd name="connsiteX195" fmla="*/ 467944 w 1208088"/>
              <a:gd name="connsiteY195" fmla="*/ 1448756 h 1452563"/>
              <a:gd name="connsiteX196" fmla="*/ 314395 w 1208088"/>
              <a:gd name="connsiteY196" fmla="*/ 1443362 h 1452563"/>
              <a:gd name="connsiteX197" fmla="*/ 302022 w 1208088"/>
              <a:gd name="connsiteY197" fmla="*/ 1443044 h 1452563"/>
              <a:gd name="connsiteX198" fmla="*/ 289332 w 1208088"/>
              <a:gd name="connsiteY198" fmla="*/ 1442093 h 1452563"/>
              <a:gd name="connsiteX199" fmla="*/ 277276 w 1208088"/>
              <a:gd name="connsiteY199" fmla="*/ 1440823 h 1452563"/>
              <a:gd name="connsiteX200" fmla="*/ 265856 w 1208088"/>
              <a:gd name="connsiteY200" fmla="*/ 1439554 h 1452563"/>
              <a:gd name="connsiteX201" fmla="*/ 254117 w 1208088"/>
              <a:gd name="connsiteY201" fmla="*/ 1437968 h 1452563"/>
              <a:gd name="connsiteX202" fmla="*/ 243014 w 1208088"/>
              <a:gd name="connsiteY202" fmla="*/ 1436064 h 1452563"/>
              <a:gd name="connsiteX203" fmla="*/ 232227 w 1208088"/>
              <a:gd name="connsiteY203" fmla="*/ 1433843 h 1452563"/>
              <a:gd name="connsiteX204" fmla="*/ 221758 w 1208088"/>
              <a:gd name="connsiteY204" fmla="*/ 1431305 h 1452563"/>
              <a:gd name="connsiteX205" fmla="*/ 211288 w 1208088"/>
              <a:gd name="connsiteY205" fmla="*/ 1428766 h 1452563"/>
              <a:gd name="connsiteX206" fmla="*/ 201454 w 1208088"/>
              <a:gd name="connsiteY206" fmla="*/ 1425593 h 1452563"/>
              <a:gd name="connsiteX207" fmla="*/ 191619 w 1208088"/>
              <a:gd name="connsiteY207" fmla="*/ 1422420 h 1452563"/>
              <a:gd name="connsiteX208" fmla="*/ 182419 w 1208088"/>
              <a:gd name="connsiteY208" fmla="*/ 1418930 h 1452563"/>
              <a:gd name="connsiteX209" fmla="*/ 172901 w 1208088"/>
              <a:gd name="connsiteY209" fmla="*/ 1415440 h 1452563"/>
              <a:gd name="connsiteX210" fmla="*/ 164336 w 1208088"/>
              <a:gd name="connsiteY210" fmla="*/ 1411633 h 1452563"/>
              <a:gd name="connsiteX211" fmla="*/ 155452 w 1208088"/>
              <a:gd name="connsiteY211" fmla="*/ 1407190 h 1452563"/>
              <a:gd name="connsiteX212" fmla="*/ 147521 w 1208088"/>
              <a:gd name="connsiteY212" fmla="*/ 1402748 h 1452563"/>
              <a:gd name="connsiteX213" fmla="*/ 139273 w 1208088"/>
              <a:gd name="connsiteY213" fmla="*/ 1398306 h 1452563"/>
              <a:gd name="connsiteX214" fmla="*/ 131342 w 1208088"/>
              <a:gd name="connsiteY214" fmla="*/ 1393230 h 1452563"/>
              <a:gd name="connsiteX215" fmla="*/ 123728 w 1208088"/>
              <a:gd name="connsiteY215" fmla="*/ 1388470 h 1452563"/>
              <a:gd name="connsiteX216" fmla="*/ 116431 w 1208088"/>
              <a:gd name="connsiteY216" fmla="*/ 1383394 h 1452563"/>
              <a:gd name="connsiteX217" fmla="*/ 109768 w 1208088"/>
              <a:gd name="connsiteY217" fmla="*/ 1378000 h 1452563"/>
              <a:gd name="connsiteX218" fmla="*/ 102789 w 1208088"/>
              <a:gd name="connsiteY218" fmla="*/ 1372288 h 1452563"/>
              <a:gd name="connsiteX219" fmla="*/ 96127 w 1208088"/>
              <a:gd name="connsiteY219" fmla="*/ 1366577 h 1452563"/>
              <a:gd name="connsiteX220" fmla="*/ 89782 w 1208088"/>
              <a:gd name="connsiteY220" fmla="*/ 1360548 h 1452563"/>
              <a:gd name="connsiteX221" fmla="*/ 83754 w 1208088"/>
              <a:gd name="connsiteY221" fmla="*/ 1354203 h 1452563"/>
              <a:gd name="connsiteX222" fmla="*/ 78044 w 1208088"/>
              <a:gd name="connsiteY222" fmla="*/ 1347857 h 1452563"/>
              <a:gd name="connsiteX223" fmla="*/ 72333 w 1208088"/>
              <a:gd name="connsiteY223" fmla="*/ 1341194 h 1452563"/>
              <a:gd name="connsiteX224" fmla="*/ 66940 w 1208088"/>
              <a:gd name="connsiteY224" fmla="*/ 1334531 h 1452563"/>
              <a:gd name="connsiteX225" fmla="*/ 61864 w 1208088"/>
              <a:gd name="connsiteY225" fmla="*/ 1327867 h 1452563"/>
              <a:gd name="connsiteX226" fmla="*/ 56788 w 1208088"/>
              <a:gd name="connsiteY226" fmla="*/ 1320570 h 1452563"/>
              <a:gd name="connsiteX227" fmla="*/ 52346 w 1208088"/>
              <a:gd name="connsiteY227" fmla="*/ 1313589 h 1452563"/>
              <a:gd name="connsiteX228" fmla="*/ 47905 w 1208088"/>
              <a:gd name="connsiteY228" fmla="*/ 1305974 h 1452563"/>
              <a:gd name="connsiteX229" fmla="*/ 43780 w 1208088"/>
              <a:gd name="connsiteY229" fmla="*/ 1298677 h 1452563"/>
              <a:gd name="connsiteX230" fmla="*/ 39339 w 1208088"/>
              <a:gd name="connsiteY230" fmla="*/ 1291062 h 1452563"/>
              <a:gd name="connsiteX231" fmla="*/ 35849 w 1208088"/>
              <a:gd name="connsiteY231" fmla="*/ 1283129 h 1452563"/>
              <a:gd name="connsiteX232" fmla="*/ 32360 w 1208088"/>
              <a:gd name="connsiteY232" fmla="*/ 1275197 h 1452563"/>
              <a:gd name="connsiteX233" fmla="*/ 28870 w 1208088"/>
              <a:gd name="connsiteY233" fmla="*/ 1266947 h 1452563"/>
              <a:gd name="connsiteX234" fmla="*/ 25697 w 1208088"/>
              <a:gd name="connsiteY234" fmla="*/ 1259015 h 1452563"/>
              <a:gd name="connsiteX235" fmla="*/ 22525 w 1208088"/>
              <a:gd name="connsiteY235" fmla="*/ 1250448 h 1452563"/>
              <a:gd name="connsiteX236" fmla="*/ 19670 w 1208088"/>
              <a:gd name="connsiteY236" fmla="*/ 1242199 h 1452563"/>
              <a:gd name="connsiteX237" fmla="*/ 17132 w 1208088"/>
              <a:gd name="connsiteY237" fmla="*/ 1233314 h 1452563"/>
              <a:gd name="connsiteX238" fmla="*/ 14911 w 1208088"/>
              <a:gd name="connsiteY238" fmla="*/ 1224747 h 1452563"/>
              <a:gd name="connsiteX239" fmla="*/ 12690 w 1208088"/>
              <a:gd name="connsiteY239" fmla="*/ 1215863 h 1452563"/>
              <a:gd name="connsiteX240" fmla="*/ 10786 w 1208088"/>
              <a:gd name="connsiteY240" fmla="*/ 1206979 h 1452563"/>
              <a:gd name="connsiteX241" fmla="*/ 8883 w 1208088"/>
              <a:gd name="connsiteY241" fmla="*/ 1197778 h 1452563"/>
              <a:gd name="connsiteX242" fmla="*/ 7297 w 1208088"/>
              <a:gd name="connsiteY242" fmla="*/ 1188893 h 1452563"/>
              <a:gd name="connsiteX243" fmla="*/ 4442 w 1208088"/>
              <a:gd name="connsiteY243" fmla="*/ 1170173 h 1452563"/>
              <a:gd name="connsiteX244" fmla="*/ 2221 w 1208088"/>
              <a:gd name="connsiteY244" fmla="*/ 1151453 h 1452563"/>
              <a:gd name="connsiteX245" fmla="*/ 952 w 1208088"/>
              <a:gd name="connsiteY245" fmla="*/ 1131781 h 1452563"/>
              <a:gd name="connsiteX246" fmla="*/ 317 w 1208088"/>
              <a:gd name="connsiteY246" fmla="*/ 1112426 h 1452563"/>
              <a:gd name="connsiteX247" fmla="*/ 0 w 1208088"/>
              <a:gd name="connsiteY247" fmla="*/ 1092437 h 1452563"/>
              <a:gd name="connsiteX248" fmla="*/ 634 w 1208088"/>
              <a:gd name="connsiteY248" fmla="*/ 1072447 h 1452563"/>
              <a:gd name="connsiteX249" fmla="*/ 1586 w 1208088"/>
              <a:gd name="connsiteY249" fmla="*/ 1052458 h 1452563"/>
              <a:gd name="connsiteX250" fmla="*/ 3172 w 1208088"/>
              <a:gd name="connsiteY250" fmla="*/ 1032151 h 1452563"/>
              <a:gd name="connsiteX251" fmla="*/ 5393 w 1208088"/>
              <a:gd name="connsiteY251" fmla="*/ 1011845 h 1452563"/>
              <a:gd name="connsiteX252" fmla="*/ 8248 w 1208088"/>
              <a:gd name="connsiteY252" fmla="*/ 990903 h 1452563"/>
              <a:gd name="connsiteX253" fmla="*/ 11421 w 1208088"/>
              <a:gd name="connsiteY253" fmla="*/ 970279 h 1452563"/>
              <a:gd name="connsiteX254" fmla="*/ 14911 w 1208088"/>
              <a:gd name="connsiteY254" fmla="*/ 949655 h 1452563"/>
              <a:gd name="connsiteX255" fmla="*/ 19035 w 1208088"/>
              <a:gd name="connsiteY255" fmla="*/ 929031 h 1452563"/>
              <a:gd name="connsiteX256" fmla="*/ 23476 w 1208088"/>
              <a:gd name="connsiteY256" fmla="*/ 908407 h 1452563"/>
              <a:gd name="connsiteX257" fmla="*/ 28235 w 1208088"/>
              <a:gd name="connsiteY257" fmla="*/ 887783 h 1452563"/>
              <a:gd name="connsiteX258" fmla="*/ 33628 w 1208088"/>
              <a:gd name="connsiteY258" fmla="*/ 867477 h 1452563"/>
              <a:gd name="connsiteX259" fmla="*/ 39022 w 1208088"/>
              <a:gd name="connsiteY259" fmla="*/ 847170 h 1452563"/>
              <a:gd name="connsiteX260" fmla="*/ 45050 w 1208088"/>
              <a:gd name="connsiteY260" fmla="*/ 826863 h 1452563"/>
              <a:gd name="connsiteX261" fmla="*/ 51077 w 1208088"/>
              <a:gd name="connsiteY261" fmla="*/ 807191 h 1452563"/>
              <a:gd name="connsiteX262" fmla="*/ 58057 w 1208088"/>
              <a:gd name="connsiteY262" fmla="*/ 787519 h 1452563"/>
              <a:gd name="connsiteX263" fmla="*/ 64402 w 1208088"/>
              <a:gd name="connsiteY263" fmla="*/ 768164 h 1452563"/>
              <a:gd name="connsiteX264" fmla="*/ 71381 w 1208088"/>
              <a:gd name="connsiteY264" fmla="*/ 748492 h 1452563"/>
              <a:gd name="connsiteX265" fmla="*/ 78678 w 1208088"/>
              <a:gd name="connsiteY265" fmla="*/ 729772 h 1452563"/>
              <a:gd name="connsiteX266" fmla="*/ 85975 w 1208088"/>
              <a:gd name="connsiteY266" fmla="*/ 711369 h 1452563"/>
              <a:gd name="connsiteX267" fmla="*/ 93906 w 1208088"/>
              <a:gd name="connsiteY267" fmla="*/ 693283 h 1452563"/>
              <a:gd name="connsiteX268" fmla="*/ 101520 w 1208088"/>
              <a:gd name="connsiteY268" fmla="*/ 675832 h 1452563"/>
              <a:gd name="connsiteX269" fmla="*/ 109134 w 1208088"/>
              <a:gd name="connsiteY269" fmla="*/ 658698 h 1452563"/>
              <a:gd name="connsiteX270" fmla="*/ 117065 w 1208088"/>
              <a:gd name="connsiteY270" fmla="*/ 641882 h 1452563"/>
              <a:gd name="connsiteX271" fmla="*/ 124996 w 1208088"/>
              <a:gd name="connsiteY271" fmla="*/ 626017 h 1452563"/>
              <a:gd name="connsiteX272" fmla="*/ 133245 w 1208088"/>
              <a:gd name="connsiteY272" fmla="*/ 610153 h 1452563"/>
              <a:gd name="connsiteX273" fmla="*/ 141176 w 1208088"/>
              <a:gd name="connsiteY273" fmla="*/ 595557 h 1452563"/>
              <a:gd name="connsiteX274" fmla="*/ 149425 w 1208088"/>
              <a:gd name="connsiteY274" fmla="*/ 581279 h 1452563"/>
              <a:gd name="connsiteX275" fmla="*/ 157356 w 1208088"/>
              <a:gd name="connsiteY275" fmla="*/ 567318 h 1452563"/>
              <a:gd name="connsiteX276" fmla="*/ 165604 w 1208088"/>
              <a:gd name="connsiteY276" fmla="*/ 554309 h 1452563"/>
              <a:gd name="connsiteX277" fmla="*/ 173536 w 1208088"/>
              <a:gd name="connsiteY277" fmla="*/ 542252 h 1452563"/>
              <a:gd name="connsiteX278" fmla="*/ 181467 w 1208088"/>
              <a:gd name="connsiteY278" fmla="*/ 530830 h 1452563"/>
              <a:gd name="connsiteX279" fmla="*/ 189081 w 1208088"/>
              <a:gd name="connsiteY279" fmla="*/ 519725 h 1452563"/>
              <a:gd name="connsiteX280" fmla="*/ 197012 w 1208088"/>
              <a:gd name="connsiteY280" fmla="*/ 510206 h 1452563"/>
              <a:gd name="connsiteX281" fmla="*/ 204309 w 1208088"/>
              <a:gd name="connsiteY281" fmla="*/ 501004 h 1452563"/>
              <a:gd name="connsiteX282" fmla="*/ 211606 w 1208088"/>
              <a:gd name="connsiteY282" fmla="*/ 493072 h 1452563"/>
              <a:gd name="connsiteX283" fmla="*/ 218902 w 1208088"/>
              <a:gd name="connsiteY283" fmla="*/ 485457 h 1452563"/>
              <a:gd name="connsiteX284" fmla="*/ 225248 w 1208088"/>
              <a:gd name="connsiteY284" fmla="*/ 479428 h 1452563"/>
              <a:gd name="connsiteX285" fmla="*/ 232862 w 1208088"/>
              <a:gd name="connsiteY285" fmla="*/ 473083 h 1452563"/>
              <a:gd name="connsiteX286" fmla="*/ 248407 w 1208088"/>
              <a:gd name="connsiteY286" fmla="*/ 460074 h 1452563"/>
              <a:gd name="connsiteX287" fmla="*/ 265538 w 1208088"/>
              <a:gd name="connsiteY287" fmla="*/ 446430 h 1452563"/>
              <a:gd name="connsiteX288" fmla="*/ 283622 w 1208088"/>
              <a:gd name="connsiteY288" fmla="*/ 432469 h 1452563"/>
              <a:gd name="connsiteX289" fmla="*/ 322009 w 1208088"/>
              <a:gd name="connsiteY289" fmla="*/ 404548 h 1452563"/>
              <a:gd name="connsiteX290" fmla="*/ 360396 w 1208088"/>
              <a:gd name="connsiteY290" fmla="*/ 375991 h 1452563"/>
              <a:gd name="connsiteX291" fmla="*/ 379114 w 1208088"/>
              <a:gd name="connsiteY291" fmla="*/ 362030 h 1452563"/>
              <a:gd name="connsiteX292" fmla="*/ 396562 w 1208088"/>
              <a:gd name="connsiteY292" fmla="*/ 348387 h 1452563"/>
              <a:gd name="connsiteX293" fmla="*/ 412742 w 1208088"/>
              <a:gd name="connsiteY293" fmla="*/ 335060 h 1452563"/>
              <a:gd name="connsiteX294" fmla="*/ 420039 w 1208088"/>
              <a:gd name="connsiteY294" fmla="*/ 328397 h 1452563"/>
              <a:gd name="connsiteX295" fmla="*/ 427018 w 1208088"/>
              <a:gd name="connsiteY295" fmla="*/ 322369 h 1452563"/>
              <a:gd name="connsiteX296" fmla="*/ 433364 w 1208088"/>
              <a:gd name="connsiteY296" fmla="*/ 316340 h 1452563"/>
              <a:gd name="connsiteX297" fmla="*/ 439391 w 1208088"/>
              <a:gd name="connsiteY297" fmla="*/ 309994 h 1452563"/>
              <a:gd name="connsiteX298" fmla="*/ 444784 w 1208088"/>
              <a:gd name="connsiteY298" fmla="*/ 304283 h 1452563"/>
              <a:gd name="connsiteX299" fmla="*/ 449226 w 1208088"/>
              <a:gd name="connsiteY299" fmla="*/ 298572 h 1452563"/>
              <a:gd name="connsiteX300" fmla="*/ 453033 w 1208088"/>
              <a:gd name="connsiteY300" fmla="*/ 293178 h 1452563"/>
              <a:gd name="connsiteX301" fmla="*/ 456523 w 1208088"/>
              <a:gd name="connsiteY301" fmla="*/ 287784 h 1452563"/>
              <a:gd name="connsiteX302" fmla="*/ 459061 w 1208088"/>
              <a:gd name="connsiteY302" fmla="*/ 283024 h 1452563"/>
              <a:gd name="connsiteX303" fmla="*/ 460647 w 1208088"/>
              <a:gd name="connsiteY303" fmla="*/ 277948 h 1452563"/>
              <a:gd name="connsiteX304" fmla="*/ 461282 w 1208088"/>
              <a:gd name="connsiteY304" fmla="*/ 274775 h 1452563"/>
              <a:gd name="connsiteX305" fmla="*/ 461916 w 1208088"/>
              <a:gd name="connsiteY305" fmla="*/ 271919 h 1452563"/>
              <a:gd name="connsiteX306" fmla="*/ 456840 w 1208088"/>
              <a:gd name="connsiteY306" fmla="*/ 270967 h 1452563"/>
              <a:gd name="connsiteX307" fmla="*/ 452081 w 1208088"/>
              <a:gd name="connsiteY307" fmla="*/ 269698 h 1452563"/>
              <a:gd name="connsiteX308" fmla="*/ 448274 w 1208088"/>
              <a:gd name="connsiteY308" fmla="*/ 267794 h 1452563"/>
              <a:gd name="connsiteX309" fmla="*/ 444784 w 1208088"/>
              <a:gd name="connsiteY309" fmla="*/ 265256 h 1452563"/>
              <a:gd name="connsiteX310" fmla="*/ 441929 w 1208088"/>
              <a:gd name="connsiteY310" fmla="*/ 262083 h 1452563"/>
              <a:gd name="connsiteX311" fmla="*/ 440660 w 1208088"/>
              <a:gd name="connsiteY311" fmla="*/ 260497 h 1452563"/>
              <a:gd name="connsiteX312" fmla="*/ 439708 w 1208088"/>
              <a:gd name="connsiteY312" fmla="*/ 258910 h 1452563"/>
              <a:gd name="connsiteX313" fmla="*/ 438757 w 1208088"/>
              <a:gd name="connsiteY313" fmla="*/ 257324 h 1452563"/>
              <a:gd name="connsiteX314" fmla="*/ 438440 w 1208088"/>
              <a:gd name="connsiteY314" fmla="*/ 255420 h 1452563"/>
              <a:gd name="connsiteX315" fmla="*/ 438122 w 1208088"/>
              <a:gd name="connsiteY315" fmla="*/ 253834 h 1452563"/>
              <a:gd name="connsiteX316" fmla="*/ 437488 w 1208088"/>
              <a:gd name="connsiteY316" fmla="*/ 251930 h 1452563"/>
              <a:gd name="connsiteX317" fmla="*/ 438122 w 1208088"/>
              <a:gd name="connsiteY317" fmla="*/ 250026 h 1452563"/>
              <a:gd name="connsiteX318" fmla="*/ 438440 w 1208088"/>
              <a:gd name="connsiteY318" fmla="*/ 248122 h 1452563"/>
              <a:gd name="connsiteX319" fmla="*/ 438757 w 1208088"/>
              <a:gd name="connsiteY319" fmla="*/ 246536 h 1452563"/>
              <a:gd name="connsiteX320" fmla="*/ 439708 w 1208088"/>
              <a:gd name="connsiteY320" fmla="*/ 244315 h 1452563"/>
              <a:gd name="connsiteX321" fmla="*/ 440660 w 1208088"/>
              <a:gd name="connsiteY321" fmla="*/ 242728 h 1452563"/>
              <a:gd name="connsiteX322" fmla="*/ 441929 w 1208088"/>
              <a:gd name="connsiteY322" fmla="*/ 241142 h 1452563"/>
              <a:gd name="connsiteX323" fmla="*/ 444784 w 1208088"/>
              <a:gd name="connsiteY323" fmla="*/ 238286 h 1452563"/>
              <a:gd name="connsiteX324" fmla="*/ 448274 w 1208088"/>
              <a:gd name="connsiteY324" fmla="*/ 236065 h 1452563"/>
              <a:gd name="connsiteX325" fmla="*/ 452081 w 1208088"/>
              <a:gd name="connsiteY325" fmla="*/ 234161 h 1452563"/>
              <a:gd name="connsiteX326" fmla="*/ 456840 w 1208088"/>
              <a:gd name="connsiteY326" fmla="*/ 232575 h 1452563"/>
              <a:gd name="connsiteX327" fmla="*/ 461916 w 1208088"/>
              <a:gd name="connsiteY327" fmla="*/ 231940 h 1452563"/>
              <a:gd name="connsiteX328" fmla="*/ 460647 w 1208088"/>
              <a:gd name="connsiteY328" fmla="*/ 227498 h 1452563"/>
              <a:gd name="connsiteX329" fmla="*/ 459378 w 1208088"/>
              <a:gd name="connsiteY329" fmla="*/ 223374 h 1452563"/>
              <a:gd name="connsiteX330" fmla="*/ 457792 w 1208088"/>
              <a:gd name="connsiteY330" fmla="*/ 219249 h 1452563"/>
              <a:gd name="connsiteX331" fmla="*/ 456206 w 1208088"/>
              <a:gd name="connsiteY331" fmla="*/ 215124 h 1452563"/>
              <a:gd name="connsiteX332" fmla="*/ 451764 w 1208088"/>
              <a:gd name="connsiteY332" fmla="*/ 206874 h 1452563"/>
              <a:gd name="connsiteX333" fmla="*/ 447005 w 1208088"/>
              <a:gd name="connsiteY333" fmla="*/ 198307 h 1452563"/>
              <a:gd name="connsiteX334" fmla="*/ 441295 w 1208088"/>
              <a:gd name="connsiteY334" fmla="*/ 189423 h 1452563"/>
              <a:gd name="connsiteX335" fmla="*/ 434632 w 1208088"/>
              <a:gd name="connsiteY335" fmla="*/ 180222 h 1452563"/>
              <a:gd name="connsiteX336" fmla="*/ 420039 w 1208088"/>
              <a:gd name="connsiteY336" fmla="*/ 159598 h 1452563"/>
              <a:gd name="connsiteX337" fmla="*/ 412108 w 1208088"/>
              <a:gd name="connsiteY337" fmla="*/ 147541 h 1452563"/>
              <a:gd name="connsiteX338" fmla="*/ 403542 w 1208088"/>
              <a:gd name="connsiteY338" fmla="*/ 134532 h 1452563"/>
              <a:gd name="connsiteX339" fmla="*/ 394024 w 1208088"/>
              <a:gd name="connsiteY339" fmla="*/ 120254 h 1452563"/>
              <a:gd name="connsiteX340" fmla="*/ 384190 w 1208088"/>
              <a:gd name="connsiteY340" fmla="*/ 104706 h 1452563"/>
              <a:gd name="connsiteX341" fmla="*/ 374355 w 1208088"/>
              <a:gd name="connsiteY341" fmla="*/ 87573 h 1452563"/>
              <a:gd name="connsiteX342" fmla="*/ 363886 w 1208088"/>
              <a:gd name="connsiteY342" fmla="*/ 68535 h 1452563"/>
              <a:gd name="connsiteX343" fmla="*/ 353099 w 1208088"/>
              <a:gd name="connsiteY343" fmla="*/ 47911 h 1452563"/>
              <a:gd name="connsiteX344" fmla="*/ 341996 w 1208088"/>
              <a:gd name="connsiteY344" fmla="*/ 25066 h 1452563"/>
              <a:gd name="connsiteX345" fmla="*/ 352782 w 1208088"/>
              <a:gd name="connsiteY345" fmla="*/ 20307 h 1452563"/>
              <a:gd name="connsiteX346" fmla="*/ 362617 w 1208088"/>
              <a:gd name="connsiteY346" fmla="*/ 15865 h 1452563"/>
              <a:gd name="connsiteX347" fmla="*/ 372134 w 1208088"/>
              <a:gd name="connsiteY347" fmla="*/ 13009 h 1452563"/>
              <a:gd name="connsiteX348" fmla="*/ 380700 w 1208088"/>
              <a:gd name="connsiteY348" fmla="*/ 11105 h 1452563"/>
              <a:gd name="connsiteX349" fmla="*/ 388948 w 1208088"/>
              <a:gd name="connsiteY349" fmla="*/ 9836 h 1452563"/>
              <a:gd name="connsiteX350" fmla="*/ 396562 w 1208088"/>
              <a:gd name="connsiteY350" fmla="*/ 9519 h 1452563"/>
              <a:gd name="connsiteX351" fmla="*/ 403859 w 1208088"/>
              <a:gd name="connsiteY351" fmla="*/ 9519 h 1452563"/>
              <a:gd name="connsiteX352" fmla="*/ 410522 w 1208088"/>
              <a:gd name="connsiteY352" fmla="*/ 10471 h 1452563"/>
              <a:gd name="connsiteX353" fmla="*/ 416549 w 1208088"/>
              <a:gd name="connsiteY353" fmla="*/ 12057 h 1452563"/>
              <a:gd name="connsiteX354" fmla="*/ 422894 w 1208088"/>
              <a:gd name="connsiteY354" fmla="*/ 14278 h 1452563"/>
              <a:gd name="connsiteX355" fmla="*/ 428288 w 1208088"/>
              <a:gd name="connsiteY355" fmla="*/ 16816 h 1452563"/>
              <a:gd name="connsiteX356" fmla="*/ 433681 w 1208088"/>
              <a:gd name="connsiteY356" fmla="*/ 19989 h 1452563"/>
              <a:gd name="connsiteX357" fmla="*/ 439074 w 1208088"/>
              <a:gd name="connsiteY357" fmla="*/ 23162 h 1452563"/>
              <a:gd name="connsiteX358" fmla="*/ 443833 w 1208088"/>
              <a:gd name="connsiteY358" fmla="*/ 26970 h 1452563"/>
              <a:gd name="connsiteX359" fmla="*/ 448592 w 1208088"/>
              <a:gd name="connsiteY359" fmla="*/ 30777 h 1452563"/>
              <a:gd name="connsiteX360" fmla="*/ 453033 w 1208088"/>
              <a:gd name="connsiteY360" fmla="*/ 34585 h 1452563"/>
              <a:gd name="connsiteX361" fmla="*/ 462550 w 1208088"/>
              <a:gd name="connsiteY361" fmla="*/ 43152 h 1452563"/>
              <a:gd name="connsiteX362" fmla="*/ 471434 w 1208088"/>
              <a:gd name="connsiteY362" fmla="*/ 51401 h 1452563"/>
              <a:gd name="connsiteX363" fmla="*/ 476510 w 1208088"/>
              <a:gd name="connsiteY363" fmla="*/ 55843 h 1452563"/>
              <a:gd name="connsiteX364" fmla="*/ 481268 w 1208088"/>
              <a:gd name="connsiteY364" fmla="*/ 59651 h 1452563"/>
              <a:gd name="connsiteX365" fmla="*/ 486027 w 1208088"/>
              <a:gd name="connsiteY365" fmla="*/ 63141 h 1452563"/>
              <a:gd name="connsiteX366" fmla="*/ 491738 w 1208088"/>
              <a:gd name="connsiteY366" fmla="*/ 66314 h 1452563"/>
              <a:gd name="connsiteX367" fmla="*/ 497131 w 1208088"/>
              <a:gd name="connsiteY367" fmla="*/ 69170 h 1452563"/>
              <a:gd name="connsiteX368" fmla="*/ 502841 w 1208088"/>
              <a:gd name="connsiteY368" fmla="*/ 72025 h 1452563"/>
              <a:gd name="connsiteX369" fmla="*/ 509186 w 1208088"/>
              <a:gd name="connsiteY369" fmla="*/ 73929 h 1452563"/>
              <a:gd name="connsiteX370" fmla="*/ 515531 w 1208088"/>
              <a:gd name="connsiteY370" fmla="*/ 75198 h 1452563"/>
              <a:gd name="connsiteX371" fmla="*/ 522194 w 1208088"/>
              <a:gd name="connsiteY371" fmla="*/ 76150 h 1452563"/>
              <a:gd name="connsiteX372" fmla="*/ 529808 w 1208088"/>
              <a:gd name="connsiteY372" fmla="*/ 76150 h 1452563"/>
              <a:gd name="connsiteX373" fmla="*/ 537739 w 1208088"/>
              <a:gd name="connsiteY373" fmla="*/ 75515 h 1452563"/>
              <a:gd name="connsiteX374" fmla="*/ 546304 w 1208088"/>
              <a:gd name="connsiteY374" fmla="*/ 74246 h 1452563"/>
              <a:gd name="connsiteX375" fmla="*/ 557408 w 1208088"/>
              <a:gd name="connsiteY375" fmla="*/ 68218 h 1452563"/>
              <a:gd name="connsiteX376" fmla="*/ 568195 w 1208088"/>
              <a:gd name="connsiteY376" fmla="*/ 62824 h 1452563"/>
              <a:gd name="connsiteX377" fmla="*/ 587864 w 1208088"/>
              <a:gd name="connsiteY377" fmla="*/ 51719 h 1452563"/>
              <a:gd name="connsiteX378" fmla="*/ 605313 w 1208088"/>
              <a:gd name="connsiteY378" fmla="*/ 41882 h 1452563"/>
              <a:gd name="connsiteX379" fmla="*/ 620858 w 1208088"/>
              <a:gd name="connsiteY379" fmla="*/ 32681 h 1452563"/>
              <a:gd name="connsiteX380" fmla="*/ 635452 w 1208088"/>
              <a:gd name="connsiteY380" fmla="*/ 24749 h 1452563"/>
              <a:gd name="connsiteX381" fmla="*/ 648776 w 1208088"/>
              <a:gd name="connsiteY381" fmla="*/ 17134 h 1452563"/>
              <a:gd name="connsiteX382" fmla="*/ 655438 w 1208088"/>
              <a:gd name="connsiteY382" fmla="*/ 13961 h 1452563"/>
              <a:gd name="connsiteX383" fmla="*/ 661784 w 1208088"/>
              <a:gd name="connsiteY383" fmla="*/ 11422 h 1452563"/>
              <a:gd name="connsiteX384" fmla="*/ 668446 w 1208088"/>
              <a:gd name="connsiteY384" fmla="*/ 8884 h 1452563"/>
              <a:gd name="connsiteX385" fmla="*/ 675108 w 1208088"/>
              <a:gd name="connsiteY385" fmla="*/ 6663 h 1452563"/>
              <a:gd name="connsiteX386" fmla="*/ 682088 w 1208088"/>
              <a:gd name="connsiteY386" fmla="*/ 4759 h 1452563"/>
              <a:gd name="connsiteX387" fmla="*/ 688750 w 1208088"/>
              <a:gd name="connsiteY387" fmla="*/ 3173 h 1452563"/>
              <a:gd name="connsiteX388" fmla="*/ 695729 w 1208088"/>
              <a:gd name="connsiteY388" fmla="*/ 1586 h 1452563"/>
              <a:gd name="connsiteX389" fmla="*/ 703343 w 1208088"/>
              <a:gd name="connsiteY389" fmla="*/ 635 h 1452563"/>
              <a:gd name="connsiteX390" fmla="*/ 710957 w 1208088"/>
              <a:gd name="connsiteY390" fmla="*/ 317 h 1452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Lst>
            <a:rect l="l" t="t" r="r" b="b"/>
            <a:pathLst>
              <a:path w="1208088" h="1452563">
                <a:moveTo>
                  <a:pt x="331068" y="665573"/>
                </a:moveTo>
                <a:cubicBezTo>
                  <a:pt x="331068" y="665573"/>
                  <a:pt x="331068" y="665573"/>
                  <a:pt x="508820" y="932822"/>
                </a:cubicBezTo>
                <a:cubicBezTo>
                  <a:pt x="508820" y="932822"/>
                  <a:pt x="508820" y="932822"/>
                  <a:pt x="369158" y="932822"/>
                </a:cubicBezTo>
                <a:cubicBezTo>
                  <a:pt x="369158" y="932822"/>
                  <a:pt x="369158" y="932822"/>
                  <a:pt x="369158" y="983727"/>
                </a:cubicBezTo>
                <a:cubicBezTo>
                  <a:pt x="369158" y="983727"/>
                  <a:pt x="369158" y="983727"/>
                  <a:pt x="534213" y="983727"/>
                </a:cubicBezTo>
                <a:cubicBezTo>
                  <a:pt x="534213" y="983727"/>
                  <a:pt x="534213" y="983727"/>
                  <a:pt x="534213" y="1034632"/>
                </a:cubicBezTo>
                <a:cubicBezTo>
                  <a:pt x="534213" y="1034632"/>
                  <a:pt x="534213" y="1034632"/>
                  <a:pt x="369158" y="1034632"/>
                </a:cubicBezTo>
                <a:cubicBezTo>
                  <a:pt x="369158" y="1034632"/>
                  <a:pt x="369158" y="1034632"/>
                  <a:pt x="369158" y="1085536"/>
                </a:cubicBezTo>
                <a:cubicBezTo>
                  <a:pt x="369158" y="1085536"/>
                  <a:pt x="369158" y="1085536"/>
                  <a:pt x="534213" y="1085536"/>
                </a:cubicBezTo>
                <a:cubicBezTo>
                  <a:pt x="534213" y="1085536"/>
                  <a:pt x="534213" y="1085536"/>
                  <a:pt x="534213" y="1238250"/>
                </a:cubicBezTo>
                <a:cubicBezTo>
                  <a:pt x="534213" y="1238250"/>
                  <a:pt x="534213" y="1238250"/>
                  <a:pt x="673875" y="1238250"/>
                </a:cubicBezTo>
                <a:cubicBezTo>
                  <a:pt x="673875" y="1238250"/>
                  <a:pt x="673875" y="1238250"/>
                  <a:pt x="673875" y="1085536"/>
                </a:cubicBezTo>
                <a:cubicBezTo>
                  <a:pt x="673875" y="1085536"/>
                  <a:pt x="673875" y="1085536"/>
                  <a:pt x="864324" y="1085536"/>
                </a:cubicBezTo>
                <a:cubicBezTo>
                  <a:pt x="864324" y="1085536"/>
                  <a:pt x="864324" y="1085536"/>
                  <a:pt x="864324" y="1034632"/>
                </a:cubicBezTo>
                <a:cubicBezTo>
                  <a:pt x="864324" y="1034632"/>
                  <a:pt x="864324" y="1034632"/>
                  <a:pt x="673875" y="1034632"/>
                </a:cubicBezTo>
                <a:cubicBezTo>
                  <a:pt x="673875" y="1034632"/>
                  <a:pt x="673875" y="1034632"/>
                  <a:pt x="673875" y="983727"/>
                </a:cubicBezTo>
                <a:cubicBezTo>
                  <a:pt x="673875" y="983727"/>
                  <a:pt x="673875" y="983727"/>
                  <a:pt x="864324" y="983727"/>
                </a:cubicBezTo>
                <a:cubicBezTo>
                  <a:pt x="864324" y="983727"/>
                  <a:pt x="864324" y="983727"/>
                  <a:pt x="864324" y="932822"/>
                </a:cubicBezTo>
                <a:cubicBezTo>
                  <a:pt x="864324" y="932822"/>
                  <a:pt x="864324" y="932822"/>
                  <a:pt x="699268" y="932822"/>
                </a:cubicBezTo>
                <a:cubicBezTo>
                  <a:pt x="699268" y="932822"/>
                  <a:pt x="699268" y="932822"/>
                  <a:pt x="877020" y="665573"/>
                </a:cubicBezTo>
                <a:cubicBezTo>
                  <a:pt x="877020" y="665573"/>
                  <a:pt x="877020" y="665573"/>
                  <a:pt x="737358" y="665573"/>
                </a:cubicBezTo>
                <a:cubicBezTo>
                  <a:pt x="737358" y="665573"/>
                  <a:pt x="737358" y="665573"/>
                  <a:pt x="597696" y="881918"/>
                </a:cubicBezTo>
                <a:cubicBezTo>
                  <a:pt x="597696" y="881918"/>
                  <a:pt x="597696" y="881918"/>
                  <a:pt x="458034" y="665573"/>
                </a:cubicBezTo>
                <a:cubicBezTo>
                  <a:pt x="458034" y="665573"/>
                  <a:pt x="458034" y="665573"/>
                  <a:pt x="331068" y="665573"/>
                </a:cubicBezTo>
                <a:close/>
                <a:moveTo>
                  <a:pt x="719206" y="0"/>
                </a:moveTo>
                <a:lnTo>
                  <a:pt x="727454" y="317"/>
                </a:lnTo>
                <a:lnTo>
                  <a:pt x="736654" y="952"/>
                </a:lnTo>
                <a:lnTo>
                  <a:pt x="746172" y="2538"/>
                </a:lnTo>
                <a:lnTo>
                  <a:pt x="756641" y="4125"/>
                </a:lnTo>
                <a:lnTo>
                  <a:pt x="767428" y="6028"/>
                </a:lnTo>
                <a:lnTo>
                  <a:pt x="778849" y="8567"/>
                </a:lnTo>
                <a:lnTo>
                  <a:pt x="791222" y="11422"/>
                </a:lnTo>
                <a:lnTo>
                  <a:pt x="804546" y="14913"/>
                </a:lnTo>
                <a:lnTo>
                  <a:pt x="818822" y="18720"/>
                </a:lnTo>
                <a:lnTo>
                  <a:pt x="833416" y="23480"/>
                </a:lnTo>
                <a:lnTo>
                  <a:pt x="829609" y="36171"/>
                </a:lnTo>
                <a:lnTo>
                  <a:pt x="825802" y="48228"/>
                </a:lnTo>
                <a:lnTo>
                  <a:pt x="818188" y="70439"/>
                </a:lnTo>
                <a:lnTo>
                  <a:pt x="810256" y="91063"/>
                </a:lnTo>
                <a:lnTo>
                  <a:pt x="802960" y="108831"/>
                </a:lnTo>
                <a:lnTo>
                  <a:pt x="795663" y="125013"/>
                </a:lnTo>
                <a:lnTo>
                  <a:pt x="788684" y="138974"/>
                </a:lnTo>
                <a:lnTo>
                  <a:pt x="782021" y="151983"/>
                </a:lnTo>
                <a:lnTo>
                  <a:pt x="775994" y="163405"/>
                </a:lnTo>
                <a:lnTo>
                  <a:pt x="764572" y="183077"/>
                </a:lnTo>
                <a:lnTo>
                  <a:pt x="760131" y="191644"/>
                </a:lnTo>
                <a:lnTo>
                  <a:pt x="756007" y="200211"/>
                </a:lnTo>
                <a:lnTo>
                  <a:pt x="752517" y="207826"/>
                </a:lnTo>
                <a:lnTo>
                  <a:pt x="749662" y="215759"/>
                </a:lnTo>
                <a:lnTo>
                  <a:pt x="748393" y="219566"/>
                </a:lnTo>
                <a:lnTo>
                  <a:pt x="747441" y="223374"/>
                </a:lnTo>
                <a:lnTo>
                  <a:pt x="746806" y="227181"/>
                </a:lnTo>
                <a:lnTo>
                  <a:pt x="746489" y="231623"/>
                </a:lnTo>
                <a:lnTo>
                  <a:pt x="748076" y="231623"/>
                </a:lnTo>
                <a:lnTo>
                  <a:pt x="750931" y="231623"/>
                </a:lnTo>
                <a:lnTo>
                  <a:pt x="753786" y="231940"/>
                </a:lnTo>
                <a:lnTo>
                  <a:pt x="756324" y="232258"/>
                </a:lnTo>
                <a:lnTo>
                  <a:pt x="758862" y="233210"/>
                </a:lnTo>
                <a:lnTo>
                  <a:pt x="761400" y="233844"/>
                </a:lnTo>
                <a:lnTo>
                  <a:pt x="763621" y="234796"/>
                </a:lnTo>
                <a:lnTo>
                  <a:pt x="765842" y="236065"/>
                </a:lnTo>
                <a:lnTo>
                  <a:pt x="768062" y="237334"/>
                </a:lnTo>
                <a:lnTo>
                  <a:pt x="769966" y="238921"/>
                </a:lnTo>
                <a:lnTo>
                  <a:pt x="771552" y="240190"/>
                </a:lnTo>
                <a:lnTo>
                  <a:pt x="772821" y="242094"/>
                </a:lnTo>
                <a:lnTo>
                  <a:pt x="774090" y="243680"/>
                </a:lnTo>
                <a:lnTo>
                  <a:pt x="775042" y="245901"/>
                </a:lnTo>
                <a:lnTo>
                  <a:pt x="775676" y="247805"/>
                </a:lnTo>
                <a:lnTo>
                  <a:pt x="775994" y="249709"/>
                </a:lnTo>
                <a:lnTo>
                  <a:pt x="776311" y="251930"/>
                </a:lnTo>
                <a:lnTo>
                  <a:pt x="776311" y="253834"/>
                </a:lnTo>
                <a:lnTo>
                  <a:pt x="775676" y="255420"/>
                </a:lnTo>
                <a:lnTo>
                  <a:pt x="775359" y="257324"/>
                </a:lnTo>
                <a:lnTo>
                  <a:pt x="774407" y="258910"/>
                </a:lnTo>
                <a:lnTo>
                  <a:pt x="773456" y="260497"/>
                </a:lnTo>
                <a:lnTo>
                  <a:pt x="772186" y="262083"/>
                </a:lnTo>
                <a:lnTo>
                  <a:pt x="769331" y="265256"/>
                </a:lnTo>
                <a:lnTo>
                  <a:pt x="765524" y="267794"/>
                </a:lnTo>
                <a:lnTo>
                  <a:pt x="761717" y="269698"/>
                </a:lnTo>
                <a:lnTo>
                  <a:pt x="756958" y="270967"/>
                </a:lnTo>
                <a:lnTo>
                  <a:pt x="752200" y="271919"/>
                </a:lnTo>
                <a:lnTo>
                  <a:pt x="756324" y="284611"/>
                </a:lnTo>
                <a:lnTo>
                  <a:pt x="757910" y="289053"/>
                </a:lnTo>
                <a:lnTo>
                  <a:pt x="760448" y="293812"/>
                </a:lnTo>
                <a:lnTo>
                  <a:pt x="763621" y="299206"/>
                </a:lnTo>
                <a:lnTo>
                  <a:pt x="768062" y="304283"/>
                </a:lnTo>
                <a:lnTo>
                  <a:pt x="772504" y="309677"/>
                </a:lnTo>
                <a:lnTo>
                  <a:pt x="777580" y="315706"/>
                </a:lnTo>
                <a:lnTo>
                  <a:pt x="783608" y="321417"/>
                </a:lnTo>
                <a:lnTo>
                  <a:pt x="789952" y="327445"/>
                </a:lnTo>
                <a:lnTo>
                  <a:pt x="796615" y="333791"/>
                </a:lnTo>
                <a:lnTo>
                  <a:pt x="803912" y="339820"/>
                </a:lnTo>
                <a:lnTo>
                  <a:pt x="819774" y="353146"/>
                </a:lnTo>
                <a:lnTo>
                  <a:pt x="836588" y="366155"/>
                </a:lnTo>
                <a:lnTo>
                  <a:pt x="854672" y="379798"/>
                </a:lnTo>
                <a:lnTo>
                  <a:pt x="891472" y="407720"/>
                </a:lnTo>
                <a:lnTo>
                  <a:pt x="928274" y="435008"/>
                </a:lnTo>
                <a:lnTo>
                  <a:pt x="945405" y="448334"/>
                </a:lnTo>
                <a:lnTo>
                  <a:pt x="961902" y="461343"/>
                </a:lnTo>
                <a:lnTo>
                  <a:pt x="976496" y="474034"/>
                </a:lnTo>
                <a:lnTo>
                  <a:pt x="983158" y="479746"/>
                </a:lnTo>
                <a:lnTo>
                  <a:pt x="989186" y="485457"/>
                </a:lnTo>
                <a:lnTo>
                  <a:pt x="996482" y="493072"/>
                </a:lnTo>
                <a:lnTo>
                  <a:pt x="1003779" y="501004"/>
                </a:lnTo>
                <a:lnTo>
                  <a:pt x="1011393" y="510206"/>
                </a:lnTo>
                <a:lnTo>
                  <a:pt x="1019007" y="519725"/>
                </a:lnTo>
                <a:lnTo>
                  <a:pt x="1026938" y="530830"/>
                </a:lnTo>
                <a:lnTo>
                  <a:pt x="1034552" y="542252"/>
                </a:lnTo>
                <a:lnTo>
                  <a:pt x="1042801" y="554309"/>
                </a:lnTo>
                <a:lnTo>
                  <a:pt x="1050732" y="567318"/>
                </a:lnTo>
                <a:lnTo>
                  <a:pt x="1058663" y="581279"/>
                </a:lnTo>
                <a:lnTo>
                  <a:pt x="1066912" y="595557"/>
                </a:lnTo>
                <a:lnTo>
                  <a:pt x="1074843" y="610153"/>
                </a:lnTo>
                <a:lnTo>
                  <a:pt x="1083092" y="626017"/>
                </a:lnTo>
                <a:lnTo>
                  <a:pt x="1091023" y="641882"/>
                </a:lnTo>
                <a:lnTo>
                  <a:pt x="1098954" y="658698"/>
                </a:lnTo>
                <a:lnTo>
                  <a:pt x="1106568" y="675832"/>
                </a:lnTo>
                <a:lnTo>
                  <a:pt x="1114499" y="693283"/>
                </a:lnTo>
                <a:lnTo>
                  <a:pt x="1122113" y="711369"/>
                </a:lnTo>
                <a:lnTo>
                  <a:pt x="1129727" y="729772"/>
                </a:lnTo>
                <a:lnTo>
                  <a:pt x="1136707" y="748492"/>
                </a:lnTo>
                <a:lnTo>
                  <a:pt x="1143686" y="768164"/>
                </a:lnTo>
                <a:lnTo>
                  <a:pt x="1150348" y="787519"/>
                </a:lnTo>
                <a:lnTo>
                  <a:pt x="1157011" y="807191"/>
                </a:lnTo>
                <a:lnTo>
                  <a:pt x="1163038" y="826863"/>
                </a:lnTo>
                <a:lnTo>
                  <a:pt x="1169066" y="847170"/>
                </a:lnTo>
                <a:lnTo>
                  <a:pt x="1174460" y="867477"/>
                </a:lnTo>
                <a:lnTo>
                  <a:pt x="1179853" y="887783"/>
                </a:lnTo>
                <a:lnTo>
                  <a:pt x="1184929" y="908407"/>
                </a:lnTo>
                <a:lnTo>
                  <a:pt x="1189370" y="929031"/>
                </a:lnTo>
                <a:lnTo>
                  <a:pt x="1193177" y="949655"/>
                </a:lnTo>
                <a:lnTo>
                  <a:pt x="1196667" y="970279"/>
                </a:lnTo>
                <a:lnTo>
                  <a:pt x="1200157" y="990903"/>
                </a:lnTo>
                <a:lnTo>
                  <a:pt x="1202695" y="1011845"/>
                </a:lnTo>
                <a:lnTo>
                  <a:pt x="1204916" y="1032151"/>
                </a:lnTo>
                <a:lnTo>
                  <a:pt x="1206502" y="1052458"/>
                </a:lnTo>
                <a:lnTo>
                  <a:pt x="1207454" y="1072447"/>
                </a:lnTo>
                <a:lnTo>
                  <a:pt x="1208088" y="1092437"/>
                </a:lnTo>
                <a:lnTo>
                  <a:pt x="1207771" y="1112426"/>
                </a:lnTo>
                <a:lnTo>
                  <a:pt x="1207136" y="1131781"/>
                </a:lnTo>
                <a:lnTo>
                  <a:pt x="1205867" y="1151453"/>
                </a:lnTo>
                <a:lnTo>
                  <a:pt x="1203646" y="1170173"/>
                </a:lnTo>
                <a:lnTo>
                  <a:pt x="1201108" y="1188893"/>
                </a:lnTo>
                <a:lnTo>
                  <a:pt x="1199522" y="1197778"/>
                </a:lnTo>
                <a:lnTo>
                  <a:pt x="1197302" y="1206979"/>
                </a:lnTo>
                <a:lnTo>
                  <a:pt x="1195398" y="1215863"/>
                </a:lnTo>
                <a:lnTo>
                  <a:pt x="1193177" y="1224747"/>
                </a:lnTo>
                <a:lnTo>
                  <a:pt x="1190956" y="1233314"/>
                </a:lnTo>
                <a:lnTo>
                  <a:pt x="1188418" y="1242199"/>
                </a:lnTo>
                <a:lnTo>
                  <a:pt x="1185563" y="1250448"/>
                </a:lnTo>
                <a:lnTo>
                  <a:pt x="1182708" y="1259015"/>
                </a:lnTo>
                <a:lnTo>
                  <a:pt x="1179218" y="1266947"/>
                </a:lnTo>
                <a:lnTo>
                  <a:pt x="1175728" y="1275197"/>
                </a:lnTo>
                <a:lnTo>
                  <a:pt x="1172239" y="1283129"/>
                </a:lnTo>
                <a:lnTo>
                  <a:pt x="1168749" y="1291062"/>
                </a:lnTo>
                <a:lnTo>
                  <a:pt x="1164625" y="1298677"/>
                </a:lnTo>
                <a:lnTo>
                  <a:pt x="1160183" y="1305974"/>
                </a:lnTo>
                <a:lnTo>
                  <a:pt x="1155742" y="1313589"/>
                </a:lnTo>
                <a:lnTo>
                  <a:pt x="1151300" y="1320570"/>
                </a:lnTo>
                <a:lnTo>
                  <a:pt x="1146542" y="1327867"/>
                </a:lnTo>
                <a:lnTo>
                  <a:pt x="1141148" y="1334531"/>
                </a:lnTo>
                <a:lnTo>
                  <a:pt x="1135755" y="1341194"/>
                </a:lnTo>
                <a:lnTo>
                  <a:pt x="1130362" y="1347857"/>
                </a:lnTo>
                <a:lnTo>
                  <a:pt x="1124334" y="1354203"/>
                </a:lnTo>
                <a:lnTo>
                  <a:pt x="1118306" y="1360548"/>
                </a:lnTo>
                <a:lnTo>
                  <a:pt x="1112278" y="1366577"/>
                </a:lnTo>
                <a:lnTo>
                  <a:pt x="1105299" y="1372288"/>
                </a:lnTo>
                <a:lnTo>
                  <a:pt x="1098637" y="1378000"/>
                </a:lnTo>
                <a:lnTo>
                  <a:pt x="1091657" y="1383394"/>
                </a:lnTo>
                <a:lnTo>
                  <a:pt x="1084360" y="1388470"/>
                </a:lnTo>
                <a:lnTo>
                  <a:pt x="1076746" y="1393230"/>
                </a:lnTo>
                <a:lnTo>
                  <a:pt x="1068815" y="1398306"/>
                </a:lnTo>
                <a:lnTo>
                  <a:pt x="1061201" y="1402748"/>
                </a:lnTo>
                <a:lnTo>
                  <a:pt x="1052636" y="1407190"/>
                </a:lnTo>
                <a:lnTo>
                  <a:pt x="1044070" y="1411633"/>
                </a:lnTo>
                <a:lnTo>
                  <a:pt x="1035187" y="1415440"/>
                </a:lnTo>
                <a:lnTo>
                  <a:pt x="1025986" y="1418930"/>
                </a:lnTo>
                <a:lnTo>
                  <a:pt x="1016469" y="1422420"/>
                </a:lnTo>
                <a:lnTo>
                  <a:pt x="1006634" y="1425593"/>
                </a:lnTo>
                <a:lnTo>
                  <a:pt x="996800" y="1428766"/>
                </a:lnTo>
                <a:lnTo>
                  <a:pt x="986330" y="1431305"/>
                </a:lnTo>
                <a:lnTo>
                  <a:pt x="976178" y="1433843"/>
                </a:lnTo>
                <a:lnTo>
                  <a:pt x="965074" y="1436064"/>
                </a:lnTo>
                <a:lnTo>
                  <a:pt x="953971" y="1437968"/>
                </a:lnTo>
                <a:lnTo>
                  <a:pt x="942550" y="1439554"/>
                </a:lnTo>
                <a:lnTo>
                  <a:pt x="930812" y="1440823"/>
                </a:lnTo>
                <a:lnTo>
                  <a:pt x="918756" y="1442093"/>
                </a:lnTo>
                <a:lnTo>
                  <a:pt x="906383" y="1443044"/>
                </a:lnTo>
                <a:lnTo>
                  <a:pt x="893693" y="1443362"/>
                </a:lnTo>
                <a:lnTo>
                  <a:pt x="740144" y="1448756"/>
                </a:lnTo>
                <a:lnTo>
                  <a:pt x="652583" y="1451611"/>
                </a:lnTo>
                <a:lnTo>
                  <a:pt x="613244" y="1452563"/>
                </a:lnTo>
                <a:lnTo>
                  <a:pt x="604044" y="1452563"/>
                </a:lnTo>
                <a:lnTo>
                  <a:pt x="595161" y="1452563"/>
                </a:lnTo>
                <a:lnTo>
                  <a:pt x="555505" y="1451611"/>
                </a:lnTo>
                <a:lnTo>
                  <a:pt x="467944" y="1448756"/>
                </a:lnTo>
                <a:lnTo>
                  <a:pt x="314395" y="1443362"/>
                </a:lnTo>
                <a:lnTo>
                  <a:pt x="302022" y="1443044"/>
                </a:lnTo>
                <a:lnTo>
                  <a:pt x="289332" y="1442093"/>
                </a:lnTo>
                <a:lnTo>
                  <a:pt x="277276" y="1440823"/>
                </a:lnTo>
                <a:lnTo>
                  <a:pt x="265856" y="1439554"/>
                </a:lnTo>
                <a:lnTo>
                  <a:pt x="254117" y="1437968"/>
                </a:lnTo>
                <a:lnTo>
                  <a:pt x="243014" y="1436064"/>
                </a:lnTo>
                <a:lnTo>
                  <a:pt x="232227" y="1433843"/>
                </a:lnTo>
                <a:lnTo>
                  <a:pt x="221758" y="1431305"/>
                </a:lnTo>
                <a:lnTo>
                  <a:pt x="211288" y="1428766"/>
                </a:lnTo>
                <a:lnTo>
                  <a:pt x="201454" y="1425593"/>
                </a:lnTo>
                <a:lnTo>
                  <a:pt x="191619" y="1422420"/>
                </a:lnTo>
                <a:lnTo>
                  <a:pt x="182419" y="1418930"/>
                </a:lnTo>
                <a:lnTo>
                  <a:pt x="172901" y="1415440"/>
                </a:lnTo>
                <a:lnTo>
                  <a:pt x="164336" y="1411633"/>
                </a:lnTo>
                <a:lnTo>
                  <a:pt x="155452" y="1407190"/>
                </a:lnTo>
                <a:lnTo>
                  <a:pt x="147521" y="1402748"/>
                </a:lnTo>
                <a:lnTo>
                  <a:pt x="139273" y="1398306"/>
                </a:lnTo>
                <a:lnTo>
                  <a:pt x="131342" y="1393230"/>
                </a:lnTo>
                <a:lnTo>
                  <a:pt x="123728" y="1388470"/>
                </a:lnTo>
                <a:lnTo>
                  <a:pt x="116431" y="1383394"/>
                </a:lnTo>
                <a:lnTo>
                  <a:pt x="109768" y="1378000"/>
                </a:lnTo>
                <a:lnTo>
                  <a:pt x="102789" y="1372288"/>
                </a:lnTo>
                <a:lnTo>
                  <a:pt x="96127" y="1366577"/>
                </a:lnTo>
                <a:lnTo>
                  <a:pt x="89782" y="1360548"/>
                </a:lnTo>
                <a:lnTo>
                  <a:pt x="83754" y="1354203"/>
                </a:lnTo>
                <a:lnTo>
                  <a:pt x="78044" y="1347857"/>
                </a:lnTo>
                <a:lnTo>
                  <a:pt x="72333" y="1341194"/>
                </a:lnTo>
                <a:lnTo>
                  <a:pt x="66940" y="1334531"/>
                </a:lnTo>
                <a:lnTo>
                  <a:pt x="61864" y="1327867"/>
                </a:lnTo>
                <a:lnTo>
                  <a:pt x="56788" y="1320570"/>
                </a:lnTo>
                <a:lnTo>
                  <a:pt x="52346" y="1313589"/>
                </a:lnTo>
                <a:lnTo>
                  <a:pt x="47905" y="1305974"/>
                </a:lnTo>
                <a:lnTo>
                  <a:pt x="43780" y="1298677"/>
                </a:lnTo>
                <a:lnTo>
                  <a:pt x="39339" y="1291062"/>
                </a:lnTo>
                <a:lnTo>
                  <a:pt x="35849" y="1283129"/>
                </a:lnTo>
                <a:lnTo>
                  <a:pt x="32360" y="1275197"/>
                </a:lnTo>
                <a:lnTo>
                  <a:pt x="28870" y="1266947"/>
                </a:lnTo>
                <a:lnTo>
                  <a:pt x="25697" y="1259015"/>
                </a:lnTo>
                <a:lnTo>
                  <a:pt x="22525" y="1250448"/>
                </a:lnTo>
                <a:lnTo>
                  <a:pt x="19670" y="1242199"/>
                </a:lnTo>
                <a:lnTo>
                  <a:pt x="17132" y="1233314"/>
                </a:lnTo>
                <a:lnTo>
                  <a:pt x="14911" y="1224747"/>
                </a:lnTo>
                <a:lnTo>
                  <a:pt x="12690" y="1215863"/>
                </a:lnTo>
                <a:lnTo>
                  <a:pt x="10786" y="1206979"/>
                </a:lnTo>
                <a:lnTo>
                  <a:pt x="8883" y="1197778"/>
                </a:lnTo>
                <a:lnTo>
                  <a:pt x="7297" y="1188893"/>
                </a:lnTo>
                <a:lnTo>
                  <a:pt x="4442" y="1170173"/>
                </a:lnTo>
                <a:lnTo>
                  <a:pt x="2221" y="1151453"/>
                </a:lnTo>
                <a:lnTo>
                  <a:pt x="952" y="1131781"/>
                </a:lnTo>
                <a:lnTo>
                  <a:pt x="317" y="1112426"/>
                </a:lnTo>
                <a:lnTo>
                  <a:pt x="0" y="1092437"/>
                </a:lnTo>
                <a:lnTo>
                  <a:pt x="634" y="1072447"/>
                </a:lnTo>
                <a:lnTo>
                  <a:pt x="1586" y="1052458"/>
                </a:lnTo>
                <a:lnTo>
                  <a:pt x="3172" y="1032151"/>
                </a:lnTo>
                <a:lnTo>
                  <a:pt x="5393" y="1011845"/>
                </a:lnTo>
                <a:lnTo>
                  <a:pt x="8248" y="990903"/>
                </a:lnTo>
                <a:lnTo>
                  <a:pt x="11421" y="970279"/>
                </a:lnTo>
                <a:lnTo>
                  <a:pt x="14911" y="949655"/>
                </a:lnTo>
                <a:lnTo>
                  <a:pt x="19035" y="929031"/>
                </a:lnTo>
                <a:lnTo>
                  <a:pt x="23476" y="908407"/>
                </a:lnTo>
                <a:lnTo>
                  <a:pt x="28235" y="887783"/>
                </a:lnTo>
                <a:lnTo>
                  <a:pt x="33628" y="867477"/>
                </a:lnTo>
                <a:lnTo>
                  <a:pt x="39022" y="847170"/>
                </a:lnTo>
                <a:lnTo>
                  <a:pt x="45050" y="826863"/>
                </a:lnTo>
                <a:lnTo>
                  <a:pt x="51077" y="807191"/>
                </a:lnTo>
                <a:lnTo>
                  <a:pt x="58057" y="787519"/>
                </a:lnTo>
                <a:lnTo>
                  <a:pt x="64402" y="768164"/>
                </a:lnTo>
                <a:lnTo>
                  <a:pt x="71381" y="748492"/>
                </a:lnTo>
                <a:lnTo>
                  <a:pt x="78678" y="729772"/>
                </a:lnTo>
                <a:lnTo>
                  <a:pt x="85975" y="711369"/>
                </a:lnTo>
                <a:lnTo>
                  <a:pt x="93906" y="693283"/>
                </a:lnTo>
                <a:lnTo>
                  <a:pt x="101520" y="675832"/>
                </a:lnTo>
                <a:lnTo>
                  <a:pt x="109134" y="658698"/>
                </a:lnTo>
                <a:lnTo>
                  <a:pt x="117065" y="641882"/>
                </a:lnTo>
                <a:lnTo>
                  <a:pt x="124996" y="626017"/>
                </a:lnTo>
                <a:lnTo>
                  <a:pt x="133245" y="610153"/>
                </a:lnTo>
                <a:lnTo>
                  <a:pt x="141176" y="595557"/>
                </a:lnTo>
                <a:lnTo>
                  <a:pt x="149425" y="581279"/>
                </a:lnTo>
                <a:lnTo>
                  <a:pt x="157356" y="567318"/>
                </a:lnTo>
                <a:lnTo>
                  <a:pt x="165604" y="554309"/>
                </a:lnTo>
                <a:lnTo>
                  <a:pt x="173536" y="542252"/>
                </a:lnTo>
                <a:lnTo>
                  <a:pt x="181467" y="530830"/>
                </a:lnTo>
                <a:lnTo>
                  <a:pt x="189081" y="519725"/>
                </a:lnTo>
                <a:lnTo>
                  <a:pt x="197012" y="510206"/>
                </a:lnTo>
                <a:lnTo>
                  <a:pt x="204309" y="501004"/>
                </a:lnTo>
                <a:lnTo>
                  <a:pt x="211606" y="493072"/>
                </a:lnTo>
                <a:lnTo>
                  <a:pt x="218902" y="485457"/>
                </a:lnTo>
                <a:lnTo>
                  <a:pt x="225248" y="479428"/>
                </a:lnTo>
                <a:lnTo>
                  <a:pt x="232862" y="473083"/>
                </a:lnTo>
                <a:lnTo>
                  <a:pt x="248407" y="460074"/>
                </a:lnTo>
                <a:lnTo>
                  <a:pt x="265538" y="446430"/>
                </a:lnTo>
                <a:lnTo>
                  <a:pt x="283622" y="432469"/>
                </a:lnTo>
                <a:lnTo>
                  <a:pt x="322009" y="404548"/>
                </a:lnTo>
                <a:lnTo>
                  <a:pt x="360396" y="375991"/>
                </a:lnTo>
                <a:lnTo>
                  <a:pt x="379114" y="362030"/>
                </a:lnTo>
                <a:lnTo>
                  <a:pt x="396562" y="348387"/>
                </a:lnTo>
                <a:lnTo>
                  <a:pt x="412742" y="335060"/>
                </a:lnTo>
                <a:lnTo>
                  <a:pt x="420039" y="328397"/>
                </a:lnTo>
                <a:lnTo>
                  <a:pt x="427018" y="322369"/>
                </a:lnTo>
                <a:lnTo>
                  <a:pt x="433364" y="316340"/>
                </a:lnTo>
                <a:lnTo>
                  <a:pt x="439391" y="309994"/>
                </a:lnTo>
                <a:lnTo>
                  <a:pt x="444784" y="304283"/>
                </a:lnTo>
                <a:lnTo>
                  <a:pt x="449226" y="298572"/>
                </a:lnTo>
                <a:lnTo>
                  <a:pt x="453033" y="293178"/>
                </a:lnTo>
                <a:lnTo>
                  <a:pt x="456523" y="287784"/>
                </a:lnTo>
                <a:lnTo>
                  <a:pt x="459061" y="283024"/>
                </a:lnTo>
                <a:lnTo>
                  <a:pt x="460647" y="277948"/>
                </a:lnTo>
                <a:lnTo>
                  <a:pt x="461282" y="274775"/>
                </a:lnTo>
                <a:lnTo>
                  <a:pt x="461916" y="271919"/>
                </a:lnTo>
                <a:lnTo>
                  <a:pt x="456840" y="270967"/>
                </a:lnTo>
                <a:lnTo>
                  <a:pt x="452081" y="269698"/>
                </a:lnTo>
                <a:lnTo>
                  <a:pt x="448274" y="267794"/>
                </a:lnTo>
                <a:lnTo>
                  <a:pt x="444784" y="265256"/>
                </a:lnTo>
                <a:lnTo>
                  <a:pt x="441929" y="262083"/>
                </a:lnTo>
                <a:lnTo>
                  <a:pt x="440660" y="260497"/>
                </a:lnTo>
                <a:lnTo>
                  <a:pt x="439708" y="258910"/>
                </a:lnTo>
                <a:lnTo>
                  <a:pt x="438757" y="257324"/>
                </a:lnTo>
                <a:lnTo>
                  <a:pt x="438440" y="255420"/>
                </a:lnTo>
                <a:lnTo>
                  <a:pt x="438122" y="253834"/>
                </a:lnTo>
                <a:lnTo>
                  <a:pt x="437488" y="251930"/>
                </a:lnTo>
                <a:lnTo>
                  <a:pt x="438122" y="250026"/>
                </a:lnTo>
                <a:lnTo>
                  <a:pt x="438440" y="248122"/>
                </a:lnTo>
                <a:lnTo>
                  <a:pt x="438757" y="246536"/>
                </a:lnTo>
                <a:lnTo>
                  <a:pt x="439708" y="244315"/>
                </a:lnTo>
                <a:lnTo>
                  <a:pt x="440660" y="242728"/>
                </a:lnTo>
                <a:lnTo>
                  <a:pt x="441929" y="241142"/>
                </a:lnTo>
                <a:lnTo>
                  <a:pt x="444784" y="238286"/>
                </a:lnTo>
                <a:lnTo>
                  <a:pt x="448274" y="236065"/>
                </a:lnTo>
                <a:lnTo>
                  <a:pt x="452081" y="234161"/>
                </a:lnTo>
                <a:lnTo>
                  <a:pt x="456840" y="232575"/>
                </a:lnTo>
                <a:lnTo>
                  <a:pt x="461916" y="231940"/>
                </a:lnTo>
                <a:lnTo>
                  <a:pt x="460647" y="227498"/>
                </a:lnTo>
                <a:lnTo>
                  <a:pt x="459378" y="223374"/>
                </a:lnTo>
                <a:lnTo>
                  <a:pt x="457792" y="219249"/>
                </a:lnTo>
                <a:lnTo>
                  <a:pt x="456206" y="215124"/>
                </a:lnTo>
                <a:lnTo>
                  <a:pt x="451764" y="206874"/>
                </a:lnTo>
                <a:lnTo>
                  <a:pt x="447005" y="198307"/>
                </a:lnTo>
                <a:lnTo>
                  <a:pt x="441295" y="189423"/>
                </a:lnTo>
                <a:lnTo>
                  <a:pt x="434632" y="180222"/>
                </a:lnTo>
                <a:lnTo>
                  <a:pt x="420039" y="159598"/>
                </a:lnTo>
                <a:lnTo>
                  <a:pt x="412108" y="147541"/>
                </a:lnTo>
                <a:lnTo>
                  <a:pt x="403542" y="134532"/>
                </a:lnTo>
                <a:lnTo>
                  <a:pt x="394024" y="120254"/>
                </a:lnTo>
                <a:lnTo>
                  <a:pt x="384190" y="104706"/>
                </a:lnTo>
                <a:lnTo>
                  <a:pt x="374355" y="87573"/>
                </a:lnTo>
                <a:lnTo>
                  <a:pt x="363886" y="68535"/>
                </a:lnTo>
                <a:lnTo>
                  <a:pt x="353099" y="47911"/>
                </a:lnTo>
                <a:lnTo>
                  <a:pt x="341996" y="25066"/>
                </a:lnTo>
                <a:lnTo>
                  <a:pt x="352782" y="20307"/>
                </a:lnTo>
                <a:lnTo>
                  <a:pt x="362617" y="15865"/>
                </a:lnTo>
                <a:lnTo>
                  <a:pt x="372134" y="13009"/>
                </a:lnTo>
                <a:lnTo>
                  <a:pt x="380700" y="11105"/>
                </a:lnTo>
                <a:lnTo>
                  <a:pt x="388948" y="9836"/>
                </a:lnTo>
                <a:lnTo>
                  <a:pt x="396562" y="9519"/>
                </a:lnTo>
                <a:lnTo>
                  <a:pt x="403859" y="9519"/>
                </a:lnTo>
                <a:lnTo>
                  <a:pt x="410522" y="10471"/>
                </a:lnTo>
                <a:lnTo>
                  <a:pt x="416549" y="12057"/>
                </a:lnTo>
                <a:lnTo>
                  <a:pt x="422894" y="14278"/>
                </a:lnTo>
                <a:lnTo>
                  <a:pt x="428288" y="16816"/>
                </a:lnTo>
                <a:lnTo>
                  <a:pt x="433681" y="19989"/>
                </a:lnTo>
                <a:lnTo>
                  <a:pt x="439074" y="23162"/>
                </a:lnTo>
                <a:lnTo>
                  <a:pt x="443833" y="26970"/>
                </a:lnTo>
                <a:lnTo>
                  <a:pt x="448592" y="30777"/>
                </a:lnTo>
                <a:lnTo>
                  <a:pt x="453033" y="34585"/>
                </a:lnTo>
                <a:lnTo>
                  <a:pt x="462550" y="43152"/>
                </a:lnTo>
                <a:lnTo>
                  <a:pt x="471434" y="51401"/>
                </a:lnTo>
                <a:lnTo>
                  <a:pt x="476510" y="55843"/>
                </a:lnTo>
                <a:lnTo>
                  <a:pt x="481268" y="59651"/>
                </a:lnTo>
                <a:lnTo>
                  <a:pt x="486027" y="63141"/>
                </a:lnTo>
                <a:lnTo>
                  <a:pt x="491738" y="66314"/>
                </a:lnTo>
                <a:lnTo>
                  <a:pt x="497131" y="69170"/>
                </a:lnTo>
                <a:lnTo>
                  <a:pt x="502841" y="72025"/>
                </a:lnTo>
                <a:lnTo>
                  <a:pt x="509186" y="73929"/>
                </a:lnTo>
                <a:lnTo>
                  <a:pt x="515531" y="75198"/>
                </a:lnTo>
                <a:lnTo>
                  <a:pt x="522194" y="76150"/>
                </a:lnTo>
                <a:lnTo>
                  <a:pt x="529808" y="76150"/>
                </a:lnTo>
                <a:lnTo>
                  <a:pt x="537739" y="75515"/>
                </a:lnTo>
                <a:lnTo>
                  <a:pt x="546304" y="74246"/>
                </a:lnTo>
                <a:lnTo>
                  <a:pt x="557408" y="68218"/>
                </a:lnTo>
                <a:lnTo>
                  <a:pt x="568195" y="62824"/>
                </a:lnTo>
                <a:lnTo>
                  <a:pt x="587864" y="51719"/>
                </a:lnTo>
                <a:lnTo>
                  <a:pt x="605313" y="41882"/>
                </a:lnTo>
                <a:lnTo>
                  <a:pt x="620858" y="32681"/>
                </a:lnTo>
                <a:lnTo>
                  <a:pt x="635452" y="24749"/>
                </a:lnTo>
                <a:lnTo>
                  <a:pt x="648776" y="17134"/>
                </a:lnTo>
                <a:lnTo>
                  <a:pt x="655438" y="13961"/>
                </a:lnTo>
                <a:lnTo>
                  <a:pt x="661784" y="11422"/>
                </a:lnTo>
                <a:lnTo>
                  <a:pt x="668446" y="8884"/>
                </a:lnTo>
                <a:lnTo>
                  <a:pt x="675108" y="6663"/>
                </a:lnTo>
                <a:lnTo>
                  <a:pt x="682088" y="4759"/>
                </a:lnTo>
                <a:lnTo>
                  <a:pt x="688750" y="3173"/>
                </a:lnTo>
                <a:lnTo>
                  <a:pt x="695729" y="1586"/>
                </a:lnTo>
                <a:lnTo>
                  <a:pt x="703343" y="635"/>
                </a:lnTo>
                <a:lnTo>
                  <a:pt x="710957" y="317"/>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latin typeface="Calibri" panose="020F0502020204030204" pitchFamily="34" charset="0"/>
              <a:ea typeface="宋体" panose="02010600030101010101" pitchFamily="2" charset="-122"/>
            </a:endParaRPr>
          </a:p>
        </p:txBody>
      </p:sp>
      <p:sp>
        <p:nvSpPr>
          <p:cNvPr id="24" name="矩形 23"/>
          <p:cNvSpPr/>
          <p:nvPr/>
        </p:nvSpPr>
        <p:spPr>
          <a:xfrm>
            <a:off x="1058180" y="3914749"/>
            <a:ext cx="4509873" cy="2327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5" name="矩形 24"/>
          <p:cNvSpPr/>
          <p:nvPr/>
        </p:nvSpPr>
        <p:spPr>
          <a:xfrm>
            <a:off x="6638010" y="3914749"/>
            <a:ext cx="4509873" cy="2327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9" name="矩形 8"/>
          <p:cNvSpPr/>
          <p:nvPr/>
        </p:nvSpPr>
        <p:spPr>
          <a:xfrm>
            <a:off x="1136129" y="5212425"/>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0" name="文本框 9"/>
          <p:cNvSpPr txBox="1"/>
          <p:nvPr/>
        </p:nvSpPr>
        <p:spPr>
          <a:xfrm>
            <a:off x="404621" y="5364825"/>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grpSp>
        <p:nvGrpSpPr>
          <p:cNvPr id="11" name="组合 10"/>
          <p:cNvGrpSpPr/>
          <p:nvPr/>
        </p:nvGrpSpPr>
        <p:grpSpPr>
          <a:xfrm>
            <a:off x="2609863" y="2311119"/>
            <a:ext cx="1295016" cy="2347403"/>
            <a:chOff x="3546849" y="3594011"/>
            <a:chExt cx="1295016" cy="2347403"/>
          </a:xfrm>
        </p:grpSpPr>
        <p:sp>
          <p:nvSpPr>
            <p:cNvPr id="12" name="自由: 形状 11"/>
            <p:cNvSpPr/>
            <p:nvPr/>
          </p:nvSpPr>
          <p:spPr>
            <a:xfrm>
              <a:off x="3757748" y="35940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3" name="椭圆 12"/>
            <p:cNvSpPr/>
            <p:nvPr/>
          </p:nvSpPr>
          <p:spPr>
            <a:xfrm>
              <a:off x="3546849" y="4646398"/>
              <a:ext cx="1295016" cy="1295016"/>
            </a:xfrm>
            <a:prstGeom prst="ellipse">
              <a:avLst/>
            </a:prstGeom>
            <a:ln w="57150">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solidFill>
                    <a:schemeClr val="tx1"/>
                  </a:solidFill>
                </a:rPr>
                <a:t>01</a:t>
              </a:r>
              <a:endParaRPr lang="zh-CN" altLang="en-US" sz="4400" b="1" dirty="0">
                <a:solidFill>
                  <a:schemeClr val="tx1"/>
                </a:solidFill>
              </a:endParaRPr>
            </a:p>
          </p:txBody>
        </p:sp>
      </p:grpSp>
      <p:sp>
        <p:nvSpPr>
          <p:cNvPr id="14" name="矩形 13"/>
          <p:cNvSpPr/>
          <p:nvPr/>
        </p:nvSpPr>
        <p:spPr>
          <a:xfrm>
            <a:off x="882259" y="2087361"/>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5" name="矩形 14"/>
          <p:cNvSpPr/>
          <p:nvPr/>
        </p:nvSpPr>
        <p:spPr>
          <a:xfrm>
            <a:off x="4253813" y="2163561"/>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grpSp>
        <p:nvGrpSpPr>
          <p:cNvPr id="16" name="组合 15"/>
          <p:cNvGrpSpPr/>
          <p:nvPr/>
        </p:nvGrpSpPr>
        <p:grpSpPr>
          <a:xfrm>
            <a:off x="8287122" y="2311119"/>
            <a:ext cx="1295016" cy="2347403"/>
            <a:chOff x="3546849" y="3594011"/>
            <a:chExt cx="1295016" cy="2347403"/>
          </a:xfrm>
        </p:grpSpPr>
        <p:sp>
          <p:nvSpPr>
            <p:cNvPr id="17" name="自由: 形状 16"/>
            <p:cNvSpPr/>
            <p:nvPr/>
          </p:nvSpPr>
          <p:spPr>
            <a:xfrm>
              <a:off x="3757748" y="35940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8" name="椭圆 17"/>
            <p:cNvSpPr/>
            <p:nvPr/>
          </p:nvSpPr>
          <p:spPr>
            <a:xfrm>
              <a:off x="3546849" y="4646398"/>
              <a:ext cx="1295016" cy="1295016"/>
            </a:xfrm>
            <a:prstGeom prst="ellipse">
              <a:avLst/>
            </a:prstGeom>
            <a:ln w="57150">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solidFill>
                    <a:schemeClr val="tx1"/>
                  </a:solidFill>
                </a:rPr>
                <a:t>02</a:t>
              </a:r>
              <a:endParaRPr lang="zh-CN" altLang="en-US" sz="4400" b="1" dirty="0">
                <a:solidFill>
                  <a:schemeClr val="tx1"/>
                </a:solidFill>
              </a:endParaRPr>
            </a:p>
          </p:txBody>
        </p:sp>
      </p:grpSp>
      <p:sp>
        <p:nvSpPr>
          <p:cNvPr id="19" name="矩形 18"/>
          <p:cNvSpPr/>
          <p:nvPr/>
        </p:nvSpPr>
        <p:spPr>
          <a:xfrm>
            <a:off x="6559518" y="2087361"/>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0" name="矩形 19"/>
          <p:cNvSpPr/>
          <p:nvPr/>
        </p:nvSpPr>
        <p:spPr>
          <a:xfrm>
            <a:off x="9931072" y="2163561"/>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339" name="Freeform 5"/>
          <p:cNvSpPr/>
          <p:nvPr/>
        </p:nvSpPr>
        <p:spPr bwMode="auto">
          <a:xfrm>
            <a:off x="6540506" y="2295664"/>
            <a:ext cx="1510029" cy="1510029"/>
          </a:xfrm>
          <a:prstGeom prst="ellipse">
            <a:avLst/>
          </a:prstGeom>
          <a:solidFill>
            <a:schemeClr val="accent1"/>
          </a:solidFill>
          <a:ln>
            <a:noFill/>
          </a:ln>
        </p:spPr>
        <p:txBody>
          <a:bodyPr/>
          <a:lstStyle/>
          <a:p>
            <a:endParaRPr lang="zh-CN" altLang="en-US"/>
          </a:p>
        </p:txBody>
      </p:sp>
      <p:sp>
        <p:nvSpPr>
          <p:cNvPr id="14342" name="Freeform 8"/>
          <p:cNvSpPr/>
          <p:nvPr/>
        </p:nvSpPr>
        <p:spPr bwMode="auto">
          <a:xfrm>
            <a:off x="4141466" y="2294831"/>
            <a:ext cx="1510029" cy="1510029"/>
          </a:xfrm>
          <a:prstGeom prst="ellipse">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4" name="Freeform 5"/>
          <p:cNvSpPr/>
          <p:nvPr/>
        </p:nvSpPr>
        <p:spPr bwMode="auto">
          <a:xfrm>
            <a:off x="6540506" y="3997875"/>
            <a:ext cx="1510029" cy="1510029"/>
          </a:xfrm>
          <a:prstGeom prst="ellipse">
            <a:avLst/>
          </a:prstGeom>
          <a:solidFill>
            <a:schemeClr val="accent1"/>
          </a:solidFill>
          <a:ln>
            <a:noFill/>
          </a:ln>
        </p:spPr>
        <p:txBody>
          <a:bodyPr/>
          <a:lstStyle/>
          <a:p>
            <a:endParaRPr lang="zh-CN" altLang="en-US"/>
          </a:p>
        </p:txBody>
      </p:sp>
      <p:sp>
        <p:nvSpPr>
          <p:cNvPr id="15" name="Freeform 8"/>
          <p:cNvSpPr/>
          <p:nvPr/>
        </p:nvSpPr>
        <p:spPr bwMode="auto">
          <a:xfrm>
            <a:off x="4141466" y="3997042"/>
            <a:ext cx="1510029" cy="1510029"/>
          </a:xfrm>
          <a:prstGeom prst="ellipse">
            <a:avLst/>
          </a:prstGeom>
          <a:solidFill>
            <a:schemeClr val="accent1"/>
          </a:solidFill>
          <a:ln>
            <a:noFill/>
          </a:ln>
        </p:spPr>
        <p:txBody>
          <a:bodyPr/>
          <a:lstStyle/>
          <a:p>
            <a:endParaRPr lang="zh-CN" altLang="en-US"/>
          </a:p>
        </p:txBody>
      </p:sp>
      <p:sp>
        <p:nvSpPr>
          <p:cNvPr id="16" name="KSO_Shape"/>
          <p:cNvSpPr/>
          <p:nvPr/>
        </p:nvSpPr>
        <p:spPr bwMode="auto">
          <a:xfrm>
            <a:off x="4370905" y="4329064"/>
            <a:ext cx="972264" cy="98972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0" name="KSO_Shape"/>
          <p:cNvSpPr/>
          <p:nvPr/>
        </p:nvSpPr>
        <p:spPr bwMode="auto">
          <a:xfrm>
            <a:off x="4370905" y="2742530"/>
            <a:ext cx="972264" cy="758366"/>
          </a:xfrm>
          <a:custGeom>
            <a:avLst/>
            <a:gdLst/>
            <a:ahLst/>
            <a:cxnLst/>
            <a:rect l="0" t="0" r="r" b="b"/>
            <a:pathLst>
              <a:path w="1978026" h="1543050">
                <a:moveTo>
                  <a:pt x="617079" y="488950"/>
                </a:moveTo>
                <a:lnTo>
                  <a:pt x="622366" y="496097"/>
                </a:lnTo>
                <a:lnTo>
                  <a:pt x="627653" y="502980"/>
                </a:lnTo>
                <a:lnTo>
                  <a:pt x="633468" y="509598"/>
                </a:lnTo>
                <a:lnTo>
                  <a:pt x="639548" y="515422"/>
                </a:lnTo>
                <a:lnTo>
                  <a:pt x="646157" y="521246"/>
                </a:lnTo>
                <a:lnTo>
                  <a:pt x="653030" y="526540"/>
                </a:lnTo>
                <a:lnTo>
                  <a:pt x="660431" y="531569"/>
                </a:lnTo>
                <a:lnTo>
                  <a:pt x="667833" y="536070"/>
                </a:lnTo>
                <a:lnTo>
                  <a:pt x="675763" y="540040"/>
                </a:lnTo>
                <a:lnTo>
                  <a:pt x="683694" y="543482"/>
                </a:lnTo>
                <a:lnTo>
                  <a:pt x="691888" y="546394"/>
                </a:lnTo>
                <a:lnTo>
                  <a:pt x="700612" y="549041"/>
                </a:lnTo>
                <a:lnTo>
                  <a:pt x="709071" y="551158"/>
                </a:lnTo>
                <a:lnTo>
                  <a:pt x="718059" y="552482"/>
                </a:lnTo>
                <a:lnTo>
                  <a:pt x="727311" y="553541"/>
                </a:lnTo>
                <a:lnTo>
                  <a:pt x="736563" y="553806"/>
                </a:lnTo>
                <a:lnTo>
                  <a:pt x="745815" y="553541"/>
                </a:lnTo>
                <a:lnTo>
                  <a:pt x="755067" y="552482"/>
                </a:lnTo>
                <a:lnTo>
                  <a:pt x="764055" y="551158"/>
                </a:lnTo>
                <a:lnTo>
                  <a:pt x="772778" y="549041"/>
                </a:lnTo>
                <a:lnTo>
                  <a:pt x="781237" y="546394"/>
                </a:lnTo>
                <a:lnTo>
                  <a:pt x="789432" y="543482"/>
                </a:lnTo>
                <a:lnTo>
                  <a:pt x="797626" y="540040"/>
                </a:lnTo>
                <a:lnTo>
                  <a:pt x="805292" y="536070"/>
                </a:lnTo>
                <a:lnTo>
                  <a:pt x="812958" y="531569"/>
                </a:lnTo>
                <a:lnTo>
                  <a:pt x="820096" y="526540"/>
                </a:lnTo>
                <a:lnTo>
                  <a:pt x="826969" y="521246"/>
                </a:lnTo>
                <a:lnTo>
                  <a:pt x="833577" y="515422"/>
                </a:lnTo>
                <a:lnTo>
                  <a:pt x="839657" y="509598"/>
                </a:lnTo>
                <a:lnTo>
                  <a:pt x="845473" y="502980"/>
                </a:lnTo>
                <a:lnTo>
                  <a:pt x="851024" y="496097"/>
                </a:lnTo>
                <a:lnTo>
                  <a:pt x="855782" y="488950"/>
                </a:lnTo>
                <a:lnTo>
                  <a:pt x="861598" y="497156"/>
                </a:lnTo>
                <a:lnTo>
                  <a:pt x="867678" y="504568"/>
                </a:lnTo>
                <a:lnTo>
                  <a:pt x="874286" y="511716"/>
                </a:lnTo>
                <a:lnTo>
                  <a:pt x="881424" y="518334"/>
                </a:lnTo>
                <a:lnTo>
                  <a:pt x="889090" y="524422"/>
                </a:lnTo>
                <a:lnTo>
                  <a:pt x="897020" y="529981"/>
                </a:lnTo>
                <a:lnTo>
                  <a:pt x="905215" y="535275"/>
                </a:lnTo>
                <a:lnTo>
                  <a:pt x="914202" y="539776"/>
                </a:lnTo>
                <a:lnTo>
                  <a:pt x="911823" y="549570"/>
                </a:lnTo>
                <a:lnTo>
                  <a:pt x="910502" y="560159"/>
                </a:lnTo>
                <a:lnTo>
                  <a:pt x="909180" y="570483"/>
                </a:lnTo>
                <a:lnTo>
                  <a:pt x="908915" y="581071"/>
                </a:lnTo>
                <a:lnTo>
                  <a:pt x="909180" y="590072"/>
                </a:lnTo>
                <a:lnTo>
                  <a:pt x="909973" y="599337"/>
                </a:lnTo>
                <a:lnTo>
                  <a:pt x="911030" y="608337"/>
                </a:lnTo>
                <a:lnTo>
                  <a:pt x="912616" y="617073"/>
                </a:lnTo>
                <a:lnTo>
                  <a:pt x="914731" y="625808"/>
                </a:lnTo>
                <a:lnTo>
                  <a:pt x="917110" y="634015"/>
                </a:lnTo>
                <a:lnTo>
                  <a:pt x="920018" y="642486"/>
                </a:lnTo>
                <a:lnTo>
                  <a:pt x="923190" y="650692"/>
                </a:lnTo>
                <a:lnTo>
                  <a:pt x="926627" y="658369"/>
                </a:lnTo>
                <a:lnTo>
                  <a:pt x="930592" y="666310"/>
                </a:lnTo>
                <a:lnTo>
                  <a:pt x="935086" y="673722"/>
                </a:lnTo>
                <a:lnTo>
                  <a:pt x="939579" y="680869"/>
                </a:lnTo>
                <a:lnTo>
                  <a:pt x="944602" y="688017"/>
                </a:lnTo>
                <a:lnTo>
                  <a:pt x="949625" y="694635"/>
                </a:lnTo>
                <a:lnTo>
                  <a:pt x="955440" y="701253"/>
                </a:lnTo>
                <a:lnTo>
                  <a:pt x="961256" y="707341"/>
                </a:lnTo>
                <a:lnTo>
                  <a:pt x="967600" y="713429"/>
                </a:lnTo>
                <a:lnTo>
                  <a:pt x="973945" y="718724"/>
                </a:lnTo>
                <a:lnTo>
                  <a:pt x="980818" y="724018"/>
                </a:lnTo>
                <a:lnTo>
                  <a:pt x="987690" y="729312"/>
                </a:lnTo>
                <a:lnTo>
                  <a:pt x="995092" y="733813"/>
                </a:lnTo>
                <a:lnTo>
                  <a:pt x="1002494" y="738048"/>
                </a:lnTo>
                <a:lnTo>
                  <a:pt x="1010160" y="742019"/>
                </a:lnTo>
                <a:lnTo>
                  <a:pt x="1018090" y="745460"/>
                </a:lnTo>
                <a:lnTo>
                  <a:pt x="1026285" y="748901"/>
                </a:lnTo>
                <a:lnTo>
                  <a:pt x="1034215" y="751549"/>
                </a:lnTo>
                <a:lnTo>
                  <a:pt x="1042939" y="754196"/>
                </a:lnTo>
                <a:lnTo>
                  <a:pt x="1051398" y="756049"/>
                </a:lnTo>
                <a:lnTo>
                  <a:pt x="1060385" y="757637"/>
                </a:lnTo>
                <a:lnTo>
                  <a:pt x="1069109" y="758696"/>
                </a:lnTo>
                <a:lnTo>
                  <a:pt x="1078096" y="759225"/>
                </a:lnTo>
                <a:lnTo>
                  <a:pt x="1087348" y="759490"/>
                </a:lnTo>
                <a:lnTo>
                  <a:pt x="1281113" y="759490"/>
                </a:lnTo>
                <a:lnTo>
                  <a:pt x="1280056" y="772196"/>
                </a:lnTo>
                <a:lnTo>
                  <a:pt x="1278205" y="785697"/>
                </a:lnTo>
                <a:lnTo>
                  <a:pt x="1276355" y="799727"/>
                </a:lnTo>
                <a:lnTo>
                  <a:pt x="1273447" y="814551"/>
                </a:lnTo>
                <a:lnTo>
                  <a:pt x="1270011" y="829905"/>
                </a:lnTo>
                <a:lnTo>
                  <a:pt x="1267632" y="837317"/>
                </a:lnTo>
                <a:lnTo>
                  <a:pt x="1265252" y="845258"/>
                </a:lnTo>
                <a:lnTo>
                  <a:pt x="1262873" y="852935"/>
                </a:lnTo>
                <a:lnTo>
                  <a:pt x="1259966" y="861141"/>
                </a:lnTo>
                <a:lnTo>
                  <a:pt x="1257322" y="868818"/>
                </a:lnTo>
                <a:lnTo>
                  <a:pt x="1254150" y="877024"/>
                </a:lnTo>
                <a:lnTo>
                  <a:pt x="1250449" y="884701"/>
                </a:lnTo>
                <a:lnTo>
                  <a:pt x="1246748" y="892642"/>
                </a:lnTo>
                <a:lnTo>
                  <a:pt x="1243048" y="900849"/>
                </a:lnTo>
                <a:lnTo>
                  <a:pt x="1238818" y="908525"/>
                </a:lnTo>
                <a:lnTo>
                  <a:pt x="1234060" y="916467"/>
                </a:lnTo>
                <a:lnTo>
                  <a:pt x="1229566" y="924144"/>
                </a:lnTo>
                <a:lnTo>
                  <a:pt x="1224279" y="931820"/>
                </a:lnTo>
                <a:lnTo>
                  <a:pt x="1218728" y="939497"/>
                </a:lnTo>
                <a:lnTo>
                  <a:pt x="1212912" y="946909"/>
                </a:lnTo>
                <a:lnTo>
                  <a:pt x="1207097" y="954321"/>
                </a:lnTo>
                <a:lnTo>
                  <a:pt x="1200488" y="961469"/>
                </a:lnTo>
                <a:lnTo>
                  <a:pt x="1193615" y="968616"/>
                </a:lnTo>
                <a:lnTo>
                  <a:pt x="1186478" y="975499"/>
                </a:lnTo>
                <a:lnTo>
                  <a:pt x="1179076" y="982381"/>
                </a:lnTo>
                <a:lnTo>
                  <a:pt x="1171146" y="988999"/>
                </a:lnTo>
                <a:lnTo>
                  <a:pt x="1162687" y="995352"/>
                </a:lnTo>
                <a:lnTo>
                  <a:pt x="1266574" y="1543050"/>
                </a:lnTo>
                <a:lnTo>
                  <a:pt x="417763" y="1543050"/>
                </a:lnTo>
                <a:lnTo>
                  <a:pt x="521122" y="995352"/>
                </a:lnTo>
                <a:lnTo>
                  <a:pt x="514513" y="990323"/>
                </a:lnTo>
                <a:lnTo>
                  <a:pt x="508433" y="985558"/>
                </a:lnTo>
                <a:lnTo>
                  <a:pt x="502353" y="980263"/>
                </a:lnTo>
                <a:lnTo>
                  <a:pt x="496538" y="974704"/>
                </a:lnTo>
                <a:lnTo>
                  <a:pt x="491251" y="969675"/>
                </a:lnTo>
                <a:lnTo>
                  <a:pt x="485700" y="964116"/>
                </a:lnTo>
                <a:lnTo>
                  <a:pt x="480677" y="958557"/>
                </a:lnTo>
                <a:lnTo>
                  <a:pt x="475919" y="952733"/>
                </a:lnTo>
                <a:lnTo>
                  <a:pt x="470896" y="946909"/>
                </a:lnTo>
                <a:lnTo>
                  <a:pt x="466667" y="941085"/>
                </a:lnTo>
                <a:lnTo>
                  <a:pt x="462173" y="935526"/>
                </a:lnTo>
                <a:lnTo>
                  <a:pt x="457943" y="929438"/>
                </a:lnTo>
                <a:lnTo>
                  <a:pt x="454242" y="923614"/>
                </a:lnTo>
                <a:lnTo>
                  <a:pt x="450542" y="917526"/>
                </a:lnTo>
                <a:lnTo>
                  <a:pt x="443404" y="905349"/>
                </a:lnTo>
                <a:lnTo>
                  <a:pt x="437060" y="892907"/>
                </a:lnTo>
                <a:lnTo>
                  <a:pt x="431509" y="880730"/>
                </a:lnTo>
                <a:lnTo>
                  <a:pt x="426486" y="868288"/>
                </a:lnTo>
                <a:lnTo>
                  <a:pt x="421992" y="855847"/>
                </a:lnTo>
                <a:lnTo>
                  <a:pt x="418027" y="843670"/>
                </a:lnTo>
                <a:lnTo>
                  <a:pt x="414591" y="832022"/>
                </a:lnTo>
                <a:lnTo>
                  <a:pt x="411683" y="820110"/>
                </a:lnTo>
                <a:lnTo>
                  <a:pt x="409568" y="808463"/>
                </a:lnTo>
                <a:lnTo>
                  <a:pt x="407454" y="797080"/>
                </a:lnTo>
                <a:lnTo>
                  <a:pt x="405603" y="786226"/>
                </a:lnTo>
                <a:lnTo>
                  <a:pt x="404281" y="775638"/>
                </a:lnTo>
                <a:lnTo>
                  <a:pt x="403488" y="765314"/>
                </a:lnTo>
                <a:lnTo>
                  <a:pt x="402431" y="755784"/>
                </a:lnTo>
                <a:lnTo>
                  <a:pt x="401902" y="746784"/>
                </a:lnTo>
                <a:lnTo>
                  <a:pt x="401638" y="730901"/>
                </a:lnTo>
                <a:lnTo>
                  <a:pt x="401638" y="717665"/>
                </a:lnTo>
                <a:lnTo>
                  <a:pt x="402167" y="707606"/>
                </a:lnTo>
                <a:lnTo>
                  <a:pt x="402695" y="699135"/>
                </a:lnTo>
                <a:lnTo>
                  <a:pt x="402695" y="517275"/>
                </a:lnTo>
                <a:lnTo>
                  <a:pt x="407718" y="521246"/>
                </a:lnTo>
                <a:lnTo>
                  <a:pt x="412740" y="525481"/>
                </a:lnTo>
                <a:lnTo>
                  <a:pt x="417763" y="529187"/>
                </a:lnTo>
                <a:lnTo>
                  <a:pt x="423314" y="532628"/>
                </a:lnTo>
                <a:lnTo>
                  <a:pt x="428865" y="535805"/>
                </a:lnTo>
                <a:lnTo>
                  <a:pt x="434417" y="538717"/>
                </a:lnTo>
                <a:lnTo>
                  <a:pt x="439968" y="541629"/>
                </a:lnTo>
                <a:lnTo>
                  <a:pt x="446048" y="544276"/>
                </a:lnTo>
                <a:lnTo>
                  <a:pt x="452128" y="546129"/>
                </a:lnTo>
                <a:lnTo>
                  <a:pt x="458208" y="548247"/>
                </a:lnTo>
                <a:lnTo>
                  <a:pt x="464552" y="549835"/>
                </a:lnTo>
                <a:lnTo>
                  <a:pt x="471161" y="551423"/>
                </a:lnTo>
                <a:lnTo>
                  <a:pt x="477505" y="552217"/>
                </a:lnTo>
                <a:lnTo>
                  <a:pt x="484113" y="553011"/>
                </a:lnTo>
                <a:lnTo>
                  <a:pt x="490986" y="553806"/>
                </a:lnTo>
                <a:lnTo>
                  <a:pt x="497859" y="553806"/>
                </a:lnTo>
                <a:lnTo>
                  <a:pt x="507111" y="553541"/>
                </a:lnTo>
                <a:lnTo>
                  <a:pt x="516363" y="552482"/>
                </a:lnTo>
                <a:lnTo>
                  <a:pt x="525351" y="551158"/>
                </a:lnTo>
                <a:lnTo>
                  <a:pt x="533810" y="549041"/>
                </a:lnTo>
                <a:lnTo>
                  <a:pt x="542534" y="546394"/>
                </a:lnTo>
                <a:lnTo>
                  <a:pt x="550728" y="543482"/>
                </a:lnTo>
                <a:lnTo>
                  <a:pt x="558659" y="540040"/>
                </a:lnTo>
                <a:lnTo>
                  <a:pt x="566589" y="536070"/>
                </a:lnTo>
                <a:lnTo>
                  <a:pt x="573991" y="531569"/>
                </a:lnTo>
                <a:lnTo>
                  <a:pt x="581392" y="526540"/>
                </a:lnTo>
                <a:lnTo>
                  <a:pt x="588265" y="521246"/>
                </a:lnTo>
                <a:lnTo>
                  <a:pt x="594874" y="515422"/>
                </a:lnTo>
                <a:lnTo>
                  <a:pt x="600954" y="509598"/>
                </a:lnTo>
                <a:lnTo>
                  <a:pt x="606769" y="502980"/>
                </a:lnTo>
                <a:lnTo>
                  <a:pt x="612056" y="496097"/>
                </a:lnTo>
                <a:lnTo>
                  <a:pt x="617079" y="488950"/>
                </a:lnTo>
                <a:close/>
                <a:moveTo>
                  <a:pt x="1087362" y="449263"/>
                </a:moveTo>
                <a:lnTo>
                  <a:pt x="1284628" y="449263"/>
                </a:lnTo>
                <a:lnTo>
                  <a:pt x="1291239" y="449528"/>
                </a:lnTo>
                <a:lnTo>
                  <a:pt x="1298378" y="449793"/>
                </a:lnTo>
                <a:lnTo>
                  <a:pt x="1304725" y="450852"/>
                </a:lnTo>
                <a:lnTo>
                  <a:pt x="1311335" y="451912"/>
                </a:lnTo>
                <a:lnTo>
                  <a:pt x="1317682" y="453766"/>
                </a:lnTo>
                <a:lnTo>
                  <a:pt x="1323764" y="455355"/>
                </a:lnTo>
                <a:lnTo>
                  <a:pt x="1329846" y="457473"/>
                </a:lnTo>
                <a:lnTo>
                  <a:pt x="1335927" y="459857"/>
                </a:lnTo>
                <a:lnTo>
                  <a:pt x="1341745" y="462241"/>
                </a:lnTo>
                <a:lnTo>
                  <a:pt x="1347298" y="465154"/>
                </a:lnTo>
                <a:lnTo>
                  <a:pt x="1352851" y="468332"/>
                </a:lnTo>
                <a:lnTo>
                  <a:pt x="1358140" y="472040"/>
                </a:lnTo>
                <a:lnTo>
                  <a:pt x="1363164" y="475748"/>
                </a:lnTo>
                <a:lnTo>
                  <a:pt x="1368452" y="479456"/>
                </a:lnTo>
                <a:lnTo>
                  <a:pt x="1373212" y="483694"/>
                </a:lnTo>
                <a:lnTo>
                  <a:pt x="1377708" y="488196"/>
                </a:lnTo>
                <a:lnTo>
                  <a:pt x="1381938" y="492698"/>
                </a:lnTo>
                <a:lnTo>
                  <a:pt x="1386169" y="497466"/>
                </a:lnTo>
                <a:lnTo>
                  <a:pt x="1390136" y="502233"/>
                </a:lnTo>
                <a:lnTo>
                  <a:pt x="1393573" y="507530"/>
                </a:lnTo>
                <a:lnTo>
                  <a:pt x="1397011" y="513092"/>
                </a:lnTo>
                <a:lnTo>
                  <a:pt x="1400184" y="518389"/>
                </a:lnTo>
                <a:lnTo>
                  <a:pt x="1403093" y="523951"/>
                </a:lnTo>
                <a:lnTo>
                  <a:pt x="1406002" y="530042"/>
                </a:lnTo>
                <a:lnTo>
                  <a:pt x="1408382" y="535869"/>
                </a:lnTo>
                <a:lnTo>
                  <a:pt x="1410233" y="541960"/>
                </a:lnTo>
                <a:lnTo>
                  <a:pt x="1412084" y="548317"/>
                </a:lnTo>
                <a:lnTo>
                  <a:pt x="1413406" y="554673"/>
                </a:lnTo>
                <a:lnTo>
                  <a:pt x="1414728" y="561030"/>
                </a:lnTo>
                <a:lnTo>
                  <a:pt x="1415521" y="567651"/>
                </a:lnTo>
                <a:lnTo>
                  <a:pt x="1416050" y="574272"/>
                </a:lnTo>
                <a:lnTo>
                  <a:pt x="1416050" y="581158"/>
                </a:lnTo>
                <a:lnTo>
                  <a:pt x="1416050" y="588044"/>
                </a:lnTo>
                <a:lnTo>
                  <a:pt x="1415521" y="594665"/>
                </a:lnTo>
                <a:lnTo>
                  <a:pt x="1414728" y="601287"/>
                </a:lnTo>
                <a:lnTo>
                  <a:pt x="1413406" y="607643"/>
                </a:lnTo>
                <a:lnTo>
                  <a:pt x="1412084" y="613999"/>
                </a:lnTo>
                <a:lnTo>
                  <a:pt x="1410233" y="620356"/>
                </a:lnTo>
                <a:lnTo>
                  <a:pt x="1408382" y="626447"/>
                </a:lnTo>
                <a:lnTo>
                  <a:pt x="1406002" y="632539"/>
                </a:lnTo>
                <a:lnTo>
                  <a:pt x="1403093" y="638365"/>
                </a:lnTo>
                <a:lnTo>
                  <a:pt x="1400184" y="643662"/>
                </a:lnTo>
                <a:lnTo>
                  <a:pt x="1397011" y="649489"/>
                </a:lnTo>
                <a:lnTo>
                  <a:pt x="1393573" y="654786"/>
                </a:lnTo>
                <a:lnTo>
                  <a:pt x="1390136" y="660083"/>
                </a:lnTo>
                <a:lnTo>
                  <a:pt x="1386169" y="664850"/>
                </a:lnTo>
                <a:lnTo>
                  <a:pt x="1381938" y="669883"/>
                </a:lnTo>
                <a:lnTo>
                  <a:pt x="1377708" y="674120"/>
                </a:lnTo>
                <a:lnTo>
                  <a:pt x="1373212" y="678887"/>
                </a:lnTo>
                <a:lnTo>
                  <a:pt x="1368452" y="682860"/>
                </a:lnTo>
                <a:lnTo>
                  <a:pt x="1363164" y="686568"/>
                </a:lnTo>
                <a:lnTo>
                  <a:pt x="1358140" y="690276"/>
                </a:lnTo>
                <a:lnTo>
                  <a:pt x="1352851" y="693719"/>
                </a:lnTo>
                <a:lnTo>
                  <a:pt x="1347298" y="696897"/>
                </a:lnTo>
                <a:lnTo>
                  <a:pt x="1341745" y="699811"/>
                </a:lnTo>
                <a:lnTo>
                  <a:pt x="1335927" y="702459"/>
                </a:lnTo>
                <a:lnTo>
                  <a:pt x="1329846" y="704843"/>
                </a:lnTo>
                <a:lnTo>
                  <a:pt x="1323764" y="706961"/>
                </a:lnTo>
                <a:lnTo>
                  <a:pt x="1317682" y="708815"/>
                </a:lnTo>
                <a:lnTo>
                  <a:pt x="1311335" y="710404"/>
                </a:lnTo>
                <a:lnTo>
                  <a:pt x="1304725" y="711464"/>
                </a:lnTo>
                <a:lnTo>
                  <a:pt x="1298378" y="712258"/>
                </a:lnTo>
                <a:lnTo>
                  <a:pt x="1291239" y="712523"/>
                </a:lnTo>
                <a:lnTo>
                  <a:pt x="1284628" y="712788"/>
                </a:lnTo>
                <a:lnTo>
                  <a:pt x="1087362" y="712788"/>
                </a:lnTo>
                <a:lnTo>
                  <a:pt x="1080487" y="712523"/>
                </a:lnTo>
                <a:lnTo>
                  <a:pt x="1073876" y="712258"/>
                </a:lnTo>
                <a:lnTo>
                  <a:pt x="1067530" y="711464"/>
                </a:lnTo>
                <a:lnTo>
                  <a:pt x="1060919" y="710404"/>
                </a:lnTo>
                <a:lnTo>
                  <a:pt x="1054572" y="708815"/>
                </a:lnTo>
                <a:lnTo>
                  <a:pt x="1048491" y="706961"/>
                </a:lnTo>
                <a:lnTo>
                  <a:pt x="1042144" y="704843"/>
                </a:lnTo>
                <a:lnTo>
                  <a:pt x="1036327" y="702459"/>
                </a:lnTo>
                <a:lnTo>
                  <a:pt x="1030509" y="699811"/>
                </a:lnTo>
                <a:lnTo>
                  <a:pt x="1024692" y="696897"/>
                </a:lnTo>
                <a:lnTo>
                  <a:pt x="1019403" y="693719"/>
                </a:lnTo>
                <a:lnTo>
                  <a:pt x="1013850" y="690276"/>
                </a:lnTo>
                <a:lnTo>
                  <a:pt x="1008561" y="686568"/>
                </a:lnTo>
                <a:lnTo>
                  <a:pt x="1003802" y="682860"/>
                </a:lnTo>
                <a:lnTo>
                  <a:pt x="999042" y="678887"/>
                </a:lnTo>
                <a:lnTo>
                  <a:pt x="994547" y="674120"/>
                </a:lnTo>
                <a:lnTo>
                  <a:pt x="990051" y="669883"/>
                </a:lnTo>
                <a:lnTo>
                  <a:pt x="986085" y="664850"/>
                </a:lnTo>
                <a:lnTo>
                  <a:pt x="982118" y="660083"/>
                </a:lnTo>
                <a:lnTo>
                  <a:pt x="978152" y="654786"/>
                </a:lnTo>
                <a:lnTo>
                  <a:pt x="974714" y="649489"/>
                </a:lnTo>
                <a:lnTo>
                  <a:pt x="971541" y="643662"/>
                </a:lnTo>
                <a:lnTo>
                  <a:pt x="968632" y="638365"/>
                </a:lnTo>
                <a:lnTo>
                  <a:pt x="966252" y="632539"/>
                </a:lnTo>
                <a:lnTo>
                  <a:pt x="963872" y="626447"/>
                </a:lnTo>
                <a:lnTo>
                  <a:pt x="961757" y="620356"/>
                </a:lnTo>
                <a:lnTo>
                  <a:pt x="960170" y="613999"/>
                </a:lnTo>
                <a:lnTo>
                  <a:pt x="958584" y="607643"/>
                </a:lnTo>
                <a:lnTo>
                  <a:pt x="957526" y="601287"/>
                </a:lnTo>
                <a:lnTo>
                  <a:pt x="956468" y="594665"/>
                </a:lnTo>
                <a:lnTo>
                  <a:pt x="955940" y="588044"/>
                </a:lnTo>
                <a:lnTo>
                  <a:pt x="955675" y="581158"/>
                </a:lnTo>
                <a:lnTo>
                  <a:pt x="955940" y="574272"/>
                </a:lnTo>
                <a:lnTo>
                  <a:pt x="956468" y="567651"/>
                </a:lnTo>
                <a:lnTo>
                  <a:pt x="957526" y="561030"/>
                </a:lnTo>
                <a:lnTo>
                  <a:pt x="958584" y="554673"/>
                </a:lnTo>
                <a:lnTo>
                  <a:pt x="960170" y="548317"/>
                </a:lnTo>
                <a:lnTo>
                  <a:pt x="961757" y="541960"/>
                </a:lnTo>
                <a:lnTo>
                  <a:pt x="963872" y="535869"/>
                </a:lnTo>
                <a:lnTo>
                  <a:pt x="966252" y="530042"/>
                </a:lnTo>
                <a:lnTo>
                  <a:pt x="968632" y="523951"/>
                </a:lnTo>
                <a:lnTo>
                  <a:pt x="971541" y="518389"/>
                </a:lnTo>
                <a:lnTo>
                  <a:pt x="974714" y="513092"/>
                </a:lnTo>
                <a:lnTo>
                  <a:pt x="978152" y="507530"/>
                </a:lnTo>
                <a:lnTo>
                  <a:pt x="982118" y="502233"/>
                </a:lnTo>
                <a:lnTo>
                  <a:pt x="986085" y="497466"/>
                </a:lnTo>
                <a:lnTo>
                  <a:pt x="990051" y="492698"/>
                </a:lnTo>
                <a:lnTo>
                  <a:pt x="994547" y="488196"/>
                </a:lnTo>
                <a:lnTo>
                  <a:pt x="999042" y="483694"/>
                </a:lnTo>
                <a:lnTo>
                  <a:pt x="1003802" y="479456"/>
                </a:lnTo>
                <a:lnTo>
                  <a:pt x="1008561" y="475748"/>
                </a:lnTo>
                <a:lnTo>
                  <a:pt x="1013850" y="472040"/>
                </a:lnTo>
                <a:lnTo>
                  <a:pt x="1019403" y="468332"/>
                </a:lnTo>
                <a:lnTo>
                  <a:pt x="1024692" y="465154"/>
                </a:lnTo>
                <a:lnTo>
                  <a:pt x="1030509" y="462241"/>
                </a:lnTo>
                <a:lnTo>
                  <a:pt x="1036327" y="459857"/>
                </a:lnTo>
                <a:lnTo>
                  <a:pt x="1042144" y="457473"/>
                </a:lnTo>
                <a:lnTo>
                  <a:pt x="1048491" y="455355"/>
                </a:lnTo>
                <a:lnTo>
                  <a:pt x="1054572" y="453766"/>
                </a:lnTo>
                <a:lnTo>
                  <a:pt x="1060919" y="451912"/>
                </a:lnTo>
                <a:lnTo>
                  <a:pt x="1067530" y="450852"/>
                </a:lnTo>
                <a:lnTo>
                  <a:pt x="1073876" y="449793"/>
                </a:lnTo>
                <a:lnTo>
                  <a:pt x="1080487" y="449528"/>
                </a:lnTo>
                <a:lnTo>
                  <a:pt x="1087362" y="449263"/>
                </a:lnTo>
                <a:close/>
                <a:moveTo>
                  <a:pt x="1514740" y="425450"/>
                </a:moveTo>
                <a:lnTo>
                  <a:pt x="1519238" y="425450"/>
                </a:lnTo>
                <a:lnTo>
                  <a:pt x="1525058" y="425450"/>
                </a:lnTo>
                <a:lnTo>
                  <a:pt x="1532467" y="425981"/>
                </a:lnTo>
                <a:lnTo>
                  <a:pt x="1541727" y="426779"/>
                </a:lnTo>
                <a:lnTo>
                  <a:pt x="1552575" y="428107"/>
                </a:lnTo>
                <a:lnTo>
                  <a:pt x="1564217" y="429968"/>
                </a:lnTo>
                <a:lnTo>
                  <a:pt x="1577182" y="432625"/>
                </a:lnTo>
                <a:lnTo>
                  <a:pt x="1590675" y="435814"/>
                </a:lnTo>
                <a:lnTo>
                  <a:pt x="1597554" y="437940"/>
                </a:lnTo>
                <a:lnTo>
                  <a:pt x="1604434" y="439801"/>
                </a:lnTo>
                <a:lnTo>
                  <a:pt x="1611842" y="442458"/>
                </a:lnTo>
                <a:lnTo>
                  <a:pt x="1618986" y="445116"/>
                </a:lnTo>
                <a:lnTo>
                  <a:pt x="1625865" y="448305"/>
                </a:lnTo>
                <a:lnTo>
                  <a:pt x="1633009" y="451494"/>
                </a:lnTo>
                <a:lnTo>
                  <a:pt x="1640417" y="454949"/>
                </a:lnTo>
                <a:lnTo>
                  <a:pt x="1647296" y="458670"/>
                </a:lnTo>
                <a:lnTo>
                  <a:pt x="1654175" y="463188"/>
                </a:lnTo>
                <a:lnTo>
                  <a:pt x="1661055" y="467706"/>
                </a:lnTo>
                <a:lnTo>
                  <a:pt x="1667934" y="472489"/>
                </a:lnTo>
                <a:lnTo>
                  <a:pt x="1674284" y="477804"/>
                </a:lnTo>
                <a:lnTo>
                  <a:pt x="1680634" y="483385"/>
                </a:lnTo>
                <a:lnTo>
                  <a:pt x="1686190" y="489498"/>
                </a:lnTo>
                <a:lnTo>
                  <a:pt x="1692011" y="495610"/>
                </a:lnTo>
                <a:lnTo>
                  <a:pt x="1697303" y="502254"/>
                </a:lnTo>
                <a:lnTo>
                  <a:pt x="1702330" y="508898"/>
                </a:lnTo>
                <a:lnTo>
                  <a:pt x="1706828" y="516073"/>
                </a:lnTo>
                <a:lnTo>
                  <a:pt x="1710796" y="523249"/>
                </a:lnTo>
                <a:lnTo>
                  <a:pt x="1714501" y="530158"/>
                </a:lnTo>
                <a:lnTo>
                  <a:pt x="1718205" y="537334"/>
                </a:lnTo>
                <a:lnTo>
                  <a:pt x="1721380" y="545041"/>
                </a:lnTo>
                <a:lnTo>
                  <a:pt x="1724290" y="552216"/>
                </a:lnTo>
                <a:lnTo>
                  <a:pt x="1726671" y="559392"/>
                </a:lnTo>
                <a:lnTo>
                  <a:pt x="1729053" y="566833"/>
                </a:lnTo>
                <a:lnTo>
                  <a:pt x="1731169" y="574274"/>
                </a:lnTo>
                <a:lnTo>
                  <a:pt x="1733021" y="581184"/>
                </a:lnTo>
                <a:lnTo>
                  <a:pt x="1734609" y="588625"/>
                </a:lnTo>
                <a:lnTo>
                  <a:pt x="1737255" y="602179"/>
                </a:lnTo>
                <a:lnTo>
                  <a:pt x="1739107" y="615201"/>
                </a:lnTo>
                <a:lnTo>
                  <a:pt x="1740430" y="627160"/>
                </a:lnTo>
                <a:lnTo>
                  <a:pt x="1740959" y="637790"/>
                </a:lnTo>
                <a:lnTo>
                  <a:pt x="1741224" y="647092"/>
                </a:lnTo>
                <a:lnTo>
                  <a:pt x="1741488" y="654799"/>
                </a:lnTo>
                <a:lnTo>
                  <a:pt x="1741224" y="660645"/>
                </a:lnTo>
                <a:lnTo>
                  <a:pt x="1741224" y="665163"/>
                </a:lnTo>
                <a:lnTo>
                  <a:pt x="1736196" y="665163"/>
                </a:lnTo>
                <a:lnTo>
                  <a:pt x="1730640" y="665163"/>
                </a:lnTo>
                <a:lnTo>
                  <a:pt x="1722967" y="664632"/>
                </a:lnTo>
                <a:lnTo>
                  <a:pt x="1713707" y="663834"/>
                </a:lnTo>
                <a:lnTo>
                  <a:pt x="1703123" y="662506"/>
                </a:lnTo>
                <a:lnTo>
                  <a:pt x="1691217" y="660645"/>
                </a:lnTo>
                <a:lnTo>
                  <a:pt x="1678517" y="658253"/>
                </a:lnTo>
                <a:lnTo>
                  <a:pt x="1665023" y="654799"/>
                </a:lnTo>
                <a:lnTo>
                  <a:pt x="1657880" y="652673"/>
                </a:lnTo>
                <a:lnTo>
                  <a:pt x="1651000" y="650546"/>
                </a:lnTo>
                <a:lnTo>
                  <a:pt x="1643857" y="648155"/>
                </a:lnTo>
                <a:lnTo>
                  <a:pt x="1636713" y="645497"/>
                </a:lnTo>
                <a:lnTo>
                  <a:pt x="1629569" y="642574"/>
                </a:lnTo>
                <a:lnTo>
                  <a:pt x="1622425" y="639119"/>
                </a:lnTo>
                <a:lnTo>
                  <a:pt x="1615282" y="635664"/>
                </a:lnTo>
                <a:lnTo>
                  <a:pt x="1608402" y="631678"/>
                </a:lnTo>
                <a:lnTo>
                  <a:pt x="1601259" y="627426"/>
                </a:lnTo>
                <a:lnTo>
                  <a:pt x="1594379" y="623173"/>
                </a:lnTo>
                <a:lnTo>
                  <a:pt x="1587765" y="618124"/>
                </a:lnTo>
                <a:lnTo>
                  <a:pt x="1581415" y="612809"/>
                </a:lnTo>
                <a:lnTo>
                  <a:pt x="1575065" y="607228"/>
                </a:lnTo>
                <a:lnTo>
                  <a:pt x="1568979" y="601381"/>
                </a:lnTo>
                <a:lnTo>
                  <a:pt x="1563423" y="595003"/>
                </a:lnTo>
                <a:lnTo>
                  <a:pt x="1558396" y="588359"/>
                </a:lnTo>
                <a:lnTo>
                  <a:pt x="1553369" y="581450"/>
                </a:lnTo>
                <a:lnTo>
                  <a:pt x="1548606" y="574540"/>
                </a:lnTo>
                <a:lnTo>
                  <a:pt x="1544638" y="567630"/>
                </a:lnTo>
                <a:lnTo>
                  <a:pt x="1540934" y="560455"/>
                </a:lnTo>
                <a:lnTo>
                  <a:pt x="1537494" y="553014"/>
                </a:lnTo>
                <a:lnTo>
                  <a:pt x="1534319" y="545838"/>
                </a:lnTo>
                <a:lnTo>
                  <a:pt x="1531408" y="538397"/>
                </a:lnTo>
                <a:lnTo>
                  <a:pt x="1528763" y="530956"/>
                </a:lnTo>
                <a:lnTo>
                  <a:pt x="1526381" y="523780"/>
                </a:lnTo>
                <a:lnTo>
                  <a:pt x="1524529" y="516605"/>
                </a:lnTo>
                <a:lnTo>
                  <a:pt x="1522413" y="509164"/>
                </a:lnTo>
                <a:lnTo>
                  <a:pt x="1521090" y="501988"/>
                </a:lnTo>
                <a:lnTo>
                  <a:pt x="1518444" y="488435"/>
                </a:lnTo>
                <a:lnTo>
                  <a:pt x="1516592" y="475412"/>
                </a:lnTo>
                <a:lnTo>
                  <a:pt x="1515269" y="463453"/>
                </a:lnTo>
                <a:lnTo>
                  <a:pt x="1514740" y="452557"/>
                </a:lnTo>
                <a:lnTo>
                  <a:pt x="1514475" y="443256"/>
                </a:lnTo>
                <a:lnTo>
                  <a:pt x="1514475" y="435814"/>
                </a:lnTo>
                <a:lnTo>
                  <a:pt x="1514475" y="429968"/>
                </a:lnTo>
                <a:lnTo>
                  <a:pt x="1514740" y="425450"/>
                </a:lnTo>
                <a:close/>
                <a:moveTo>
                  <a:pt x="1751277" y="388938"/>
                </a:moveTo>
                <a:lnTo>
                  <a:pt x="1756299" y="389203"/>
                </a:lnTo>
                <a:lnTo>
                  <a:pt x="1761848" y="389203"/>
                </a:lnTo>
                <a:lnTo>
                  <a:pt x="1769512" y="389734"/>
                </a:lnTo>
                <a:lnTo>
                  <a:pt x="1778498" y="390796"/>
                </a:lnTo>
                <a:lnTo>
                  <a:pt x="1789069" y="391858"/>
                </a:lnTo>
                <a:lnTo>
                  <a:pt x="1800961" y="393982"/>
                </a:lnTo>
                <a:lnTo>
                  <a:pt x="1813647" y="396105"/>
                </a:lnTo>
                <a:lnTo>
                  <a:pt x="1827389" y="399556"/>
                </a:lnTo>
                <a:lnTo>
                  <a:pt x="1834260" y="401680"/>
                </a:lnTo>
                <a:lnTo>
                  <a:pt x="1841395" y="403804"/>
                </a:lnTo>
                <a:lnTo>
                  <a:pt x="1848267" y="406458"/>
                </a:lnTo>
                <a:lnTo>
                  <a:pt x="1855666" y="408848"/>
                </a:lnTo>
                <a:lnTo>
                  <a:pt x="1862802" y="411768"/>
                </a:lnTo>
                <a:lnTo>
                  <a:pt x="1869937" y="415219"/>
                </a:lnTo>
                <a:lnTo>
                  <a:pt x="1876808" y="418935"/>
                </a:lnTo>
                <a:lnTo>
                  <a:pt x="1884208" y="422652"/>
                </a:lnTo>
                <a:lnTo>
                  <a:pt x="1891079" y="426899"/>
                </a:lnTo>
                <a:lnTo>
                  <a:pt x="1897686" y="431146"/>
                </a:lnTo>
                <a:lnTo>
                  <a:pt x="1904293" y="436190"/>
                </a:lnTo>
                <a:lnTo>
                  <a:pt x="1910900" y="441500"/>
                </a:lnTo>
                <a:lnTo>
                  <a:pt x="1916978" y="447340"/>
                </a:lnTo>
                <a:lnTo>
                  <a:pt x="1923057" y="452915"/>
                </a:lnTo>
                <a:lnTo>
                  <a:pt x="1928607" y="459286"/>
                </a:lnTo>
                <a:lnTo>
                  <a:pt x="1934156" y="466188"/>
                </a:lnTo>
                <a:lnTo>
                  <a:pt x="1938913" y="472824"/>
                </a:lnTo>
                <a:lnTo>
                  <a:pt x="1943406" y="479726"/>
                </a:lnTo>
                <a:lnTo>
                  <a:pt x="1947370" y="486628"/>
                </a:lnTo>
                <a:lnTo>
                  <a:pt x="1951334" y="493796"/>
                </a:lnTo>
                <a:lnTo>
                  <a:pt x="1954770" y="501229"/>
                </a:lnTo>
                <a:lnTo>
                  <a:pt x="1957941" y="508396"/>
                </a:lnTo>
                <a:lnTo>
                  <a:pt x="1960848" y="515829"/>
                </a:lnTo>
                <a:lnTo>
                  <a:pt x="1963491" y="523262"/>
                </a:lnTo>
                <a:lnTo>
                  <a:pt x="1965869" y="530430"/>
                </a:lnTo>
                <a:lnTo>
                  <a:pt x="1967984" y="537597"/>
                </a:lnTo>
                <a:lnTo>
                  <a:pt x="1969569" y="545030"/>
                </a:lnTo>
                <a:lnTo>
                  <a:pt x="1971419" y="551932"/>
                </a:lnTo>
                <a:lnTo>
                  <a:pt x="1973798" y="565736"/>
                </a:lnTo>
                <a:lnTo>
                  <a:pt x="1975648" y="578479"/>
                </a:lnTo>
                <a:lnTo>
                  <a:pt x="1976705" y="590690"/>
                </a:lnTo>
                <a:lnTo>
                  <a:pt x="1977762" y="601308"/>
                </a:lnTo>
                <a:lnTo>
                  <a:pt x="1978026" y="610600"/>
                </a:lnTo>
                <a:lnTo>
                  <a:pt x="1978026" y="618298"/>
                </a:lnTo>
                <a:lnTo>
                  <a:pt x="1978026" y="623873"/>
                </a:lnTo>
                <a:lnTo>
                  <a:pt x="1977762" y="628651"/>
                </a:lnTo>
                <a:lnTo>
                  <a:pt x="1972741" y="628651"/>
                </a:lnTo>
                <a:lnTo>
                  <a:pt x="1966927" y="628386"/>
                </a:lnTo>
                <a:lnTo>
                  <a:pt x="1959527" y="628120"/>
                </a:lnTo>
                <a:lnTo>
                  <a:pt x="1950277" y="627324"/>
                </a:lnTo>
                <a:lnTo>
                  <a:pt x="1939970" y="625731"/>
                </a:lnTo>
                <a:lnTo>
                  <a:pt x="1928078" y="624138"/>
                </a:lnTo>
                <a:lnTo>
                  <a:pt x="1915393" y="621484"/>
                </a:lnTo>
                <a:lnTo>
                  <a:pt x="1901650" y="618298"/>
                </a:lnTo>
                <a:lnTo>
                  <a:pt x="1894779" y="616174"/>
                </a:lnTo>
                <a:lnTo>
                  <a:pt x="1887644" y="614051"/>
                </a:lnTo>
                <a:lnTo>
                  <a:pt x="1880773" y="611662"/>
                </a:lnTo>
                <a:lnTo>
                  <a:pt x="1873373" y="609007"/>
                </a:lnTo>
                <a:lnTo>
                  <a:pt x="1866237" y="605821"/>
                </a:lnTo>
                <a:lnTo>
                  <a:pt x="1859102" y="602636"/>
                </a:lnTo>
                <a:lnTo>
                  <a:pt x="1851967" y="599185"/>
                </a:lnTo>
                <a:lnTo>
                  <a:pt x="1844831" y="595203"/>
                </a:lnTo>
                <a:lnTo>
                  <a:pt x="1837960" y="590955"/>
                </a:lnTo>
                <a:lnTo>
                  <a:pt x="1831353" y="586443"/>
                </a:lnTo>
                <a:lnTo>
                  <a:pt x="1824746" y="581399"/>
                </a:lnTo>
                <a:lnTo>
                  <a:pt x="1818139" y="576355"/>
                </a:lnTo>
                <a:lnTo>
                  <a:pt x="1812061" y="570780"/>
                </a:lnTo>
                <a:lnTo>
                  <a:pt x="1805983" y="564675"/>
                </a:lnTo>
                <a:lnTo>
                  <a:pt x="1800168" y="558303"/>
                </a:lnTo>
                <a:lnTo>
                  <a:pt x="1794883" y="551932"/>
                </a:lnTo>
                <a:lnTo>
                  <a:pt x="1790126" y="545296"/>
                </a:lnTo>
                <a:lnTo>
                  <a:pt x="1785633" y="538394"/>
                </a:lnTo>
                <a:lnTo>
                  <a:pt x="1781405" y="530961"/>
                </a:lnTo>
                <a:lnTo>
                  <a:pt x="1777705" y="524059"/>
                </a:lnTo>
                <a:lnTo>
                  <a:pt x="1774269" y="516891"/>
                </a:lnTo>
                <a:lnTo>
                  <a:pt x="1771098" y="509193"/>
                </a:lnTo>
                <a:lnTo>
                  <a:pt x="1768191" y="502025"/>
                </a:lnTo>
                <a:lnTo>
                  <a:pt x="1765548" y="494858"/>
                </a:lnTo>
                <a:lnTo>
                  <a:pt x="1763170" y="487159"/>
                </a:lnTo>
                <a:lnTo>
                  <a:pt x="1761056" y="479992"/>
                </a:lnTo>
                <a:lnTo>
                  <a:pt x="1759470" y="472824"/>
                </a:lnTo>
                <a:lnTo>
                  <a:pt x="1757620" y="465657"/>
                </a:lnTo>
                <a:lnTo>
                  <a:pt x="1754977" y="452118"/>
                </a:lnTo>
                <a:lnTo>
                  <a:pt x="1753392" y="439110"/>
                </a:lnTo>
                <a:lnTo>
                  <a:pt x="1752335" y="427165"/>
                </a:lnTo>
                <a:lnTo>
                  <a:pt x="1751277" y="416546"/>
                </a:lnTo>
                <a:lnTo>
                  <a:pt x="1751013" y="407255"/>
                </a:lnTo>
                <a:lnTo>
                  <a:pt x="1751013" y="399556"/>
                </a:lnTo>
                <a:lnTo>
                  <a:pt x="1751013" y="393982"/>
                </a:lnTo>
                <a:lnTo>
                  <a:pt x="1751277" y="388938"/>
                </a:lnTo>
                <a:close/>
                <a:moveTo>
                  <a:pt x="1336675" y="350838"/>
                </a:moveTo>
                <a:lnTo>
                  <a:pt x="1356533" y="350838"/>
                </a:lnTo>
                <a:lnTo>
                  <a:pt x="1701800" y="350838"/>
                </a:lnTo>
                <a:lnTo>
                  <a:pt x="1701800" y="398463"/>
                </a:lnTo>
                <a:lnTo>
                  <a:pt x="1356533" y="398463"/>
                </a:lnTo>
                <a:lnTo>
                  <a:pt x="1336675" y="398463"/>
                </a:lnTo>
                <a:lnTo>
                  <a:pt x="1336675" y="350838"/>
                </a:lnTo>
                <a:close/>
                <a:moveTo>
                  <a:pt x="0" y="350838"/>
                </a:moveTo>
                <a:lnTo>
                  <a:pt x="342900" y="350838"/>
                </a:lnTo>
                <a:lnTo>
                  <a:pt x="342900" y="398463"/>
                </a:lnTo>
                <a:lnTo>
                  <a:pt x="0" y="398463"/>
                </a:lnTo>
                <a:lnTo>
                  <a:pt x="0" y="350838"/>
                </a:lnTo>
                <a:close/>
                <a:moveTo>
                  <a:pt x="1972741" y="120650"/>
                </a:moveTo>
                <a:lnTo>
                  <a:pt x="1977762" y="120650"/>
                </a:lnTo>
                <a:lnTo>
                  <a:pt x="1978026" y="125688"/>
                </a:lnTo>
                <a:lnTo>
                  <a:pt x="1978026" y="131257"/>
                </a:lnTo>
                <a:lnTo>
                  <a:pt x="1978026" y="138947"/>
                </a:lnTo>
                <a:lnTo>
                  <a:pt x="1977762" y="148227"/>
                </a:lnTo>
                <a:lnTo>
                  <a:pt x="1976705" y="158834"/>
                </a:lnTo>
                <a:lnTo>
                  <a:pt x="1975648" y="170767"/>
                </a:lnTo>
                <a:lnTo>
                  <a:pt x="1973798" y="183495"/>
                </a:lnTo>
                <a:lnTo>
                  <a:pt x="1971419" y="197549"/>
                </a:lnTo>
                <a:lnTo>
                  <a:pt x="1969569" y="204443"/>
                </a:lnTo>
                <a:lnTo>
                  <a:pt x="1967984" y="211603"/>
                </a:lnTo>
                <a:lnTo>
                  <a:pt x="1965869" y="219028"/>
                </a:lnTo>
                <a:lnTo>
                  <a:pt x="1963491" y="226187"/>
                </a:lnTo>
                <a:lnTo>
                  <a:pt x="1960848" y="233612"/>
                </a:lnTo>
                <a:lnTo>
                  <a:pt x="1957941" y="241037"/>
                </a:lnTo>
                <a:lnTo>
                  <a:pt x="1954770" y="248196"/>
                </a:lnTo>
                <a:lnTo>
                  <a:pt x="1951334" y="255356"/>
                </a:lnTo>
                <a:lnTo>
                  <a:pt x="1947370" y="262781"/>
                </a:lnTo>
                <a:lnTo>
                  <a:pt x="1943406" y="269675"/>
                </a:lnTo>
                <a:lnTo>
                  <a:pt x="1938913" y="276569"/>
                </a:lnTo>
                <a:lnTo>
                  <a:pt x="1934156" y="283464"/>
                </a:lnTo>
                <a:lnTo>
                  <a:pt x="1928607" y="289828"/>
                </a:lnTo>
                <a:lnTo>
                  <a:pt x="1923057" y="296192"/>
                </a:lnTo>
                <a:lnTo>
                  <a:pt x="1916978" y="302291"/>
                </a:lnTo>
                <a:lnTo>
                  <a:pt x="1910900" y="307859"/>
                </a:lnTo>
                <a:lnTo>
                  <a:pt x="1904293" y="313163"/>
                </a:lnTo>
                <a:lnTo>
                  <a:pt x="1897686" y="317936"/>
                </a:lnTo>
                <a:lnTo>
                  <a:pt x="1891079" y="322709"/>
                </a:lnTo>
                <a:lnTo>
                  <a:pt x="1884208" y="326686"/>
                </a:lnTo>
                <a:lnTo>
                  <a:pt x="1876808" y="330399"/>
                </a:lnTo>
                <a:lnTo>
                  <a:pt x="1869937" y="334111"/>
                </a:lnTo>
                <a:lnTo>
                  <a:pt x="1862802" y="337293"/>
                </a:lnTo>
                <a:lnTo>
                  <a:pt x="1855666" y="340210"/>
                </a:lnTo>
                <a:lnTo>
                  <a:pt x="1848267" y="343127"/>
                </a:lnTo>
                <a:lnTo>
                  <a:pt x="1841395" y="345513"/>
                </a:lnTo>
                <a:lnTo>
                  <a:pt x="1834260" y="347900"/>
                </a:lnTo>
                <a:lnTo>
                  <a:pt x="1827389" y="349491"/>
                </a:lnTo>
                <a:lnTo>
                  <a:pt x="1813647" y="352938"/>
                </a:lnTo>
                <a:lnTo>
                  <a:pt x="1800961" y="355590"/>
                </a:lnTo>
                <a:lnTo>
                  <a:pt x="1789069" y="357446"/>
                </a:lnTo>
                <a:lnTo>
                  <a:pt x="1778498" y="358507"/>
                </a:lnTo>
                <a:lnTo>
                  <a:pt x="1769512" y="359302"/>
                </a:lnTo>
                <a:lnTo>
                  <a:pt x="1761848" y="360098"/>
                </a:lnTo>
                <a:lnTo>
                  <a:pt x="1756299" y="360363"/>
                </a:lnTo>
                <a:lnTo>
                  <a:pt x="1751277" y="360363"/>
                </a:lnTo>
                <a:lnTo>
                  <a:pt x="1751013" y="355325"/>
                </a:lnTo>
                <a:lnTo>
                  <a:pt x="1751013" y="349491"/>
                </a:lnTo>
                <a:lnTo>
                  <a:pt x="1751013" y="342066"/>
                </a:lnTo>
                <a:lnTo>
                  <a:pt x="1751277" y="332785"/>
                </a:lnTo>
                <a:lnTo>
                  <a:pt x="1752335" y="321913"/>
                </a:lnTo>
                <a:lnTo>
                  <a:pt x="1753392" y="310246"/>
                </a:lnTo>
                <a:lnTo>
                  <a:pt x="1754977" y="297253"/>
                </a:lnTo>
                <a:lnTo>
                  <a:pt x="1757620" y="283464"/>
                </a:lnTo>
                <a:lnTo>
                  <a:pt x="1759470" y="276569"/>
                </a:lnTo>
                <a:lnTo>
                  <a:pt x="1761056" y="269410"/>
                </a:lnTo>
                <a:lnTo>
                  <a:pt x="1763170" y="261985"/>
                </a:lnTo>
                <a:lnTo>
                  <a:pt x="1765548" y="254826"/>
                </a:lnTo>
                <a:lnTo>
                  <a:pt x="1768191" y="247401"/>
                </a:lnTo>
                <a:lnTo>
                  <a:pt x="1771098" y="239976"/>
                </a:lnTo>
                <a:lnTo>
                  <a:pt x="1774269" y="232816"/>
                </a:lnTo>
                <a:lnTo>
                  <a:pt x="1777705" y="225657"/>
                </a:lnTo>
                <a:lnTo>
                  <a:pt x="1781405" y="218232"/>
                </a:lnTo>
                <a:lnTo>
                  <a:pt x="1785633" y="211338"/>
                </a:lnTo>
                <a:lnTo>
                  <a:pt x="1790126" y="204443"/>
                </a:lnTo>
                <a:lnTo>
                  <a:pt x="1794883" y="197549"/>
                </a:lnTo>
                <a:lnTo>
                  <a:pt x="1800168" y="191185"/>
                </a:lnTo>
                <a:lnTo>
                  <a:pt x="1805983" y="184821"/>
                </a:lnTo>
                <a:lnTo>
                  <a:pt x="1812061" y="178722"/>
                </a:lnTo>
                <a:lnTo>
                  <a:pt x="1818139" y="173153"/>
                </a:lnTo>
                <a:lnTo>
                  <a:pt x="1824746" y="167850"/>
                </a:lnTo>
                <a:lnTo>
                  <a:pt x="1831353" y="163077"/>
                </a:lnTo>
                <a:lnTo>
                  <a:pt x="1837960" y="158304"/>
                </a:lnTo>
                <a:lnTo>
                  <a:pt x="1844831" y="154326"/>
                </a:lnTo>
                <a:lnTo>
                  <a:pt x="1851967" y="150349"/>
                </a:lnTo>
                <a:lnTo>
                  <a:pt x="1859102" y="146902"/>
                </a:lnTo>
                <a:lnTo>
                  <a:pt x="1866237" y="143720"/>
                </a:lnTo>
                <a:lnTo>
                  <a:pt x="1873373" y="140803"/>
                </a:lnTo>
                <a:lnTo>
                  <a:pt x="1880773" y="137886"/>
                </a:lnTo>
                <a:lnTo>
                  <a:pt x="1887644" y="135499"/>
                </a:lnTo>
                <a:lnTo>
                  <a:pt x="1894779" y="133113"/>
                </a:lnTo>
                <a:lnTo>
                  <a:pt x="1901650" y="131257"/>
                </a:lnTo>
                <a:lnTo>
                  <a:pt x="1915393" y="128075"/>
                </a:lnTo>
                <a:lnTo>
                  <a:pt x="1928078" y="125423"/>
                </a:lnTo>
                <a:lnTo>
                  <a:pt x="1939970" y="123567"/>
                </a:lnTo>
                <a:lnTo>
                  <a:pt x="1950277" y="122241"/>
                </a:lnTo>
                <a:lnTo>
                  <a:pt x="1959527" y="121180"/>
                </a:lnTo>
                <a:lnTo>
                  <a:pt x="1966927" y="120915"/>
                </a:lnTo>
                <a:lnTo>
                  <a:pt x="1972741" y="120650"/>
                </a:lnTo>
                <a:close/>
                <a:moveTo>
                  <a:pt x="492780" y="103188"/>
                </a:moveTo>
                <a:lnTo>
                  <a:pt x="497814" y="103188"/>
                </a:lnTo>
                <a:lnTo>
                  <a:pt x="502583" y="103188"/>
                </a:lnTo>
                <a:lnTo>
                  <a:pt x="507617" y="103452"/>
                </a:lnTo>
                <a:lnTo>
                  <a:pt x="512122" y="104246"/>
                </a:lnTo>
                <a:lnTo>
                  <a:pt x="517156" y="105039"/>
                </a:lnTo>
                <a:lnTo>
                  <a:pt x="521660" y="106096"/>
                </a:lnTo>
                <a:lnTo>
                  <a:pt x="526429" y="107683"/>
                </a:lnTo>
                <a:lnTo>
                  <a:pt x="530668" y="109005"/>
                </a:lnTo>
                <a:lnTo>
                  <a:pt x="535172" y="110856"/>
                </a:lnTo>
                <a:lnTo>
                  <a:pt x="539411" y="112442"/>
                </a:lnTo>
                <a:lnTo>
                  <a:pt x="543386" y="114822"/>
                </a:lnTo>
                <a:lnTo>
                  <a:pt x="547625" y="117202"/>
                </a:lnTo>
                <a:lnTo>
                  <a:pt x="551599" y="119317"/>
                </a:lnTo>
                <a:lnTo>
                  <a:pt x="555308" y="122225"/>
                </a:lnTo>
                <a:lnTo>
                  <a:pt x="558753" y="125134"/>
                </a:lnTo>
                <a:lnTo>
                  <a:pt x="562197" y="128042"/>
                </a:lnTo>
                <a:lnTo>
                  <a:pt x="565906" y="131215"/>
                </a:lnTo>
                <a:lnTo>
                  <a:pt x="569086" y="134653"/>
                </a:lnTo>
                <a:lnTo>
                  <a:pt x="571735" y="138090"/>
                </a:lnTo>
                <a:lnTo>
                  <a:pt x="574650" y="141792"/>
                </a:lnTo>
                <a:lnTo>
                  <a:pt x="577299" y="145494"/>
                </a:lnTo>
                <a:lnTo>
                  <a:pt x="579949" y="149460"/>
                </a:lnTo>
                <a:lnTo>
                  <a:pt x="582333" y="153426"/>
                </a:lnTo>
                <a:lnTo>
                  <a:pt x="584188" y="157657"/>
                </a:lnTo>
                <a:lnTo>
                  <a:pt x="586307" y="161887"/>
                </a:lnTo>
                <a:lnTo>
                  <a:pt x="588162" y="166118"/>
                </a:lnTo>
                <a:lnTo>
                  <a:pt x="589487" y="170613"/>
                </a:lnTo>
                <a:lnTo>
                  <a:pt x="591076" y="175108"/>
                </a:lnTo>
                <a:lnTo>
                  <a:pt x="592136" y="179867"/>
                </a:lnTo>
                <a:lnTo>
                  <a:pt x="592666" y="184626"/>
                </a:lnTo>
                <a:lnTo>
                  <a:pt x="593461" y="189386"/>
                </a:lnTo>
                <a:lnTo>
                  <a:pt x="593726" y="194145"/>
                </a:lnTo>
                <a:lnTo>
                  <a:pt x="593726" y="199169"/>
                </a:lnTo>
                <a:lnTo>
                  <a:pt x="593726" y="412020"/>
                </a:lnTo>
                <a:lnTo>
                  <a:pt x="593726" y="417044"/>
                </a:lnTo>
                <a:lnTo>
                  <a:pt x="593461" y="421803"/>
                </a:lnTo>
                <a:lnTo>
                  <a:pt x="592666" y="426562"/>
                </a:lnTo>
                <a:lnTo>
                  <a:pt x="592136" y="431322"/>
                </a:lnTo>
                <a:lnTo>
                  <a:pt x="591076" y="436081"/>
                </a:lnTo>
                <a:lnTo>
                  <a:pt x="589487" y="440312"/>
                </a:lnTo>
                <a:lnTo>
                  <a:pt x="588162" y="445071"/>
                </a:lnTo>
                <a:lnTo>
                  <a:pt x="586307" y="449302"/>
                </a:lnTo>
                <a:lnTo>
                  <a:pt x="584188" y="453533"/>
                </a:lnTo>
                <a:lnTo>
                  <a:pt x="582333" y="457763"/>
                </a:lnTo>
                <a:lnTo>
                  <a:pt x="579949" y="461729"/>
                </a:lnTo>
                <a:lnTo>
                  <a:pt x="577299" y="465431"/>
                </a:lnTo>
                <a:lnTo>
                  <a:pt x="574650" y="469133"/>
                </a:lnTo>
                <a:lnTo>
                  <a:pt x="571735" y="473099"/>
                </a:lnTo>
                <a:lnTo>
                  <a:pt x="569086" y="476536"/>
                </a:lnTo>
                <a:lnTo>
                  <a:pt x="565906" y="479974"/>
                </a:lnTo>
                <a:lnTo>
                  <a:pt x="562197" y="483147"/>
                </a:lnTo>
                <a:lnTo>
                  <a:pt x="558753" y="486055"/>
                </a:lnTo>
                <a:lnTo>
                  <a:pt x="555308" y="488964"/>
                </a:lnTo>
                <a:lnTo>
                  <a:pt x="551599" y="491343"/>
                </a:lnTo>
                <a:lnTo>
                  <a:pt x="547625" y="493987"/>
                </a:lnTo>
                <a:lnTo>
                  <a:pt x="543386" y="496367"/>
                </a:lnTo>
                <a:lnTo>
                  <a:pt x="539411" y="498482"/>
                </a:lnTo>
                <a:lnTo>
                  <a:pt x="535172" y="500333"/>
                </a:lnTo>
                <a:lnTo>
                  <a:pt x="530668" y="502184"/>
                </a:lnTo>
                <a:lnTo>
                  <a:pt x="526429" y="503506"/>
                </a:lnTo>
                <a:lnTo>
                  <a:pt x="521660" y="504828"/>
                </a:lnTo>
                <a:lnTo>
                  <a:pt x="517156" y="505886"/>
                </a:lnTo>
                <a:lnTo>
                  <a:pt x="512122" y="506679"/>
                </a:lnTo>
                <a:lnTo>
                  <a:pt x="507617" y="507472"/>
                </a:lnTo>
                <a:lnTo>
                  <a:pt x="502583" y="508001"/>
                </a:lnTo>
                <a:lnTo>
                  <a:pt x="497814" y="508001"/>
                </a:lnTo>
                <a:lnTo>
                  <a:pt x="492780" y="508001"/>
                </a:lnTo>
                <a:lnTo>
                  <a:pt x="488011" y="507472"/>
                </a:lnTo>
                <a:lnTo>
                  <a:pt x="482977" y="506679"/>
                </a:lnTo>
                <a:lnTo>
                  <a:pt x="478473" y="505886"/>
                </a:lnTo>
                <a:lnTo>
                  <a:pt x="473704" y="504828"/>
                </a:lnTo>
                <a:lnTo>
                  <a:pt x="469200" y="503506"/>
                </a:lnTo>
                <a:lnTo>
                  <a:pt x="464696" y="502184"/>
                </a:lnTo>
                <a:lnTo>
                  <a:pt x="460457" y="500333"/>
                </a:lnTo>
                <a:lnTo>
                  <a:pt x="456217" y="498482"/>
                </a:lnTo>
                <a:lnTo>
                  <a:pt x="451978" y="496367"/>
                </a:lnTo>
                <a:lnTo>
                  <a:pt x="448004" y="493987"/>
                </a:lnTo>
                <a:lnTo>
                  <a:pt x="444030" y="491343"/>
                </a:lnTo>
                <a:lnTo>
                  <a:pt x="440056" y="488964"/>
                </a:lnTo>
                <a:lnTo>
                  <a:pt x="436611" y="486055"/>
                </a:lnTo>
                <a:lnTo>
                  <a:pt x="433167" y="483147"/>
                </a:lnTo>
                <a:lnTo>
                  <a:pt x="429723" y="479974"/>
                </a:lnTo>
                <a:lnTo>
                  <a:pt x="426543" y="476536"/>
                </a:lnTo>
                <a:lnTo>
                  <a:pt x="423629" y="473099"/>
                </a:lnTo>
                <a:lnTo>
                  <a:pt x="420714" y="469133"/>
                </a:lnTo>
                <a:lnTo>
                  <a:pt x="417800" y="465431"/>
                </a:lnTo>
                <a:lnTo>
                  <a:pt x="415680" y="461729"/>
                </a:lnTo>
                <a:lnTo>
                  <a:pt x="413296" y="457763"/>
                </a:lnTo>
                <a:lnTo>
                  <a:pt x="410911" y="453533"/>
                </a:lnTo>
                <a:lnTo>
                  <a:pt x="409321" y="449302"/>
                </a:lnTo>
                <a:lnTo>
                  <a:pt x="407467" y="445071"/>
                </a:lnTo>
                <a:lnTo>
                  <a:pt x="406142" y="440312"/>
                </a:lnTo>
                <a:lnTo>
                  <a:pt x="404552" y="436081"/>
                </a:lnTo>
                <a:lnTo>
                  <a:pt x="403493" y="431322"/>
                </a:lnTo>
                <a:lnTo>
                  <a:pt x="402433" y="426562"/>
                </a:lnTo>
                <a:lnTo>
                  <a:pt x="401903" y="421803"/>
                </a:lnTo>
                <a:lnTo>
                  <a:pt x="401638" y="417044"/>
                </a:lnTo>
                <a:lnTo>
                  <a:pt x="401638" y="412020"/>
                </a:lnTo>
                <a:lnTo>
                  <a:pt x="401638" y="199169"/>
                </a:lnTo>
                <a:lnTo>
                  <a:pt x="401638" y="194145"/>
                </a:lnTo>
                <a:lnTo>
                  <a:pt x="401903" y="189386"/>
                </a:lnTo>
                <a:lnTo>
                  <a:pt x="402433" y="184626"/>
                </a:lnTo>
                <a:lnTo>
                  <a:pt x="403493" y="179867"/>
                </a:lnTo>
                <a:lnTo>
                  <a:pt x="404552" y="175108"/>
                </a:lnTo>
                <a:lnTo>
                  <a:pt x="406142" y="170613"/>
                </a:lnTo>
                <a:lnTo>
                  <a:pt x="407467" y="166118"/>
                </a:lnTo>
                <a:lnTo>
                  <a:pt x="409321" y="161887"/>
                </a:lnTo>
                <a:lnTo>
                  <a:pt x="410911" y="157657"/>
                </a:lnTo>
                <a:lnTo>
                  <a:pt x="413296" y="153426"/>
                </a:lnTo>
                <a:lnTo>
                  <a:pt x="415680" y="149460"/>
                </a:lnTo>
                <a:lnTo>
                  <a:pt x="417800" y="145494"/>
                </a:lnTo>
                <a:lnTo>
                  <a:pt x="420714" y="141792"/>
                </a:lnTo>
                <a:lnTo>
                  <a:pt x="423629" y="138090"/>
                </a:lnTo>
                <a:lnTo>
                  <a:pt x="426543" y="134653"/>
                </a:lnTo>
                <a:lnTo>
                  <a:pt x="429723" y="131215"/>
                </a:lnTo>
                <a:lnTo>
                  <a:pt x="433167" y="128042"/>
                </a:lnTo>
                <a:lnTo>
                  <a:pt x="436611" y="125134"/>
                </a:lnTo>
                <a:lnTo>
                  <a:pt x="440056" y="122225"/>
                </a:lnTo>
                <a:lnTo>
                  <a:pt x="444030" y="119317"/>
                </a:lnTo>
                <a:lnTo>
                  <a:pt x="448004" y="117202"/>
                </a:lnTo>
                <a:lnTo>
                  <a:pt x="451978" y="114822"/>
                </a:lnTo>
                <a:lnTo>
                  <a:pt x="456217" y="112442"/>
                </a:lnTo>
                <a:lnTo>
                  <a:pt x="460457" y="110856"/>
                </a:lnTo>
                <a:lnTo>
                  <a:pt x="464696" y="109005"/>
                </a:lnTo>
                <a:lnTo>
                  <a:pt x="469200" y="107683"/>
                </a:lnTo>
                <a:lnTo>
                  <a:pt x="473704" y="106096"/>
                </a:lnTo>
                <a:lnTo>
                  <a:pt x="478473" y="105039"/>
                </a:lnTo>
                <a:lnTo>
                  <a:pt x="482977" y="104246"/>
                </a:lnTo>
                <a:lnTo>
                  <a:pt x="488011" y="103452"/>
                </a:lnTo>
                <a:lnTo>
                  <a:pt x="492780" y="103188"/>
                </a:lnTo>
                <a:close/>
                <a:moveTo>
                  <a:pt x="1736196" y="84138"/>
                </a:moveTo>
                <a:lnTo>
                  <a:pt x="1741224" y="84138"/>
                </a:lnTo>
                <a:lnTo>
                  <a:pt x="1741224" y="88916"/>
                </a:lnTo>
                <a:lnTo>
                  <a:pt x="1741488" y="94491"/>
                </a:lnTo>
                <a:lnTo>
                  <a:pt x="1741224" y="102189"/>
                </a:lnTo>
                <a:lnTo>
                  <a:pt x="1740959" y="111481"/>
                </a:lnTo>
                <a:lnTo>
                  <a:pt x="1740430" y="122099"/>
                </a:lnTo>
                <a:lnTo>
                  <a:pt x="1739107" y="134310"/>
                </a:lnTo>
                <a:lnTo>
                  <a:pt x="1737255" y="147053"/>
                </a:lnTo>
                <a:lnTo>
                  <a:pt x="1734609" y="160857"/>
                </a:lnTo>
                <a:lnTo>
                  <a:pt x="1733021" y="167759"/>
                </a:lnTo>
                <a:lnTo>
                  <a:pt x="1731169" y="175192"/>
                </a:lnTo>
                <a:lnTo>
                  <a:pt x="1729053" y="182359"/>
                </a:lnTo>
                <a:lnTo>
                  <a:pt x="1726671" y="189527"/>
                </a:lnTo>
                <a:lnTo>
                  <a:pt x="1724290" y="197225"/>
                </a:lnTo>
                <a:lnTo>
                  <a:pt x="1721380" y="204393"/>
                </a:lnTo>
                <a:lnTo>
                  <a:pt x="1718205" y="211560"/>
                </a:lnTo>
                <a:lnTo>
                  <a:pt x="1714501" y="218993"/>
                </a:lnTo>
                <a:lnTo>
                  <a:pt x="1710796" y="226161"/>
                </a:lnTo>
                <a:lnTo>
                  <a:pt x="1706828" y="233063"/>
                </a:lnTo>
                <a:lnTo>
                  <a:pt x="1702330" y="239965"/>
                </a:lnTo>
                <a:lnTo>
                  <a:pt x="1697303" y="246601"/>
                </a:lnTo>
                <a:lnTo>
                  <a:pt x="1692011" y="253503"/>
                </a:lnTo>
                <a:lnTo>
                  <a:pt x="1686190" y="259874"/>
                </a:lnTo>
                <a:lnTo>
                  <a:pt x="1680634" y="265449"/>
                </a:lnTo>
                <a:lnTo>
                  <a:pt x="1674284" y="271289"/>
                </a:lnTo>
                <a:lnTo>
                  <a:pt x="1667934" y="276598"/>
                </a:lnTo>
                <a:lnTo>
                  <a:pt x="1661055" y="281642"/>
                </a:lnTo>
                <a:lnTo>
                  <a:pt x="1654175" y="285890"/>
                </a:lnTo>
                <a:lnTo>
                  <a:pt x="1647296" y="290137"/>
                </a:lnTo>
                <a:lnTo>
                  <a:pt x="1640417" y="294119"/>
                </a:lnTo>
                <a:lnTo>
                  <a:pt x="1633009" y="297836"/>
                </a:lnTo>
                <a:lnTo>
                  <a:pt x="1625865" y="301021"/>
                </a:lnTo>
                <a:lnTo>
                  <a:pt x="1618986" y="303941"/>
                </a:lnTo>
                <a:lnTo>
                  <a:pt x="1611842" y="306330"/>
                </a:lnTo>
                <a:lnTo>
                  <a:pt x="1604434" y="308985"/>
                </a:lnTo>
                <a:lnTo>
                  <a:pt x="1597554" y="311374"/>
                </a:lnTo>
                <a:lnTo>
                  <a:pt x="1590675" y="313232"/>
                </a:lnTo>
                <a:lnTo>
                  <a:pt x="1577182" y="316683"/>
                </a:lnTo>
                <a:lnTo>
                  <a:pt x="1564217" y="318807"/>
                </a:lnTo>
                <a:lnTo>
                  <a:pt x="1552575" y="320931"/>
                </a:lnTo>
                <a:lnTo>
                  <a:pt x="1541727" y="321993"/>
                </a:lnTo>
                <a:lnTo>
                  <a:pt x="1532467" y="323054"/>
                </a:lnTo>
                <a:lnTo>
                  <a:pt x="1525058" y="323585"/>
                </a:lnTo>
                <a:lnTo>
                  <a:pt x="1519238" y="323585"/>
                </a:lnTo>
                <a:lnTo>
                  <a:pt x="1514740" y="323851"/>
                </a:lnTo>
                <a:lnTo>
                  <a:pt x="1514475" y="318807"/>
                </a:lnTo>
                <a:lnTo>
                  <a:pt x="1514475" y="313232"/>
                </a:lnTo>
                <a:lnTo>
                  <a:pt x="1514475" y="305534"/>
                </a:lnTo>
                <a:lnTo>
                  <a:pt x="1514740" y="296243"/>
                </a:lnTo>
                <a:lnTo>
                  <a:pt x="1515269" y="285624"/>
                </a:lnTo>
                <a:lnTo>
                  <a:pt x="1516592" y="273678"/>
                </a:lnTo>
                <a:lnTo>
                  <a:pt x="1518444" y="260671"/>
                </a:lnTo>
                <a:lnTo>
                  <a:pt x="1521090" y="247132"/>
                </a:lnTo>
                <a:lnTo>
                  <a:pt x="1522413" y="239965"/>
                </a:lnTo>
                <a:lnTo>
                  <a:pt x="1524529" y="232797"/>
                </a:lnTo>
                <a:lnTo>
                  <a:pt x="1526381" y="225630"/>
                </a:lnTo>
                <a:lnTo>
                  <a:pt x="1528763" y="217931"/>
                </a:lnTo>
                <a:lnTo>
                  <a:pt x="1531408" y="210764"/>
                </a:lnTo>
                <a:lnTo>
                  <a:pt x="1534319" y="203596"/>
                </a:lnTo>
                <a:lnTo>
                  <a:pt x="1537494" y="195898"/>
                </a:lnTo>
                <a:lnTo>
                  <a:pt x="1540934" y="188730"/>
                </a:lnTo>
                <a:lnTo>
                  <a:pt x="1544638" y="181828"/>
                </a:lnTo>
                <a:lnTo>
                  <a:pt x="1548606" y="174395"/>
                </a:lnTo>
                <a:lnTo>
                  <a:pt x="1553369" y="167493"/>
                </a:lnTo>
                <a:lnTo>
                  <a:pt x="1558396" y="160857"/>
                </a:lnTo>
                <a:lnTo>
                  <a:pt x="1563423" y="154486"/>
                </a:lnTo>
                <a:lnTo>
                  <a:pt x="1568979" y="148114"/>
                </a:lnTo>
                <a:lnTo>
                  <a:pt x="1575065" y="142009"/>
                </a:lnTo>
                <a:lnTo>
                  <a:pt x="1581415" y="136434"/>
                </a:lnTo>
                <a:lnTo>
                  <a:pt x="1587765" y="131390"/>
                </a:lnTo>
                <a:lnTo>
                  <a:pt x="1594379" y="126346"/>
                </a:lnTo>
                <a:lnTo>
                  <a:pt x="1601259" y="121834"/>
                </a:lnTo>
                <a:lnTo>
                  <a:pt x="1608402" y="117586"/>
                </a:lnTo>
                <a:lnTo>
                  <a:pt x="1615282" y="113604"/>
                </a:lnTo>
                <a:lnTo>
                  <a:pt x="1622425" y="110153"/>
                </a:lnTo>
                <a:lnTo>
                  <a:pt x="1629569" y="106968"/>
                </a:lnTo>
                <a:lnTo>
                  <a:pt x="1636713" y="103782"/>
                </a:lnTo>
                <a:lnTo>
                  <a:pt x="1643857" y="101127"/>
                </a:lnTo>
                <a:lnTo>
                  <a:pt x="1651000" y="98738"/>
                </a:lnTo>
                <a:lnTo>
                  <a:pt x="1657880" y="96615"/>
                </a:lnTo>
                <a:lnTo>
                  <a:pt x="1665023" y="94491"/>
                </a:lnTo>
                <a:lnTo>
                  <a:pt x="1678517" y="91305"/>
                </a:lnTo>
                <a:lnTo>
                  <a:pt x="1691217" y="88651"/>
                </a:lnTo>
                <a:lnTo>
                  <a:pt x="1703123" y="87058"/>
                </a:lnTo>
                <a:lnTo>
                  <a:pt x="1713707" y="85465"/>
                </a:lnTo>
                <a:lnTo>
                  <a:pt x="1722967" y="84669"/>
                </a:lnTo>
                <a:lnTo>
                  <a:pt x="1730640" y="84403"/>
                </a:lnTo>
                <a:lnTo>
                  <a:pt x="1736196" y="84138"/>
                </a:lnTo>
                <a:close/>
                <a:moveTo>
                  <a:pt x="1213909" y="0"/>
                </a:moveTo>
                <a:lnTo>
                  <a:pt x="1218671" y="528"/>
                </a:lnTo>
                <a:lnTo>
                  <a:pt x="1223698" y="793"/>
                </a:lnTo>
                <a:lnTo>
                  <a:pt x="1228196" y="1321"/>
                </a:lnTo>
                <a:lnTo>
                  <a:pt x="1233223" y="2114"/>
                </a:lnTo>
                <a:lnTo>
                  <a:pt x="1237721" y="3171"/>
                </a:lnTo>
                <a:lnTo>
                  <a:pt x="1242219" y="4492"/>
                </a:lnTo>
                <a:lnTo>
                  <a:pt x="1246717" y="5813"/>
                </a:lnTo>
                <a:lnTo>
                  <a:pt x="1251215" y="7663"/>
                </a:lnTo>
                <a:lnTo>
                  <a:pt x="1255448" y="9777"/>
                </a:lnTo>
                <a:lnTo>
                  <a:pt x="1259417" y="11626"/>
                </a:lnTo>
                <a:lnTo>
                  <a:pt x="1263651" y="14005"/>
                </a:lnTo>
                <a:lnTo>
                  <a:pt x="1267355" y="16647"/>
                </a:lnTo>
                <a:lnTo>
                  <a:pt x="1271059" y="19289"/>
                </a:lnTo>
                <a:lnTo>
                  <a:pt x="1274763" y="21932"/>
                </a:lnTo>
                <a:lnTo>
                  <a:pt x="1278203" y="25367"/>
                </a:lnTo>
                <a:lnTo>
                  <a:pt x="1281642" y="28538"/>
                </a:lnTo>
                <a:lnTo>
                  <a:pt x="1285082" y="31708"/>
                </a:lnTo>
                <a:lnTo>
                  <a:pt x="1287728" y="35144"/>
                </a:lnTo>
                <a:lnTo>
                  <a:pt x="1290638" y="38843"/>
                </a:lnTo>
                <a:lnTo>
                  <a:pt x="1293284" y="42542"/>
                </a:lnTo>
                <a:lnTo>
                  <a:pt x="1295930" y="46242"/>
                </a:lnTo>
                <a:lnTo>
                  <a:pt x="1298311" y="50469"/>
                </a:lnTo>
                <a:lnTo>
                  <a:pt x="1300163" y="54697"/>
                </a:lnTo>
                <a:lnTo>
                  <a:pt x="1302280" y="58661"/>
                </a:lnTo>
                <a:lnTo>
                  <a:pt x="1304132" y="63153"/>
                </a:lnTo>
                <a:lnTo>
                  <a:pt x="1305455" y="67645"/>
                </a:lnTo>
                <a:lnTo>
                  <a:pt x="1307042" y="72401"/>
                </a:lnTo>
                <a:lnTo>
                  <a:pt x="1307836" y="76893"/>
                </a:lnTo>
                <a:lnTo>
                  <a:pt x="1308630" y="81649"/>
                </a:lnTo>
                <a:lnTo>
                  <a:pt x="1309159" y="86406"/>
                </a:lnTo>
                <a:lnTo>
                  <a:pt x="1309688" y="91162"/>
                </a:lnTo>
                <a:lnTo>
                  <a:pt x="1309688" y="95918"/>
                </a:lnTo>
                <a:lnTo>
                  <a:pt x="1309688" y="404813"/>
                </a:lnTo>
                <a:lnTo>
                  <a:pt x="1303338" y="404020"/>
                </a:lnTo>
                <a:lnTo>
                  <a:pt x="1297253" y="403492"/>
                </a:lnTo>
                <a:lnTo>
                  <a:pt x="1290638" y="402699"/>
                </a:lnTo>
                <a:lnTo>
                  <a:pt x="1284288" y="402699"/>
                </a:lnTo>
                <a:lnTo>
                  <a:pt x="1117600" y="402699"/>
                </a:lnTo>
                <a:lnTo>
                  <a:pt x="1117600" y="95918"/>
                </a:lnTo>
                <a:lnTo>
                  <a:pt x="1117865" y="91162"/>
                </a:lnTo>
                <a:lnTo>
                  <a:pt x="1118129" y="86406"/>
                </a:lnTo>
                <a:lnTo>
                  <a:pt x="1118658" y="81649"/>
                </a:lnTo>
                <a:lnTo>
                  <a:pt x="1119717" y="76893"/>
                </a:lnTo>
                <a:lnTo>
                  <a:pt x="1120775" y="72401"/>
                </a:lnTo>
                <a:lnTo>
                  <a:pt x="1121833" y="67645"/>
                </a:lnTo>
                <a:lnTo>
                  <a:pt x="1123686" y="63153"/>
                </a:lnTo>
                <a:lnTo>
                  <a:pt x="1125008" y="58661"/>
                </a:lnTo>
                <a:lnTo>
                  <a:pt x="1127125" y="54697"/>
                </a:lnTo>
                <a:lnTo>
                  <a:pt x="1129242" y="50469"/>
                </a:lnTo>
                <a:lnTo>
                  <a:pt x="1131623" y="46242"/>
                </a:lnTo>
                <a:lnTo>
                  <a:pt x="1134004" y="42542"/>
                </a:lnTo>
                <a:lnTo>
                  <a:pt x="1136650" y="38843"/>
                </a:lnTo>
                <a:lnTo>
                  <a:pt x="1139561" y="35144"/>
                </a:lnTo>
                <a:lnTo>
                  <a:pt x="1142736" y="31708"/>
                </a:lnTo>
                <a:lnTo>
                  <a:pt x="1145911" y="28538"/>
                </a:lnTo>
                <a:lnTo>
                  <a:pt x="1149086" y="25367"/>
                </a:lnTo>
                <a:lnTo>
                  <a:pt x="1152525" y="21932"/>
                </a:lnTo>
                <a:lnTo>
                  <a:pt x="1156229" y="19289"/>
                </a:lnTo>
                <a:lnTo>
                  <a:pt x="1160198" y="16647"/>
                </a:lnTo>
                <a:lnTo>
                  <a:pt x="1163902" y="14005"/>
                </a:lnTo>
                <a:lnTo>
                  <a:pt x="1167871" y="11626"/>
                </a:lnTo>
                <a:lnTo>
                  <a:pt x="1172369" y="9777"/>
                </a:lnTo>
                <a:lnTo>
                  <a:pt x="1176338" y="7663"/>
                </a:lnTo>
                <a:lnTo>
                  <a:pt x="1180571" y="5813"/>
                </a:lnTo>
                <a:lnTo>
                  <a:pt x="1185334" y="4492"/>
                </a:lnTo>
                <a:lnTo>
                  <a:pt x="1189832" y="3171"/>
                </a:lnTo>
                <a:lnTo>
                  <a:pt x="1194594" y="2114"/>
                </a:lnTo>
                <a:lnTo>
                  <a:pt x="1199092" y="1321"/>
                </a:lnTo>
                <a:lnTo>
                  <a:pt x="1204119" y="793"/>
                </a:lnTo>
                <a:lnTo>
                  <a:pt x="1208882" y="528"/>
                </a:lnTo>
                <a:lnTo>
                  <a:pt x="1213909" y="0"/>
                </a:lnTo>
                <a:close/>
                <a:moveTo>
                  <a:pt x="975519" y="0"/>
                </a:moveTo>
                <a:lnTo>
                  <a:pt x="980546" y="529"/>
                </a:lnTo>
                <a:lnTo>
                  <a:pt x="985573" y="794"/>
                </a:lnTo>
                <a:lnTo>
                  <a:pt x="990071" y="1323"/>
                </a:lnTo>
                <a:lnTo>
                  <a:pt x="995098" y="2118"/>
                </a:lnTo>
                <a:lnTo>
                  <a:pt x="999596" y="3177"/>
                </a:lnTo>
                <a:lnTo>
                  <a:pt x="1004094" y="4500"/>
                </a:lnTo>
                <a:lnTo>
                  <a:pt x="1008592" y="5824"/>
                </a:lnTo>
                <a:lnTo>
                  <a:pt x="1012825" y="7677"/>
                </a:lnTo>
                <a:lnTo>
                  <a:pt x="1017323" y="9795"/>
                </a:lnTo>
                <a:lnTo>
                  <a:pt x="1021292" y="11648"/>
                </a:lnTo>
                <a:lnTo>
                  <a:pt x="1025261" y="14030"/>
                </a:lnTo>
                <a:lnTo>
                  <a:pt x="1029230" y="16678"/>
                </a:lnTo>
                <a:lnTo>
                  <a:pt x="1032934" y="19325"/>
                </a:lnTo>
                <a:lnTo>
                  <a:pt x="1036638" y="21972"/>
                </a:lnTo>
                <a:lnTo>
                  <a:pt x="1040078" y="25413"/>
                </a:lnTo>
                <a:lnTo>
                  <a:pt x="1043517" y="28590"/>
                </a:lnTo>
                <a:lnTo>
                  <a:pt x="1046692" y="31767"/>
                </a:lnTo>
                <a:lnTo>
                  <a:pt x="1049603" y="35208"/>
                </a:lnTo>
                <a:lnTo>
                  <a:pt x="1052513" y="38914"/>
                </a:lnTo>
                <a:lnTo>
                  <a:pt x="1055159" y="42621"/>
                </a:lnTo>
                <a:lnTo>
                  <a:pt x="1057805" y="46327"/>
                </a:lnTo>
                <a:lnTo>
                  <a:pt x="1059921" y="50562"/>
                </a:lnTo>
                <a:lnTo>
                  <a:pt x="1062038" y="54798"/>
                </a:lnTo>
                <a:lnTo>
                  <a:pt x="1064155" y="58769"/>
                </a:lnTo>
                <a:lnTo>
                  <a:pt x="1065742" y="63269"/>
                </a:lnTo>
                <a:lnTo>
                  <a:pt x="1067330" y="67769"/>
                </a:lnTo>
                <a:lnTo>
                  <a:pt x="1068653" y="72534"/>
                </a:lnTo>
                <a:lnTo>
                  <a:pt x="1069446" y="77035"/>
                </a:lnTo>
                <a:lnTo>
                  <a:pt x="1070505" y="81800"/>
                </a:lnTo>
                <a:lnTo>
                  <a:pt x="1071034" y="86565"/>
                </a:lnTo>
                <a:lnTo>
                  <a:pt x="1071563" y="91330"/>
                </a:lnTo>
                <a:lnTo>
                  <a:pt x="1071563" y="96095"/>
                </a:lnTo>
                <a:lnTo>
                  <a:pt x="1071563" y="404499"/>
                </a:lnTo>
                <a:lnTo>
                  <a:pt x="1065742" y="405028"/>
                </a:lnTo>
                <a:lnTo>
                  <a:pt x="1060451" y="405823"/>
                </a:lnTo>
                <a:lnTo>
                  <a:pt x="1054894" y="406617"/>
                </a:lnTo>
                <a:lnTo>
                  <a:pt x="1049338" y="407940"/>
                </a:lnTo>
                <a:lnTo>
                  <a:pt x="1043782" y="408999"/>
                </a:lnTo>
                <a:lnTo>
                  <a:pt x="1038490" y="410588"/>
                </a:lnTo>
                <a:lnTo>
                  <a:pt x="1033198" y="412176"/>
                </a:lnTo>
                <a:lnTo>
                  <a:pt x="1027907" y="414029"/>
                </a:lnTo>
                <a:lnTo>
                  <a:pt x="1017588" y="418000"/>
                </a:lnTo>
                <a:lnTo>
                  <a:pt x="1007798" y="422500"/>
                </a:lnTo>
                <a:lnTo>
                  <a:pt x="998273" y="427795"/>
                </a:lnTo>
                <a:lnTo>
                  <a:pt x="989013" y="433619"/>
                </a:lnTo>
                <a:lnTo>
                  <a:pt x="980017" y="439707"/>
                </a:lnTo>
                <a:lnTo>
                  <a:pt x="971550" y="446590"/>
                </a:lnTo>
                <a:lnTo>
                  <a:pt x="963877" y="453738"/>
                </a:lnTo>
                <a:lnTo>
                  <a:pt x="956204" y="461680"/>
                </a:lnTo>
                <a:lnTo>
                  <a:pt x="949060" y="469622"/>
                </a:lnTo>
                <a:lnTo>
                  <a:pt x="942446" y="478357"/>
                </a:lnTo>
                <a:lnTo>
                  <a:pt x="936360" y="487358"/>
                </a:lnTo>
                <a:lnTo>
                  <a:pt x="930804" y="496888"/>
                </a:lnTo>
                <a:lnTo>
                  <a:pt x="925248" y="493447"/>
                </a:lnTo>
                <a:lnTo>
                  <a:pt x="919956" y="490005"/>
                </a:lnTo>
                <a:lnTo>
                  <a:pt x="914929" y="486299"/>
                </a:lnTo>
                <a:lnTo>
                  <a:pt x="910167" y="481799"/>
                </a:lnTo>
                <a:lnTo>
                  <a:pt x="905404" y="477299"/>
                </a:lnTo>
                <a:lnTo>
                  <a:pt x="901435" y="472533"/>
                </a:lnTo>
                <a:lnTo>
                  <a:pt x="897202" y="467504"/>
                </a:lnTo>
                <a:lnTo>
                  <a:pt x="893762" y="462209"/>
                </a:lnTo>
                <a:lnTo>
                  <a:pt x="890587" y="456385"/>
                </a:lnTo>
                <a:lnTo>
                  <a:pt x="887677" y="450561"/>
                </a:lnTo>
                <a:lnTo>
                  <a:pt x="885296" y="444472"/>
                </a:lnTo>
                <a:lnTo>
                  <a:pt x="883179" y="438648"/>
                </a:lnTo>
                <a:lnTo>
                  <a:pt x="881592" y="431766"/>
                </a:lnTo>
                <a:lnTo>
                  <a:pt x="880533" y="425412"/>
                </a:lnTo>
                <a:lnTo>
                  <a:pt x="879739" y="418529"/>
                </a:lnTo>
                <a:lnTo>
                  <a:pt x="879475" y="411911"/>
                </a:lnTo>
                <a:lnTo>
                  <a:pt x="879475" y="96095"/>
                </a:lnTo>
                <a:lnTo>
                  <a:pt x="879739" y="91330"/>
                </a:lnTo>
                <a:lnTo>
                  <a:pt x="880004" y="86565"/>
                </a:lnTo>
                <a:lnTo>
                  <a:pt x="880533" y="81800"/>
                </a:lnTo>
                <a:lnTo>
                  <a:pt x="881327" y="77035"/>
                </a:lnTo>
                <a:lnTo>
                  <a:pt x="882650" y="72534"/>
                </a:lnTo>
                <a:lnTo>
                  <a:pt x="883708" y="67769"/>
                </a:lnTo>
                <a:lnTo>
                  <a:pt x="885560" y="63269"/>
                </a:lnTo>
                <a:lnTo>
                  <a:pt x="887148" y="58769"/>
                </a:lnTo>
                <a:lnTo>
                  <a:pt x="889000" y="54798"/>
                </a:lnTo>
                <a:lnTo>
                  <a:pt x="891381" y="50562"/>
                </a:lnTo>
                <a:lnTo>
                  <a:pt x="893498" y="46327"/>
                </a:lnTo>
                <a:lnTo>
                  <a:pt x="895879" y="42621"/>
                </a:lnTo>
                <a:lnTo>
                  <a:pt x="898790" y="38914"/>
                </a:lnTo>
                <a:lnTo>
                  <a:pt x="901435" y="35208"/>
                </a:lnTo>
                <a:lnTo>
                  <a:pt x="904610" y="31767"/>
                </a:lnTo>
                <a:lnTo>
                  <a:pt x="907785" y="28590"/>
                </a:lnTo>
                <a:lnTo>
                  <a:pt x="910960" y="25413"/>
                </a:lnTo>
                <a:lnTo>
                  <a:pt x="914400" y="21972"/>
                </a:lnTo>
                <a:lnTo>
                  <a:pt x="918104" y="19325"/>
                </a:lnTo>
                <a:lnTo>
                  <a:pt x="921808" y="16678"/>
                </a:lnTo>
                <a:lnTo>
                  <a:pt x="926042" y="14030"/>
                </a:lnTo>
                <a:lnTo>
                  <a:pt x="929746" y="11648"/>
                </a:lnTo>
                <a:lnTo>
                  <a:pt x="933979" y="9795"/>
                </a:lnTo>
                <a:lnTo>
                  <a:pt x="937948" y="7677"/>
                </a:lnTo>
                <a:lnTo>
                  <a:pt x="942710" y="5824"/>
                </a:lnTo>
                <a:lnTo>
                  <a:pt x="946944" y="4500"/>
                </a:lnTo>
                <a:lnTo>
                  <a:pt x="951706" y="3177"/>
                </a:lnTo>
                <a:lnTo>
                  <a:pt x="956204" y="2118"/>
                </a:lnTo>
                <a:lnTo>
                  <a:pt x="960967" y="1323"/>
                </a:lnTo>
                <a:lnTo>
                  <a:pt x="965730" y="794"/>
                </a:lnTo>
                <a:lnTo>
                  <a:pt x="970757" y="529"/>
                </a:lnTo>
                <a:lnTo>
                  <a:pt x="975519" y="0"/>
                </a:lnTo>
                <a:close/>
                <a:moveTo>
                  <a:pt x="735674" y="0"/>
                </a:moveTo>
                <a:lnTo>
                  <a:pt x="740708" y="529"/>
                </a:lnTo>
                <a:lnTo>
                  <a:pt x="745478" y="794"/>
                </a:lnTo>
                <a:lnTo>
                  <a:pt x="750512" y="1323"/>
                </a:lnTo>
                <a:lnTo>
                  <a:pt x="755016" y="2118"/>
                </a:lnTo>
                <a:lnTo>
                  <a:pt x="759785" y="3177"/>
                </a:lnTo>
                <a:lnTo>
                  <a:pt x="764289" y="4500"/>
                </a:lnTo>
                <a:lnTo>
                  <a:pt x="768793" y="5824"/>
                </a:lnTo>
                <a:lnTo>
                  <a:pt x="773032" y="7677"/>
                </a:lnTo>
                <a:lnTo>
                  <a:pt x="777271" y="9795"/>
                </a:lnTo>
                <a:lnTo>
                  <a:pt x="781511" y="11648"/>
                </a:lnTo>
                <a:lnTo>
                  <a:pt x="785485" y="14030"/>
                </a:lnTo>
                <a:lnTo>
                  <a:pt x="789459" y="16677"/>
                </a:lnTo>
                <a:lnTo>
                  <a:pt x="793433" y="19325"/>
                </a:lnTo>
                <a:lnTo>
                  <a:pt x="796878" y="21972"/>
                </a:lnTo>
                <a:lnTo>
                  <a:pt x="800322" y="25413"/>
                </a:lnTo>
                <a:lnTo>
                  <a:pt x="803766" y="28590"/>
                </a:lnTo>
                <a:lnTo>
                  <a:pt x="806946" y="31766"/>
                </a:lnTo>
                <a:lnTo>
                  <a:pt x="809860" y="35208"/>
                </a:lnTo>
                <a:lnTo>
                  <a:pt x="812775" y="38914"/>
                </a:lnTo>
                <a:lnTo>
                  <a:pt x="815424" y="42620"/>
                </a:lnTo>
                <a:lnTo>
                  <a:pt x="817809" y="46326"/>
                </a:lnTo>
                <a:lnTo>
                  <a:pt x="820193" y="50562"/>
                </a:lnTo>
                <a:lnTo>
                  <a:pt x="822313" y="54797"/>
                </a:lnTo>
                <a:lnTo>
                  <a:pt x="824167" y="58768"/>
                </a:lnTo>
                <a:lnTo>
                  <a:pt x="826022" y="63268"/>
                </a:lnTo>
                <a:lnTo>
                  <a:pt x="827347" y="67769"/>
                </a:lnTo>
                <a:lnTo>
                  <a:pt x="828936" y="72533"/>
                </a:lnTo>
                <a:lnTo>
                  <a:pt x="829731" y="77034"/>
                </a:lnTo>
                <a:lnTo>
                  <a:pt x="830526" y="81799"/>
                </a:lnTo>
                <a:lnTo>
                  <a:pt x="831586" y="86564"/>
                </a:lnTo>
                <a:lnTo>
                  <a:pt x="831851" y="91329"/>
                </a:lnTo>
                <a:lnTo>
                  <a:pt x="831851" y="96094"/>
                </a:lnTo>
                <a:lnTo>
                  <a:pt x="831851" y="411906"/>
                </a:lnTo>
                <a:lnTo>
                  <a:pt x="831851" y="416936"/>
                </a:lnTo>
                <a:lnTo>
                  <a:pt x="831586" y="421701"/>
                </a:lnTo>
                <a:lnTo>
                  <a:pt x="830526" y="426466"/>
                </a:lnTo>
                <a:lnTo>
                  <a:pt x="829731" y="431231"/>
                </a:lnTo>
                <a:lnTo>
                  <a:pt x="828936" y="435996"/>
                </a:lnTo>
                <a:lnTo>
                  <a:pt x="827347" y="440231"/>
                </a:lnTo>
                <a:lnTo>
                  <a:pt x="826022" y="444996"/>
                </a:lnTo>
                <a:lnTo>
                  <a:pt x="824167" y="449232"/>
                </a:lnTo>
                <a:lnTo>
                  <a:pt x="822313" y="453468"/>
                </a:lnTo>
                <a:lnTo>
                  <a:pt x="820193" y="457703"/>
                </a:lnTo>
                <a:lnTo>
                  <a:pt x="817809" y="461674"/>
                </a:lnTo>
                <a:lnTo>
                  <a:pt x="815424" y="465380"/>
                </a:lnTo>
                <a:lnTo>
                  <a:pt x="812775" y="469086"/>
                </a:lnTo>
                <a:lnTo>
                  <a:pt x="809860" y="473057"/>
                </a:lnTo>
                <a:lnTo>
                  <a:pt x="806946" y="476498"/>
                </a:lnTo>
                <a:lnTo>
                  <a:pt x="803766" y="479940"/>
                </a:lnTo>
                <a:lnTo>
                  <a:pt x="800322" y="483116"/>
                </a:lnTo>
                <a:lnTo>
                  <a:pt x="796878" y="486028"/>
                </a:lnTo>
                <a:lnTo>
                  <a:pt x="793433" y="488940"/>
                </a:lnTo>
                <a:lnTo>
                  <a:pt x="789459" y="491323"/>
                </a:lnTo>
                <a:lnTo>
                  <a:pt x="785485" y="493970"/>
                </a:lnTo>
                <a:lnTo>
                  <a:pt x="781511" y="496352"/>
                </a:lnTo>
                <a:lnTo>
                  <a:pt x="777271" y="498470"/>
                </a:lnTo>
                <a:lnTo>
                  <a:pt x="773032" y="500323"/>
                </a:lnTo>
                <a:lnTo>
                  <a:pt x="768793" y="502176"/>
                </a:lnTo>
                <a:lnTo>
                  <a:pt x="764289" y="503500"/>
                </a:lnTo>
                <a:lnTo>
                  <a:pt x="759785" y="504823"/>
                </a:lnTo>
                <a:lnTo>
                  <a:pt x="755016" y="505882"/>
                </a:lnTo>
                <a:lnTo>
                  <a:pt x="750512" y="506677"/>
                </a:lnTo>
                <a:lnTo>
                  <a:pt x="745478" y="507471"/>
                </a:lnTo>
                <a:lnTo>
                  <a:pt x="740708" y="508000"/>
                </a:lnTo>
                <a:lnTo>
                  <a:pt x="735674" y="508000"/>
                </a:lnTo>
                <a:lnTo>
                  <a:pt x="730905" y="508000"/>
                </a:lnTo>
                <a:lnTo>
                  <a:pt x="725871" y="507471"/>
                </a:lnTo>
                <a:lnTo>
                  <a:pt x="721367" y="506677"/>
                </a:lnTo>
                <a:lnTo>
                  <a:pt x="716333" y="505882"/>
                </a:lnTo>
                <a:lnTo>
                  <a:pt x="711564" y="504823"/>
                </a:lnTo>
                <a:lnTo>
                  <a:pt x="707060" y="503500"/>
                </a:lnTo>
                <a:lnTo>
                  <a:pt x="702821" y="502176"/>
                </a:lnTo>
                <a:lnTo>
                  <a:pt x="698317" y="500323"/>
                </a:lnTo>
                <a:lnTo>
                  <a:pt x="694077" y="498470"/>
                </a:lnTo>
                <a:lnTo>
                  <a:pt x="690103" y="496352"/>
                </a:lnTo>
                <a:lnTo>
                  <a:pt x="685864" y="493970"/>
                </a:lnTo>
                <a:lnTo>
                  <a:pt x="681890" y="491323"/>
                </a:lnTo>
                <a:lnTo>
                  <a:pt x="678180" y="488940"/>
                </a:lnTo>
                <a:lnTo>
                  <a:pt x="674736" y="486028"/>
                </a:lnTo>
                <a:lnTo>
                  <a:pt x="671292" y="483116"/>
                </a:lnTo>
                <a:lnTo>
                  <a:pt x="667583" y="479940"/>
                </a:lnTo>
                <a:lnTo>
                  <a:pt x="664403" y="476498"/>
                </a:lnTo>
                <a:lnTo>
                  <a:pt x="661754" y="473057"/>
                </a:lnTo>
                <a:lnTo>
                  <a:pt x="658839" y="469086"/>
                </a:lnTo>
                <a:lnTo>
                  <a:pt x="655925" y="465380"/>
                </a:lnTo>
                <a:lnTo>
                  <a:pt x="653540" y="461674"/>
                </a:lnTo>
                <a:lnTo>
                  <a:pt x="651156" y="457703"/>
                </a:lnTo>
                <a:lnTo>
                  <a:pt x="648771" y="453468"/>
                </a:lnTo>
                <a:lnTo>
                  <a:pt x="647181" y="449232"/>
                </a:lnTo>
                <a:lnTo>
                  <a:pt x="645327" y="444996"/>
                </a:lnTo>
                <a:lnTo>
                  <a:pt x="643737" y="440231"/>
                </a:lnTo>
                <a:lnTo>
                  <a:pt x="642412" y="435996"/>
                </a:lnTo>
                <a:lnTo>
                  <a:pt x="641353" y="431231"/>
                </a:lnTo>
                <a:lnTo>
                  <a:pt x="640558" y="426466"/>
                </a:lnTo>
                <a:lnTo>
                  <a:pt x="640028" y="421701"/>
                </a:lnTo>
                <a:lnTo>
                  <a:pt x="639763" y="416936"/>
                </a:lnTo>
                <a:lnTo>
                  <a:pt x="639763" y="411906"/>
                </a:lnTo>
                <a:lnTo>
                  <a:pt x="639763" y="198805"/>
                </a:lnTo>
                <a:lnTo>
                  <a:pt x="639763" y="96094"/>
                </a:lnTo>
                <a:lnTo>
                  <a:pt x="639763" y="91329"/>
                </a:lnTo>
                <a:lnTo>
                  <a:pt x="640028" y="86564"/>
                </a:lnTo>
                <a:lnTo>
                  <a:pt x="640558" y="81799"/>
                </a:lnTo>
                <a:lnTo>
                  <a:pt x="641353" y="77034"/>
                </a:lnTo>
                <a:lnTo>
                  <a:pt x="642412" y="72533"/>
                </a:lnTo>
                <a:lnTo>
                  <a:pt x="643737" y="67769"/>
                </a:lnTo>
                <a:lnTo>
                  <a:pt x="645327" y="63268"/>
                </a:lnTo>
                <a:lnTo>
                  <a:pt x="647181" y="58768"/>
                </a:lnTo>
                <a:lnTo>
                  <a:pt x="648771" y="54797"/>
                </a:lnTo>
                <a:lnTo>
                  <a:pt x="651156" y="50562"/>
                </a:lnTo>
                <a:lnTo>
                  <a:pt x="653540" y="46326"/>
                </a:lnTo>
                <a:lnTo>
                  <a:pt x="655925" y="42620"/>
                </a:lnTo>
                <a:lnTo>
                  <a:pt x="658839" y="38914"/>
                </a:lnTo>
                <a:lnTo>
                  <a:pt x="661754" y="35208"/>
                </a:lnTo>
                <a:lnTo>
                  <a:pt x="664403" y="31766"/>
                </a:lnTo>
                <a:lnTo>
                  <a:pt x="667583" y="28590"/>
                </a:lnTo>
                <a:lnTo>
                  <a:pt x="671292" y="25413"/>
                </a:lnTo>
                <a:lnTo>
                  <a:pt x="674736" y="21972"/>
                </a:lnTo>
                <a:lnTo>
                  <a:pt x="678180" y="19325"/>
                </a:lnTo>
                <a:lnTo>
                  <a:pt x="681890" y="16677"/>
                </a:lnTo>
                <a:lnTo>
                  <a:pt x="685864" y="14030"/>
                </a:lnTo>
                <a:lnTo>
                  <a:pt x="690103" y="11648"/>
                </a:lnTo>
                <a:lnTo>
                  <a:pt x="694077" y="9795"/>
                </a:lnTo>
                <a:lnTo>
                  <a:pt x="698317" y="7677"/>
                </a:lnTo>
                <a:lnTo>
                  <a:pt x="702821" y="5824"/>
                </a:lnTo>
                <a:lnTo>
                  <a:pt x="707060" y="4500"/>
                </a:lnTo>
                <a:lnTo>
                  <a:pt x="711564" y="3177"/>
                </a:lnTo>
                <a:lnTo>
                  <a:pt x="716333" y="2118"/>
                </a:lnTo>
                <a:lnTo>
                  <a:pt x="721367" y="1323"/>
                </a:lnTo>
                <a:lnTo>
                  <a:pt x="725871" y="794"/>
                </a:lnTo>
                <a:lnTo>
                  <a:pt x="730905" y="529"/>
                </a:lnTo>
                <a:lnTo>
                  <a:pt x="735674"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1" name="KSO_Shape"/>
          <p:cNvSpPr/>
          <p:nvPr/>
        </p:nvSpPr>
        <p:spPr bwMode="auto">
          <a:xfrm>
            <a:off x="6972753" y="2735442"/>
            <a:ext cx="645535" cy="630473"/>
          </a:xfrm>
          <a:custGeom>
            <a:avLst/>
            <a:gdLst/>
            <a:ahLst/>
            <a:cxnLst/>
            <a:rect l="0" t="0" r="r" b="b"/>
            <a:pathLst>
              <a:path w="5833534" h="5697984">
                <a:moveTo>
                  <a:pt x="4116344" y="2028563"/>
                </a:moveTo>
                <a:lnTo>
                  <a:pt x="4115715" y="2034106"/>
                </a:lnTo>
                <a:lnTo>
                  <a:pt x="4105639" y="2083992"/>
                </a:lnTo>
                <a:lnTo>
                  <a:pt x="4085489" y="2122793"/>
                </a:lnTo>
                <a:lnTo>
                  <a:pt x="4055263" y="2161593"/>
                </a:lnTo>
                <a:lnTo>
                  <a:pt x="4025038" y="2189308"/>
                </a:lnTo>
                <a:lnTo>
                  <a:pt x="3989775" y="2211480"/>
                </a:lnTo>
                <a:lnTo>
                  <a:pt x="3959549" y="2223952"/>
                </a:lnTo>
                <a:lnTo>
                  <a:pt x="3959549" y="2244737"/>
                </a:lnTo>
                <a:lnTo>
                  <a:pt x="3964587" y="2266909"/>
                </a:lnTo>
                <a:lnTo>
                  <a:pt x="3974662" y="2289081"/>
                </a:lnTo>
                <a:lnTo>
                  <a:pt x="3989775" y="2311252"/>
                </a:lnTo>
                <a:lnTo>
                  <a:pt x="4004887" y="2327881"/>
                </a:lnTo>
                <a:lnTo>
                  <a:pt x="4161053" y="2460911"/>
                </a:lnTo>
                <a:lnTo>
                  <a:pt x="4352482" y="2189308"/>
                </a:lnTo>
                <a:lnTo>
                  <a:pt x="4196316" y="2056277"/>
                </a:lnTo>
                <a:lnTo>
                  <a:pt x="4176166" y="2045192"/>
                </a:lnTo>
                <a:lnTo>
                  <a:pt x="4156015" y="2034106"/>
                </a:lnTo>
                <a:lnTo>
                  <a:pt x="4135865" y="2028563"/>
                </a:lnTo>
                <a:lnTo>
                  <a:pt x="4116344" y="2028563"/>
                </a:lnTo>
                <a:close/>
                <a:moveTo>
                  <a:pt x="2040226" y="1191580"/>
                </a:moveTo>
                <a:lnTo>
                  <a:pt x="2125865" y="1191580"/>
                </a:lnTo>
                <a:lnTo>
                  <a:pt x="2211504" y="1202666"/>
                </a:lnTo>
                <a:lnTo>
                  <a:pt x="2292105" y="1224838"/>
                </a:lnTo>
                <a:lnTo>
                  <a:pt x="2332406" y="1241466"/>
                </a:lnTo>
                <a:lnTo>
                  <a:pt x="2372707" y="1258095"/>
                </a:lnTo>
                <a:lnTo>
                  <a:pt x="2398150" y="1274092"/>
                </a:lnTo>
                <a:lnTo>
                  <a:pt x="3989775" y="1768045"/>
                </a:lnTo>
                <a:lnTo>
                  <a:pt x="4025038" y="1790217"/>
                </a:lnTo>
                <a:lnTo>
                  <a:pt x="4060301" y="1823474"/>
                </a:lnTo>
                <a:lnTo>
                  <a:pt x="4085489" y="1856732"/>
                </a:lnTo>
                <a:lnTo>
                  <a:pt x="4091442" y="1869834"/>
                </a:lnTo>
                <a:lnTo>
                  <a:pt x="4100602" y="1867818"/>
                </a:lnTo>
                <a:lnTo>
                  <a:pt x="4145940" y="1862275"/>
                </a:lnTo>
                <a:lnTo>
                  <a:pt x="4196316" y="1873361"/>
                </a:lnTo>
                <a:lnTo>
                  <a:pt x="4241655" y="1889989"/>
                </a:lnTo>
                <a:lnTo>
                  <a:pt x="4281955" y="1923247"/>
                </a:lnTo>
                <a:lnTo>
                  <a:pt x="4443158" y="2061820"/>
                </a:lnTo>
                <a:lnTo>
                  <a:pt x="4785715" y="1585128"/>
                </a:lnTo>
                <a:lnTo>
                  <a:pt x="4800827" y="1568499"/>
                </a:lnTo>
                <a:lnTo>
                  <a:pt x="4815940" y="1557414"/>
                </a:lnTo>
                <a:lnTo>
                  <a:pt x="4836091" y="1546328"/>
                </a:lnTo>
                <a:lnTo>
                  <a:pt x="4856241" y="1540785"/>
                </a:lnTo>
                <a:lnTo>
                  <a:pt x="4876391" y="1540785"/>
                </a:lnTo>
                <a:lnTo>
                  <a:pt x="4896542" y="1546328"/>
                </a:lnTo>
                <a:lnTo>
                  <a:pt x="4916692" y="1551871"/>
                </a:lnTo>
                <a:lnTo>
                  <a:pt x="4931805" y="1568499"/>
                </a:lnTo>
                <a:lnTo>
                  <a:pt x="5793233" y="2305709"/>
                </a:lnTo>
                <a:lnTo>
                  <a:pt x="5808346" y="2322338"/>
                </a:lnTo>
                <a:lnTo>
                  <a:pt x="5818421" y="2344510"/>
                </a:lnTo>
                <a:lnTo>
                  <a:pt x="5828497" y="2361139"/>
                </a:lnTo>
                <a:lnTo>
                  <a:pt x="5833534" y="2383311"/>
                </a:lnTo>
                <a:lnTo>
                  <a:pt x="5833534" y="2405482"/>
                </a:lnTo>
                <a:lnTo>
                  <a:pt x="5828497" y="2427654"/>
                </a:lnTo>
                <a:lnTo>
                  <a:pt x="5823459" y="2449826"/>
                </a:lnTo>
                <a:lnTo>
                  <a:pt x="5808346" y="2471997"/>
                </a:lnTo>
                <a:lnTo>
                  <a:pt x="4755489" y="3946417"/>
                </a:lnTo>
                <a:lnTo>
                  <a:pt x="4740376" y="3963046"/>
                </a:lnTo>
                <a:lnTo>
                  <a:pt x="4725264" y="3979675"/>
                </a:lnTo>
                <a:lnTo>
                  <a:pt x="4705113" y="3985218"/>
                </a:lnTo>
                <a:lnTo>
                  <a:pt x="4684963" y="3990761"/>
                </a:lnTo>
                <a:lnTo>
                  <a:pt x="4664812" y="3990761"/>
                </a:lnTo>
                <a:lnTo>
                  <a:pt x="4644662" y="3985218"/>
                </a:lnTo>
                <a:lnTo>
                  <a:pt x="4624512" y="3979675"/>
                </a:lnTo>
                <a:lnTo>
                  <a:pt x="4609399" y="3968589"/>
                </a:lnTo>
                <a:lnTo>
                  <a:pt x="3747970" y="3225836"/>
                </a:lnTo>
                <a:lnTo>
                  <a:pt x="3732857" y="3209207"/>
                </a:lnTo>
                <a:lnTo>
                  <a:pt x="3722782" y="3192579"/>
                </a:lnTo>
                <a:lnTo>
                  <a:pt x="3712707" y="3170407"/>
                </a:lnTo>
                <a:lnTo>
                  <a:pt x="3707669" y="3148235"/>
                </a:lnTo>
                <a:lnTo>
                  <a:pt x="3707669" y="3126063"/>
                </a:lnTo>
                <a:lnTo>
                  <a:pt x="3712707" y="3103892"/>
                </a:lnTo>
                <a:lnTo>
                  <a:pt x="3717745" y="3081720"/>
                </a:lnTo>
                <a:lnTo>
                  <a:pt x="3732857" y="3065091"/>
                </a:lnTo>
                <a:lnTo>
                  <a:pt x="4070376" y="2588399"/>
                </a:lnTo>
                <a:lnTo>
                  <a:pt x="3909173" y="2444283"/>
                </a:lnTo>
                <a:lnTo>
                  <a:pt x="3873910" y="2405482"/>
                </a:lnTo>
                <a:lnTo>
                  <a:pt x="3843684" y="2361139"/>
                </a:lnTo>
                <a:lnTo>
                  <a:pt x="3823534" y="2311252"/>
                </a:lnTo>
                <a:lnTo>
                  <a:pt x="3813459" y="2261366"/>
                </a:lnTo>
                <a:lnTo>
                  <a:pt x="3813459" y="2211480"/>
                </a:lnTo>
                <a:lnTo>
                  <a:pt x="3813729" y="2209996"/>
                </a:lnTo>
                <a:lnTo>
                  <a:pt x="2614518" y="1836763"/>
                </a:lnTo>
                <a:lnTo>
                  <a:pt x="2913586" y="3090555"/>
                </a:lnTo>
                <a:lnTo>
                  <a:pt x="3697594" y="4212478"/>
                </a:lnTo>
                <a:lnTo>
                  <a:pt x="3705792" y="4227513"/>
                </a:lnTo>
                <a:lnTo>
                  <a:pt x="4740376" y="4373223"/>
                </a:lnTo>
                <a:lnTo>
                  <a:pt x="4790752" y="4389852"/>
                </a:lnTo>
                <a:lnTo>
                  <a:pt x="4836091" y="4412024"/>
                </a:lnTo>
                <a:lnTo>
                  <a:pt x="4876391" y="4445281"/>
                </a:lnTo>
                <a:lnTo>
                  <a:pt x="4906617" y="4484082"/>
                </a:lnTo>
                <a:lnTo>
                  <a:pt x="4936842" y="4528425"/>
                </a:lnTo>
                <a:lnTo>
                  <a:pt x="4951955" y="4578312"/>
                </a:lnTo>
                <a:lnTo>
                  <a:pt x="4962030" y="4633741"/>
                </a:lnTo>
                <a:lnTo>
                  <a:pt x="4956993" y="4689171"/>
                </a:lnTo>
                <a:lnTo>
                  <a:pt x="4946918" y="4744600"/>
                </a:lnTo>
                <a:lnTo>
                  <a:pt x="4926767" y="4794486"/>
                </a:lnTo>
                <a:lnTo>
                  <a:pt x="4896542" y="4838830"/>
                </a:lnTo>
                <a:lnTo>
                  <a:pt x="4861279" y="4872087"/>
                </a:lnTo>
                <a:lnTo>
                  <a:pt x="4820978" y="4905345"/>
                </a:lnTo>
                <a:lnTo>
                  <a:pt x="4775639" y="4921974"/>
                </a:lnTo>
                <a:lnTo>
                  <a:pt x="4725264" y="4933060"/>
                </a:lnTo>
                <a:lnTo>
                  <a:pt x="4674888" y="4933060"/>
                </a:lnTo>
                <a:lnTo>
                  <a:pt x="3415489" y="4750143"/>
                </a:lnTo>
                <a:lnTo>
                  <a:pt x="3365113" y="4739057"/>
                </a:lnTo>
                <a:lnTo>
                  <a:pt x="3319775" y="4711342"/>
                </a:lnTo>
                <a:lnTo>
                  <a:pt x="3279474" y="4683628"/>
                </a:lnTo>
                <a:lnTo>
                  <a:pt x="3276115" y="4679317"/>
                </a:lnTo>
                <a:lnTo>
                  <a:pt x="3259324" y="4666999"/>
                </a:lnTo>
                <a:lnTo>
                  <a:pt x="3234136" y="4639284"/>
                </a:lnTo>
                <a:lnTo>
                  <a:pt x="3213985" y="4617112"/>
                </a:lnTo>
                <a:lnTo>
                  <a:pt x="2502629" y="3593564"/>
                </a:lnTo>
                <a:lnTo>
                  <a:pt x="2483534" y="3602756"/>
                </a:lnTo>
                <a:lnTo>
                  <a:pt x="2317294" y="3669271"/>
                </a:lnTo>
                <a:lnTo>
                  <a:pt x="2191354" y="3724700"/>
                </a:lnTo>
                <a:lnTo>
                  <a:pt x="2004963" y="3802301"/>
                </a:lnTo>
                <a:lnTo>
                  <a:pt x="1732933" y="3918703"/>
                </a:lnTo>
                <a:lnTo>
                  <a:pt x="1380301" y="4073905"/>
                </a:lnTo>
                <a:lnTo>
                  <a:pt x="1571730" y="4916431"/>
                </a:lnTo>
                <a:lnTo>
                  <a:pt x="1586842" y="4971860"/>
                </a:lnTo>
                <a:lnTo>
                  <a:pt x="1617068" y="5104890"/>
                </a:lnTo>
                <a:lnTo>
                  <a:pt x="1637218" y="5182492"/>
                </a:lnTo>
                <a:lnTo>
                  <a:pt x="1647293" y="5265636"/>
                </a:lnTo>
                <a:lnTo>
                  <a:pt x="1652331" y="5343237"/>
                </a:lnTo>
                <a:lnTo>
                  <a:pt x="1647293" y="5415295"/>
                </a:lnTo>
                <a:lnTo>
                  <a:pt x="1627143" y="5498439"/>
                </a:lnTo>
                <a:lnTo>
                  <a:pt x="1617068" y="5537239"/>
                </a:lnTo>
                <a:lnTo>
                  <a:pt x="1601955" y="5570497"/>
                </a:lnTo>
                <a:lnTo>
                  <a:pt x="1586842" y="5598211"/>
                </a:lnTo>
                <a:lnTo>
                  <a:pt x="1566692" y="5620383"/>
                </a:lnTo>
                <a:lnTo>
                  <a:pt x="1546542" y="5642555"/>
                </a:lnTo>
                <a:lnTo>
                  <a:pt x="1526391" y="5659184"/>
                </a:lnTo>
                <a:lnTo>
                  <a:pt x="1506241" y="5675813"/>
                </a:lnTo>
                <a:lnTo>
                  <a:pt x="1481053" y="5686898"/>
                </a:lnTo>
                <a:lnTo>
                  <a:pt x="1450827" y="5692441"/>
                </a:lnTo>
                <a:lnTo>
                  <a:pt x="1425639" y="5697984"/>
                </a:lnTo>
                <a:lnTo>
                  <a:pt x="1360151" y="5697984"/>
                </a:lnTo>
                <a:lnTo>
                  <a:pt x="1294662" y="5686898"/>
                </a:lnTo>
                <a:lnTo>
                  <a:pt x="1259399" y="5681355"/>
                </a:lnTo>
                <a:lnTo>
                  <a:pt x="1234211" y="5664727"/>
                </a:lnTo>
                <a:lnTo>
                  <a:pt x="1203985" y="5642555"/>
                </a:lnTo>
                <a:lnTo>
                  <a:pt x="1178797" y="5620383"/>
                </a:lnTo>
                <a:lnTo>
                  <a:pt x="1158647" y="5592669"/>
                </a:lnTo>
                <a:lnTo>
                  <a:pt x="1143534" y="5564954"/>
                </a:lnTo>
                <a:lnTo>
                  <a:pt x="1133459" y="5537239"/>
                </a:lnTo>
                <a:lnTo>
                  <a:pt x="1123384" y="5515067"/>
                </a:lnTo>
                <a:lnTo>
                  <a:pt x="780827" y="4012933"/>
                </a:lnTo>
                <a:lnTo>
                  <a:pt x="780827" y="3996304"/>
                </a:lnTo>
                <a:lnTo>
                  <a:pt x="765714" y="3940874"/>
                </a:lnTo>
                <a:lnTo>
                  <a:pt x="765714" y="3885445"/>
                </a:lnTo>
                <a:lnTo>
                  <a:pt x="770752" y="3830016"/>
                </a:lnTo>
                <a:lnTo>
                  <a:pt x="785865" y="3774587"/>
                </a:lnTo>
                <a:lnTo>
                  <a:pt x="811053" y="3730243"/>
                </a:lnTo>
                <a:lnTo>
                  <a:pt x="841278" y="3685900"/>
                </a:lnTo>
                <a:lnTo>
                  <a:pt x="881579" y="3647099"/>
                </a:lnTo>
                <a:lnTo>
                  <a:pt x="926917" y="3619384"/>
                </a:lnTo>
                <a:lnTo>
                  <a:pt x="2045264" y="3015205"/>
                </a:lnTo>
                <a:lnTo>
                  <a:pt x="1808497" y="2028563"/>
                </a:lnTo>
                <a:lnTo>
                  <a:pt x="1299700" y="2544055"/>
                </a:lnTo>
                <a:lnTo>
                  <a:pt x="1264436" y="2577313"/>
                </a:lnTo>
                <a:lnTo>
                  <a:pt x="1254361" y="2582856"/>
                </a:lnTo>
                <a:lnTo>
                  <a:pt x="1244286" y="2588399"/>
                </a:lnTo>
                <a:lnTo>
                  <a:pt x="1224136" y="2599485"/>
                </a:lnTo>
                <a:lnTo>
                  <a:pt x="1214060" y="2605028"/>
                </a:lnTo>
                <a:lnTo>
                  <a:pt x="1173760" y="2616114"/>
                </a:lnTo>
                <a:lnTo>
                  <a:pt x="1133459" y="2621657"/>
                </a:lnTo>
                <a:lnTo>
                  <a:pt x="1093158" y="2616114"/>
                </a:lnTo>
                <a:lnTo>
                  <a:pt x="1047820" y="2605028"/>
                </a:lnTo>
                <a:lnTo>
                  <a:pt x="1012557" y="2582856"/>
                </a:lnTo>
                <a:lnTo>
                  <a:pt x="95714" y="2039649"/>
                </a:lnTo>
                <a:lnTo>
                  <a:pt x="60451" y="2006391"/>
                </a:lnTo>
                <a:lnTo>
                  <a:pt x="35263" y="1973134"/>
                </a:lnTo>
                <a:lnTo>
                  <a:pt x="15113" y="1928790"/>
                </a:lnTo>
                <a:lnTo>
                  <a:pt x="5038" y="1884447"/>
                </a:lnTo>
                <a:lnTo>
                  <a:pt x="0" y="1840103"/>
                </a:lnTo>
                <a:lnTo>
                  <a:pt x="5038" y="1795760"/>
                </a:lnTo>
                <a:lnTo>
                  <a:pt x="15113" y="1751416"/>
                </a:lnTo>
                <a:lnTo>
                  <a:pt x="35263" y="1707073"/>
                </a:lnTo>
                <a:lnTo>
                  <a:pt x="65489" y="1668272"/>
                </a:lnTo>
                <a:lnTo>
                  <a:pt x="95714" y="1640558"/>
                </a:lnTo>
                <a:lnTo>
                  <a:pt x="136015" y="1618386"/>
                </a:lnTo>
                <a:lnTo>
                  <a:pt x="176316" y="1607300"/>
                </a:lnTo>
                <a:lnTo>
                  <a:pt x="216617" y="1601757"/>
                </a:lnTo>
                <a:lnTo>
                  <a:pt x="261955" y="1607300"/>
                </a:lnTo>
                <a:lnTo>
                  <a:pt x="302256" y="1618386"/>
                </a:lnTo>
                <a:lnTo>
                  <a:pt x="337519" y="1640558"/>
                </a:lnTo>
                <a:lnTo>
                  <a:pt x="1081691" y="2081462"/>
                </a:lnTo>
                <a:lnTo>
                  <a:pt x="1692632" y="1418840"/>
                </a:lnTo>
                <a:lnTo>
                  <a:pt x="1763158" y="1346782"/>
                </a:lnTo>
                <a:lnTo>
                  <a:pt x="1828647" y="1280267"/>
                </a:lnTo>
                <a:lnTo>
                  <a:pt x="1863910" y="1258095"/>
                </a:lnTo>
                <a:lnTo>
                  <a:pt x="1899173" y="1235923"/>
                </a:lnTo>
                <a:lnTo>
                  <a:pt x="1934436" y="1219295"/>
                </a:lnTo>
                <a:lnTo>
                  <a:pt x="1969699" y="1208209"/>
                </a:lnTo>
                <a:lnTo>
                  <a:pt x="2004963" y="1197123"/>
                </a:lnTo>
                <a:lnTo>
                  <a:pt x="2040226" y="1191580"/>
                </a:lnTo>
                <a:close/>
                <a:moveTo>
                  <a:pt x="3057820" y="731517"/>
                </a:moveTo>
                <a:lnTo>
                  <a:pt x="3148496" y="731517"/>
                </a:lnTo>
                <a:lnTo>
                  <a:pt x="3244211" y="737059"/>
                </a:lnTo>
                <a:lnTo>
                  <a:pt x="3339925" y="748145"/>
                </a:lnTo>
                <a:lnTo>
                  <a:pt x="3430602" y="764774"/>
                </a:lnTo>
                <a:lnTo>
                  <a:pt x="3662331" y="809118"/>
                </a:lnTo>
                <a:lnTo>
                  <a:pt x="3768121" y="836832"/>
                </a:lnTo>
                <a:lnTo>
                  <a:pt x="3798346" y="847918"/>
                </a:lnTo>
                <a:lnTo>
                  <a:pt x="3813459" y="859004"/>
                </a:lnTo>
                <a:lnTo>
                  <a:pt x="3828572" y="903347"/>
                </a:lnTo>
                <a:lnTo>
                  <a:pt x="3843684" y="997577"/>
                </a:lnTo>
                <a:lnTo>
                  <a:pt x="3873910" y="1186037"/>
                </a:lnTo>
                <a:lnTo>
                  <a:pt x="3808421" y="1213752"/>
                </a:lnTo>
                <a:lnTo>
                  <a:pt x="3742933" y="1235923"/>
                </a:lnTo>
                <a:lnTo>
                  <a:pt x="3677444" y="1263638"/>
                </a:lnTo>
                <a:lnTo>
                  <a:pt x="3611955" y="1291353"/>
                </a:lnTo>
                <a:lnTo>
                  <a:pt x="3586767" y="1252552"/>
                </a:lnTo>
                <a:lnTo>
                  <a:pt x="3561579" y="1219295"/>
                </a:lnTo>
                <a:lnTo>
                  <a:pt x="3526316" y="1186037"/>
                </a:lnTo>
                <a:lnTo>
                  <a:pt x="3496090" y="1158322"/>
                </a:lnTo>
                <a:lnTo>
                  <a:pt x="3455790" y="1130608"/>
                </a:lnTo>
                <a:lnTo>
                  <a:pt x="3415489" y="1108436"/>
                </a:lnTo>
                <a:lnTo>
                  <a:pt x="3334887" y="1064093"/>
                </a:lnTo>
                <a:lnTo>
                  <a:pt x="3244211" y="1030835"/>
                </a:lnTo>
                <a:lnTo>
                  <a:pt x="3153534" y="1003120"/>
                </a:lnTo>
                <a:lnTo>
                  <a:pt x="3067895" y="980949"/>
                </a:lnTo>
                <a:lnTo>
                  <a:pt x="2987293" y="969863"/>
                </a:lnTo>
                <a:lnTo>
                  <a:pt x="2881504" y="958777"/>
                </a:lnTo>
                <a:lnTo>
                  <a:pt x="2765639" y="958777"/>
                </a:lnTo>
                <a:lnTo>
                  <a:pt x="2644737" y="964320"/>
                </a:lnTo>
                <a:lnTo>
                  <a:pt x="2523835" y="980949"/>
                </a:lnTo>
                <a:lnTo>
                  <a:pt x="2397895" y="1008663"/>
                </a:lnTo>
                <a:lnTo>
                  <a:pt x="2282030" y="1047464"/>
                </a:lnTo>
                <a:lnTo>
                  <a:pt x="2226617" y="1069635"/>
                </a:lnTo>
                <a:lnTo>
                  <a:pt x="2176241" y="1091807"/>
                </a:lnTo>
                <a:lnTo>
                  <a:pt x="2125865" y="1119522"/>
                </a:lnTo>
                <a:lnTo>
                  <a:pt x="2080527" y="1147236"/>
                </a:lnTo>
                <a:lnTo>
                  <a:pt x="1984812" y="1113979"/>
                </a:lnTo>
                <a:lnTo>
                  <a:pt x="2065414" y="1058550"/>
                </a:lnTo>
                <a:lnTo>
                  <a:pt x="2146015" y="1008663"/>
                </a:lnTo>
                <a:lnTo>
                  <a:pt x="2231654" y="958777"/>
                </a:lnTo>
                <a:lnTo>
                  <a:pt x="2317294" y="914433"/>
                </a:lnTo>
                <a:lnTo>
                  <a:pt x="2402933" y="875633"/>
                </a:lnTo>
                <a:lnTo>
                  <a:pt x="2493609" y="842375"/>
                </a:lnTo>
                <a:lnTo>
                  <a:pt x="2584286" y="814661"/>
                </a:lnTo>
                <a:lnTo>
                  <a:pt x="2680000" y="786946"/>
                </a:lnTo>
                <a:lnTo>
                  <a:pt x="2770677" y="764774"/>
                </a:lnTo>
                <a:lnTo>
                  <a:pt x="2866391" y="748145"/>
                </a:lnTo>
                <a:lnTo>
                  <a:pt x="2962105" y="737059"/>
                </a:lnTo>
                <a:lnTo>
                  <a:pt x="3057820" y="731517"/>
                </a:lnTo>
                <a:close/>
                <a:moveTo>
                  <a:pt x="1435100" y="0"/>
                </a:moveTo>
                <a:cubicBezTo>
                  <a:pt x="1809181" y="0"/>
                  <a:pt x="2112433" y="303252"/>
                  <a:pt x="2112433" y="677333"/>
                </a:cubicBezTo>
                <a:cubicBezTo>
                  <a:pt x="2112433" y="1051414"/>
                  <a:pt x="1809181" y="1354666"/>
                  <a:pt x="1435100" y="1354666"/>
                </a:cubicBezTo>
                <a:cubicBezTo>
                  <a:pt x="1061019" y="1354666"/>
                  <a:pt x="757767" y="1051414"/>
                  <a:pt x="757767" y="677333"/>
                </a:cubicBezTo>
                <a:cubicBezTo>
                  <a:pt x="757767" y="303252"/>
                  <a:pt x="1061019" y="0"/>
                  <a:pt x="1435100"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KSO_Shape"/>
          <p:cNvSpPr/>
          <p:nvPr/>
        </p:nvSpPr>
        <p:spPr>
          <a:xfrm>
            <a:off x="6823263" y="4430967"/>
            <a:ext cx="944515" cy="643845"/>
          </a:xfrm>
          <a:custGeom>
            <a:avLst/>
            <a:gdLst/>
            <a:ahLst/>
            <a:cxnLst/>
            <a:rect l="l" t="t" r="r" b="b"/>
            <a:pathLst>
              <a:path w="1690322" h="1152128">
                <a:moveTo>
                  <a:pt x="826556" y="1149986"/>
                </a:moveTo>
                <a:lnTo>
                  <a:pt x="889752" y="1149986"/>
                </a:lnTo>
                <a:cubicBezTo>
                  <a:pt x="889500" y="1150690"/>
                  <a:pt x="889449" y="1151409"/>
                  <a:pt x="889399" y="1152128"/>
                </a:cubicBezTo>
                <a:lnTo>
                  <a:pt x="826226" y="1152128"/>
                </a:lnTo>
                <a:close/>
                <a:moveTo>
                  <a:pt x="1243612" y="747450"/>
                </a:moveTo>
                <a:cubicBezTo>
                  <a:pt x="1477312" y="740021"/>
                  <a:pt x="1674794" y="919019"/>
                  <a:pt x="1690322" y="1152128"/>
                </a:cubicBezTo>
                <a:lnTo>
                  <a:pt x="1626622" y="1152128"/>
                </a:lnTo>
                <a:cubicBezTo>
                  <a:pt x="1611628" y="955005"/>
                  <a:pt x="1443876" y="804288"/>
                  <a:pt x="1245620" y="810590"/>
                </a:cubicBezTo>
                <a:cubicBezTo>
                  <a:pt x="1189595" y="812371"/>
                  <a:pt x="1136798" y="826511"/>
                  <a:pt x="1090488" y="851592"/>
                </a:cubicBezTo>
                <a:cubicBezTo>
                  <a:pt x="1079087" y="833319"/>
                  <a:pt x="1065672" y="816545"/>
                  <a:pt x="1049512" y="802255"/>
                </a:cubicBezTo>
                <a:cubicBezTo>
                  <a:pt x="1106685" y="768739"/>
                  <a:pt x="1172955" y="749696"/>
                  <a:pt x="1243612" y="747450"/>
                </a:cubicBezTo>
                <a:close/>
                <a:moveTo>
                  <a:pt x="562417" y="606836"/>
                </a:moveTo>
                <a:cubicBezTo>
                  <a:pt x="877321" y="596825"/>
                  <a:pt x="1143423" y="838020"/>
                  <a:pt x="1164346" y="1152128"/>
                </a:cubicBezTo>
                <a:lnTo>
                  <a:pt x="1078512" y="1152128"/>
                </a:lnTo>
                <a:cubicBezTo>
                  <a:pt x="1058307" y="886510"/>
                  <a:pt x="832267" y="683424"/>
                  <a:pt x="565122" y="691915"/>
                </a:cubicBezTo>
                <a:cubicBezTo>
                  <a:pt x="308709" y="700066"/>
                  <a:pt x="102467" y="900340"/>
                  <a:pt x="85124" y="1152128"/>
                </a:cubicBezTo>
                <a:lnTo>
                  <a:pt x="0" y="1152128"/>
                </a:lnTo>
                <a:cubicBezTo>
                  <a:pt x="17286" y="854342"/>
                  <a:pt x="260044" y="616447"/>
                  <a:pt x="562417" y="606836"/>
                </a:cubicBezTo>
                <a:close/>
                <a:moveTo>
                  <a:pt x="1257403" y="357877"/>
                </a:moveTo>
                <a:cubicBezTo>
                  <a:pt x="1175548" y="357877"/>
                  <a:pt x="1109192" y="424234"/>
                  <a:pt x="1109192" y="506089"/>
                </a:cubicBezTo>
                <a:cubicBezTo>
                  <a:pt x="1109192" y="587944"/>
                  <a:pt x="1175548" y="654300"/>
                  <a:pt x="1257403" y="654300"/>
                </a:cubicBezTo>
                <a:cubicBezTo>
                  <a:pt x="1339258" y="654300"/>
                  <a:pt x="1405614" y="587944"/>
                  <a:pt x="1405614" y="506089"/>
                </a:cubicBezTo>
                <a:cubicBezTo>
                  <a:pt x="1405614" y="424234"/>
                  <a:pt x="1339258" y="357877"/>
                  <a:pt x="1257403" y="357877"/>
                </a:cubicBezTo>
                <a:close/>
                <a:moveTo>
                  <a:pt x="1257403" y="297099"/>
                </a:moveTo>
                <a:cubicBezTo>
                  <a:pt x="1372825" y="297099"/>
                  <a:pt x="1466393" y="390667"/>
                  <a:pt x="1466393" y="506089"/>
                </a:cubicBezTo>
                <a:cubicBezTo>
                  <a:pt x="1466393" y="621511"/>
                  <a:pt x="1372825" y="715079"/>
                  <a:pt x="1257403" y="715079"/>
                </a:cubicBezTo>
                <a:cubicBezTo>
                  <a:pt x="1141981" y="715079"/>
                  <a:pt x="1048414" y="621511"/>
                  <a:pt x="1048414" y="506089"/>
                </a:cubicBezTo>
                <a:cubicBezTo>
                  <a:pt x="1048414" y="390667"/>
                  <a:pt x="1141981" y="297099"/>
                  <a:pt x="1257403" y="297099"/>
                </a:cubicBezTo>
                <a:close/>
                <a:moveTo>
                  <a:pt x="580999" y="81897"/>
                </a:moveTo>
                <a:cubicBezTo>
                  <a:pt x="470702" y="81897"/>
                  <a:pt x="381289" y="171311"/>
                  <a:pt x="381289" y="281608"/>
                </a:cubicBezTo>
                <a:cubicBezTo>
                  <a:pt x="381289" y="391906"/>
                  <a:pt x="470702" y="481318"/>
                  <a:pt x="580999" y="481318"/>
                </a:cubicBezTo>
                <a:cubicBezTo>
                  <a:pt x="691297" y="481318"/>
                  <a:pt x="780710" y="391906"/>
                  <a:pt x="780710" y="281608"/>
                </a:cubicBezTo>
                <a:cubicBezTo>
                  <a:pt x="780710" y="171311"/>
                  <a:pt x="691297" y="81897"/>
                  <a:pt x="580999" y="81897"/>
                </a:cubicBezTo>
                <a:close/>
                <a:moveTo>
                  <a:pt x="580999" y="0"/>
                </a:moveTo>
                <a:cubicBezTo>
                  <a:pt x="736527" y="0"/>
                  <a:pt x="862607" y="126080"/>
                  <a:pt x="862607" y="281608"/>
                </a:cubicBezTo>
                <a:cubicBezTo>
                  <a:pt x="862607" y="437136"/>
                  <a:pt x="736527" y="563216"/>
                  <a:pt x="580999" y="563216"/>
                </a:cubicBezTo>
                <a:cubicBezTo>
                  <a:pt x="425471" y="563216"/>
                  <a:pt x="299392" y="437136"/>
                  <a:pt x="299392" y="281608"/>
                </a:cubicBezTo>
                <a:cubicBezTo>
                  <a:pt x="299392" y="126080"/>
                  <a:pt x="425471" y="0"/>
                  <a:pt x="580999"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23" name="圆角矩形 22"/>
          <p:cNvSpPr/>
          <p:nvPr/>
        </p:nvSpPr>
        <p:spPr>
          <a:xfrm>
            <a:off x="695235" y="24101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8334285" y="24101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5" name="圆角矩形 24"/>
          <p:cNvSpPr/>
          <p:nvPr/>
        </p:nvSpPr>
        <p:spPr>
          <a:xfrm>
            <a:off x="695235" y="41372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圆角矩形 25"/>
          <p:cNvSpPr/>
          <p:nvPr/>
        </p:nvSpPr>
        <p:spPr>
          <a:xfrm>
            <a:off x="8334285" y="41372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7" name="KSO_Shape"/>
          <p:cNvSpPr/>
          <p:nvPr/>
        </p:nvSpPr>
        <p:spPr>
          <a:xfrm>
            <a:off x="5690221" y="3493966"/>
            <a:ext cx="811559" cy="815637"/>
          </a:xfrm>
          <a:custGeom>
            <a:avLst/>
            <a:gdLst/>
            <a:ahLst/>
            <a:cxnLst/>
            <a:rect l="l" t="t" r="r" b="b"/>
            <a:pathLst>
              <a:path w="602856" h="606146">
                <a:moveTo>
                  <a:pt x="490069" y="504978"/>
                </a:moveTo>
                <a:lnTo>
                  <a:pt x="516792" y="522417"/>
                </a:lnTo>
                <a:cubicBezTo>
                  <a:pt x="423264" y="616195"/>
                  <a:pt x="273785" y="634904"/>
                  <a:pt x="158470" y="559652"/>
                </a:cubicBezTo>
                <a:lnTo>
                  <a:pt x="136596" y="543748"/>
                </a:lnTo>
                <a:lnTo>
                  <a:pt x="150773" y="522022"/>
                </a:lnTo>
                <a:cubicBezTo>
                  <a:pt x="194080" y="557664"/>
                  <a:pt x="249663" y="578409"/>
                  <a:pt x="310092" y="578409"/>
                </a:cubicBezTo>
                <a:cubicBezTo>
                  <a:pt x="380176" y="578409"/>
                  <a:pt x="443742" y="550506"/>
                  <a:pt x="490069" y="504978"/>
                </a:cubicBezTo>
                <a:close/>
                <a:moveTo>
                  <a:pt x="557309" y="395086"/>
                </a:moveTo>
                <a:lnTo>
                  <a:pt x="549482" y="543750"/>
                </a:lnTo>
                <a:lnTo>
                  <a:pt x="516792" y="522417"/>
                </a:lnTo>
                <a:lnTo>
                  <a:pt x="516792" y="522417"/>
                </a:lnTo>
                <a:lnTo>
                  <a:pt x="490069" y="504978"/>
                </a:lnTo>
                <a:cubicBezTo>
                  <a:pt x="521171" y="475143"/>
                  <a:pt x="544562" y="437423"/>
                  <a:pt x="557309" y="395086"/>
                </a:cubicBezTo>
                <a:close/>
                <a:moveTo>
                  <a:pt x="60050" y="384097"/>
                </a:moveTo>
                <a:cubicBezTo>
                  <a:pt x="69689" y="423117"/>
                  <a:pt x="88482" y="458518"/>
                  <a:pt x="114720" y="487372"/>
                </a:cubicBezTo>
                <a:lnTo>
                  <a:pt x="0" y="416048"/>
                </a:lnTo>
                <a:close/>
                <a:moveTo>
                  <a:pt x="199268" y="54429"/>
                </a:moveTo>
                <a:lnTo>
                  <a:pt x="213201" y="80615"/>
                </a:lnTo>
                <a:cubicBezTo>
                  <a:pt x="118484" y="118809"/>
                  <a:pt x="51717" y="211624"/>
                  <a:pt x="51717" y="320033"/>
                </a:cubicBezTo>
                <a:lnTo>
                  <a:pt x="60050" y="384097"/>
                </a:lnTo>
                <a:lnTo>
                  <a:pt x="34461" y="397712"/>
                </a:lnTo>
                <a:cubicBezTo>
                  <a:pt x="-2534" y="270539"/>
                  <a:pt x="53221" y="130591"/>
                  <a:pt x="174782" y="65912"/>
                </a:cubicBezTo>
                <a:close/>
                <a:moveTo>
                  <a:pt x="391328" y="38974"/>
                </a:moveTo>
                <a:cubicBezTo>
                  <a:pt x="519267" y="73228"/>
                  <a:pt x="610073" y="193429"/>
                  <a:pt x="602405" y="330912"/>
                </a:cubicBezTo>
                <a:lnTo>
                  <a:pt x="599538" y="357805"/>
                </a:lnTo>
                <a:lnTo>
                  <a:pt x="565689" y="355917"/>
                </a:lnTo>
                <a:cubicBezTo>
                  <a:pt x="567623" y="344218"/>
                  <a:pt x="568468" y="332224"/>
                  <a:pt x="568468" y="320033"/>
                </a:cubicBezTo>
                <a:cubicBezTo>
                  <a:pt x="568468" y="205004"/>
                  <a:pt x="493298" y="107531"/>
                  <a:pt x="389365" y="74167"/>
                </a:cubicBezTo>
                <a:close/>
                <a:moveTo>
                  <a:pt x="393502" y="0"/>
                </a:moveTo>
                <a:lnTo>
                  <a:pt x="391328" y="38974"/>
                </a:lnTo>
                <a:lnTo>
                  <a:pt x="391328" y="38974"/>
                </a:lnTo>
                <a:lnTo>
                  <a:pt x="389365" y="74167"/>
                </a:lnTo>
                <a:cubicBezTo>
                  <a:pt x="364411" y="66007"/>
                  <a:pt x="337759" y="61658"/>
                  <a:pt x="310092" y="61658"/>
                </a:cubicBezTo>
                <a:cubicBezTo>
                  <a:pt x="294115" y="61658"/>
                  <a:pt x="278477" y="63108"/>
                  <a:pt x="263340" y="6609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cxnSp>
        <p:nvCxnSpPr>
          <p:cNvPr id="35" name="直接连接符 34"/>
          <p:cNvCxnSpPr/>
          <p:nvPr/>
        </p:nvCxnSpPr>
        <p:spPr>
          <a:xfrm>
            <a:off x="660400" y="4443831"/>
            <a:ext cx="108712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660400" y="4647031"/>
            <a:ext cx="108712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1" name="KSO_Shape"/>
          <p:cNvSpPr/>
          <p:nvPr/>
        </p:nvSpPr>
        <p:spPr bwMode="auto">
          <a:xfrm>
            <a:off x="5486564" y="2635441"/>
            <a:ext cx="1218874" cy="1775058"/>
          </a:xfrm>
          <a:custGeom>
            <a:avLst/>
            <a:gdLst>
              <a:gd name="T0" fmla="*/ 846755 w 4439"/>
              <a:gd name="T1" fmla="*/ 733328 h 6458"/>
              <a:gd name="T2" fmla="*/ 824953 w 4439"/>
              <a:gd name="T3" fmla="*/ 769906 h 6458"/>
              <a:gd name="T4" fmla="*/ 806097 w 4439"/>
              <a:gd name="T5" fmla="*/ 743357 h 6458"/>
              <a:gd name="T6" fmla="*/ 797258 w 4439"/>
              <a:gd name="T7" fmla="*/ 133037 h 6458"/>
              <a:gd name="T8" fmla="*/ 792839 w 4439"/>
              <a:gd name="T9" fmla="*/ 67256 h 6458"/>
              <a:gd name="T10" fmla="*/ 773688 w 4439"/>
              <a:gd name="T11" fmla="*/ 30678 h 6458"/>
              <a:gd name="T12" fmla="*/ 733030 w 4439"/>
              <a:gd name="T13" fmla="*/ 3835 h 6458"/>
              <a:gd name="T14" fmla="*/ 671158 w 4439"/>
              <a:gd name="T15" fmla="*/ 8849 h 6458"/>
              <a:gd name="T16" fmla="*/ 642579 w 4439"/>
              <a:gd name="T17" fmla="*/ 33038 h 6458"/>
              <a:gd name="T18" fmla="*/ 624902 w 4439"/>
              <a:gd name="T19" fmla="*/ 73156 h 6458"/>
              <a:gd name="T20" fmla="*/ 616358 w 4439"/>
              <a:gd name="T21" fmla="*/ 710319 h 6458"/>
              <a:gd name="T22" fmla="*/ 613117 w 4439"/>
              <a:gd name="T23" fmla="*/ 747782 h 6458"/>
              <a:gd name="T24" fmla="*/ 597796 w 4439"/>
              <a:gd name="T25" fmla="*/ 750142 h 6458"/>
              <a:gd name="T26" fmla="*/ 586600 w 4439"/>
              <a:gd name="T27" fmla="*/ 723298 h 6458"/>
              <a:gd name="T28" fmla="*/ 494677 w 4439"/>
              <a:gd name="T29" fmla="*/ 208258 h 6458"/>
              <a:gd name="T30" fmla="*/ 455492 w 4439"/>
              <a:gd name="T31" fmla="*/ 166075 h 6458"/>
              <a:gd name="T32" fmla="*/ 393326 w 4439"/>
              <a:gd name="T33" fmla="*/ 164306 h 6458"/>
              <a:gd name="T34" fmla="*/ 365336 w 4439"/>
              <a:gd name="T35" fmla="*/ 187609 h 6458"/>
              <a:gd name="T36" fmla="*/ 351194 w 4439"/>
              <a:gd name="T37" fmla="*/ 224777 h 6458"/>
              <a:gd name="T38" fmla="*/ 401870 w 4439"/>
              <a:gd name="T39" fmla="*/ 785540 h 6458"/>
              <a:gd name="T40" fmla="*/ 397451 w 4439"/>
              <a:gd name="T41" fmla="*/ 886719 h 6458"/>
              <a:gd name="T42" fmla="*/ 375943 w 4439"/>
              <a:gd name="T43" fmla="*/ 947190 h 6458"/>
              <a:gd name="T44" fmla="*/ 348837 w 4439"/>
              <a:gd name="T45" fmla="*/ 977574 h 6458"/>
              <a:gd name="T46" fmla="*/ 323794 w 4439"/>
              <a:gd name="T47" fmla="*/ 966954 h 6458"/>
              <a:gd name="T48" fmla="*/ 307000 w 4439"/>
              <a:gd name="T49" fmla="*/ 941586 h 6458"/>
              <a:gd name="T50" fmla="*/ 235701 w 4439"/>
              <a:gd name="T51" fmla="*/ 769021 h 6458"/>
              <a:gd name="T52" fmla="*/ 183552 w 4439"/>
              <a:gd name="T53" fmla="*/ 662827 h 6458"/>
              <a:gd name="T54" fmla="*/ 138474 w 4439"/>
              <a:gd name="T55" fmla="*/ 627724 h 6458"/>
              <a:gd name="T56" fmla="*/ 61282 w 4439"/>
              <a:gd name="T57" fmla="*/ 610910 h 6458"/>
              <a:gd name="T58" fmla="*/ 25338 w 4439"/>
              <a:gd name="T59" fmla="*/ 624184 h 6458"/>
              <a:gd name="T60" fmla="*/ 7071 w 4439"/>
              <a:gd name="T61" fmla="*/ 653092 h 6458"/>
              <a:gd name="T62" fmla="*/ 589 w 4439"/>
              <a:gd name="T63" fmla="*/ 672561 h 6458"/>
              <a:gd name="T64" fmla="*/ 41837 w 4439"/>
              <a:gd name="T65" fmla="*/ 770201 h 6458"/>
              <a:gd name="T66" fmla="*/ 66585 w 4439"/>
              <a:gd name="T67" fmla="*/ 908843 h 6458"/>
              <a:gd name="T68" fmla="*/ 84558 w 4439"/>
              <a:gd name="T69" fmla="*/ 983178 h 6458"/>
              <a:gd name="T70" fmla="*/ 124038 w 4439"/>
              <a:gd name="T71" fmla="*/ 1076983 h 6458"/>
              <a:gd name="T72" fmla="*/ 167348 w 4439"/>
              <a:gd name="T73" fmla="*/ 1206185 h 6458"/>
              <a:gd name="T74" fmla="*/ 187088 w 4439"/>
              <a:gd name="T75" fmla="*/ 1289076 h 6458"/>
              <a:gd name="T76" fmla="*/ 243361 w 4439"/>
              <a:gd name="T77" fmla="*/ 1434502 h 6458"/>
              <a:gd name="T78" fmla="*/ 303465 w 4439"/>
              <a:gd name="T79" fmla="*/ 1533616 h 6458"/>
              <a:gd name="T80" fmla="*/ 399513 w 4439"/>
              <a:gd name="T81" fmla="*/ 1625946 h 6458"/>
              <a:gd name="T82" fmla="*/ 456965 w 4439"/>
              <a:gd name="T83" fmla="*/ 1694382 h 6458"/>
              <a:gd name="T84" fmla="*/ 472580 w 4439"/>
              <a:gd name="T85" fmla="*/ 1761343 h 6458"/>
              <a:gd name="T86" fmla="*/ 1044449 w 4439"/>
              <a:gd name="T87" fmla="*/ 1695857 h 6458"/>
              <a:gd name="T88" fmla="*/ 1109562 w 4439"/>
              <a:gd name="T89" fmla="*/ 1600283 h 6458"/>
              <a:gd name="T90" fmla="*/ 1165541 w 4439"/>
              <a:gd name="T91" fmla="*/ 1447776 h 6458"/>
              <a:gd name="T92" fmla="*/ 1191468 w 4439"/>
              <a:gd name="T93" fmla="*/ 1281701 h 6458"/>
              <a:gd name="T94" fmla="*/ 1214154 w 4439"/>
              <a:gd name="T95" fmla="*/ 1001172 h 6458"/>
              <a:gd name="T96" fmla="*/ 1305783 w 4439"/>
              <a:gd name="T97" fmla="*/ 393802 h 6458"/>
              <a:gd name="T98" fmla="*/ 1305488 w 4439"/>
              <a:gd name="T99" fmla="*/ 351915 h 6458"/>
              <a:gd name="T100" fmla="*/ 1270427 w 4439"/>
              <a:gd name="T101" fmla="*/ 302358 h 6458"/>
              <a:gd name="T102" fmla="*/ 1210913 w 4439"/>
              <a:gd name="T103" fmla="*/ 299113 h 6458"/>
              <a:gd name="T104" fmla="*/ 1178210 w 4439"/>
              <a:gd name="T105" fmla="*/ 327136 h 6458"/>
              <a:gd name="T106" fmla="*/ 1160237 w 4439"/>
              <a:gd name="T107" fmla="*/ 368729 h 6458"/>
              <a:gd name="T108" fmla="*/ 1039441 w 4439"/>
              <a:gd name="T109" fmla="*/ 841586 h 6458"/>
              <a:gd name="T110" fmla="*/ 1024415 w 4439"/>
              <a:gd name="T111" fmla="*/ 820348 h 6458"/>
              <a:gd name="T112" fmla="*/ 1078626 w 4439"/>
              <a:gd name="T113" fmla="*/ 187019 h 6458"/>
              <a:gd name="T114" fmla="*/ 1076269 w 4439"/>
              <a:gd name="T115" fmla="*/ 147786 h 6458"/>
              <a:gd name="T116" fmla="*/ 1053583 w 4439"/>
              <a:gd name="T117" fmla="*/ 107669 h 6458"/>
              <a:gd name="T118" fmla="*/ 996425 w 4439"/>
              <a:gd name="T119" fmla="*/ 90265 h 6458"/>
              <a:gd name="T120" fmla="*/ 944866 w 4439"/>
              <a:gd name="T121" fmla="*/ 125368 h 6458"/>
              <a:gd name="T122" fmla="*/ 933081 w 4439"/>
              <a:gd name="T123" fmla="*/ 158111 h 645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439" h="6458">
                <a:moveTo>
                  <a:pt x="3167" y="536"/>
                </a:moveTo>
                <a:lnTo>
                  <a:pt x="3167" y="536"/>
                </a:lnTo>
                <a:lnTo>
                  <a:pt x="3145" y="675"/>
                </a:lnTo>
                <a:lnTo>
                  <a:pt x="3107" y="917"/>
                </a:lnTo>
                <a:lnTo>
                  <a:pt x="3010" y="1559"/>
                </a:lnTo>
                <a:lnTo>
                  <a:pt x="2879" y="2433"/>
                </a:lnTo>
                <a:lnTo>
                  <a:pt x="2876" y="2468"/>
                </a:lnTo>
                <a:lnTo>
                  <a:pt x="2874" y="2486"/>
                </a:lnTo>
                <a:lnTo>
                  <a:pt x="2870" y="2504"/>
                </a:lnTo>
                <a:lnTo>
                  <a:pt x="2866" y="2523"/>
                </a:lnTo>
                <a:lnTo>
                  <a:pt x="2859" y="2541"/>
                </a:lnTo>
                <a:lnTo>
                  <a:pt x="2851" y="2558"/>
                </a:lnTo>
                <a:lnTo>
                  <a:pt x="2841" y="2573"/>
                </a:lnTo>
                <a:lnTo>
                  <a:pt x="2829" y="2587"/>
                </a:lnTo>
                <a:lnTo>
                  <a:pt x="2816" y="2599"/>
                </a:lnTo>
                <a:lnTo>
                  <a:pt x="2800" y="2610"/>
                </a:lnTo>
                <a:lnTo>
                  <a:pt x="2782" y="2620"/>
                </a:lnTo>
                <a:lnTo>
                  <a:pt x="2770" y="2608"/>
                </a:lnTo>
                <a:lnTo>
                  <a:pt x="2760" y="2594"/>
                </a:lnTo>
                <a:lnTo>
                  <a:pt x="2751" y="2581"/>
                </a:lnTo>
                <a:lnTo>
                  <a:pt x="2745" y="2566"/>
                </a:lnTo>
                <a:lnTo>
                  <a:pt x="2741" y="2552"/>
                </a:lnTo>
                <a:lnTo>
                  <a:pt x="2738" y="2536"/>
                </a:lnTo>
                <a:lnTo>
                  <a:pt x="2736" y="2520"/>
                </a:lnTo>
                <a:lnTo>
                  <a:pt x="2736" y="2503"/>
                </a:lnTo>
                <a:lnTo>
                  <a:pt x="2736" y="2428"/>
                </a:lnTo>
                <a:lnTo>
                  <a:pt x="2735" y="2324"/>
                </a:lnTo>
                <a:lnTo>
                  <a:pt x="2733" y="2046"/>
                </a:lnTo>
                <a:lnTo>
                  <a:pt x="2728" y="1702"/>
                </a:lnTo>
                <a:lnTo>
                  <a:pt x="2722" y="1334"/>
                </a:lnTo>
                <a:lnTo>
                  <a:pt x="2711" y="670"/>
                </a:lnTo>
                <a:lnTo>
                  <a:pt x="2706" y="451"/>
                </a:lnTo>
                <a:lnTo>
                  <a:pt x="2705" y="356"/>
                </a:lnTo>
                <a:lnTo>
                  <a:pt x="2705" y="336"/>
                </a:lnTo>
                <a:lnTo>
                  <a:pt x="2705" y="317"/>
                </a:lnTo>
                <a:lnTo>
                  <a:pt x="2704" y="298"/>
                </a:lnTo>
                <a:lnTo>
                  <a:pt x="2702" y="279"/>
                </a:lnTo>
                <a:lnTo>
                  <a:pt x="2699" y="261"/>
                </a:lnTo>
                <a:lnTo>
                  <a:pt x="2695" y="244"/>
                </a:lnTo>
                <a:lnTo>
                  <a:pt x="2691" y="228"/>
                </a:lnTo>
                <a:lnTo>
                  <a:pt x="2686" y="212"/>
                </a:lnTo>
                <a:lnTo>
                  <a:pt x="2681" y="196"/>
                </a:lnTo>
                <a:lnTo>
                  <a:pt x="2674" y="181"/>
                </a:lnTo>
                <a:lnTo>
                  <a:pt x="2667" y="167"/>
                </a:lnTo>
                <a:lnTo>
                  <a:pt x="2661" y="153"/>
                </a:lnTo>
                <a:lnTo>
                  <a:pt x="2653" y="139"/>
                </a:lnTo>
                <a:lnTo>
                  <a:pt x="2644" y="127"/>
                </a:lnTo>
                <a:lnTo>
                  <a:pt x="2635" y="115"/>
                </a:lnTo>
                <a:lnTo>
                  <a:pt x="2626" y="104"/>
                </a:lnTo>
                <a:lnTo>
                  <a:pt x="2616" y="93"/>
                </a:lnTo>
                <a:lnTo>
                  <a:pt x="2606" y="83"/>
                </a:lnTo>
                <a:lnTo>
                  <a:pt x="2596" y="74"/>
                </a:lnTo>
                <a:lnTo>
                  <a:pt x="2585" y="64"/>
                </a:lnTo>
                <a:lnTo>
                  <a:pt x="2574" y="56"/>
                </a:lnTo>
                <a:lnTo>
                  <a:pt x="2562" y="48"/>
                </a:lnTo>
                <a:lnTo>
                  <a:pt x="2538" y="33"/>
                </a:lnTo>
                <a:lnTo>
                  <a:pt x="2513" y="22"/>
                </a:lnTo>
                <a:lnTo>
                  <a:pt x="2488" y="13"/>
                </a:lnTo>
                <a:lnTo>
                  <a:pt x="2462" y="7"/>
                </a:lnTo>
                <a:lnTo>
                  <a:pt x="2435" y="2"/>
                </a:lnTo>
                <a:lnTo>
                  <a:pt x="2409" y="0"/>
                </a:lnTo>
                <a:lnTo>
                  <a:pt x="2382" y="1"/>
                </a:lnTo>
                <a:lnTo>
                  <a:pt x="2355" y="4"/>
                </a:lnTo>
                <a:lnTo>
                  <a:pt x="2328" y="10"/>
                </a:lnTo>
                <a:lnTo>
                  <a:pt x="2303" y="19"/>
                </a:lnTo>
                <a:lnTo>
                  <a:pt x="2290" y="23"/>
                </a:lnTo>
                <a:lnTo>
                  <a:pt x="2278" y="30"/>
                </a:lnTo>
                <a:lnTo>
                  <a:pt x="2266" y="37"/>
                </a:lnTo>
                <a:lnTo>
                  <a:pt x="2253" y="43"/>
                </a:lnTo>
                <a:lnTo>
                  <a:pt x="2242" y="51"/>
                </a:lnTo>
                <a:lnTo>
                  <a:pt x="2231" y="59"/>
                </a:lnTo>
                <a:lnTo>
                  <a:pt x="2220" y="69"/>
                </a:lnTo>
                <a:lnTo>
                  <a:pt x="2210" y="78"/>
                </a:lnTo>
                <a:lnTo>
                  <a:pt x="2200" y="89"/>
                </a:lnTo>
                <a:lnTo>
                  <a:pt x="2190" y="100"/>
                </a:lnTo>
                <a:lnTo>
                  <a:pt x="2181" y="112"/>
                </a:lnTo>
                <a:lnTo>
                  <a:pt x="2172" y="124"/>
                </a:lnTo>
                <a:lnTo>
                  <a:pt x="2163" y="137"/>
                </a:lnTo>
                <a:lnTo>
                  <a:pt x="2155" y="151"/>
                </a:lnTo>
                <a:lnTo>
                  <a:pt x="2149" y="165"/>
                </a:lnTo>
                <a:lnTo>
                  <a:pt x="2142" y="181"/>
                </a:lnTo>
                <a:lnTo>
                  <a:pt x="2135" y="196"/>
                </a:lnTo>
                <a:lnTo>
                  <a:pt x="2130" y="213"/>
                </a:lnTo>
                <a:lnTo>
                  <a:pt x="2125" y="230"/>
                </a:lnTo>
                <a:lnTo>
                  <a:pt x="2121" y="248"/>
                </a:lnTo>
                <a:lnTo>
                  <a:pt x="2116" y="267"/>
                </a:lnTo>
                <a:lnTo>
                  <a:pt x="2114" y="286"/>
                </a:lnTo>
                <a:lnTo>
                  <a:pt x="2110" y="591"/>
                </a:lnTo>
                <a:lnTo>
                  <a:pt x="2101" y="1282"/>
                </a:lnTo>
                <a:lnTo>
                  <a:pt x="2097" y="1667"/>
                </a:lnTo>
                <a:lnTo>
                  <a:pt x="2094" y="2022"/>
                </a:lnTo>
                <a:lnTo>
                  <a:pt x="2092" y="2307"/>
                </a:lnTo>
                <a:lnTo>
                  <a:pt x="2092" y="2408"/>
                </a:lnTo>
                <a:lnTo>
                  <a:pt x="2093" y="2476"/>
                </a:lnTo>
                <a:lnTo>
                  <a:pt x="2093" y="2487"/>
                </a:lnTo>
                <a:lnTo>
                  <a:pt x="2093" y="2498"/>
                </a:lnTo>
                <a:lnTo>
                  <a:pt x="2092" y="2507"/>
                </a:lnTo>
                <a:lnTo>
                  <a:pt x="2090" y="2516"/>
                </a:lnTo>
                <a:lnTo>
                  <a:pt x="2087" y="2523"/>
                </a:lnTo>
                <a:lnTo>
                  <a:pt x="2084" y="2530"/>
                </a:lnTo>
                <a:lnTo>
                  <a:pt x="2081" y="2535"/>
                </a:lnTo>
                <a:lnTo>
                  <a:pt x="2077" y="2540"/>
                </a:lnTo>
                <a:lnTo>
                  <a:pt x="2074" y="2544"/>
                </a:lnTo>
                <a:lnTo>
                  <a:pt x="2069" y="2546"/>
                </a:lnTo>
                <a:lnTo>
                  <a:pt x="2065" y="2549"/>
                </a:lnTo>
                <a:lnTo>
                  <a:pt x="2059" y="2551"/>
                </a:lnTo>
                <a:lnTo>
                  <a:pt x="2055" y="2551"/>
                </a:lnTo>
                <a:lnTo>
                  <a:pt x="2049" y="2551"/>
                </a:lnTo>
                <a:lnTo>
                  <a:pt x="2039" y="2549"/>
                </a:lnTo>
                <a:lnTo>
                  <a:pt x="2029" y="2543"/>
                </a:lnTo>
                <a:lnTo>
                  <a:pt x="2019" y="2535"/>
                </a:lnTo>
                <a:lnTo>
                  <a:pt x="2010" y="2526"/>
                </a:lnTo>
                <a:lnTo>
                  <a:pt x="2003" y="2514"/>
                </a:lnTo>
                <a:lnTo>
                  <a:pt x="1997" y="2501"/>
                </a:lnTo>
                <a:lnTo>
                  <a:pt x="1992" y="2485"/>
                </a:lnTo>
                <a:lnTo>
                  <a:pt x="1991" y="2477"/>
                </a:lnTo>
                <a:lnTo>
                  <a:pt x="1990" y="2468"/>
                </a:lnTo>
                <a:lnTo>
                  <a:pt x="1990" y="2460"/>
                </a:lnTo>
                <a:lnTo>
                  <a:pt x="1991" y="2452"/>
                </a:lnTo>
                <a:lnTo>
                  <a:pt x="1705" y="812"/>
                </a:lnTo>
                <a:lnTo>
                  <a:pt x="1702" y="795"/>
                </a:lnTo>
                <a:lnTo>
                  <a:pt x="1700" y="779"/>
                </a:lnTo>
                <a:lnTo>
                  <a:pt x="1697" y="763"/>
                </a:lnTo>
                <a:lnTo>
                  <a:pt x="1694" y="748"/>
                </a:lnTo>
                <a:lnTo>
                  <a:pt x="1689" y="734"/>
                </a:lnTo>
                <a:lnTo>
                  <a:pt x="1685" y="719"/>
                </a:lnTo>
                <a:lnTo>
                  <a:pt x="1679" y="706"/>
                </a:lnTo>
                <a:lnTo>
                  <a:pt x="1673" y="693"/>
                </a:lnTo>
                <a:lnTo>
                  <a:pt x="1667" y="680"/>
                </a:lnTo>
                <a:lnTo>
                  <a:pt x="1660" y="668"/>
                </a:lnTo>
                <a:lnTo>
                  <a:pt x="1644" y="646"/>
                </a:lnTo>
                <a:lnTo>
                  <a:pt x="1628" y="625"/>
                </a:lnTo>
                <a:lnTo>
                  <a:pt x="1610" y="607"/>
                </a:lnTo>
                <a:lnTo>
                  <a:pt x="1590" y="590"/>
                </a:lnTo>
                <a:lnTo>
                  <a:pt x="1569" y="576"/>
                </a:lnTo>
                <a:lnTo>
                  <a:pt x="1546" y="563"/>
                </a:lnTo>
                <a:lnTo>
                  <a:pt x="1524" y="554"/>
                </a:lnTo>
                <a:lnTo>
                  <a:pt x="1501" y="547"/>
                </a:lnTo>
                <a:lnTo>
                  <a:pt x="1477" y="541"/>
                </a:lnTo>
                <a:lnTo>
                  <a:pt x="1453" y="538"/>
                </a:lnTo>
                <a:lnTo>
                  <a:pt x="1428" y="536"/>
                </a:lnTo>
                <a:lnTo>
                  <a:pt x="1405" y="538"/>
                </a:lnTo>
                <a:lnTo>
                  <a:pt x="1381" y="542"/>
                </a:lnTo>
                <a:lnTo>
                  <a:pt x="1358" y="548"/>
                </a:lnTo>
                <a:lnTo>
                  <a:pt x="1335" y="557"/>
                </a:lnTo>
                <a:lnTo>
                  <a:pt x="1314" y="567"/>
                </a:lnTo>
                <a:lnTo>
                  <a:pt x="1303" y="573"/>
                </a:lnTo>
                <a:lnTo>
                  <a:pt x="1293" y="580"/>
                </a:lnTo>
                <a:lnTo>
                  <a:pt x="1283" y="588"/>
                </a:lnTo>
                <a:lnTo>
                  <a:pt x="1274" y="597"/>
                </a:lnTo>
                <a:lnTo>
                  <a:pt x="1265" y="606"/>
                </a:lnTo>
                <a:lnTo>
                  <a:pt x="1256" y="615"/>
                </a:lnTo>
                <a:lnTo>
                  <a:pt x="1247" y="625"/>
                </a:lnTo>
                <a:lnTo>
                  <a:pt x="1240" y="636"/>
                </a:lnTo>
                <a:lnTo>
                  <a:pt x="1233" y="647"/>
                </a:lnTo>
                <a:lnTo>
                  <a:pt x="1225" y="659"/>
                </a:lnTo>
                <a:lnTo>
                  <a:pt x="1219" y="671"/>
                </a:lnTo>
                <a:lnTo>
                  <a:pt x="1213" y="685"/>
                </a:lnTo>
                <a:lnTo>
                  <a:pt x="1207" y="699"/>
                </a:lnTo>
                <a:lnTo>
                  <a:pt x="1203" y="714"/>
                </a:lnTo>
                <a:lnTo>
                  <a:pt x="1198" y="729"/>
                </a:lnTo>
                <a:lnTo>
                  <a:pt x="1195" y="745"/>
                </a:lnTo>
                <a:lnTo>
                  <a:pt x="1192" y="762"/>
                </a:lnTo>
                <a:lnTo>
                  <a:pt x="1189" y="780"/>
                </a:lnTo>
                <a:lnTo>
                  <a:pt x="1188" y="797"/>
                </a:lnTo>
                <a:lnTo>
                  <a:pt x="1187" y="815"/>
                </a:lnTo>
                <a:lnTo>
                  <a:pt x="1187" y="835"/>
                </a:lnTo>
                <a:lnTo>
                  <a:pt x="1187" y="855"/>
                </a:lnTo>
                <a:lnTo>
                  <a:pt x="1353" y="2568"/>
                </a:lnTo>
                <a:lnTo>
                  <a:pt x="1360" y="2617"/>
                </a:lnTo>
                <a:lnTo>
                  <a:pt x="1364" y="2663"/>
                </a:lnTo>
                <a:lnTo>
                  <a:pt x="1368" y="2709"/>
                </a:lnTo>
                <a:lnTo>
                  <a:pt x="1370" y="2753"/>
                </a:lnTo>
                <a:lnTo>
                  <a:pt x="1370" y="2795"/>
                </a:lnTo>
                <a:lnTo>
                  <a:pt x="1369" y="2834"/>
                </a:lnTo>
                <a:lnTo>
                  <a:pt x="1367" y="2872"/>
                </a:lnTo>
                <a:lnTo>
                  <a:pt x="1364" y="2909"/>
                </a:lnTo>
                <a:lnTo>
                  <a:pt x="1360" y="2942"/>
                </a:lnTo>
                <a:lnTo>
                  <a:pt x="1356" y="2976"/>
                </a:lnTo>
                <a:lnTo>
                  <a:pt x="1349" y="3006"/>
                </a:lnTo>
                <a:lnTo>
                  <a:pt x="1343" y="3035"/>
                </a:lnTo>
                <a:lnTo>
                  <a:pt x="1335" y="3063"/>
                </a:lnTo>
                <a:lnTo>
                  <a:pt x="1328" y="3088"/>
                </a:lnTo>
                <a:lnTo>
                  <a:pt x="1320" y="3113"/>
                </a:lnTo>
                <a:lnTo>
                  <a:pt x="1311" y="3135"/>
                </a:lnTo>
                <a:lnTo>
                  <a:pt x="1303" y="3156"/>
                </a:lnTo>
                <a:lnTo>
                  <a:pt x="1294" y="3177"/>
                </a:lnTo>
                <a:lnTo>
                  <a:pt x="1285" y="3194"/>
                </a:lnTo>
                <a:lnTo>
                  <a:pt x="1276" y="3211"/>
                </a:lnTo>
                <a:lnTo>
                  <a:pt x="1258" y="3240"/>
                </a:lnTo>
                <a:lnTo>
                  <a:pt x="1243" y="3264"/>
                </a:lnTo>
                <a:lnTo>
                  <a:pt x="1228" y="3281"/>
                </a:lnTo>
                <a:lnTo>
                  <a:pt x="1217" y="3294"/>
                </a:lnTo>
                <a:lnTo>
                  <a:pt x="1209" y="3303"/>
                </a:lnTo>
                <a:lnTo>
                  <a:pt x="1206" y="3306"/>
                </a:lnTo>
                <a:lnTo>
                  <a:pt x="1195" y="3309"/>
                </a:lnTo>
                <a:lnTo>
                  <a:pt x="1184" y="3314"/>
                </a:lnTo>
                <a:lnTo>
                  <a:pt x="1171" y="3311"/>
                </a:lnTo>
                <a:lnTo>
                  <a:pt x="1159" y="3309"/>
                </a:lnTo>
                <a:lnTo>
                  <a:pt x="1148" y="3306"/>
                </a:lnTo>
                <a:lnTo>
                  <a:pt x="1137" y="3301"/>
                </a:lnTo>
                <a:lnTo>
                  <a:pt x="1127" y="3297"/>
                </a:lnTo>
                <a:lnTo>
                  <a:pt x="1117" y="3291"/>
                </a:lnTo>
                <a:lnTo>
                  <a:pt x="1108" y="3285"/>
                </a:lnTo>
                <a:lnTo>
                  <a:pt x="1099" y="3278"/>
                </a:lnTo>
                <a:lnTo>
                  <a:pt x="1091" y="3270"/>
                </a:lnTo>
                <a:lnTo>
                  <a:pt x="1083" y="3261"/>
                </a:lnTo>
                <a:lnTo>
                  <a:pt x="1076" y="3252"/>
                </a:lnTo>
                <a:lnTo>
                  <a:pt x="1069" y="3242"/>
                </a:lnTo>
                <a:lnTo>
                  <a:pt x="1063" y="3232"/>
                </a:lnTo>
                <a:lnTo>
                  <a:pt x="1057" y="3221"/>
                </a:lnTo>
                <a:lnTo>
                  <a:pt x="1052" y="3209"/>
                </a:lnTo>
                <a:lnTo>
                  <a:pt x="1047" y="3195"/>
                </a:lnTo>
                <a:lnTo>
                  <a:pt x="1042" y="3192"/>
                </a:lnTo>
                <a:lnTo>
                  <a:pt x="1036" y="3180"/>
                </a:lnTo>
                <a:lnTo>
                  <a:pt x="1032" y="3177"/>
                </a:lnTo>
                <a:lnTo>
                  <a:pt x="943" y="2965"/>
                </a:lnTo>
                <a:lnTo>
                  <a:pt x="856" y="2753"/>
                </a:lnTo>
                <a:lnTo>
                  <a:pt x="841" y="2717"/>
                </a:lnTo>
                <a:lnTo>
                  <a:pt x="828" y="2681"/>
                </a:lnTo>
                <a:lnTo>
                  <a:pt x="800" y="2607"/>
                </a:lnTo>
                <a:lnTo>
                  <a:pt x="772" y="2531"/>
                </a:lnTo>
                <a:lnTo>
                  <a:pt x="757" y="2492"/>
                </a:lnTo>
                <a:lnTo>
                  <a:pt x="741" y="2455"/>
                </a:lnTo>
                <a:lnTo>
                  <a:pt x="724" y="2417"/>
                </a:lnTo>
                <a:lnTo>
                  <a:pt x="707" y="2381"/>
                </a:lnTo>
                <a:lnTo>
                  <a:pt x="688" y="2346"/>
                </a:lnTo>
                <a:lnTo>
                  <a:pt x="668" y="2311"/>
                </a:lnTo>
                <a:lnTo>
                  <a:pt x="646" y="2279"/>
                </a:lnTo>
                <a:lnTo>
                  <a:pt x="623" y="2247"/>
                </a:lnTo>
                <a:lnTo>
                  <a:pt x="610" y="2232"/>
                </a:lnTo>
                <a:lnTo>
                  <a:pt x="597" y="2217"/>
                </a:lnTo>
                <a:lnTo>
                  <a:pt x="584" y="2204"/>
                </a:lnTo>
                <a:lnTo>
                  <a:pt x="569" y="2191"/>
                </a:lnTo>
                <a:lnTo>
                  <a:pt x="547" y="2174"/>
                </a:lnTo>
                <a:lnTo>
                  <a:pt x="522" y="2157"/>
                </a:lnTo>
                <a:lnTo>
                  <a:pt x="497" y="2143"/>
                </a:lnTo>
                <a:lnTo>
                  <a:pt x="470" y="2128"/>
                </a:lnTo>
                <a:lnTo>
                  <a:pt x="442" y="2115"/>
                </a:lnTo>
                <a:lnTo>
                  <a:pt x="414" y="2104"/>
                </a:lnTo>
                <a:lnTo>
                  <a:pt x="385" y="2092"/>
                </a:lnTo>
                <a:lnTo>
                  <a:pt x="355" y="2085"/>
                </a:lnTo>
                <a:lnTo>
                  <a:pt x="326" y="2077"/>
                </a:lnTo>
                <a:lnTo>
                  <a:pt x="296" y="2072"/>
                </a:lnTo>
                <a:lnTo>
                  <a:pt x="266" y="2070"/>
                </a:lnTo>
                <a:lnTo>
                  <a:pt x="237" y="2069"/>
                </a:lnTo>
                <a:lnTo>
                  <a:pt x="208" y="2071"/>
                </a:lnTo>
                <a:lnTo>
                  <a:pt x="193" y="2073"/>
                </a:lnTo>
                <a:lnTo>
                  <a:pt x="179" y="2076"/>
                </a:lnTo>
                <a:lnTo>
                  <a:pt x="165" y="2079"/>
                </a:lnTo>
                <a:lnTo>
                  <a:pt x="152" y="2082"/>
                </a:lnTo>
                <a:lnTo>
                  <a:pt x="137" y="2088"/>
                </a:lnTo>
                <a:lnTo>
                  <a:pt x="125" y="2094"/>
                </a:lnTo>
                <a:lnTo>
                  <a:pt x="106" y="2102"/>
                </a:lnTo>
                <a:lnTo>
                  <a:pt x="86" y="2116"/>
                </a:lnTo>
                <a:lnTo>
                  <a:pt x="66" y="2130"/>
                </a:lnTo>
                <a:lnTo>
                  <a:pt x="57" y="2139"/>
                </a:lnTo>
                <a:lnTo>
                  <a:pt x="50" y="2147"/>
                </a:lnTo>
                <a:lnTo>
                  <a:pt x="46" y="2152"/>
                </a:lnTo>
                <a:lnTo>
                  <a:pt x="43" y="2158"/>
                </a:lnTo>
                <a:lnTo>
                  <a:pt x="36" y="2175"/>
                </a:lnTo>
                <a:lnTo>
                  <a:pt x="29" y="2194"/>
                </a:lnTo>
                <a:lnTo>
                  <a:pt x="24" y="2214"/>
                </a:lnTo>
                <a:lnTo>
                  <a:pt x="18" y="2233"/>
                </a:lnTo>
                <a:lnTo>
                  <a:pt x="12" y="2250"/>
                </a:lnTo>
                <a:lnTo>
                  <a:pt x="7" y="2262"/>
                </a:lnTo>
                <a:lnTo>
                  <a:pt x="5" y="2265"/>
                </a:lnTo>
                <a:lnTo>
                  <a:pt x="2" y="2268"/>
                </a:lnTo>
                <a:lnTo>
                  <a:pt x="1" y="2269"/>
                </a:lnTo>
                <a:lnTo>
                  <a:pt x="0" y="2271"/>
                </a:lnTo>
                <a:lnTo>
                  <a:pt x="2" y="2280"/>
                </a:lnTo>
                <a:lnTo>
                  <a:pt x="6" y="2293"/>
                </a:lnTo>
                <a:lnTo>
                  <a:pt x="11" y="2309"/>
                </a:lnTo>
                <a:lnTo>
                  <a:pt x="28" y="2349"/>
                </a:lnTo>
                <a:lnTo>
                  <a:pt x="49" y="2396"/>
                </a:lnTo>
                <a:lnTo>
                  <a:pt x="91" y="2484"/>
                </a:lnTo>
                <a:lnTo>
                  <a:pt x="114" y="2533"/>
                </a:lnTo>
                <a:lnTo>
                  <a:pt x="128" y="2572"/>
                </a:lnTo>
                <a:lnTo>
                  <a:pt x="142" y="2611"/>
                </a:lnTo>
                <a:lnTo>
                  <a:pt x="154" y="2650"/>
                </a:lnTo>
                <a:lnTo>
                  <a:pt x="164" y="2689"/>
                </a:lnTo>
                <a:lnTo>
                  <a:pt x="173" y="2728"/>
                </a:lnTo>
                <a:lnTo>
                  <a:pt x="180" y="2767"/>
                </a:lnTo>
                <a:lnTo>
                  <a:pt x="188" y="2806"/>
                </a:lnTo>
                <a:lnTo>
                  <a:pt x="193" y="2845"/>
                </a:lnTo>
                <a:lnTo>
                  <a:pt x="204" y="2923"/>
                </a:lnTo>
                <a:lnTo>
                  <a:pt x="214" y="3001"/>
                </a:lnTo>
                <a:lnTo>
                  <a:pt x="226" y="3081"/>
                </a:lnTo>
                <a:lnTo>
                  <a:pt x="232" y="3121"/>
                </a:lnTo>
                <a:lnTo>
                  <a:pt x="239" y="3160"/>
                </a:lnTo>
                <a:lnTo>
                  <a:pt x="248" y="3204"/>
                </a:lnTo>
                <a:lnTo>
                  <a:pt x="258" y="3248"/>
                </a:lnTo>
                <a:lnTo>
                  <a:pt x="265" y="3269"/>
                </a:lnTo>
                <a:lnTo>
                  <a:pt x="271" y="3290"/>
                </a:lnTo>
                <a:lnTo>
                  <a:pt x="278" y="3311"/>
                </a:lnTo>
                <a:lnTo>
                  <a:pt x="287" y="3333"/>
                </a:lnTo>
                <a:lnTo>
                  <a:pt x="302" y="3371"/>
                </a:lnTo>
                <a:lnTo>
                  <a:pt x="317" y="3411"/>
                </a:lnTo>
                <a:lnTo>
                  <a:pt x="348" y="3493"/>
                </a:lnTo>
                <a:lnTo>
                  <a:pt x="365" y="3535"/>
                </a:lnTo>
                <a:lnTo>
                  <a:pt x="382" y="3575"/>
                </a:lnTo>
                <a:lnTo>
                  <a:pt x="401" y="3614"/>
                </a:lnTo>
                <a:lnTo>
                  <a:pt x="410" y="3633"/>
                </a:lnTo>
                <a:lnTo>
                  <a:pt x="421" y="3651"/>
                </a:lnTo>
                <a:lnTo>
                  <a:pt x="508" y="3910"/>
                </a:lnTo>
                <a:lnTo>
                  <a:pt x="512" y="3914"/>
                </a:lnTo>
                <a:lnTo>
                  <a:pt x="519" y="3944"/>
                </a:lnTo>
                <a:lnTo>
                  <a:pt x="522" y="3948"/>
                </a:lnTo>
                <a:lnTo>
                  <a:pt x="532" y="3984"/>
                </a:lnTo>
                <a:lnTo>
                  <a:pt x="542" y="4020"/>
                </a:lnTo>
                <a:lnTo>
                  <a:pt x="555" y="4054"/>
                </a:lnTo>
                <a:lnTo>
                  <a:pt x="568" y="4089"/>
                </a:lnTo>
                <a:lnTo>
                  <a:pt x="575" y="4098"/>
                </a:lnTo>
                <a:lnTo>
                  <a:pt x="572" y="4106"/>
                </a:lnTo>
                <a:lnTo>
                  <a:pt x="578" y="4110"/>
                </a:lnTo>
                <a:lnTo>
                  <a:pt x="591" y="4184"/>
                </a:lnTo>
                <a:lnTo>
                  <a:pt x="607" y="4255"/>
                </a:lnTo>
                <a:lnTo>
                  <a:pt x="620" y="4313"/>
                </a:lnTo>
                <a:lnTo>
                  <a:pt x="635" y="4370"/>
                </a:lnTo>
                <a:lnTo>
                  <a:pt x="651" y="4427"/>
                </a:lnTo>
                <a:lnTo>
                  <a:pt x="668" y="4484"/>
                </a:lnTo>
                <a:lnTo>
                  <a:pt x="686" y="4540"/>
                </a:lnTo>
                <a:lnTo>
                  <a:pt x="706" y="4594"/>
                </a:lnTo>
                <a:lnTo>
                  <a:pt x="727" y="4649"/>
                </a:lnTo>
                <a:lnTo>
                  <a:pt x="750" y="4703"/>
                </a:lnTo>
                <a:lnTo>
                  <a:pt x="774" y="4757"/>
                </a:lnTo>
                <a:lnTo>
                  <a:pt x="799" y="4811"/>
                </a:lnTo>
                <a:lnTo>
                  <a:pt x="826" y="4863"/>
                </a:lnTo>
                <a:lnTo>
                  <a:pt x="852" y="4914"/>
                </a:lnTo>
                <a:lnTo>
                  <a:pt x="881" y="4967"/>
                </a:lnTo>
                <a:lnTo>
                  <a:pt x="912" y="5017"/>
                </a:lnTo>
                <a:lnTo>
                  <a:pt x="943" y="5067"/>
                </a:lnTo>
                <a:lnTo>
                  <a:pt x="976" y="5117"/>
                </a:lnTo>
                <a:lnTo>
                  <a:pt x="992" y="5145"/>
                </a:lnTo>
                <a:lnTo>
                  <a:pt x="1010" y="5172"/>
                </a:lnTo>
                <a:lnTo>
                  <a:pt x="1030" y="5199"/>
                </a:lnTo>
                <a:lnTo>
                  <a:pt x="1050" y="5224"/>
                </a:lnTo>
                <a:lnTo>
                  <a:pt x="1072" y="5250"/>
                </a:lnTo>
                <a:lnTo>
                  <a:pt x="1096" y="5275"/>
                </a:lnTo>
                <a:lnTo>
                  <a:pt x="1120" y="5299"/>
                </a:lnTo>
                <a:lnTo>
                  <a:pt x="1145" y="5324"/>
                </a:lnTo>
                <a:lnTo>
                  <a:pt x="1196" y="5370"/>
                </a:lnTo>
                <a:lnTo>
                  <a:pt x="1250" y="5417"/>
                </a:lnTo>
                <a:lnTo>
                  <a:pt x="1303" y="5464"/>
                </a:lnTo>
                <a:lnTo>
                  <a:pt x="1356" y="5512"/>
                </a:lnTo>
                <a:lnTo>
                  <a:pt x="1381" y="5536"/>
                </a:lnTo>
                <a:lnTo>
                  <a:pt x="1407" y="5560"/>
                </a:lnTo>
                <a:lnTo>
                  <a:pt x="1430" y="5585"/>
                </a:lnTo>
                <a:lnTo>
                  <a:pt x="1454" y="5610"/>
                </a:lnTo>
                <a:lnTo>
                  <a:pt x="1476" y="5636"/>
                </a:lnTo>
                <a:lnTo>
                  <a:pt x="1497" y="5662"/>
                </a:lnTo>
                <a:lnTo>
                  <a:pt x="1516" y="5688"/>
                </a:lnTo>
                <a:lnTo>
                  <a:pt x="1534" y="5716"/>
                </a:lnTo>
                <a:lnTo>
                  <a:pt x="1551" y="5744"/>
                </a:lnTo>
                <a:lnTo>
                  <a:pt x="1565" y="5773"/>
                </a:lnTo>
                <a:lnTo>
                  <a:pt x="1577" y="5803"/>
                </a:lnTo>
                <a:lnTo>
                  <a:pt x="1588" y="5834"/>
                </a:lnTo>
                <a:lnTo>
                  <a:pt x="1595" y="5867"/>
                </a:lnTo>
                <a:lnTo>
                  <a:pt x="1601" y="5900"/>
                </a:lnTo>
                <a:lnTo>
                  <a:pt x="1603" y="5917"/>
                </a:lnTo>
                <a:lnTo>
                  <a:pt x="1604" y="5935"/>
                </a:lnTo>
                <a:lnTo>
                  <a:pt x="1604" y="5953"/>
                </a:lnTo>
                <a:lnTo>
                  <a:pt x="1604" y="5971"/>
                </a:lnTo>
                <a:lnTo>
                  <a:pt x="1603" y="6456"/>
                </a:lnTo>
                <a:lnTo>
                  <a:pt x="3426" y="6458"/>
                </a:lnTo>
                <a:lnTo>
                  <a:pt x="3426" y="5997"/>
                </a:lnTo>
                <a:lnTo>
                  <a:pt x="3450" y="5937"/>
                </a:lnTo>
                <a:lnTo>
                  <a:pt x="3474" y="5882"/>
                </a:lnTo>
                <a:lnTo>
                  <a:pt x="3496" y="5834"/>
                </a:lnTo>
                <a:lnTo>
                  <a:pt x="3520" y="5791"/>
                </a:lnTo>
                <a:lnTo>
                  <a:pt x="3545" y="5749"/>
                </a:lnTo>
                <a:lnTo>
                  <a:pt x="3573" y="5707"/>
                </a:lnTo>
                <a:lnTo>
                  <a:pt x="3604" y="5665"/>
                </a:lnTo>
                <a:lnTo>
                  <a:pt x="3639" y="5620"/>
                </a:lnTo>
                <a:lnTo>
                  <a:pt x="3657" y="5597"/>
                </a:lnTo>
                <a:lnTo>
                  <a:pt x="3673" y="5573"/>
                </a:lnTo>
                <a:lnTo>
                  <a:pt x="3707" y="5525"/>
                </a:lnTo>
                <a:lnTo>
                  <a:pt x="3737" y="5476"/>
                </a:lnTo>
                <a:lnTo>
                  <a:pt x="3766" y="5425"/>
                </a:lnTo>
                <a:lnTo>
                  <a:pt x="3794" y="5373"/>
                </a:lnTo>
                <a:lnTo>
                  <a:pt x="3820" y="5318"/>
                </a:lnTo>
                <a:lnTo>
                  <a:pt x="3843" y="5262"/>
                </a:lnTo>
                <a:lnTo>
                  <a:pt x="3865" y="5205"/>
                </a:lnTo>
                <a:lnTo>
                  <a:pt x="3887" y="5148"/>
                </a:lnTo>
                <a:lnTo>
                  <a:pt x="3906" y="5089"/>
                </a:lnTo>
                <a:lnTo>
                  <a:pt x="3923" y="5029"/>
                </a:lnTo>
                <a:lnTo>
                  <a:pt x="3940" y="4969"/>
                </a:lnTo>
                <a:lnTo>
                  <a:pt x="3956" y="4908"/>
                </a:lnTo>
                <a:lnTo>
                  <a:pt x="3969" y="4846"/>
                </a:lnTo>
                <a:lnTo>
                  <a:pt x="3982" y="4784"/>
                </a:lnTo>
                <a:lnTo>
                  <a:pt x="3994" y="4721"/>
                </a:lnTo>
                <a:lnTo>
                  <a:pt x="4005" y="4659"/>
                </a:lnTo>
                <a:lnTo>
                  <a:pt x="4014" y="4595"/>
                </a:lnTo>
                <a:lnTo>
                  <a:pt x="4023" y="4533"/>
                </a:lnTo>
                <a:lnTo>
                  <a:pt x="4030" y="4470"/>
                </a:lnTo>
                <a:lnTo>
                  <a:pt x="4038" y="4407"/>
                </a:lnTo>
                <a:lnTo>
                  <a:pt x="4044" y="4345"/>
                </a:lnTo>
                <a:lnTo>
                  <a:pt x="4055" y="4222"/>
                </a:lnTo>
                <a:lnTo>
                  <a:pt x="4064" y="4101"/>
                </a:lnTo>
                <a:lnTo>
                  <a:pt x="4071" y="3983"/>
                </a:lnTo>
                <a:lnTo>
                  <a:pt x="4082" y="3762"/>
                </a:lnTo>
                <a:lnTo>
                  <a:pt x="4085" y="3716"/>
                </a:lnTo>
                <a:lnTo>
                  <a:pt x="4090" y="3663"/>
                </a:lnTo>
                <a:lnTo>
                  <a:pt x="4103" y="3539"/>
                </a:lnTo>
                <a:lnTo>
                  <a:pt x="4121" y="3394"/>
                </a:lnTo>
                <a:lnTo>
                  <a:pt x="4142" y="3231"/>
                </a:lnTo>
                <a:lnTo>
                  <a:pt x="4167" y="3055"/>
                </a:lnTo>
                <a:lnTo>
                  <a:pt x="4192" y="2870"/>
                </a:lnTo>
                <a:lnTo>
                  <a:pt x="4249" y="2485"/>
                </a:lnTo>
                <a:lnTo>
                  <a:pt x="4307" y="2108"/>
                </a:lnTo>
                <a:lnTo>
                  <a:pt x="4361" y="1771"/>
                </a:lnTo>
                <a:lnTo>
                  <a:pt x="4404" y="1502"/>
                </a:lnTo>
                <a:lnTo>
                  <a:pt x="4432" y="1335"/>
                </a:lnTo>
                <a:lnTo>
                  <a:pt x="4434" y="1318"/>
                </a:lnTo>
                <a:lnTo>
                  <a:pt x="4436" y="1301"/>
                </a:lnTo>
                <a:lnTo>
                  <a:pt x="4438" y="1285"/>
                </a:lnTo>
                <a:lnTo>
                  <a:pt x="4439" y="1268"/>
                </a:lnTo>
                <a:lnTo>
                  <a:pt x="4439" y="1253"/>
                </a:lnTo>
                <a:lnTo>
                  <a:pt x="4438" y="1237"/>
                </a:lnTo>
                <a:lnTo>
                  <a:pt x="4435" y="1222"/>
                </a:lnTo>
                <a:lnTo>
                  <a:pt x="4434" y="1208"/>
                </a:lnTo>
                <a:lnTo>
                  <a:pt x="4431" y="1193"/>
                </a:lnTo>
                <a:lnTo>
                  <a:pt x="4428" y="1180"/>
                </a:lnTo>
                <a:lnTo>
                  <a:pt x="4420" y="1154"/>
                </a:lnTo>
                <a:lnTo>
                  <a:pt x="4409" y="1130"/>
                </a:lnTo>
                <a:lnTo>
                  <a:pt x="4396" y="1108"/>
                </a:lnTo>
                <a:lnTo>
                  <a:pt x="4382" y="1087"/>
                </a:lnTo>
                <a:lnTo>
                  <a:pt x="4366" y="1069"/>
                </a:lnTo>
                <a:lnTo>
                  <a:pt x="4349" y="1052"/>
                </a:lnTo>
                <a:lnTo>
                  <a:pt x="4331" y="1037"/>
                </a:lnTo>
                <a:lnTo>
                  <a:pt x="4312" y="1025"/>
                </a:lnTo>
                <a:lnTo>
                  <a:pt x="4290" y="1014"/>
                </a:lnTo>
                <a:lnTo>
                  <a:pt x="4269" y="1006"/>
                </a:lnTo>
                <a:lnTo>
                  <a:pt x="4247" y="1000"/>
                </a:lnTo>
                <a:lnTo>
                  <a:pt x="4225" y="996"/>
                </a:lnTo>
                <a:lnTo>
                  <a:pt x="4201" y="995"/>
                </a:lnTo>
                <a:lnTo>
                  <a:pt x="4179" y="996"/>
                </a:lnTo>
                <a:lnTo>
                  <a:pt x="4155" y="999"/>
                </a:lnTo>
                <a:lnTo>
                  <a:pt x="4133" y="1006"/>
                </a:lnTo>
                <a:lnTo>
                  <a:pt x="4110" y="1014"/>
                </a:lnTo>
                <a:lnTo>
                  <a:pt x="4088" y="1025"/>
                </a:lnTo>
                <a:lnTo>
                  <a:pt x="4066" y="1040"/>
                </a:lnTo>
                <a:lnTo>
                  <a:pt x="4056" y="1047"/>
                </a:lnTo>
                <a:lnTo>
                  <a:pt x="4046" y="1056"/>
                </a:lnTo>
                <a:lnTo>
                  <a:pt x="4036" y="1065"/>
                </a:lnTo>
                <a:lnTo>
                  <a:pt x="4026" y="1075"/>
                </a:lnTo>
                <a:lnTo>
                  <a:pt x="4017" y="1085"/>
                </a:lnTo>
                <a:lnTo>
                  <a:pt x="4008" y="1096"/>
                </a:lnTo>
                <a:lnTo>
                  <a:pt x="3999" y="1109"/>
                </a:lnTo>
                <a:lnTo>
                  <a:pt x="3990" y="1122"/>
                </a:lnTo>
                <a:lnTo>
                  <a:pt x="3982" y="1135"/>
                </a:lnTo>
                <a:lnTo>
                  <a:pt x="3975" y="1150"/>
                </a:lnTo>
                <a:lnTo>
                  <a:pt x="3968" y="1164"/>
                </a:lnTo>
                <a:lnTo>
                  <a:pt x="3960" y="1180"/>
                </a:lnTo>
                <a:lnTo>
                  <a:pt x="3955" y="1197"/>
                </a:lnTo>
                <a:lnTo>
                  <a:pt x="3948" y="1214"/>
                </a:lnTo>
                <a:lnTo>
                  <a:pt x="3942" y="1231"/>
                </a:lnTo>
                <a:lnTo>
                  <a:pt x="3938" y="1250"/>
                </a:lnTo>
                <a:lnTo>
                  <a:pt x="3602" y="2791"/>
                </a:lnTo>
                <a:lnTo>
                  <a:pt x="3571" y="2836"/>
                </a:lnTo>
                <a:lnTo>
                  <a:pt x="3565" y="2837"/>
                </a:lnTo>
                <a:lnTo>
                  <a:pt x="3557" y="2845"/>
                </a:lnTo>
                <a:lnTo>
                  <a:pt x="3551" y="2850"/>
                </a:lnTo>
                <a:lnTo>
                  <a:pt x="3543" y="2853"/>
                </a:lnTo>
                <a:lnTo>
                  <a:pt x="3536" y="2854"/>
                </a:lnTo>
                <a:lnTo>
                  <a:pt x="3528" y="2853"/>
                </a:lnTo>
                <a:lnTo>
                  <a:pt x="3522" y="2851"/>
                </a:lnTo>
                <a:lnTo>
                  <a:pt x="3515" y="2845"/>
                </a:lnTo>
                <a:lnTo>
                  <a:pt x="3508" y="2839"/>
                </a:lnTo>
                <a:lnTo>
                  <a:pt x="3502" y="2831"/>
                </a:lnTo>
                <a:lnTo>
                  <a:pt x="3495" y="2821"/>
                </a:lnTo>
                <a:lnTo>
                  <a:pt x="3489" y="2812"/>
                </a:lnTo>
                <a:lnTo>
                  <a:pt x="3485" y="2802"/>
                </a:lnTo>
                <a:lnTo>
                  <a:pt x="3477" y="2781"/>
                </a:lnTo>
                <a:lnTo>
                  <a:pt x="3472" y="2758"/>
                </a:lnTo>
                <a:lnTo>
                  <a:pt x="3467" y="2737"/>
                </a:lnTo>
                <a:lnTo>
                  <a:pt x="3465" y="2716"/>
                </a:lnTo>
                <a:lnTo>
                  <a:pt x="3464" y="2696"/>
                </a:lnTo>
                <a:lnTo>
                  <a:pt x="3464" y="2678"/>
                </a:lnTo>
                <a:lnTo>
                  <a:pt x="3551" y="1767"/>
                </a:lnTo>
                <a:lnTo>
                  <a:pt x="3618" y="1077"/>
                </a:lnTo>
                <a:lnTo>
                  <a:pt x="3661" y="634"/>
                </a:lnTo>
                <a:lnTo>
                  <a:pt x="3662" y="616"/>
                </a:lnTo>
                <a:lnTo>
                  <a:pt x="3663" y="598"/>
                </a:lnTo>
                <a:lnTo>
                  <a:pt x="3663" y="580"/>
                </a:lnTo>
                <a:lnTo>
                  <a:pt x="3662" y="563"/>
                </a:lnTo>
                <a:lnTo>
                  <a:pt x="3661" y="547"/>
                </a:lnTo>
                <a:lnTo>
                  <a:pt x="3659" y="531"/>
                </a:lnTo>
                <a:lnTo>
                  <a:pt x="3657" y="515"/>
                </a:lnTo>
                <a:lnTo>
                  <a:pt x="3653" y="501"/>
                </a:lnTo>
                <a:lnTo>
                  <a:pt x="3650" y="486"/>
                </a:lnTo>
                <a:lnTo>
                  <a:pt x="3646" y="473"/>
                </a:lnTo>
                <a:lnTo>
                  <a:pt x="3641" y="460"/>
                </a:lnTo>
                <a:lnTo>
                  <a:pt x="3636" y="447"/>
                </a:lnTo>
                <a:lnTo>
                  <a:pt x="3630" y="435"/>
                </a:lnTo>
                <a:lnTo>
                  <a:pt x="3623" y="423"/>
                </a:lnTo>
                <a:lnTo>
                  <a:pt x="3609" y="402"/>
                </a:lnTo>
                <a:lnTo>
                  <a:pt x="3593" y="383"/>
                </a:lnTo>
                <a:lnTo>
                  <a:pt x="3576" y="365"/>
                </a:lnTo>
                <a:lnTo>
                  <a:pt x="3557" y="349"/>
                </a:lnTo>
                <a:lnTo>
                  <a:pt x="3539" y="337"/>
                </a:lnTo>
                <a:lnTo>
                  <a:pt x="3517" y="326"/>
                </a:lnTo>
                <a:lnTo>
                  <a:pt x="3496" y="317"/>
                </a:lnTo>
                <a:lnTo>
                  <a:pt x="3474" y="310"/>
                </a:lnTo>
                <a:lnTo>
                  <a:pt x="3452" y="306"/>
                </a:lnTo>
                <a:lnTo>
                  <a:pt x="3429" y="303"/>
                </a:lnTo>
                <a:lnTo>
                  <a:pt x="3406" y="303"/>
                </a:lnTo>
                <a:lnTo>
                  <a:pt x="3382" y="306"/>
                </a:lnTo>
                <a:lnTo>
                  <a:pt x="3360" y="310"/>
                </a:lnTo>
                <a:lnTo>
                  <a:pt x="3338" y="317"/>
                </a:lnTo>
                <a:lnTo>
                  <a:pt x="3317" y="326"/>
                </a:lnTo>
                <a:lnTo>
                  <a:pt x="3295" y="337"/>
                </a:lnTo>
                <a:lnTo>
                  <a:pt x="3275" y="349"/>
                </a:lnTo>
                <a:lnTo>
                  <a:pt x="3256" y="365"/>
                </a:lnTo>
                <a:lnTo>
                  <a:pt x="3238" y="383"/>
                </a:lnTo>
                <a:lnTo>
                  <a:pt x="3222" y="403"/>
                </a:lnTo>
                <a:lnTo>
                  <a:pt x="3207" y="425"/>
                </a:lnTo>
                <a:lnTo>
                  <a:pt x="3201" y="437"/>
                </a:lnTo>
                <a:lnTo>
                  <a:pt x="3194" y="449"/>
                </a:lnTo>
                <a:lnTo>
                  <a:pt x="3188" y="463"/>
                </a:lnTo>
                <a:lnTo>
                  <a:pt x="3183" y="476"/>
                </a:lnTo>
                <a:lnTo>
                  <a:pt x="3178" y="491"/>
                </a:lnTo>
                <a:lnTo>
                  <a:pt x="3174" y="505"/>
                </a:lnTo>
                <a:lnTo>
                  <a:pt x="3169" y="521"/>
                </a:lnTo>
                <a:lnTo>
                  <a:pt x="3167" y="53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a:endParaRPr lang="zh-CN" altLang="en-US">
              <a:solidFill>
                <a:srgbClr val="FFFFFF"/>
              </a:solidFill>
              <a:latin typeface="+mn-lt"/>
              <a:ea typeface="+mn-ea"/>
            </a:endParaRPr>
          </a:p>
        </p:txBody>
      </p:sp>
      <p:sp>
        <p:nvSpPr>
          <p:cNvPr id="25" name="任意多边形: 形状 24"/>
          <p:cNvSpPr/>
          <p:nvPr/>
        </p:nvSpPr>
        <p:spPr bwMode="auto">
          <a:xfrm>
            <a:off x="3920497" y="2001474"/>
            <a:ext cx="4351006" cy="2175504"/>
          </a:xfrm>
          <a:custGeom>
            <a:avLst/>
            <a:gdLst>
              <a:gd name="connsiteX0" fmla="*/ 2175503 w 4351006"/>
              <a:gd name="connsiteY0" fmla="*/ 0 h 2175504"/>
              <a:gd name="connsiteX1" fmla="*/ 4351006 w 4351006"/>
              <a:gd name="connsiteY1" fmla="*/ 2175504 h 2175504"/>
              <a:gd name="connsiteX2" fmla="*/ 4005058 w 4351006"/>
              <a:gd name="connsiteY2" fmla="*/ 2175504 h 2175504"/>
              <a:gd name="connsiteX3" fmla="*/ 2175503 w 4351006"/>
              <a:gd name="connsiteY3" fmla="*/ 345948 h 2175504"/>
              <a:gd name="connsiteX4" fmla="*/ 345948 w 4351006"/>
              <a:gd name="connsiteY4" fmla="*/ 2175504 h 2175504"/>
              <a:gd name="connsiteX5" fmla="*/ 0 w 4351006"/>
              <a:gd name="connsiteY5" fmla="*/ 2175504 h 2175504"/>
              <a:gd name="connsiteX6" fmla="*/ 2175503 w 4351006"/>
              <a:gd name="connsiteY6" fmla="*/ 0 h 217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51006" h="2175504">
                <a:moveTo>
                  <a:pt x="2175503" y="0"/>
                </a:moveTo>
                <a:cubicBezTo>
                  <a:pt x="3377000" y="0"/>
                  <a:pt x="4351006" y="974006"/>
                  <a:pt x="4351006" y="2175504"/>
                </a:cubicBezTo>
                <a:lnTo>
                  <a:pt x="4005058" y="2175504"/>
                </a:lnTo>
                <a:cubicBezTo>
                  <a:pt x="4005058" y="1165068"/>
                  <a:pt x="3185938" y="345948"/>
                  <a:pt x="2175503" y="345948"/>
                </a:cubicBezTo>
                <a:cubicBezTo>
                  <a:pt x="1165068" y="345948"/>
                  <a:pt x="345948" y="1165068"/>
                  <a:pt x="345948" y="2175504"/>
                </a:cubicBezTo>
                <a:lnTo>
                  <a:pt x="0" y="2175504"/>
                </a:lnTo>
                <a:cubicBezTo>
                  <a:pt x="0" y="974006"/>
                  <a:pt x="974006" y="0"/>
                  <a:pt x="217550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scene3d>
              <a:camera prst="orthographicFront"/>
              <a:lightRig rig="threePt" dir="t"/>
            </a:scene3d>
            <a:sp3d>
              <a:contourClr>
                <a:srgbClr val="FFFFFF"/>
              </a:contourClr>
            </a:sp3d>
          </a:bodyPr>
          <a:lstStyle/>
          <a:p>
            <a:pPr algn="ctr"/>
            <a:endParaRPr lang="zh-CN" altLang="en-US">
              <a:solidFill>
                <a:srgbClr val="FFFFFF"/>
              </a:solidFill>
              <a:latin typeface="+mn-lt"/>
              <a:ea typeface="+mn-ea"/>
            </a:endParaRPr>
          </a:p>
        </p:txBody>
      </p:sp>
      <p:sp>
        <p:nvSpPr>
          <p:cNvPr id="29" name="矩形 28"/>
          <p:cNvSpPr/>
          <p:nvPr/>
        </p:nvSpPr>
        <p:spPr>
          <a:xfrm>
            <a:off x="975763" y="2097810"/>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8604738" y="2097810"/>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矩形 30"/>
          <p:cNvSpPr/>
          <p:nvPr/>
        </p:nvSpPr>
        <p:spPr>
          <a:xfrm>
            <a:off x="1136129" y="4883657"/>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Box 147"/>
          <p:cNvSpPr txBox="1">
            <a:spLocks noChangeArrowheads="1"/>
          </p:cNvSpPr>
          <p:nvPr/>
        </p:nvSpPr>
        <p:spPr bwMode="auto">
          <a:xfrm>
            <a:off x="2936268" y="484870"/>
            <a:ext cx="631946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dist">
              <a:buFont typeface="Arial" panose="020B0604020202020204" pitchFamily="34" charset="0"/>
              <a:buNone/>
              <a:defRPr/>
            </a:pPr>
            <a:r>
              <a:rPr lang="en-US" altLang="zh-CN" sz="6000" b="1" dirty="0">
                <a:solidFill>
                  <a:schemeClr val="accent1"/>
                </a:solidFill>
                <a:effectLst>
                  <a:outerShdw blurRad="38100" dist="38100" dir="2700000" algn="tl">
                    <a:srgbClr val="000000">
                      <a:alpha val="43137"/>
                    </a:srgbClr>
                  </a:outerShdw>
                </a:effectLst>
                <a:latin typeface="+mj-ea"/>
                <a:ea typeface="+mj-ea"/>
              </a:rPr>
              <a:t>CONTENTS</a:t>
            </a:r>
            <a:endParaRPr lang="en-US" altLang="zh-CN" sz="6000" b="1" dirty="0">
              <a:solidFill>
                <a:schemeClr val="accent1"/>
              </a:solidFill>
              <a:effectLst>
                <a:outerShdw blurRad="38100" dist="38100" dir="2700000" algn="tl">
                  <a:srgbClr val="000000">
                    <a:alpha val="43137"/>
                  </a:srgbClr>
                </a:outerShdw>
              </a:effectLst>
              <a:latin typeface="+mj-ea"/>
              <a:ea typeface="+mj-ea"/>
            </a:endParaRPr>
          </a:p>
        </p:txBody>
      </p:sp>
      <p:cxnSp>
        <p:nvCxnSpPr>
          <p:cNvPr id="11" name="MH_Others_1"/>
          <p:cNvCxnSpPr/>
          <p:nvPr>
            <p:custDataLst>
              <p:tags r:id="rId1"/>
            </p:custDataLst>
          </p:nvPr>
        </p:nvCxnSpPr>
        <p:spPr>
          <a:xfrm>
            <a:off x="1382112"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2" name="MH_Entry_1">
            <a:hlinkClick r:id="rId2" action="ppaction://hlinksldjump"/>
          </p:cNvPr>
          <p:cNvSpPr txBox="1"/>
          <p:nvPr>
            <p:custDataLst>
              <p:tags r:id="rId3"/>
            </p:custDataLst>
          </p:nvPr>
        </p:nvSpPr>
        <p:spPr>
          <a:xfrm>
            <a:off x="2058427"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3" name="MH_Others_2"/>
          <p:cNvCxnSpPr/>
          <p:nvPr>
            <p:custDataLst>
              <p:tags r:id="rId4"/>
            </p:custDataLst>
          </p:nvPr>
        </p:nvCxnSpPr>
        <p:spPr>
          <a:xfrm flipH="1">
            <a:off x="1858665"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MH_Number_1">
            <a:hlinkClick r:id="rId2" action="ppaction://hlinksldjump"/>
          </p:cNvPr>
          <p:cNvSpPr txBox="1"/>
          <p:nvPr>
            <p:custDataLst>
              <p:tags r:id="rId5"/>
            </p:custDataLst>
          </p:nvPr>
        </p:nvSpPr>
        <p:spPr>
          <a:xfrm>
            <a:off x="1382111"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A</a:t>
            </a:r>
            <a:endParaRPr lang="zh-CN" altLang="en-US" sz="2800" dirty="0">
              <a:latin typeface="+mj-ea"/>
              <a:ea typeface="+mj-ea"/>
              <a:cs typeface="Times New Roman" panose="02020603050405020304" pitchFamily="18" charset="0"/>
            </a:endParaRPr>
          </a:p>
        </p:txBody>
      </p:sp>
      <p:cxnSp>
        <p:nvCxnSpPr>
          <p:cNvPr id="16" name="MH_Others_1"/>
          <p:cNvCxnSpPr/>
          <p:nvPr>
            <p:custDataLst>
              <p:tags r:id="rId6"/>
            </p:custDataLst>
          </p:nvPr>
        </p:nvCxnSpPr>
        <p:spPr>
          <a:xfrm>
            <a:off x="6576964"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7" name="MH_Entry_1">
            <a:hlinkClick r:id="rId2" action="ppaction://hlinksldjump"/>
          </p:cNvPr>
          <p:cNvSpPr txBox="1"/>
          <p:nvPr>
            <p:custDataLst>
              <p:tags r:id="rId7"/>
            </p:custDataLst>
          </p:nvPr>
        </p:nvSpPr>
        <p:spPr>
          <a:xfrm>
            <a:off x="7253279"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8" name="MH_Others_2"/>
          <p:cNvCxnSpPr/>
          <p:nvPr>
            <p:custDataLst>
              <p:tags r:id="rId8"/>
            </p:custDataLst>
          </p:nvPr>
        </p:nvCxnSpPr>
        <p:spPr>
          <a:xfrm flipH="1">
            <a:off x="7053517"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MH_Number_1">
            <a:hlinkClick r:id="rId2" action="ppaction://hlinksldjump"/>
          </p:cNvPr>
          <p:cNvSpPr txBox="1"/>
          <p:nvPr>
            <p:custDataLst>
              <p:tags r:id="rId9"/>
            </p:custDataLst>
          </p:nvPr>
        </p:nvSpPr>
        <p:spPr>
          <a:xfrm>
            <a:off x="6576963"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B</a:t>
            </a:r>
            <a:endParaRPr lang="zh-CN" altLang="en-US" sz="2800" dirty="0">
              <a:latin typeface="+mj-ea"/>
              <a:ea typeface="+mj-ea"/>
              <a:cs typeface="Times New Roman" panose="02020603050405020304" pitchFamily="18" charset="0"/>
            </a:endParaRPr>
          </a:p>
        </p:txBody>
      </p:sp>
      <p:cxnSp>
        <p:nvCxnSpPr>
          <p:cNvPr id="20" name="MH_Others_1"/>
          <p:cNvCxnSpPr/>
          <p:nvPr>
            <p:custDataLst>
              <p:tags r:id="rId10"/>
            </p:custDataLst>
          </p:nvPr>
        </p:nvCxnSpPr>
        <p:spPr>
          <a:xfrm>
            <a:off x="1382112"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1" name="MH_Entry_1">
            <a:hlinkClick r:id="rId2" action="ppaction://hlinksldjump"/>
          </p:cNvPr>
          <p:cNvSpPr txBox="1"/>
          <p:nvPr>
            <p:custDataLst>
              <p:tags r:id="rId11"/>
            </p:custDataLst>
          </p:nvPr>
        </p:nvSpPr>
        <p:spPr>
          <a:xfrm>
            <a:off x="2058427"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2" name="MH_Others_2"/>
          <p:cNvCxnSpPr/>
          <p:nvPr>
            <p:custDataLst>
              <p:tags r:id="rId12"/>
            </p:custDataLst>
          </p:nvPr>
        </p:nvCxnSpPr>
        <p:spPr>
          <a:xfrm flipH="1">
            <a:off x="1858665"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MH_Number_1">
            <a:hlinkClick r:id="rId2" action="ppaction://hlinksldjump"/>
          </p:cNvPr>
          <p:cNvSpPr txBox="1"/>
          <p:nvPr>
            <p:custDataLst>
              <p:tags r:id="rId13"/>
            </p:custDataLst>
          </p:nvPr>
        </p:nvSpPr>
        <p:spPr>
          <a:xfrm>
            <a:off x="1382111"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C</a:t>
            </a:r>
            <a:endParaRPr lang="zh-CN" altLang="en-US" sz="2800" dirty="0">
              <a:latin typeface="+mj-ea"/>
              <a:ea typeface="+mj-ea"/>
              <a:cs typeface="Times New Roman" panose="02020603050405020304" pitchFamily="18" charset="0"/>
            </a:endParaRPr>
          </a:p>
        </p:txBody>
      </p:sp>
      <p:cxnSp>
        <p:nvCxnSpPr>
          <p:cNvPr id="24" name="MH_Others_1"/>
          <p:cNvCxnSpPr/>
          <p:nvPr>
            <p:custDataLst>
              <p:tags r:id="rId14"/>
            </p:custDataLst>
          </p:nvPr>
        </p:nvCxnSpPr>
        <p:spPr>
          <a:xfrm>
            <a:off x="6576964"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5" name="MH_Entry_1">
            <a:hlinkClick r:id="rId2" action="ppaction://hlinksldjump"/>
          </p:cNvPr>
          <p:cNvSpPr txBox="1"/>
          <p:nvPr>
            <p:custDataLst>
              <p:tags r:id="rId15"/>
            </p:custDataLst>
          </p:nvPr>
        </p:nvSpPr>
        <p:spPr>
          <a:xfrm>
            <a:off x="7253279"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6" name="MH_Others_2"/>
          <p:cNvCxnSpPr/>
          <p:nvPr>
            <p:custDataLst>
              <p:tags r:id="rId16"/>
            </p:custDataLst>
          </p:nvPr>
        </p:nvCxnSpPr>
        <p:spPr>
          <a:xfrm flipH="1">
            <a:off x="7053517"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MH_Number_1">
            <a:hlinkClick r:id="rId2" action="ppaction://hlinksldjump"/>
          </p:cNvPr>
          <p:cNvSpPr txBox="1"/>
          <p:nvPr>
            <p:custDataLst>
              <p:tags r:id="rId17"/>
            </p:custDataLst>
          </p:nvPr>
        </p:nvSpPr>
        <p:spPr>
          <a:xfrm>
            <a:off x="6576963"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D</a:t>
            </a:r>
            <a:endParaRPr lang="zh-CN" altLang="en-US" sz="2800" dirty="0">
              <a:latin typeface="+mj-ea"/>
              <a:ea typeface="+mj-ea"/>
              <a:cs typeface="Times New Roman" panose="02020603050405020304" pitchFamily="18" charset="0"/>
            </a:endParaRPr>
          </a:p>
        </p:txBody>
      </p:sp>
      <p:cxnSp>
        <p:nvCxnSpPr>
          <p:cNvPr id="28" name="MH_Others_1"/>
          <p:cNvCxnSpPr/>
          <p:nvPr>
            <p:custDataLst>
              <p:tags r:id="rId18"/>
            </p:custDataLst>
          </p:nvPr>
        </p:nvCxnSpPr>
        <p:spPr>
          <a:xfrm>
            <a:off x="1382112"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9" name="MH_Entry_1">
            <a:hlinkClick r:id="rId2" action="ppaction://hlinksldjump"/>
          </p:cNvPr>
          <p:cNvSpPr txBox="1"/>
          <p:nvPr>
            <p:custDataLst>
              <p:tags r:id="rId19"/>
            </p:custDataLst>
          </p:nvPr>
        </p:nvSpPr>
        <p:spPr>
          <a:xfrm>
            <a:off x="2058427"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1" name="MH_Others_2"/>
          <p:cNvCxnSpPr/>
          <p:nvPr>
            <p:custDataLst>
              <p:tags r:id="rId20"/>
            </p:custDataLst>
          </p:nvPr>
        </p:nvCxnSpPr>
        <p:spPr>
          <a:xfrm flipH="1">
            <a:off x="1858665"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MH_Number_1">
            <a:hlinkClick r:id="rId2" action="ppaction://hlinksldjump"/>
          </p:cNvPr>
          <p:cNvSpPr txBox="1"/>
          <p:nvPr>
            <p:custDataLst>
              <p:tags r:id="rId21"/>
            </p:custDataLst>
          </p:nvPr>
        </p:nvSpPr>
        <p:spPr>
          <a:xfrm>
            <a:off x="1382111"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E</a:t>
            </a:r>
            <a:endParaRPr lang="zh-CN" altLang="en-US" sz="2800" dirty="0">
              <a:latin typeface="+mj-ea"/>
              <a:ea typeface="+mj-ea"/>
              <a:cs typeface="Times New Roman" panose="02020603050405020304" pitchFamily="18" charset="0"/>
            </a:endParaRPr>
          </a:p>
        </p:txBody>
      </p:sp>
      <p:cxnSp>
        <p:nvCxnSpPr>
          <p:cNvPr id="33" name="MH_Others_1"/>
          <p:cNvCxnSpPr/>
          <p:nvPr>
            <p:custDataLst>
              <p:tags r:id="rId22"/>
            </p:custDataLst>
          </p:nvPr>
        </p:nvCxnSpPr>
        <p:spPr>
          <a:xfrm>
            <a:off x="6576964"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34" name="MH_Entry_1">
            <a:hlinkClick r:id="rId2" action="ppaction://hlinksldjump"/>
          </p:cNvPr>
          <p:cNvSpPr txBox="1"/>
          <p:nvPr>
            <p:custDataLst>
              <p:tags r:id="rId23"/>
            </p:custDataLst>
          </p:nvPr>
        </p:nvSpPr>
        <p:spPr>
          <a:xfrm>
            <a:off x="7253279"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6" name="MH_Others_2"/>
          <p:cNvCxnSpPr/>
          <p:nvPr>
            <p:custDataLst>
              <p:tags r:id="rId24"/>
            </p:custDataLst>
          </p:nvPr>
        </p:nvCxnSpPr>
        <p:spPr>
          <a:xfrm flipH="1">
            <a:off x="7053517"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MH_Number_1">
            <a:hlinkClick r:id="rId2" action="ppaction://hlinksldjump"/>
          </p:cNvPr>
          <p:cNvSpPr txBox="1"/>
          <p:nvPr>
            <p:custDataLst>
              <p:tags r:id="rId25"/>
            </p:custDataLst>
          </p:nvPr>
        </p:nvSpPr>
        <p:spPr>
          <a:xfrm>
            <a:off x="6576963"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F</a:t>
            </a:r>
            <a:endParaRPr lang="zh-CN" altLang="en-US" sz="2800" dirty="0">
              <a:latin typeface="+mj-ea"/>
              <a:ea typeface="+mj-ea"/>
              <a:cs typeface="Times New Roman" panose="02020603050405020304" pitchFamily="18"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任意多边形: 形状 28"/>
          <p:cNvSpPr/>
          <p:nvPr/>
        </p:nvSpPr>
        <p:spPr>
          <a:xfrm>
            <a:off x="933304" y="4031709"/>
            <a:ext cx="2419350" cy="740053"/>
          </a:xfrm>
          <a:custGeom>
            <a:avLst/>
            <a:gdLst>
              <a:gd name="connsiteX0" fmla="*/ 0 w 2419350"/>
              <a:gd name="connsiteY0" fmla="*/ 0 h 740053"/>
              <a:gd name="connsiteX1" fmla="*/ 2419350 w 2419350"/>
              <a:gd name="connsiteY1" fmla="*/ 0 h 740053"/>
              <a:gd name="connsiteX2" fmla="*/ 1209675 w 2419350"/>
              <a:gd name="connsiteY2" fmla="*/ 739984 h 740053"/>
              <a:gd name="connsiteX3" fmla="*/ 0 w 2419350"/>
              <a:gd name="connsiteY3" fmla="*/ 0 h 740053"/>
            </a:gdLst>
            <a:ahLst/>
            <a:cxnLst>
              <a:cxn ang="0">
                <a:pos x="connsiteX0" y="connsiteY0"/>
              </a:cxn>
              <a:cxn ang="0">
                <a:pos x="connsiteX1" y="connsiteY1"/>
              </a:cxn>
              <a:cxn ang="0">
                <a:pos x="connsiteX2" y="connsiteY2"/>
              </a:cxn>
              <a:cxn ang="0">
                <a:pos x="connsiteX3" y="connsiteY3"/>
              </a:cxn>
            </a:cxnLst>
            <a:rect l="l" t="t" r="r" b="b"/>
            <a:pathLst>
              <a:path w="2419350" h="740053">
                <a:moveTo>
                  <a:pt x="0" y="0"/>
                </a:moveTo>
                <a:lnTo>
                  <a:pt x="2419350" y="0"/>
                </a:lnTo>
                <a:cubicBezTo>
                  <a:pt x="1882546" y="81136"/>
                  <a:pt x="1619962" y="732257"/>
                  <a:pt x="1209675" y="739984"/>
                </a:cubicBezTo>
                <a:cubicBezTo>
                  <a:pt x="799388" y="747712"/>
                  <a:pt x="569626" y="107337"/>
                  <a:pt x="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i="1" dirty="0">
                <a:solidFill>
                  <a:srgbClr val="FEFFFF"/>
                </a:solidFill>
                <a:effectLst>
                  <a:outerShdw blurRad="38100" dist="38100" dir="2700000" algn="tl">
                    <a:srgbClr val="000000">
                      <a:alpha val="43137"/>
                    </a:srgbClr>
                  </a:outerShdw>
                </a:effectLst>
                <a:latin typeface="+mj-ea"/>
                <a:ea typeface="+mj-ea"/>
              </a:rPr>
              <a:t>01</a:t>
            </a:r>
            <a:endParaRPr lang="zh-CN" altLang="en-US" sz="3200" b="1" i="1" dirty="0">
              <a:solidFill>
                <a:srgbClr val="FEFFFF"/>
              </a:solidFill>
              <a:effectLst>
                <a:outerShdw blurRad="38100" dist="38100" dir="2700000" algn="tl">
                  <a:srgbClr val="000000">
                    <a:alpha val="43137"/>
                  </a:srgbClr>
                </a:outerShdw>
              </a:effectLst>
              <a:latin typeface="+mj-ea"/>
              <a:ea typeface="+mj-ea"/>
            </a:endParaRPr>
          </a:p>
        </p:txBody>
      </p:sp>
      <p:sp>
        <p:nvSpPr>
          <p:cNvPr id="30" name="타원 108"/>
          <p:cNvSpPr/>
          <p:nvPr/>
        </p:nvSpPr>
        <p:spPr>
          <a:xfrm>
            <a:off x="335751" y="3446585"/>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31" name="矩形 30"/>
          <p:cNvSpPr/>
          <p:nvPr/>
        </p:nvSpPr>
        <p:spPr>
          <a:xfrm>
            <a:off x="397413" y="1730326"/>
            <a:ext cx="3491132" cy="167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任意多边形: 形状 31"/>
          <p:cNvSpPr/>
          <p:nvPr/>
        </p:nvSpPr>
        <p:spPr>
          <a:xfrm>
            <a:off x="4886325" y="4031709"/>
            <a:ext cx="2419350" cy="740053"/>
          </a:xfrm>
          <a:custGeom>
            <a:avLst/>
            <a:gdLst>
              <a:gd name="connsiteX0" fmla="*/ 0 w 2419350"/>
              <a:gd name="connsiteY0" fmla="*/ 0 h 740053"/>
              <a:gd name="connsiteX1" fmla="*/ 2419350 w 2419350"/>
              <a:gd name="connsiteY1" fmla="*/ 0 h 740053"/>
              <a:gd name="connsiteX2" fmla="*/ 1209675 w 2419350"/>
              <a:gd name="connsiteY2" fmla="*/ 739984 h 740053"/>
              <a:gd name="connsiteX3" fmla="*/ 0 w 2419350"/>
              <a:gd name="connsiteY3" fmla="*/ 0 h 740053"/>
            </a:gdLst>
            <a:ahLst/>
            <a:cxnLst>
              <a:cxn ang="0">
                <a:pos x="connsiteX0" y="connsiteY0"/>
              </a:cxn>
              <a:cxn ang="0">
                <a:pos x="connsiteX1" y="connsiteY1"/>
              </a:cxn>
              <a:cxn ang="0">
                <a:pos x="connsiteX2" y="connsiteY2"/>
              </a:cxn>
              <a:cxn ang="0">
                <a:pos x="connsiteX3" y="connsiteY3"/>
              </a:cxn>
            </a:cxnLst>
            <a:rect l="l" t="t" r="r" b="b"/>
            <a:pathLst>
              <a:path w="2419350" h="740053">
                <a:moveTo>
                  <a:pt x="0" y="0"/>
                </a:moveTo>
                <a:lnTo>
                  <a:pt x="2419350" y="0"/>
                </a:lnTo>
                <a:cubicBezTo>
                  <a:pt x="1882546" y="81136"/>
                  <a:pt x="1619962" y="732257"/>
                  <a:pt x="1209675" y="739984"/>
                </a:cubicBezTo>
                <a:cubicBezTo>
                  <a:pt x="799388" y="747712"/>
                  <a:pt x="569626" y="107337"/>
                  <a:pt x="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i="1" dirty="0">
                <a:solidFill>
                  <a:srgbClr val="FEFFFF"/>
                </a:solidFill>
                <a:effectLst>
                  <a:outerShdw blurRad="38100" dist="38100" dir="2700000" algn="tl">
                    <a:srgbClr val="000000">
                      <a:alpha val="43137"/>
                    </a:srgbClr>
                  </a:outerShdw>
                </a:effectLst>
                <a:latin typeface="+mj-ea"/>
                <a:ea typeface="+mj-ea"/>
              </a:rPr>
              <a:t>02</a:t>
            </a:r>
            <a:endParaRPr lang="zh-CN" altLang="en-US" sz="3200" b="1" i="1" dirty="0">
              <a:solidFill>
                <a:srgbClr val="FEFFFF"/>
              </a:solidFill>
              <a:effectLst>
                <a:outerShdw blurRad="38100" dist="38100" dir="2700000" algn="tl">
                  <a:srgbClr val="000000">
                    <a:alpha val="43137"/>
                  </a:srgbClr>
                </a:outerShdw>
              </a:effectLst>
              <a:latin typeface="+mj-ea"/>
              <a:ea typeface="+mj-ea"/>
            </a:endParaRPr>
          </a:p>
        </p:txBody>
      </p:sp>
      <p:sp>
        <p:nvSpPr>
          <p:cNvPr id="33" name="타원 108"/>
          <p:cNvSpPr/>
          <p:nvPr/>
        </p:nvSpPr>
        <p:spPr>
          <a:xfrm>
            <a:off x="4288772" y="3446585"/>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34" name="矩形 33"/>
          <p:cNvSpPr/>
          <p:nvPr/>
        </p:nvSpPr>
        <p:spPr>
          <a:xfrm>
            <a:off x="4350434" y="1730326"/>
            <a:ext cx="3491132" cy="167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5" name="任意多边形: 形状 34"/>
          <p:cNvSpPr/>
          <p:nvPr/>
        </p:nvSpPr>
        <p:spPr>
          <a:xfrm>
            <a:off x="8839346" y="4031709"/>
            <a:ext cx="2419350" cy="740053"/>
          </a:xfrm>
          <a:custGeom>
            <a:avLst/>
            <a:gdLst>
              <a:gd name="connsiteX0" fmla="*/ 0 w 2419350"/>
              <a:gd name="connsiteY0" fmla="*/ 0 h 740053"/>
              <a:gd name="connsiteX1" fmla="*/ 2419350 w 2419350"/>
              <a:gd name="connsiteY1" fmla="*/ 0 h 740053"/>
              <a:gd name="connsiteX2" fmla="*/ 1209675 w 2419350"/>
              <a:gd name="connsiteY2" fmla="*/ 739984 h 740053"/>
              <a:gd name="connsiteX3" fmla="*/ 0 w 2419350"/>
              <a:gd name="connsiteY3" fmla="*/ 0 h 740053"/>
            </a:gdLst>
            <a:ahLst/>
            <a:cxnLst>
              <a:cxn ang="0">
                <a:pos x="connsiteX0" y="connsiteY0"/>
              </a:cxn>
              <a:cxn ang="0">
                <a:pos x="connsiteX1" y="connsiteY1"/>
              </a:cxn>
              <a:cxn ang="0">
                <a:pos x="connsiteX2" y="connsiteY2"/>
              </a:cxn>
              <a:cxn ang="0">
                <a:pos x="connsiteX3" y="connsiteY3"/>
              </a:cxn>
            </a:cxnLst>
            <a:rect l="l" t="t" r="r" b="b"/>
            <a:pathLst>
              <a:path w="2419350" h="740053">
                <a:moveTo>
                  <a:pt x="0" y="0"/>
                </a:moveTo>
                <a:lnTo>
                  <a:pt x="2419350" y="0"/>
                </a:lnTo>
                <a:cubicBezTo>
                  <a:pt x="1882546" y="81136"/>
                  <a:pt x="1619962" y="732257"/>
                  <a:pt x="1209675" y="739984"/>
                </a:cubicBezTo>
                <a:cubicBezTo>
                  <a:pt x="799388" y="747712"/>
                  <a:pt x="569626" y="107337"/>
                  <a:pt x="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i="1" dirty="0">
                <a:solidFill>
                  <a:srgbClr val="FEFFFF"/>
                </a:solidFill>
                <a:effectLst>
                  <a:outerShdw blurRad="38100" dist="38100" dir="2700000" algn="tl">
                    <a:srgbClr val="000000">
                      <a:alpha val="43137"/>
                    </a:srgbClr>
                  </a:outerShdw>
                </a:effectLst>
                <a:latin typeface="+mj-ea"/>
                <a:ea typeface="+mj-ea"/>
              </a:rPr>
              <a:t>03</a:t>
            </a:r>
            <a:endParaRPr lang="zh-CN" altLang="en-US" sz="3200" b="1" i="1" dirty="0">
              <a:solidFill>
                <a:srgbClr val="FEFFFF"/>
              </a:solidFill>
              <a:effectLst>
                <a:outerShdw blurRad="38100" dist="38100" dir="2700000" algn="tl">
                  <a:srgbClr val="000000">
                    <a:alpha val="43137"/>
                  </a:srgbClr>
                </a:outerShdw>
              </a:effectLst>
              <a:latin typeface="+mj-ea"/>
              <a:ea typeface="+mj-ea"/>
            </a:endParaRPr>
          </a:p>
        </p:txBody>
      </p:sp>
      <p:sp>
        <p:nvSpPr>
          <p:cNvPr id="36" name="타원 108"/>
          <p:cNvSpPr/>
          <p:nvPr/>
        </p:nvSpPr>
        <p:spPr>
          <a:xfrm>
            <a:off x="8241793" y="3446585"/>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37" name="矩形 36"/>
          <p:cNvSpPr/>
          <p:nvPr/>
        </p:nvSpPr>
        <p:spPr>
          <a:xfrm>
            <a:off x="8303455" y="1730326"/>
            <a:ext cx="3491132" cy="167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38" name="直接连接符 37"/>
          <p:cNvCxnSpPr/>
          <p:nvPr/>
        </p:nvCxnSpPr>
        <p:spPr>
          <a:xfrm>
            <a:off x="335751" y="5177351"/>
            <a:ext cx="11520499"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9" name="矩形 38"/>
          <p:cNvSpPr/>
          <p:nvPr/>
        </p:nvSpPr>
        <p:spPr>
          <a:xfrm>
            <a:off x="1136129" y="5403511"/>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0" name="MH_Other_7"/>
          <p:cNvSpPr/>
          <p:nvPr>
            <p:custDataLst>
              <p:tags r:id="rId1"/>
            </p:custDataLst>
          </p:nvPr>
        </p:nvSpPr>
        <p:spPr>
          <a:xfrm rot="5400000">
            <a:off x="1298057" y="3425557"/>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21" name="MH_Other_7"/>
          <p:cNvSpPr/>
          <p:nvPr>
            <p:custDataLst>
              <p:tags r:id="rId2"/>
            </p:custDataLst>
          </p:nvPr>
        </p:nvSpPr>
        <p:spPr>
          <a:xfrm rot="5400000">
            <a:off x="3974582" y="3425557"/>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22" name="MH_Other_7"/>
          <p:cNvSpPr/>
          <p:nvPr>
            <p:custDataLst>
              <p:tags r:id="rId3"/>
            </p:custDataLst>
          </p:nvPr>
        </p:nvSpPr>
        <p:spPr>
          <a:xfrm rot="5400000">
            <a:off x="6651107" y="3425557"/>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23" name="MH_Other_7"/>
          <p:cNvSpPr/>
          <p:nvPr>
            <p:custDataLst>
              <p:tags r:id="rId4"/>
            </p:custDataLst>
          </p:nvPr>
        </p:nvSpPr>
        <p:spPr>
          <a:xfrm rot="5400000">
            <a:off x="9327632" y="3425557"/>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24" name="矩形 23"/>
          <p:cNvSpPr/>
          <p:nvPr/>
        </p:nvSpPr>
        <p:spPr>
          <a:xfrm>
            <a:off x="1255995" y="5474765"/>
            <a:ext cx="1650437" cy="5624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a:t>
            </a:r>
            <a:endParaRPr lang="zh-CN" altLang="zh-CN" sz="1800" dirty="0">
              <a:solidFill>
                <a:schemeClr val="tx1"/>
              </a:solidFill>
              <a:latin typeface="+mn-ea"/>
            </a:endParaRPr>
          </a:p>
        </p:txBody>
      </p:sp>
      <p:sp>
        <p:nvSpPr>
          <p:cNvPr id="25" name="矩形 24"/>
          <p:cNvSpPr/>
          <p:nvPr/>
        </p:nvSpPr>
        <p:spPr>
          <a:xfrm>
            <a:off x="3932520" y="5474765"/>
            <a:ext cx="1650437" cy="5624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a:t>
            </a:r>
            <a:endParaRPr lang="zh-CN" altLang="zh-CN" sz="1800" dirty="0">
              <a:solidFill>
                <a:schemeClr val="tx1"/>
              </a:solidFill>
              <a:latin typeface="+mn-ea"/>
            </a:endParaRPr>
          </a:p>
        </p:txBody>
      </p:sp>
      <p:sp>
        <p:nvSpPr>
          <p:cNvPr id="26" name="矩形 25"/>
          <p:cNvSpPr/>
          <p:nvPr/>
        </p:nvSpPr>
        <p:spPr>
          <a:xfrm>
            <a:off x="6609045" y="5474765"/>
            <a:ext cx="1650437" cy="5624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a:t>
            </a:r>
            <a:endParaRPr lang="zh-CN" altLang="zh-CN" sz="1800" dirty="0">
              <a:solidFill>
                <a:schemeClr val="tx1"/>
              </a:solidFill>
              <a:latin typeface="+mn-ea"/>
            </a:endParaRPr>
          </a:p>
        </p:txBody>
      </p:sp>
      <p:sp>
        <p:nvSpPr>
          <p:cNvPr id="27" name="矩形 26"/>
          <p:cNvSpPr/>
          <p:nvPr/>
        </p:nvSpPr>
        <p:spPr>
          <a:xfrm>
            <a:off x="9285570" y="5474765"/>
            <a:ext cx="1650437" cy="5624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a:t>
            </a:r>
            <a:endParaRPr lang="zh-CN" altLang="zh-CN" sz="1800" dirty="0">
              <a:solidFill>
                <a:schemeClr val="tx1"/>
              </a:solidFill>
              <a:latin typeface="+mn-ea"/>
            </a:endParaRPr>
          </a:p>
        </p:txBody>
      </p:sp>
      <p:sp>
        <p:nvSpPr>
          <p:cNvPr id="28" name="矩形 27"/>
          <p:cNvSpPr/>
          <p:nvPr/>
        </p:nvSpPr>
        <p:spPr>
          <a:xfrm>
            <a:off x="942764" y="1951438"/>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8" name="矩形 37"/>
          <p:cNvSpPr/>
          <p:nvPr/>
        </p:nvSpPr>
        <p:spPr>
          <a:xfrm>
            <a:off x="3619289" y="1951438"/>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9" name="矩形 38"/>
          <p:cNvSpPr/>
          <p:nvPr/>
        </p:nvSpPr>
        <p:spPr>
          <a:xfrm>
            <a:off x="6295814" y="1951438"/>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40" name="矩形 39"/>
          <p:cNvSpPr/>
          <p:nvPr/>
        </p:nvSpPr>
        <p:spPr>
          <a:xfrm>
            <a:off x="8972339" y="1951438"/>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MH_Other_1"/>
          <p:cNvSpPr/>
          <p:nvPr>
            <p:custDataLst>
              <p:tags r:id="rId1"/>
            </p:custDataLst>
          </p:nvPr>
        </p:nvSpPr>
        <p:spPr>
          <a:xfrm>
            <a:off x="1544638" y="4273550"/>
            <a:ext cx="1231900" cy="1274763"/>
          </a:xfrm>
          <a:custGeom>
            <a:avLst/>
            <a:gdLst>
              <a:gd name="connsiteX0" fmla="*/ 0 w 1120775"/>
              <a:gd name="connsiteY0" fmla="*/ 812800 h 1136650"/>
              <a:gd name="connsiteX1" fmla="*/ 504825 w 1120775"/>
              <a:gd name="connsiteY1" fmla="*/ 0 h 1136650"/>
              <a:gd name="connsiteX2" fmla="*/ 606425 w 1120775"/>
              <a:gd name="connsiteY2" fmla="*/ 28575 h 1136650"/>
              <a:gd name="connsiteX3" fmla="*/ 1120775 w 1120775"/>
              <a:gd name="connsiteY3" fmla="*/ 1136650 h 1136650"/>
              <a:gd name="connsiteX0-1" fmla="*/ 0 w 1098550"/>
              <a:gd name="connsiteY0-2" fmla="*/ 815975 h 1136650"/>
              <a:gd name="connsiteX1-3" fmla="*/ 482600 w 1098550"/>
              <a:gd name="connsiteY1-4" fmla="*/ 0 h 1136650"/>
              <a:gd name="connsiteX2-5" fmla="*/ 584200 w 1098550"/>
              <a:gd name="connsiteY2-6" fmla="*/ 28575 h 1136650"/>
              <a:gd name="connsiteX3-7" fmla="*/ 1098550 w 1098550"/>
              <a:gd name="connsiteY3-8" fmla="*/ 1136650 h 1136650"/>
            </a:gdLst>
            <a:ahLst/>
            <a:cxnLst>
              <a:cxn ang="0">
                <a:pos x="connsiteX0-1" y="connsiteY0-2"/>
              </a:cxn>
              <a:cxn ang="0">
                <a:pos x="connsiteX1-3" y="connsiteY1-4"/>
              </a:cxn>
              <a:cxn ang="0">
                <a:pos x="connsiteX2-5" y="connsiteY2-6"/>
              </a:cxn>
              <a:cxn ang="0">
                <a:pos x="connsiteX3-7" y="connsiteY3-8"/>
              </a:cxn>
            </a:cxnLst>
            <a:rect l="l" t="t" r="r" b="b"/>
            <a:pathLst>
              <a:path w="1098550" h="1136650">
                <a:moveTo>
                  <a:pt x="0" y="815975"/>
                </a:moveTo>
                <a:lnTo>
                  <a:pt x="482600" y="0"/>
                </a:lnTo>
                <a:lnTo>
                  <a:pt x="584200" y="28575"/>
                </a:lnTo>
                <a:lnTo>
                  <a:pt x="1098550" y="1136650"/>
                </a:lnTo>
              </a:path>
            </a:pathLst>
          </a:custGeom>
          <a:no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FFFFF"/>
              </a:solidFill>
            </a:endParaRPr>
          </a:p>
        </p:txBody>
      </p:sp>
      <p:sp>
        <p:nvSpPr>
          <p:cNvPr id="16" name="MH_SubTitle_1"/>
          <p:cNvSpPr/>
          <p:nvPr>
            <p:custDataLst>
              <p:tags r:id="rId2"/>
            </p:custDataLst>
          </p:nvPr>
        </p:nvSpPr>
        <p:spPr>
          <a:xfrm rot="588792">
            <a:off x="1096963" y="5233987"/>
            <a:ext cx="1936750" cy="965200"/>
          </a:xfrm>
          <a:prstGeom prst="roundRect">
            <a:avLst>
              <a:gd name="adj" fmla="val 11293"/>
            </a:avLst>
          </a:prstGeom>
          <a:solidFill>
            <a:schemeClr val="accent1"/>
          </a:solidFill>
          <a:ln w="31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US" altLang="zh-CN" sz="4000" dirty="0">
                <a:solidFill>
                  <a:srgbClr val="FFFFFF"/>
                </a:solidFill>
                <a:latin typeface="+mj-ea"/>
                <a:ea typeface="+mj-ea"/>
              </a:rPr>
              <a:t>88%</a:t>
            </a:r>
            <a:endParaRPr lang="zh-CN" altLang="en-US" sz="4000" dirty="0">
              <a:solidFill>
                <a:srgbClr val="FFFFFF"/>
              </a:solidFill>
              <a:latin typeface="+mj-ea"/>
              <a:ea typeface="+mj-ea"/>
            </a:endParaRPr>
          </a:p>
        </p:txBody>
      </p:sp>
      <p:sp>
        <p:nvSpPr>
          <p:cNvPr id="17" name="MH_Other_2"/>
          <p:cNvSpPr/>
          <p:nvPr>
            <p:custDataLst>
              <p:tags r:id="rId3"/>
            </p:custDataLst>
          </p:nvPr>
        </p:nvSpPr>
        <p:spPr>
          <a:xfrm rot="19833143">
            <a:off x="1878906" y="4014102"/>
            <a:ext cx="563362" cy="533182"/>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endParaRPr>
          </a:p>
        </p:txBody>
      </p:sp>
      <p:sp>
        <p:nvSpPr>
          <p:cNvPr id="18" name="文本框 17"/>
          <p:cNvSpPr txBox="1"/>
          <p:nvPr/>
        </p:nvSpPr>
        <p:spPr>
          <a:xfrm rot="621143">
            <a:off x="1560512" y="4830148"/>
            <a:ext cx="1200150" cy="369332"/>
          </a:xfrm>
          <a:prstGeom prst="rect">
            <a:avLst/>
          </a:prstGeom>
          <a:noFill/>
        </p:spPr>
        <p:txBody>
          <a:bodyPr wrap="square" rtlCol="0">
            <a:spAutoFit/>
          </a:bodyPr>
          <a:lstStyle/>
          <a:p>
            <a:pPr algn="ctr"/>
            <a:r>
              <a:rPr lang="zh-CN" altLang="en-US" sz="1800" dirty="0"/>
              <a:t>文本</a:t>
            </a:r>
            <a:endParaRPr lang="zh-CN" altLang="en-US" sz="1800" dirty="0"/>
          </a:p>
        </p:txBody>
      </p:sp>
      <p:sp>
        <p:nvSpPr>
          <p:cNvPr id="19" name="MH_Other_1"/>
          <p:cNvSpPr/>
          <p:nvPr>
            <p:custDataLst>
              <p:tags r:id="rId4"/>
            </p:custDataLst>
          </p:nvPr>
        </p:nvSpPr>
        <p:spPr>
          <a:xfrm>
            <a:off x="4211637" y="3282281"/>
            <a:ext cx="1231900" cy="1274763"/>
          </a:xfrm>
          <a:custGeom>
            <a:avLst/>
            <a:gdLst>
              <a:gd name="connsiteX0" fmla="*/ 0 w 1120775"/>
              <a:gd name="connsiteY0" fmla="*/ 812800 h 1136650"/>
              <a:gd name="connsiteX1" fmla="*/ 504825 w 1120775"/>
              <a:gd name="connsiteY1" fmla="*/ 0 h 1136650"/>
              <a:gd name="connsiteX2" fmla="*/ 606425 w 1120775"/>
              <a:gd name="connsiteY2" fmla="*/ 28575 h 1136650"/>
              <a:gd name="connsiteX3" fmla="*/ 1120775 w 1120775"/>
              <a:gd name="connsiteY3" fmla="*/ 1136650 h 1136650"/>
              <a:gd name="connsiteX0-1" fmla="*/ 0 w 1098550"/>
              <a:gd name="connsiteY0-2" fmla="*/ 815975 h 1136650"/>
              <a:gd name="connsiteX1-3" fmla="*/ 482600 w 1098550"/>
              <a:gd name="connsiteY1-4" fmla="*/ 0 h 1136650"/>
              <a:gd name="connsiteX2-5" fmla="*/ 584200 w 1098550"/>
              <a:gd name="connsiteY2-6" fmla="*/ 28575 h 1136650"/>
              <a:gd name="connsiteX3-7" fmla="*/ 1098550 w 1098550"/>
              <a:gd name="connsiteY3-8" fmla="*/ 1136650 h 1136650"/>
            </a:gdLst>
            <a:ahLst/>
            <a:cxnLst>
              <a:cxn ang="0">
                <a:pos x="connsiteX0-1" y="connsiteY0-2"/>
              </a:cxn>
              <a:cxn ang="0">
                <a:pos x="connsiteX1-3" y="connsiteY1-4"/>
              </a:cxn>
              <a:cxn ang="0">
                <a:pos x="connsiteX2-5" y="connsiteY2-6"/>
              </a:cxn>
              <a:cxn ang="0">
                <a:pos x="connsiteX3-7" y="connsiteY3-8"/>
              </a:cxn>
            </a:cxnLst>
            <a:rect l="l" t="t" r="r" b="b"/>
            <a:pathLst>
              <a:path w="1098550" h="1136650">
                <a:moveTo>
                  <a:pt x="0" y="815975"/>
                </a:moveTo>
                <a:lnTo>
                  <a:pt x="482600" y="0"/>
                </a:lnTo>
                <a:lnTo>
                  <a:pt x="584200" y="28575"/>
                </a:lnTo>
                <a:lnTo>
                  <a:pt x="1098550" y="1136650"/>
                </a:lnTo>
              </a:path>
            </a:pathLst>
          </a:custGeom>
          <a:no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FFFFF"/>
              </a:solidFill>
            </a:endParaRPr>
          </a:p>
        </p:txBody>
      </p:sp>
      <p:sp>
        <p:nvSpPr>
          <p:cNvPr id="20" name="MH_SubTitle_1"/>
          <p:cNvSpPr/>
          <p:nvPr>
            <p:custDataLst>
              <p:tags r:id="rId5"/>
            </p:custDataLst>
          </p:nvPr>
        </p:nvSpPr>
        <p:spPr>
          <a:xfrm rot="588792">
            <a:off x="3763962" y="4242718"/>
            <a:ext cx="1936750" cy="965200"/>
          </a:xfrm>
          <a:prstGeom prst="roundRect">
            <a:avLst>
              <a:gd name="adj" fmla="val 11293"/>
            </a:avLst>
          </a:prstGeom>
          <a:solidFill>
            <a:schemeClr val="accent1"/>
          </a:solidFill>
          <a:ln w="31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US" altLang="zh-CN" sz="4000" dirty="0">
                <a:solidFill>
                  <a:srgbClr val="FFFFFF"/>
                </a:solidFill>
                <a:latin typeface="+mj-ea"/>
                <a:ea typeface="+mj-ea"/>
              </a:rPr>
              <a:t>92%</a:t>
            </a:r>
            <a:endParaRPr lang="zh-CN" altLang="en-US" sz="4000" dirty="0">
              <a:solidFill>
                <a:srgbClr val="FFFFFF"/>
              </a:solidFill>
              <a:latin typeface="+mj-ea"/>
              <a:ea typeface="+mj-ea"/>
            </a:endParaRPr>
          </a:p>
        </p:txBody>
      </p:sp>
      <p:sp>
        <p:nvSpPr>
          <p:cNvPr id="21" name="MH_Other_2"/>
          <p:cNvSpPr/>
          <p:nvPr>
            <p:custDataLst>
              <p:tags r:id="rId6"/>
            </p:custDataLst>
          </p:nvPr>
        </p:nvSpPr>
        <p:spPr>
          <a:xfrm rot="19833143">
            <a:off x="4545905" y="3022833"/>
            <a:ext cx="563362" cy="533182"/>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endParaRPr>
          </a:p>
        </p:txBody>
      </p:sp>
      <p:sp>
        <p:nvSpPr>
          <p:cNvPr id="22" name="文本框 21"/>
          <p:cNvSpPr txBox="1"/>
          <p:nvPr/>
        </p:nvSpPr>
        <p:spPr>
          <a:xfrm rot="621143">
            <a:off x="4227511" y="3838879"/>
            <a:ext cx="1200150" cy="369332"/>
          </a:xfrm>
          <a:prstGeom prst="rect">
            <a:avLst/>
          </a:prstGeom>
          <a:noFill/>
        </p:spPr>
        <p:txBody>
          <a:bodyPr wrap="square" rtlCol="0">
            <a:spAutoFit/>
          </a:bodyPr>
          <a:lstStyle/>
          <a:p>
            <a:pPr algn="ctr"/>
            <a:r>
              <a:rPr lang="zh-CN" altLang="en-US" sz="1800" dirty="0"/>
              <a:t>文本</a:t>
            </a:r>
            <a:endParaRPr lang="zh-CN" altLang="en-US" sz="1800" dirty="0"/>
          </a:p>
        </p:txBody>
      </p:sp>
      <p:sp>
        <p:nvSpPr>
          <p:cNvPr id="23" name="MH_Other_1"/>
          <p:cNvSpPr/>
          <p:nvPr>
            <p:custDataLst>
              <p:tags r:id="rId7"/>
            </p:custDataLst>
          </p:nvPr>
        </p:nvSpPr>
        <p:spPr>
          <a:xfrm>
            <a:off x="2335963" y="1684093"/>
            <a:ext cx="1231900" cy="1274763"/>
          </a:xfrm>
          <a:custGeom>
            <a:avLst/>
            <a:gdLst>
              <a:gd name="connsiteX0" fmla="*/ 0 w 1120775"/>
              <a:gd name="connsiteY0" fmla="*/ 812800 h 1136650"/>
              <a:gd name="connsiteX1" fmla="*/ 504825 w 1120775"/>
              <a:gd name="connsiteY1" fmla="*/ 0 h 1136650"/>
              <a:gd name="connsiteX2" fmla="*/ 606425 w 1120775"/>
              <a:gd name="connsiteY2" fmla="*/ 28575 h 1136650"/>
              <a:gd name="connsiteX3" fmla="*/ 1120775 w 1120775"/>
              <a:gd name="connsiteY3" fmla="*/ 1136650 h 1136650"/>
              <a:gd name="connsiteX0-1" fmla="*/ 0 w 1098550"/>
              <a:gd name="connsiteY0-2" fmla="*/ 815975 h 1136650"/>
              <a:gd name="connsiteX1-3" fmla="*/ 482600 w 1098550"/>
              <a:gd name="connsiteY1-4" fmla="*/ 0 h 1136650"/>
              <a:gd name="connsiteX2-5" fmla="*/ 584200 w 1098550"/>
              <a:gd name="connsiteY2-6" fmla="*/ 28575 h 1136650"/>
              <a:gd name="connsiteX3-7" fmla="*/ 1098550 w 1098550"/>
              <a:gd name="connsiteY3-8" fmla="*/ 1136650 h 1136650"/>
            </a:gdLst>
            <a:ahLst/>
            <a:cxnLst>
              <a:cxn ang="0">
                <a:pos x="connsiteX0-1" y="connsiteY0-2"/>
              </a:cxn>
              <a:cxn ang="0">
                <a:pos x="connsiteX1-3" y="connsiteY1-4"/>
              </a:cxn>
              <a:cxn ang="0">
                <a:pos x="connsiteX2-5" y="connsiteY2-6"/>
              </a:cxn>
              <a:cxn ang="0">
                <a:pos x="connsiteX3-7" y="connsiteY3-8"/>
              </a:cxn>
            </a:cxnLst>
            <a:rect l="l" t="t" r="r" b="b"/>
            <a:pathLst>
              <a:path w="1098550" h="1136650">
                <a:moveTo>
                  <a:pt x="0" y="815975"/>
                </a:moveTo>
                <a:lnTo>
                  <a:pt x="482600" y="0"/>
                </a:lnTo>
                <a:lnTo>
                  <a:pt x="584200" y="28575"/>
                </a:lnTo>
                <a:lnTo>
                  <a:pt x="1098550" y="1136650"/>
                </a:lnTo>
              </a:path>
            </a:pathLst>
          </a:custGeom>
          <a:no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FFFFF"/>
              </a:solidFill>
            </a:endParaRPr>
          </a:p>
        </p:txBody>
      </p:sp>
      <p:sp>
        <p:nvSpPr>
          <p:cNvPr id="24" name="MH_SubTitle_1"/>
          <p:cNvSpPr/>
          <p:nvPr>
            <p:custDataLst>
              <p:tags r:id="rId8"/>
            </p:custDataLst>
          </p:nvPr>
        </p:nvSpPr>
        <p:spPr>
          <a:xfrm rot="588792">
            <a:off x="1888288" y="2644530"/>
            <a:ext cx="1936750" cy="965200"/>
          </a:xfrm>
          <a:prstGeom prst="roundRect">
            <a:avLst>
              <a:gd name="adj" fmla="val 11293"/>
            </a:avLst>
          </a:prstGeom>
          <a:solidFill>
            <a:schemeClr val="accent1"/>
          </a:solidFill>
          <a:ln w="31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US" altLang="zh-CN" sz="4000" dirty="0">
                <a:solidFill>
                  <a:srgbClr val="FFFFFF"/>
                </a:solidFill>
                <a:latin typeface="+mj-ea"/>
                <a:ea typeface="+mj-ea"/>
              </a:rPr>
              <a:t>76%</a:t>
            </a:r>
            <a:endParaRPr lang="zh-CN" altLang="en-US" sz="4000" dirty="0">
              <a:solidFill>
                <a:srgbClr val="FFFFFF"/>
              </a:solidFill>
              <a:latin typeface="+mj-ea"/>
              <a:ea typeface="+mj-ea"/>
            </a:endParaRPr>
          </a:p>
        </p:txBody>
      </p:sp>
      <p:sp>
        <p:nvSpPr>
          <p:cNvPr id="25" name="MH_Other_2"/>
          <p:cNvSpPr/>
          <p:nvPr>
            <p:custDataLst>
              <p:tags r:id="rId9"/>
            </p:custDataLst>
          </p:nvPr>
        </p:nvSpPr>
        <p:spPr>
          <a:xfrm rot="19833143">
            <a:off x="2670231" y="1424645"/>
            <a:ext cx="563362" cy="533182"/>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endParaRPr>
          </a:p>
        </p:txBody>
      </p:sp>
      <p:sp>
        <p:nvSpPr>
          <p:cNvPr id="26" name="文本框 25"/>
          <p:cNvSpPr txBox="1"/>
          <p:nvPr/>
        </p:nvSpPr>
        <p:spPr>
          <a:xfrm rot="621143">
            <a:off x="2351837" y="2240691"/>
            <a:ext cx="1200150" cy="369332"/>
          </a:xfrm>
          <a:prstGeom prst="rect">
            <a:avLst/>
          </a:prstGeom>
          <a:noFill/>
        </p:spPr>
        <p:txBody>
          <a:bodyPr wrap="square" rtlCol="0">
            <a:spAutoFit/>
          </a:bodyPr>
          <a:lstStyle/>
          <a:p>
            <a:pPr algn="ctr"/>
            <a:r>
              <a:rPr lang="zh-CN" altLang="en-US" sz="1800" dirty="0"/>
              <a:t>文本</a:t>
            </a:r>
            <a:endParaRPr lang="zh-CN" altLang="en-US" sz="1800" dirty="0"/>
          </a:p>
        </p:txBody>
      </p:sp>
      <p:cxnSp>
        <p:nvCxnSpPr>
          <p:cNvPr id="27" name="直接连接符 26"/>
          <p:cNvCxnSpPr/>
          <p:nvPr/>
        </p:nvCxnSpPr>
        <p:spPr>
          <a:xfrm>
            <a:off x="6096000" y="1476375"/>
            <a:ext cx="0" cy="4838700"/>
          </a:xfrm>
          <a:prstGeom prst="line">
            <a:avLst/>
          </a:prstGeom>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6587488" y="1390231"/>
            <a:ext cx="4747262" cy="50581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矩形 12"/>
          <p:cNvSpPr/>
          <p:nvPr/>
        </p:nvSpPr>
        <p:spPr>
          <a:xfrm>
            <a:off x="1136129" y="150726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14" name="直接连接符 13"/>
          <p:cNvCxnSpPr/>
          <p:nvPr/>
        </p:nvCxnSpPr>
        <p:spPr>
          <a:xfrm>
            <a:off x="1911324" y="5148776"/>
            <a:ext cx="3361255"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MH_Other_23"/>
          <p:cNvSpPr/>
          <p:nvPr>
            <p:custDataLst>
              <p:tags r:id="rId1"/>
            </p:custDataLst>
          </p:nvPr>
        </p:nvSpPr>
        <p:spPr bwMode="auto">
          <a:xfrm>
            <a:off x="2675964" y="4890124"/>
            <a:ext cx="1831974" cy="258653"/>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a:p>
        </p:txBody>
      </p:sp>
      <p:sp>
        <p:nvSpPr>
          <p:cNvPr id="21" name="MH_SubTitle_4"/>
          <p:cNvSpPr/>
          <p:nvPr>
            <p:custDataLst>
              <p:tags r:id="rId2"/>
            </p:custDataLst>
          </p:nvPr>
        </p:nvSpPr>
        <p:spPr bwMode="auto">
          <a:xfrm>
            <a:off x="2837381" y="2925906"/>
            <a:ext cx="1513032" cy="1964218"/>
          </a:xfrm>
          <a:custGeom>
            <a:avLst/>
            <a:gdLst>
              <a:gd name="T0" fmla="*/ 0 w 531"/>
              <a:gd name="T1" fmla="*/ 1603022 h 691"/>
              <a:gd name="T2" fmla="*/ 0 w 531"/>
              <a:gd name="T3" fmla="*/ 617082 h 691"/>
              <a:gd name="T4" fmla="*/ 616515 w 531"/>
              <a:gd name="T5" fmla="*/ 0 h 691"/>
              <a:gd name="T6" fmla="*/ 1235356 w 531"/>
              <a:gd name="T7" fmla="*/ 617082 h 691"/>
              <a:gd name="T8" fmla="*/ 1235356 w 531"/>
              <a:gd name="T9" fmla="*/ 1603022 h 691"/>
              <a:gd name="T10" fmla="*/ 0 w 531"/>
              <a:gd name="T11" fmla="*/ 1603022 h 691"/>
              <a:gd name="T12" fmla="*/ 0 60000 65536"/>
              <a:gd name="T13" fmla="*/ 0 60000 65536"/>
              <a:gd name="T14" fmla="*/ 0 60000 65536"/>
              <a:gd name="T15" fmla="*/ 0 60000 65536"/>
              <a:gd name="T16" fmla="*/ 0 60000 65536"/>
              <a:gd name="T17" fmla="*/ 0 60000 65536"/>
              <a:gd name="T18" fmla="*/ 0 w 531"/>
              <a:gd name="T19" fmla="*/ 0 h 691"/>
              <a:gd name="T20" fmla="*/ 531 w 531"/>
              <a:gd name="T21" fmla="*/ 691 h 691"/>
            </a:gdLst>
            <a:ahLst/>
            <a:cxnLst>
              <a:cxn ang="T12">
                <a:pos x="T0" y="T1"/>
              </a:cxn>
              <a:cxn ang="T13">
                <a:pos x="T2" y="T3"/>
              </a:cxn>
              <a:cxn ang="T14">
                <a:pos x="T4" y="T5"/>
              </a:cxn>
              <a:cxn ang="T15">
                <a:pos x="T6" y="T7"/>
              </a:cxn>
              <a:cxn ang="T16">
                <a:pos x="T8" y="T9"/>
              </a:cxn>
              <a:cxn ang="T17">
                <a:pos x="T10" y="T11"/>
              </a:cxn>
            </a:cxnLst>
            <a:rect l="T18" t="T19" r="T20" b="T21"/>
            <a:pathLst>
              <a:path w="531" h="691">
                <a:moveTo>
                  <a:pt x="0" y="691"/>
                </a:moveTo>
                <a:cubicBezTo>
                  <a:pt x="0" y="266"/>
                  <a:pt x="0" y="266"/>
                  <a:pt x="0" y="266"/>
                </a:cubicBezTo>
                <a:cubicBezTo>
                  <a:pt x="0" y="119"/>
                  <a:pt x="119" y="0"/>
                  <a:pt x="265" y="0"/>
                </a:cubicBezTo>
                <a:cubicBezTo>
                  <a:pt x="412" y="0"/>
                  <a:pt x="531" y="119"/>
                  <a:pt x="531" y="266"/>
                </a:cubicBezTo>
                <a:cubicBezTo>
                  <a:pt x="531" y="691"/>
                  <a:pt x="531" y="691"/>
                  <a:pt x="531" y="691"/>
                </a:cubicBezTo>
                <a:lnTo>
                  <a:pt x="0" y="691"/>
                </a:lnTo>
                <a:close/>
              </a:path>
            </a:pathLst>
          </a:custGeom>
          <a:solidFill>
            <a:schemeClr val="accent1"/>
          </a:solidFill>
          <a:ln>
            <a:noFill/>
          </a:ln>
        </p:spPr>
        <p:txBody>
          <a:bodyPr lIns="36000" tIns="252000" rIns="36000" bIns="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rgbClr val="FEFFFF"/>
                </a:solidFill>
                <a:latin typeface="+mn-lt"/>
                <a:ea typeface="+mn-ea"/>
              </a:rPr>
              <a:t>请输入文本</a:t>
            </a:r>
            <a:endParaRPr lang="zh-CN" altLang="en-US" sz="1800" dirty="0">
              <a:solidFill>
                <a:srgbClr val="FEFFFF"/>
              </a:solidFill>
              <a:latin typeface="+mn-lt"/>
              <a:ea typeface="+mn-ea"/>
            </a:endParaRPr>
          </a:p>
        </p:txBody>
      </p:sp>
      <p:sp>
        <p:nvSpPr>
          <p:cNvPr id="22" name="MH_Other_27"/>
          <p:cNvSpPr/>
          <p:nvPr>
            <p:custDataLst>
              <p:tags r:id="rId3"/>
            </p:custDataLst>
          </p:nvPr>
        </p:nvSpPr>
        <p:spPr bwMode="auto">
          <a:xfrm>
            <a:off x="2837381" y="4890124"/>
            <a:ext cx="1513032" cy="258653"/>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E0E0E0"/>
          </a:solidFill>
          <a:ln>
            <a:noFill/>
          </a:ln>
        </p:spPr>
        <p:txBody>
          <a:bodyPr bIns="36000"/>
          <a:lstStyle/>
          <a:p>
            <a:endParaRPr lang="zh-CN" altLang="en-US"/>
          </a:p>
        </p:txBody>
      </p:sp>
      <p:sp>
        <p:nvSpPr>
          <p:cNvPr id="23" name="矩形 22"/>
          <p:cNvSpPr/>
          <p:nvPr/>
        </p:nvSpPr>
        <p:spPr>
          <a:xfrm>
            <a:off x="1911323" y="5187604"/>
            <a:ext cx="3361256" cy="11287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cxnSp>
        <p:nvCxnSpPr>
          <p:cNvPr id="24" name="直接连接符 23"/>
          <p:cNvCxnSpPr/>
          <p:nvPr/>
        </p:nvCxnSpPr>
        <p:spPr>
          <a:xfrm>
            <a:off x="6919423" y="5148776"/>
            <a:ext cx="3361255"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MH_Other_23"/>
          <p:cNvSpPr/>
          <p:nvPr>
            <p:custDataLst>
              <p:tags r:id="rId4"/>
            </p:custDataLst>
          </p:nvPr>
        </p:nvSpPr>
        <p:spPr bwMode="auto">
          <a:xfrm>
            <a:off x="7684063" y="4890124"/>
            <a:ext cx="1831974" cy="258653"/>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a:p>
        </p:txBody>
      </p:sp>
      <p:sp>
        <p:nvSpPr>
          <p:cNvPr id="26" name="MH_SubTitle_4"/>
          <p:cNvSpPr/>
          <p:nvPr>
            <p:custDataLst>
              <p:tags r:id="rId5"/>
            </p:custDataLst>
          </p:nvPr>
        </p:nvSpPr>
        <p:spPr bwMode="auto">
          <a:xfrm>
            <a:off x="7845480" y="2925906"/>
            <a:ext cx="1513032" cy="1964218"/>
          </a:xfrm>
          <a:custGeom>
            <a:avLst/>
            <a:gdLst>
              <a:gd name="T0" fmla="*/ 0 w 531"/>
              <a:gd name="T1" fmla="*/ 1603022 h 691"/>
              <a:gd name="T2" fmla="*/ 0 w 531"/>
              <a:gd name="T3" fmla="*/ 617082 h 691"/>
              <a:gd name="T4" fmla="*/ 616515 w 531"/>
              <a:gd name="T5" fmla="*/ 0 h 691"/>
              <a:gd name="T6" fmla="*/ 1235356 w 531"/>
              <a:gd name="T7" fmla="*/ 617082 h 691"/>
              <a:gd name="T8" fmla="*/ 1235356 w 531"/>
              <a:gd name="T9" fmla="*/ 1603022 h 691"/>
              <a:gd name="T10" fmla="*/ 0 w 531"/>
              <a:gd name="T11" fmla="*/ 1603022 h 691"/>
              <a:gd name="T12" fmla="*/ 0 60000 65536"/>
              <a:gd name="T13" fmla="*/ 0 60000 65536"/>
              <a:gd name="T14" fmla="*/ 0 60000 65536"/>
              <a:gd name="T15" fmla="*/ 0 60000 65536"/>
              <a:gd name="T16" fmla="*/ 0 60000 65536"/>
              <a:gd name="T17" fmla="*/ 0 60000 65536"/>
              <a:gd name="T18" fmla="*/ 0 w 531"/>
              <a:gd name="T19" fmla="*/ 0 h 691"/>
              <a:gd name="T20" fmla="*/ 531 w 531"/>
              <a:gd name="T21" fmla="*/ 691 h 691"/>
            </a:gdLst>
            <a:ahLst/>
            <a:cxnLst>
              <a:cxn ang="T12">
                <a:pos x="T0" y="T1"/>
              </a:cxn>
              <a:cxn ang="T13">
                <a:pos x="T2" y="T3"/>
              </a:cxn>
              <a:cxn ang="T14">
                <a:pos x="T4" y="T5"/>
              </a:cxn>
              <a:cxn ang="T15">
                <a:pos x="T6" y="T7"/>
              </a:cxn>
              <a:cxn ang="T16">
                <a:pos x="T8" y="T9"/>
              </a:cxn>
              <a:cxn ang="T17">
                <a:pos x="T10" y="T11"/>
              </a:cxn>
            </a:cxnLst>
            <a:rect l="T18" t="T19" r="T20" b="T21"/>
            <a:pathLst>
              <a:path w="531" h="691">
                <a:moveTo>
                  <a:pt x="0" y="691"/>
                </a:moveTo>
                <a:cubicBezTo>
                  <a:pt x="0" y="266"/>
                  <a:pt x="0" y="266"/>
                  <a:pt x="0" y="266"/>
                </a:cubicBezTo>
                <a:cubicBezTo>
                  <a:pt x="0" y="119"/>
                  <a:pt x="119" y="0"/>
                  <a:pt x="265" y="0"/>
                </a:cubicBezTo>
                <a:cubicBezTo>
                  <a:pt x="412" y="0"/>
                  <a:pt x="531" y="119"/>
                  <a:pt x="531" y="266"/>
                </a:cubicBezTo>
                <a:cubicBezTo>
                  <a:pt x="531" y="691"/>
                  <a:pt x="531" y="691"/>
                  <a:pt x="531" y="691"/>
                </a:cubicBezTo>
                <a:lnTo>
                  <a:pt x="0" y="691"/>
                </a:lnTo>
                <a:close/>
              </a:path>
            </a:pathLst>
          </a:custGeom>
          <a:solidFill>
            <a:schemeClr val="accent1"/>
          </a:solidFill>
          <a:ln>
            <a:noFill/>
          </a:ln>
        </p:spPr>
        <p:txBody>
          <a:bodyPr lIns="36000" tIns="252000" rIns="36000" bIns="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rgbClr val="FEFFFF"/>
                </a:solidFill>
                <a:latin typeface="+mn-lt"/>
                <a:ea typeface="+mn-ea"/>
              </a:rPr>
              <a:t>请输入文本</a:t>
            </a:r>
            <a:endParaRPr lang="zh-CN" altLang="en-US" sz="1800" dirty="0">
              <a:solidFill>
                <a:srgbClr val="FEFFFF"/>
              </a:solidFill>
              <a:latin typeface="+mn-lt"/>
              <a:ea typeface="+mn-ea"/>
            </a:endParaRPr>
          </a:p>
        </p:txBody>
      </p:sp>
      <p:sp>
        <p:nvSpPr>
          <p:cNvPr id="27" name="MH_Other_27"/>
          <p:cNvSpPr/>
          <p:nvPr>
            <p:custDataLst>
              <p:tags r:id="rId6"/>
            </p:custDataLst>
          </p:nvPr>
        </p:nvSpPr>
        <p:spPr bwMode="auto">
          <a:xfrm>
            <a:off x="7845480" y="4890124"/>
            <a:ext cx="1513032" cy="258653"/>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E0E0E0"/>
          </a:solidFill>
          <a:ln>
            <a:noFill/>
          </a:ln>
        </p:spPr>
        <p:txBody>
          <a:bodyPr bIns="36000"/>
          <a:lstStyle/>
          <a:p>
            <a:endParaRPr lang="zh-CN" altLang="en-US"/>
          </a:p>
        </p:txBody>
      </p:sp>
      <p:sp>
        <p:nvSpPr>
          <p:cNvPr id="28" name="矩形 27"/>
          <p:cNvSpPr/>
          <p:nvPr/>
        </p:nvSpPr>
        <p:spPr>
          <a:xfrm>
            <a:off x="6919422" y="5187604"/>
            <a:ext cx="3361256" cy="11287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1" name="KSO_Shape"/>
          <p:cNvSpPr/>
          <p:nvPr/>
        </p:nvSpPr>
        <p:spPr bwMode="auto">
          <a:xfrm>
            <a:off x="2435140" y="2734748"/>
            <a:ext cx="544584" cy="544584"/>
          </a:xfrm>
          <a:custGeom>
            <a:avLst/>
            <a:gdLst>
              <a:gd name="T0" fmla="*/ 1767542 w 3927"/>
              <a:gd name="T1" fmla="*/ 308011 h 3928"/>
              <a:gd name="T2" fmla="*/ 1684137 w 3927"/>
              <a:gd name="T3" fmla="*/ 390514 h 3928"/>
              <a:gd name="T4" fmla="*/ 1406885 w 3927"/>
              <a:gd name="T5" fmla="*/ 115046 h 3928"/>
              <a:gd name="T6" fmla="*/ 1490290 w 3927"/>
              <a:gd name="T7" fmla="*/ 32084 h 3928"/>
              <a:gd name="T8" fmla="*/ 1597525 w 3927"/>
              <a:gd name="T9" fmla="*/ 28876 h 3928"/>
              <a:gd name="T10" fmla="*/ 1770750 w 3927"/>
              <a:gd name="T11" fmla="*/ 200757 h 3928"/>
              <a:gd name="T12" fmla="*/ 1767542 w 3927"/>
              <a:gd name="T13" fmla="*/ 308011 h 3928"/>
              <a:gd name="T14" fmla="*/ 1032021 w 3927"/>
              <a:gd name="T15" fmla="*/ 1039078 h 3928"/>
              <a:gd name="T16" fmla="*/ 754768 w 3927"/>
              <a:gd name="T17" fmla="*/ 763152 h 3928"/>
              <a:gd name="T18" fmla="*/ 1364724 w 3927"/>
              <a:gd name="T19" fmla="*/ 156756 h 3928"/>
              <a:gd name="T20" fmla="*/ 1641977 w 3927"/>
              <a:gd name="T21" fmla="*/ 432682 h 3928"/>
              <a:gd name="T22" fmla="*/ 1032021 w 3927"/>
              <a:gd name="T23" fmla="*/ 1039078 h 3928"/>
              <a:gd name="T24" fmla="*/ 993526 w 3927"/>
              <a:gd name="T25" fmla="*/ 1077121 h 3928"/>
              <a:gd name="T26" fmla="*/ 605373 w 3927"/>
              <a:gd name="T27" fmla="*/ 1187584 h 3928"/>
              <a:gd name="T28" fmla="*/ 716274 w 3927"/>
              <a:gd name="T29" fmla="*/ 801653 h 3928"/>
              <a:gd name="T30" fmla="*/ 993526 w 3927"/>
              <a:gd name="T31" fmla="*/ 1077121 h 3928"/>
              <a:gd name="T32" fmla="*/ 352867 w 3927"/>
              <a:gd name="T33" fmla="*/ 226883 h 3928"/>
              <a:gd name="T34" fmla="*/ 179641 w 3927"/>
              <a:gd name="T35" fmla="*/ 400597 h 3928"/>
              <a:gd name="T36" fmla="*/ 179641 w 3927"/>
              <a:gd name="T37" fmla="*/ 1447468 h 3928"/>
              <a:gd name="T38" fmla="*/ 352867 w 3927"/>
              <a:gd name="T39" fmla="*/ 1620724 h 3928"/>
              <a:gd name="T40" fmla="*/ 1400011 w 3927"/>
              <a:gd name="T41" fmla="*/ 1620724 h 3928"/>
              <a:gd name="T42" fmla="*/ 1573236 w 3927"/>
              <a:gd name="T43" fmla="*/ 1447468 h 3928"/>
              <a:gd name="T44" fmla="*/ 1573236 w 3927"/>
              <a:gd name="T45" fmla="*/ 759485 h 3928"/>
              <a:gd name="T46" fmla="*/ 1752419 w 3927"/>
              <a:gd name="T47" fmla="*/ 585771 h 3928"/>
              <a:gd name="T48" fmla="*/ 1752419 w 3927"/>
              <a:gd name="T49" fmla="*/ 1511178 h 3928"/>
              <a:gd name="T50" fmla="*/ 1457753 w 3927"/>
              <a:gd name="T51" fmla="*/ 1800397 h 3928"/>
              <a:gd name="T52" fmla="*/ 289168 w 3927"/>
              <a:gd name="T53" fmla="*/ 1800397 h 3928"/>
              <a:gd name="T54" fmla="*/ 0 w 3927"/>
              <a:gd name="T55" fmla="*/ 1511178 h 3928"/>
              <a:gd name="T56" fmla="*/ 0 w 3927"/>
              <a:gd name="T57" fmla="*/ 354304 h 3928"/>
              <a:gd name="T58" fmla="*/ 289168 w 3927"/>
              <a:gd name="T59" fmla="*/ 47210 h 3928"/>
              <a:gd name="T60" fmla="*/ 1214412 w 3927"/>
              <a:gd name="T61" fmla="*/ 47210 h 3928"/>
              <a:gd name="T62" fmla="*/ 1040728 w 3927"/>
              <a:gd name="T63" fmla="*/ 226883 h 3928"/>
              <a:gd name="T64" fmla="*/ 352867 w 3927"/>
              <a:gd name="T65" fmla="*/ 226883 h 39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KSO_Shape"/>
          <p:cNvSpPr/>
          <p:nvPr/>
        </p:nvSpPr>
        <p:spPr>
          <a:xfrm>
            <a:off x="7816253" y="3447978"/>
            <a:ext cx="544584" cy="430221"/>
          </a:xfrm>
          <a:prstGeom prst="wedgeEllipseCallout">
            <a:avLst>
              <a:gd name="adj1" fmla="val -25046"/>
              <a:gd name="adj2" fmla="val 65698"/>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dirty="0">
              <a:solidFill>
                <a:schemeClr val="tx1"/>
              </a:solidFill>
              <a:latin typeface="Calibri" panose="020F0502020204030204" pitchFamily="34" charset="0"/>
              <a:ea typeface="幼圆" panose="02010509060101010101" pitchFamily="49" charset="-122"/>
            </a:endParaRPr>
          </a:p>
        </p:txBody>
      </p:sp>
      <p:sp>
        <p:nvSpPr>
          <p:cNvPr id="27" name="KSO_Shape"/>
          <p:cNvSpPr/>
          <p:nvPr/>
        </p:nvSpPr>
        <p:spPr bwMode="auto">
          <a:xfrm>
            <a:off x="6436820" y="4808978"/>
            <a:ext cx="1124987" cy="841866"/>
          </a:xfrm>
          <a:custGeom>
            <a:avLst/>
            <a:gdLst>
              <a:gd name="T0" fmla="*/ 151004 w 5185"/>
              <a:gd name="T1" fmla="*/ 1065477 h 3880"/>
              <a:gd name="T2" fmla="*/ 1873403 w 5185"/>
              <a:gd name="T3" fmla="*/ 1297678 h 3880"/>
              <a:gd name="T4" fmla="*/ 751713 w 5185"/>
              <a:gd name="T5" fmla="*/ 1241832 h 3880"/>
              <a:gd name="T6" fmla="*/ 1108464 w 5185"/>
              <a:gd name="T7" fmla="*/ 1148144 h 3880"/>
              <a:gd name="T8" fmla="*/ 751713 w 5185"/>
              <a:gd name="T9" fmla="*/ 1241832 h 3880"/>
              <a:gd name="T10" fmla="*/ 1726808 w 5185"/>
              <a:gd name="T11" fmla="*/ 1012203 h 3880"/>
              <a:gd name="T12" fmla="*/ 1726073 w 5185"/>
              <a:gd name="T13" fmla="*/ 1007794 h 3880"/>
              <a:gd name="T14" fmla="*/ 1726808 w 5185"/>
              <a:gd name="T15" fmla="*/ 44089 h 3880"/>
              <a:gd name="T16" fmla="*/ 1726441 w 5185"/>
              <a:gd name="T17" fmla="*/ 39680 h 3880"/>
              <a:gd name="T18" fmla="*/ 1724604 w 5185"/>
              <a:gd name="T19" fmla="*/ 30862 h 3880"/>
              <a:gd name="T20" fmla="*/ 1721297 w 5185"/>
              <a:gd name="T21" fmla="*/ 23147 h 3880"/>
              <a:gd name="T22" fmla="*/ 1716888 w 5185"/>
              <a:gd name="T23" fmla="*/ 15798 h 3880"/>
              <a:gd name="T24" fmla="*/ 1711010 w 5185"/>
              <a:gd name="T25" fmla="*/ 9920 h 3880"/>
              <a:gd name="T26" fmla="*/ 1703662 w 5185"/>
              <a:gd name="T27" fmla="*/ 5144 h 3880"/>
              <a:gd name="T28" fmla="*/ 1695946 w 5185"/>
              <a:gd name="T29" fmla="*/ 1837 h 3880"/>
              <a:gd name="T30" fmla="*/ 1687128 w 5185"/>
              <a:gd name="T31" fmla="*/ 367 h 3880"/>
              <a:gd name="T32" fmla="*/ 222281 w 5185"/>
              <a:gd name="T33" fmla="*/ 0 h 3880"/>
              <a:gd name="T34" fmla="*/ 217872 w 5185"/>
              <a:gd name="T35" fmla="*/ 367 h 3880"/>
              <a:gd name="T36" fmla="*/ 209054 w 5185"/>
              <a:gd name="T37" fmla="*/ 1837 h 3880"/>
              <a:gd name="T38" fmla="*/ 201338 w 5185"/>
              <a:gd name="T39" fmla="*/ 5144 h 3880"/>
              <a:gd name="T40" fmla="*/ 194358 w 5185"/>
              <a:gd name="T41" fmla="*/ 9920 h 3880"/>
              <a:gd name="T42" fmla="*/ 188112 w 5185"/>
              <a:gd name="T43" fmla="*/ 15798 h 3880"/>
              <a:gd name="T44" fmla="*/ 183336 w 5185"/>
              <a:gd name="T45" fmla="*/ 23147 h 3880"/>
              <a:gd name="T46" fmla="*/ 180029 w 5185"/>
              <a:gd name="T47" fmla="*/ 30862 h 3880"/>
              <a:gd name="T48" fmla="*/ 178559 w 5185"/>
              <a:gd name="T49" fmla="*/ 39680 h 3880"/>
              <a:gd name="T50" fmla="*/ 178192 w 5185"/>
              <a:gd name="T51" fmla="*/ 1003386 h 3880"/>
              <a:gd name="T52" fmla="*/ 178559 w 5185"/>
              <a:gd name="T53" fmla="*/ 1007794 h 3880"/>
              <a:gd name="T54" fmla="*/ 178192 w 5185"/>
              <a:gd name="T55" fmla="*/ 1012203 h 3880"/>
              <a:gd name="T56" fmla="*/ 1727176 w 5185"/>
              <a:gd name="T57" fmla="*/ 1012571 h 3880"/>
              <a:gd name="T58" fmla="*/ 1616954 w 5185"/>
              <a:gd name="T59" fmla="*/ 937620 h 3880"/>
              <a:gd name="T60" fmla="*/ 288046 w 5185"/>
              <a:gd name="T61" fmla="*/ 109854 h 3880"/>
              <a:gd name="T62" fmla="*/ 1616954 w 5185"/>
              <a:gd name="T63" fmla="*/ 937620 h 3880"/>
              <a:gd name="T64" fmla="*/ 4409 w 5185"/>
              <a:gd name="T65" fmla="*/ 1350584 h 3880"/>
              <a:gd name="T66" fmla="*/ 0 w 5185"/>
              <a:gd name="T67" fmla="*/ 1359402 h 3880"/>
              <a:gd name="T68" fmla="*/ 735 w 5185"/>
              <a:gd name="T69" fmla="*/ 1369322 h 3880"/>
              <a:gd name="T70" fmla="*/ 3307 w 5185"/>
              <a:gd name="T71" fmla="*/ 1379977 h 3880"/>
              <a:gd name="T72" fmla="*/ 7348 w 5185"/>
              <a:gd name="T73" fmla="*/ 1390999 h 3880"/>
              <a:gd name="T74" fmla="*/ 13227 w 5185"/>
              <a:gd name="T75" fmla="*/ 1401654 h 3880"/>
              <a:gd name="T76" fmla="*/ 19473 w 5185"/>
              <a:gd name="T77" fmla="*/ 1411206 h 3880"/>
              <a:gd name="T78" fmla="*/ 26821 w 5185"/>
              <a:gd name="T79" fmla="*/ 1418554 h 3880"/>
              <a:gd name="T80" fmla="*/ 35271 w 5185"/>
              <a:gd name="T81" fmla="*/ 1423698 h 3880"/>
              <a:gd name="T82" fmla="*/ 41884 w 5185"/>
              <a:gd name="T83" fmla="*/ 1425168 h 3880"/>
              <a:gd name="T84" fmla="*/ 1860911 w 5185"/>
              <a:gd name="T85" fmla="*/ 1425535 h 3880"/>
              <a:gd name="T86" fmla="*/ 1863116 w 5185"/>
              <a:gd name="T87" fmla="*/ 1425168 h 3880"/>
              <a:gd name="T88" fmla="*/ 1869729 w 5185"/>
              <a:gd name="T89" fmla="*/ 1423698 h 3880"/>
              <a:gd name="T90" fmla="*/ 1878179 w 5185"/>
              <a:gd name="T91" fmla="*/ 1418554 h 3880"/>
              <a:gd name="T92" fmla="*/ 1885527 w 5185"/>
              <a:gd name="T93" fmla="*/ 1411206 h 3880"/>
              <a:gd name="T94" fmla="*/ 1892141 w 5185"/>
              <a:gd name="T95" fmla="*/ 1401654 h 3880"/>
              <a:gd name="T96" fmla="*/ 1897652 w 5185"/>
              <a:gd name="T97" fmla="*/ 1390999 h 3880"/>
              <a:gd name="T98" fmla="*/ 1901693 w 5185"/>
              <a:gd name="T99" fmla="*/ 1379977 h 3880"/>
              <a:gd name="T100" fmla="*/ 1903898 w 5185"/>
              <a:gd name="T101" fmla="*/ 1369322 h 3880"/>
              <a:gd name="T102" fmla="*/ 1905000 w 5185"/>
              <a:gd name="T103" fmla="*/ 1359402 h 388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185" h="3880">
                <a:moveTo>
                  <a:pt x="4775" y="2900"/>
                </a:moveTo>
                <a:lnTo>
                  <a:pt x="411" y="2900"/>
                </a:lnTo>
                <a:lnTo>
                  <a:pt x="87" y="3532"/>
                </a:lnTo>
                <a:lnTo>
                  <a:pt x="5099" y="3532"/>
                </a:lnTo>
                <a:lnTo>
                  <a:pt x="4775" y="2900"/>
                </a:lnTo>
                <a:close/>
                <a:moveTo>
                  <a:pt x="2046" y="3380"/>
                </a:moveTo>
                <a:lnTo>
                  <a:pt x="2181" y="3125"/>
                </a:lnTo>
                <a:lnTo>
                  <a:pt x="3017" y="3125"/>
                </a:lnTo>
                <a:lnTo>
                  <a:pt x="3139" y="3380"/>
                </a:lnTo>
                <a:lnTo>
                  <a:pt x="2046" y="3380"/>
                </a:lnTo>
                <a:close/>
                <a:moveTo>
                  <a:pt x="4700" y="2755"/>
                </a:moveTo>
                <a:lnTo>
                  <a:pt x="4700" y="2755"/>
                </a:lnTo>
                <a:lnTo>
                  <a:pt x="4698" y="2743"/>
                </a:lnTo>
                <a:lnTo>
                  <a:pt x="4700" y="2731"/>
                </a:lnTo>
                <a:lnTo>
                  <a:pt x="4700" y="120"/>
                </a:lnTo>
                <a:lnTo>
                  <a:pt x="4699" y="108"/>
                </a:lnTo>
                <a:lnTo>
                  <a:pt x="4697" y="95"/>
                </a:lnTo>
                <a:lnTo>
                  <a:pt x="4694" y="84"/>
                </a:lnTo>
                <a:lnTo>
                  <a:pt x="4690" y="73"/>
                </a:lnTo>
                <a:lnTo>
                  <a:pt x="4685" y="63"/>
                </a:lnTo>
                <a:lnTo>
                  <a:pt x="4680" y="53"/>
                </a:lnTo>
                <a:lnTo>
                  <a:pt x="4673" y="43"/>
                </a:lnTo>
                <a:lnTo>
                  <a:pt x="4665" y="34"/>
                </a:lnTo>
                <a:lnTo>
                  <a:pt x="4657" y="27"/>
                </a:lnTo>
                <a:lnTo>
                  <a:pt x="4647" y="20"/>
                </a:lnTo>
                <a:lnTo>
                  <a:pt x="4637" y="14"/>
                </a:lnTo>
                <a:lnTo>
                  <a:pt x="4627" y="9"/>
                </a:lnTo>
                <a:lnTo>
                  <a:pt x="4616" y="5"/>
                </a:lnTo>
                <a:lnTo>
                  <a:pt x="4605" y="2"/>
                </a:lnTo>
                <a:lnTo>
                  <a:pt x="4592" y="1"/>
                </a:lnTo>
                <a:lnTo>
                  <a:pt x="4580" y="0"/>
                </a:lnTo>
                <a:lnTo>
                  <a:pt x="605" y="0"/>
                </a:lnTo>
                <a:lnTo>
                  <a:pt x="593" y="1"/>
                </a:lnTo>
                <a:lnTo>
                  <a:pt x="581" y="2"/>
                </a:lnTo>
                <a:lnTo>
                  <a:pt x="569" y="5"/>
                </a:lnTo>
                <a:lnTo>
                  <a:pt x="558" y="9"/>
                </a:lnTo>
                <a:lnTo>
                  <a:pt x="548" y="14"/>
                </a:lnTo>
                <a:lnTo>
                  <a:pt x="538" y="20"/>
                </a:lnTo>
                <a:lnTo>
                  <a:pt x="529" y="27"/>
                </a:lnTo>
                <a:lnTo>
                  <a:pt x="521" y="34"/>
                </a:lnTo>
                <a:lnTo>
                  <a:pt x="512" y="43"/>
                </a:lnTo>
                <a:lnTo>
                  <a:pt x="505" y="53"/>
                </a:lnTo>
                <a:lnTo>
                  <a:pt x="499" y="63"/>
                </a:lnTo>
                <a:lnTo>
                  <a:pt x="494" y="73"/>
                </a:lnTo>
                <a:lnTo>
                  <a:pt x="490" y="84"/>
                </a:lnTo>
                <a:lnTo>
                  <a:pt x="488" y="95"/>
                </a:lnTo>
                <a:lnTo>
                  <a:pt x="486" y="108"/>
                </a:lnTo>
                <a:lnTo>
                  <a:pt x="485" y="120"/>
                </a:lnTo>
                <a:lnTo>
                  <a:pt x="485" y="2731"/>
                </a:lnTo>
                <a:lnTo>
                  <a:pt x="486" y="2743"/>
                </a:lnTo>
                <a:lnTo>
                  <a:pt x="485" y="2755"/>
                </a:lnTo>
                <a:lnTo>
                  <a:pt x="484" y="2756"/>
                </a:lnTo>
                <a:lnTo>
                  <a:pt x="4701" y="2756"/>
                </a:lnTo>
                <a:lnTo>
                  <a:pt x="4700" y="2755"/>
                </a:lnTo>
                <a:close/>
                <a:moveTo>
                  <a:pt x="4401" y="2552"/>
                </a:moveTo>
                <a:lnTo>
                  <a:pt x="784" y="2552"/>
                </a:lnTo>
                <a:lnTo>
                  <a:pt x="784" y="299"/>
                </a:lnTo>
                <a:lnTo>
                  <a:pt x="4401" y="299"/>
                </a:lnTo>
                <a:lnTo>
                  <a:pt x="4401" y="2552"/>
                </a:lnTo>
                <a:close/>
                <a:moveTo>
                  <a:pt x="5172" y="3676"/>
                </a:moveTo>
                <a:lnTo>
                  <a:pt x="12" y="3676"/>
                </a:lnTo>
                <a:lnTo>
                  <a:pt x="0" y="3700"/>
                </a:lnTo>
                <a:lnTo>
                  <a:pt x="1" y="3713"/>
                </a:lnTo>
                <a:lnTo>
                  <a:pt x="2" y="3727"/>
                </a:lnTo>
                <a:lnTo>
                  <a:pt x="5" y="3741"/>
                </a:lnTo>
                <a:lnTo>
                  <a:pt x="9" y="3756"/>
                </a:lnTo>
                <a:lnTo>
                  <a:pt x="14" y="3771"/>
                </a:lnTo>
                <a:lnTo>
                  <a:pt x="20" y="3786"/>
                </a:lnTo>
                <a:lnTo>
                  <a:pt x="28" y="3801"/>
                </a:lnTo>
                <a:lnTo>
                  <a:pt x="36" y="3815"/>
                </a:lnTo>
                <a:lnTo>
                  <a:pt x="44" y="3828"/>
                </a:lnTo>
                <a:lnTo>
                  <a:pt x="53" y="3841"/>
                </a:lnTo>
                <a:lnTo>
                  <a:pt x="63" y="3852"/>
                </a:lnTo>
                <a:lnTo>
                  <a:pt x="73" y="3861"/>
                </a:lnTo>
                <a:lnTo>
                  <a:pt x="85" y="3869"/>
                </a:lnTo>
                <a:lnTo>
                  <a:pt x="96" y="3875"/>
                </a:lnTo>
                <a:lnTo>
                  <a:pt x="108" y="3878"/>
                </a:lnTo>
                <a:lnTo>
                  <a:pt x="114" y="3879"/>
                </a:lnTo>
                <a:lnTo>
                  <a:pt x="120" y="3880"/>
                </a:lnTo>
                <a:lnTo>
                  <a:pt x="5065" y="3880"/>
                </a:lnTo>
                <a:lnTo>
                  <a:pt x="5071" y="3879"/>
                </a:lnTo>
                <a:lnTo>
                  <a:pt x="5077" y="3878"/>
                </a:lnTo>
                <a:lnTo>
                  <a:pt x="5089" y="3875"/>
                </a:lnTo>
                <a:lnTo>
                  <a:pt x="5101" y="3869"/>
                </a:lnTo>
                <a:lnTo>
                  <a:pt x="5112" y="3861"/>
                </a:lnTo>
                <a:lnTo>
                  <a:pt x="5122" y="3852"/>
                </a:lnTo>
                <a:lnTo>
                  <a:pt x="5132" y="3841"/>
                </a:lnTo>
                <a:lnTo>
                  <a:pt x="5141" y="3828"/>
                </a:lnTo>
                <a:lnTo>
                  <a:pt x="5150" y="3815"/>
                </a:lnTo>
                <a:lnTo>
                  <a:pt x="5158" y="3801"/>
                </a:lnTo>
                <a:lnTo>
                  <a:pt x="5165" y="3786"/>
                </a:lnTo>
                <a:lnTo>
                  <a:pt x="5171" y="3771"/>
                </a:lnTo>
                <a:lnTo>
                  <a:pt x="5176" y="3756"/>
                </a:lnTo>
                <a:lnTo>
                  <a:pt x="5180" y="3741"/>
                </a:lnTo>
                <a:lnTo>
                  <a:pt x="5182" y="3727"/>
                </a:lnTo>
                <a:lnTo>
                  <a:pt x="5184" y="3713"/>
                </a:lnTo>
                <a:lnTo>
                  <a:pt x="5185" y="3700"/>
                </a:lnTo>
                <a:lnTo>
                  <a:pt x="5172" y="3676"/>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任意多边形 28"/>
          <p:cNvSpPr/>
          <p:nvPr/>
        </p:nvSpPr>
        <p:spPr bwMode="auto">
          <a:xfrm rot="16200000" flipH="1">
            <a:off x="4990245" y="2076386"/>
            <a:ext cx="2211510" cy="4002228"/>
          </a:xfrm>
          <a:custGeom>
            <a:avLst/>
            <a:gdLst>
              <a:gd name="connsiteX0" fmla="*/ 924780 w 2211510"/>
              <a:gd name="connsiteY0" fmla="*/ 3687839 h 4002228"/>
              <a:gd name="connsiteX1" fmla="*/ 1077180 w 2211510"/>
              <a:gd name="connsiteY1" fmla="*/ 3535439 h 4002228"/>
              <a:gd name="connsiteX2" fmla="*/ 1229580 w 2211510"/>
              <a:gd name="connsiteY2" fmla="*/ 3687839 h 4002228"/>
              <a:gd name="connsiteX3" fmla="*/ 1077180 w 2211510"/>
              <a:gd name="connsiteY3" fmla="*/ 3840239 h 4002228"/>
              <a:gd name="connsiteX4" fmla="*/ 924780 w 2211510"/>
              <a:gd name="connsiteY4" fmla="*/ 3687839 h 4002228"/>
              <a:gd name="connsiteX5" fmla="*/ 924780 w 2211510"/>
              <a:gd name="connsiteY5" fmla="*/ 314389 h 4002228"/>
              <a:gd name="connsiteX6" fmla="*/ 1077180 w 2211510"/>
              <a:gd name="connsiteY6" fmla="*/ 161989 h 4002228"/>
              <a:gd name="connsiteX7" fmla="*/ 1229580 w 2211510"/>
              <a:gd name="connsiteY7" fmla="*/ 314389 h 4002228"/>
              <a:gd name="connsiteX8" fmla="*/ 1077180 w 2211510"/>
              <a:gd name="connsiteY8" fmla="*/ 466789 h 4002228"/>
              <a:gd name="connsiteX9" fmla="*/ 924780 w 2211510"/>
              <a:gd name="connsiteY9" fmla="*/ 314389 h 4002228"/>
              <a:gd name="connsiteX10" fmla="*/ 0 w 2211510"/>
              <a:gd name="connsiteY10" fmla="*/ 619189 h 4002228"/>
              <a:gd name="connsiteX11" fmla="*/ 0 w 2211510"/>
              <a:gd name="connsiteY11" fmla="*/ 2000249 h 4002228"/>
              <a:gd name="connsiteX12" fmla="*/ 0 w 2211510"/>
              <a:gd name="connsiteY12" fmla="*/ 2001979 h 4002228"/>
              <a:gd name="connsiteX13" fmla="*/ 0 w 2211510"/>
              <a:gd name="connsiteY13" fmla="*/ 3383039 h 4002228"/>
              <a:gd name="connsiteX14" fmla="*/ 109599 w 2211510"/>
              <a:gd name="connsiteY14" fmla="*/ 3383039 h 4002228"/>
              <a:gd name="connsiteX15" fmla="*/ 366672 w 2211510"/>
              <a:gd name="connsiteY15" fmla="*/ 3446124 h 4002228"/>
              <a:gd name="connsiteX16" fmla="*/ 758123 w 2211510"/>
              <a:gd name="connsiteY16" fmla="*/ 3847022 h 4002228"/>
              <a:gd name="connsiteX17" fmla="*/ 1072160 w 2211510"/>
              <a:gd name="connsiteY17" fmla="*/ 4002192 h 4002228"/>
              <a:gd name="connsiteX18" fmla="*/ 1377434 w 2211510"/>
              <a:gd name="connsiteY18" fmla="*/ 3873477 h 4002228"/>
              <a:gd name="connsiteX19" fmla="*/ 1827311 w 2211510"/>
              <a:gd name="connsiteY19" fmla="*/ 3456299 h 4002228"/>
              <a:gd name="connsiteX20" fmla="*/ 2101911 w 2211510"/>
              <a:gd name="connsiteY20" fmla="*/ 3383039 h 4002228"/>
              <a:gd name="connsiteX21" fmla="*/ 2211510 w 2211510"/>
              <a:gd name="connsiteY21" fmla="*/ 3383039 h 4002228"/>
              <a:gd name="connsiteX22" fmla="*/ 2211510 w 2211510"/>
              <a:gd name="connsiteY22" fmla="*/ 2001979 h 4002228"/>
              <a:gd name="connsiteX23" fmla="*/ 2211510 w 2211510"/>
              <a:gd name="connsiteY23" fmla="*/ 2000249 h 4002228"/>
              <a:gd name="connsiteX24" fmla="*/ 2211510 w 2211510"/>
              <a:gd name="connsiteY24" fmla="*/ 619189 h 4002228"/>
              <a:gd name="connsiteX25" fmla="*/ 2101911 w 2211510"/>
              <a:gd name="connsiteY25" fmla="*/ 619189 h 4002228"/>
              <a:gd name="connsiteX26" fmla="*/ 1827311 w 2211510"/>
              <a:gd name="connsiteY26" fmla="*/ 545929 h 4002228"/>
              <a:gd name="connsiteX27" fmla="*/ 1377434 w 2211510"/>
              <a:gd name="connsiteY27" fmla="*/ 128751 h 4002228"/>
              <a:gd name="connsiteX28" fmla="*/ 1072160 w 2211510"/>
              <a:gd name="connsiteY28" fmla="*/ 36 h 4002228"/>
              <a:gd name="connsiteX29" fmla="*/ 758123 w 2211510"/>
              <a:gd name="connsiteY29" fmla="*/ 155206 h 4002228"/>
              <a:gd name="connsiteX30" fmla="*/ 366672 w 2211510"/>
              <a:gd name="connsiteY30" fmla="*/ 556104 h 4002228"/>
              <a:gd name="connsiteX31" fmla="*/ 109599 w 2211510"/>
              <a:gd name="connsiteY31" fmla="*/ 619189 h 400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11510" h="4002228">
                <a:moveTo>
                  <a:pt x="924780" y="3687839"/>
                </a:moveTo>
                <a:cubicBezTo>
                  <a:pt x="924780" y="3603671"/>
                  <a:pt x="993012" y="3535439"/>
                  <a:pt x="1077180" y="3535439"/>
                </a:cubicBezTo>
                <a:cubicBezTo>
                  <a:pt x="1161348" y="3535439"/>
                  <a:pt x="1229580" y="3603671"/>
                  <a:pt x="1229580" y="3687839"/>
                </a:cubicBezTo>
                <a:cubicBezTo>
                  <a:pt x="1229580" y="3772007"/>
                  <a:pt x="1161348" y="3840239"/>
                  <a:pt x="1077180" y="3840239"/>
                </a:cubicBezTo>
                <a:cubicBezTo>
                  <a:pt x="993012" y="3840239"/>
                  <a:pt x="924780" y="3772007"/>
                  <a:pt x="924780" y="3687839"/>
                </a:cubicBezTo>
                <a:close/>
                <a:moveTo>
                  <a:pt x="924780" y="314389"/>
                </a:moveTo>
                <a:cubicBezTo>
                  <a:pt x="924780" y="230221"/>
                  <a:pt x="993012" y="161989"/>
                  <a:pt x="1077180" y="161989"/>
                </a:cubicBezTo>
                <a:cubicBezTo>
                  <a:pt x="1161348" y="161989"/>
                  <a:pt x="1229580" y="230221"/>
                  <a:pt x="1229580" y="314389"/>
                </a:cubicBezTo>
                <a:cubicBezTo>
                  <a:pt x="1229580" y="398557"/>
                  <a:pt x="1161348" y="466789"/>
                  <a:pt x="1077180" y="466789"/>
                </a:cubicBezTo>
                <a:cubicBezTo>
                  <a:pt x="993012" y="466789"/>
                  <a:pt x="924780" y="398557"/>
                  <a:pt x="924780" y="314389"/>
                </a:cubicBezTo>
                <a:close/>
                <a:moveTo>
                  <a:pt x="0" y="619189"/>
                </a:moveTo>
                <a:lnTo>
                  <a:pt x="0" y="2000249"/>
                </a:lnTo>
                <a:lnTo>
                  <a:pt x="0" y="2001979"/>
                </a:lnTo>
                <a:lnTo>
                  <a:pt x="0" y="3383039"/>
                </a:lnTo>
                <a:lnTo>
                  <a:pt x="109599" y="3383039"/>
                </a:lnTo>
                <a:cubicBezTo>
                  <a:pt x="168025" y="3383039"/>
                  <a:pt x="284876" y="3399319"/>
                  <a:pt x="366672" y="3446124"/>
                </a:cubicBezTo>
                <a:cubicBezTo>
                  <a:pt x="524421" y="3535665"/>
                  <a:pt x="664642" y="3747307"/>
                  <a:pt x="758123" y="3847022"/>
                </a:cubicBezTo>
                <a:cubicBezTo>
                  <a:pt x="857447" y="3957931"/>
                  <a:pt x="965534" y="4003718"/>
                  <a:pt x="1072160" y="4002192"/>
                </a:cubicBezTo>
                <a:cubicBezTo>
                  <a:pt x="1178787" y="4000666"/>
                  <a:pt x="1283953" y="3951825"/>
                  <a:pt x="1377434" y="3873477"/>
                </a:cubicBezTo>
                <a:cubicBezTo>
                  <a:pt x="1546868" y="3733061"/>
                  <a:pt x="1657877" y="3590610"/>
                  <a:pt x="1827311" y="3456299"/>
                </a:cubicBezTo>
                <a:cubicBezTo>
                  <a:pt x="1903264" y="3401354"/>
                  <a:pt x="2002588" y="3385074"/>
                  <a:pt x="2101911" y="3383039"/>
                </a:cubicBezTo>
                <a:lnTo>
                  <a:pt x="2211510" y="3383039"/>
                </a:lnTo>
                <a:lnTo>
                  <a:pt x="2211510" y="2001979"/>
                </a:lnTo>
                <a:lnTo>
                  <a:pt x="2211510" y="2000249"/>
                </a:lnTo>
                <a:lnTo>
                  <a:pt x="2211510" y="619189"/>
                </a:lnTo>
                <a:lnTo>
                  <a:pt x="2101911" y="619189"/>
                </a:lnTo>
                <a:cubicBezTo>
                  <a:pt x="2002588" y="617154"/>
                  <a:pt x="1903264" y="600874"/>
                  <a:pt x="1827311" y="545929"/>
                </a:cubicBezTo>
                <a:cubicBezTo>
                  <a:pt x="1657877" y="411618"/>
                  <a:pt x="1546868" y="269167"/>
                  <a:pt x="1377434" y="128751"/>
                </a:cubicBezTo>
                <a:cubicBezTo>
                  <a:pt x="1283953" y="50403"/>
                  <a:pt x="1178787" y="1562"/>
                  <a:pt x="1072160" y="36"/>
                </a:cubicBezTo>
                <a:cubicBezTo>
                  <a:pt x="965534" y="-1490"/>
                  <a:pt x="857447" y="44297"/>
                  <a:pt x="758123" y="155206"/>
                </a:cubicBezTo>
                <a:cubicBezTo>
                  <a:pt x="664642" y="254921"/>
                  <a:pt x="524421" y="466563"/>
                  <a:pt x="366672" y="556104"/>
                </a:cubicBezTo>
                <a:cubicBezTo>
                  <a:pt x="284876" y="602909"/>
                  <a:pt x="168025" y="619189"/>
                  <a:pt x="109599" y="619189"/>
                </a:cubicBezTo>
                <a:close/>
              </a:path>
            </a:pathLst>
          </a:custGeom>
          <a:solidFill>
            <a:schemeClr val="accent1"/>
          </a:solidFill>
          <a:ln w="9525">
            <a:noFill/>
            <a:round/>
          </a:ln>
        </p:spPr>
        <p:txBody>
          <a:bodyPr vert="horz" wrap="square" lIns="121920" tIns="60960" rIns="121920" bIns="60960" numCol="1" anchor="ctr" anchorCtr="0" compatLnSpc="1">
            <a:noAutofit/>
          </a:bodyPr>
          <a:lstStyle/>
          <a:p>
            <a:pPr algn="ctr"/>
            <a:endParaRPr lang="en-US" sz="2000" dirty="0">
              <a:solidFill>
                <a:srgbClr val="FFFFFF"/>
              </a:solidFill>
              <a:latin typeface="+mn-ea"/>
              <a:ea typeface="+mn-ea"/>
            </a:endParaRPr>
          </a:p>
        </p:txBody>
      </p:sp>
      <p:sp>
        <p:nvSpPr>
          <p:cNvPr id="30" name="KSO_Shape"/>
          <p:cNvSpPr/>
          <p:nvPr/>
        </p:nvSpPr>
        <p:spPr bwMode="auto">
          <a:xfrm>
            <a:off x="5143500" y="3291687"/>
            <a:ext cx="1905000" cy="1571625"/>
          </a:xfrm>
          <a:custGeom>
            <a:avLst/>
            <a:gdLst>
              <a:gd name="T0" fmla="*/ 1279283 w 2143125"/>
              <a:gd name="T1" fmla="*/ 1305240 h 1766887"/>
              <a:gd name="T2" fmla="*/ 1267519 w 2143125"/>
              <a:gd name="T3" fmla="*/ 1253823 h 1766887"/>
              <a:gd name="T4" fmla="*/ 1344451 w 2143125"/>
              <a:gd name="T5" fmla="*/ 1258049 h 1766887"/>
              <a:gd name="T6" fmla="*/ 1336452 w 2143125"/>
              <a:gd name="T7" fmla="*/ 1318623 h 1766887"/>
              <a:gd name="T8" fmla="*/ 1466318 w 2143125"/>
              <a:gd name="T9" fmla="*/ 1229876 h 1766887"/>
              <a:gd name="T10" fmla="*/ 969674 w 2143125"/>
              <a:gd name="T11" fmla="*/ 1306884 h 1766887"/>
              <a:gd name="T12" fmla="*/ 1327252 w 2143125"/>
              <a:gd name="T13" fmla="*/ 813114 h 1766887"/>
              <a:gd name="T14" fmla="*/ 1439362 w 2143125"/>
              <a:gd name="T15" fmla="*/ 916019 h 1766887"/>
              <a:gd name="T16" fmla="*/ 1480257 w 2143125"/>
              <a:gd name="T17" fmla="*/ 1017509 h 1766887"/>
              <a:gd name="T18" fmla="*/ 1436541 w 2143125"/>
              <a:gd name="T19" fmla="*/ 1079441 h 1766887"/>
              <a:gd name="T20" fmla="*/ 1362271 w 2143125"/>
              <a:gd name="T21" fmla="*/ 1193177 h 1766887"/>
              <a:gd name="T22" fmla="*/ 1260737 w 2143125"/>
              <a:gd name="T23" fmla="*/ 1210132 h 1766887"/>
              <a:gd name="T24" fmla="*/ 1175186 w 2143125"/>
              <a:gd name="T25" fmla="*/ 1100634 h 1766887"/>
              <a:gd name="T26" fmla="*/ 1122303 w 2143125"/>
              <a:gd name="T27" fmla="*/ 1026693 h 1766887"/>
              <a:gd name="T28" fmla="*/ 1157793 w 2143125"/>
              <a:gd name="T29" fmla="*/ 924496 h 1766887"/>
              <a:gd name="T30" fmla="*/ 1265203 w 2143125"/>
              <a:gd name="T31" fmla="*/ 814762 h 1766887"/>
              <a:gd name="T32" fmla="*/ 385810 w 2143125"/>
              <a:gd name="T33" fmla="*/ 1029489 h 1766887"/>
              <a:gd name="T34" fmla="*/ 529548 w 2143125"/>
              <a:gd name="T35" fmla="*/ 1235110 h 1766887"/>
              <a:gd name="T36" fmla="*/ 746212 w 2143125"/>
              <a:gd name="T37" fmla="*/ 1366944 h 1766887"/>
              <a:gd name="T38" fmla="*/ 652113 w 2143125"/>
              <a:gd name="T39" fmla="*/ 1523216 h 1766887"/>
              <a:gd name="T40" fmla="*/ 375223 w 2143125"/>
              <a:gd name="T41" fmla="*/ 1335454 h 1766887"/>
              <a:gd name="T42" fmla="*/ 201844 w 2143125"/>
              <a:gd name="T43" fmla="*/ 1051579 h 1766887"/>
              <a:gd name="T44" fmla="*/ 786664 w 2143125"/>
              <a:gd name="T45" fmla="*/ 537348 h 1766887"/>
              <a:gd name="T46" fmla="*/ 784594 w 2143125"/>
              <a:gd name="T47" fmla="*/ 574903 h 1766887"/>
              <a:gd name="T48" fmla="*/ 753533 w 2143125"/>
              <a:gd name="T49" fmla="*/ 555527 h 1766887"/>
              <a:gd name="T50" fmla="*/ 846053 w 2143125"/>
              <a:gd name="T51" fmla="*/ 505771 h 1766887"/>
              <a:gd name="T52" fmla="*/ 851284 w 2143125"/>
              <a:gd name="T53" fmla="*/ 542884 h 1766887"/>
              <a:gd name="T54" fmla="*/ 816336 w 2143125"/>
              <a:gd name="T55" fmla="*/ 530037 h 1766887"/>
              <a:gd name="T56" fmla="*/ 716280 w 2143125"/>
              <a:gd name="T57" fmla="*/ 504344 h 1766887"/>
              <a:gd name="T58" fmla="*/ 728576 w 2143125"/>
              <a:gd name="T59" fmla="*/ 539791 h 1766887"/>
              <a:gd name="T60" fmla="*/ 691924 w 2143125"/>
              <a:gd name="T61" fmla="*/ 534320 h 1766887"/>
              <a:gd name="T62" fmla="*/ 588624 w 2143125"/>
              <a:gd name="T63" fmla="*/ 494458 h 1766887"/>
              <a:gd name="T64" fmla="*/ 732969 w 2143125"/>
              <a:gd name="T65" fmla="*/ 612130 h 1766887"/>
              <a:gd name="T66" fmla="*/ 855451 w 2143125"/>
              <a:gd name="T67" fmla="*/ 585300 h 1766887"/>
              <a:gd name="T68" fmla="*/ 995093 w 2143125"/>
              <a:gd name="T69" fmla="*/ 514226 h 1766887"/>
              <a:gd name="T70" fmla="*/ 584863 w 2143125"/>
              <a:gd name="T71" fmla="*/ 494692 h 1766887"/>
              <a:gd name="T72" fmla="*/ 922629 w 2143125"/>
              <a:gd name="T73" fmla="*/ 499118 h 1766887"/>
              <a:gd name="T74" fmla="*/ 888632 w 2143125"/>
              <a:gd name="T75" fmla="*/ 514543 h 1766887"/>
              <a:gd name="T76" fmla="*/ 890533 w 2143125"/>
              <a:gd name="T77" fmla="*/ 478397 h 1766887"/>
              <a:gd name="T78" fmla="*/ 670041 w 2143125"/>
              <a:gd name="T79" fmla="*/ 494973 h 1766887"/>
              <a:gd name="T80" fmla="*/ 639847 w 2143125"/>
              <a:gd name="T81" fmla="*/ 516384 h 1766887"/>
              <a:gd name="T82" fmla="*/ 634617 w 2143125"/>
              <a:gd name="T83" fmla="*/ 480700 h 1766887"/>
              <a:gd name="T84" fmla="*/ 670748 w 2143125"/>
              <a:gd name="T85" fmla="*/ 265081 h 1766887"/>
              <a:gd name="T86" fmla="*/ 733778 w 2143125"/>
              <a:gd name="T87" fmla="*/ 400180 h 1766887"/>
              <a:gd name="T88" fmla="*/ 834203 w 2143125"/>
              <a:gd name="T89" fmla="*/ 396185 h 1766887"/>
              <a:gd name="T90" fmla="*/ 892528 w 2143125"/>
              <a:gd name="T91" fmla="*/ 256857 h 1766887"/>
              <a:gd name="T92" fmla="*/ 726252 w 2143125"/>
              <a:gd name="T93" fmla="*/ 196709 h 1766887"/>
              <a:gd name="T94" fmla="*/ 835143 w 2143125"/>
              <a:gd name="T95" fmla="*/ 34590 h 1766887"/>
              <a:gd name="T96" fmla="*/ 950854 w 2143125"/>
              <a:gd name="T97" fmla="*/ 143374 h 1766887"/>
              <a:gd name="T98" fmla="*/ 1025878 w 2143125"/>
              <a:gd name="T99" fmla="*/ 371280 h 1766887"/>
              <a:gd name="T100" fmla="*/ 957910 w 2143125"/>
              <a:gd name="T101" fmla="*/ 411692 h 1766887"/>
              <a:gd name="T102" fmla="*/ 794220 w 2143125"/>
              <a:gd name="T103" fmla="*/ 456333 h 1766887"/>
              <a:gd name="T104" fmla="*/ 636176 w 2143125"/>
              <a:gd name="T105" fmla="*/ 410048 h 1766887"/>
              <a:gd name="T106" fmla="*/ 547981 w 2143125"/>
              <a:gd name="T107" fmla="*/ 385142 h 1766887"/>
              <a:gd name="T108" fmla="*/ 599957 w 2143125"/>
              <a:gd name="T109" fmla="*/ 210806 h 1766887"/>
              <a:gd name="T110" fmla="*/ 710965 w 2143125"/>
              <a:gd name="T111" fmla="*/ 41168 h 1766887"/>
              <a:gd name="T112" fmla="*/ 1265775 w 2143125"/>
              <a:gd name="T113" fmla="*/ 50847 h 1766887"/>
              <a:gd name="T114" fmla="*/ 1534996 w 2143125"/>
              <a:gd name="T115" fmla="*/ 240110 h 1766887"/>
              <a:gd name="T116" fmla="*/ 1704140 w 2143125"/>
              <a:gd name="T117" fmla="*/ 521180 h 1766887"/>
              <a:gd name="T118" fmla="*/ 1547917 w 2143125"/>
              <a:gd name="T119" fmla="*/ 622168 h 1766887"/>
              <a:gd name="T120" fmla="*/ 1435859 w 2143125"/>
              <a:gd name="T121" fmla="*/ 400183 h 1766887"/>
              <a:gd name="T122" fmla="*/ 1246511 w 2143125"/>
              <a:gd name="T123" fmla="*/ 240581 h 176688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43125" h="1766887">
                <a:moveTo>
                  <a:pt x="1324590" y="1368425"/>
                </a:moveTo>
                <a:lnTo>
                  <a:pt x="1334118" y="1388221"/>
                </a:lnTo>
                <a:lnTo>
                  <a:pt x="1345499" y="1411449"/>
                </a:lnTo>
                <a:lnTo>
                  <a:pt x="1358468" y="1437052"/>
                </a:lnTo>
                <a:lnTo>
                  <a:pt x="1372231" y="1463183"/>
                </a:lnTo>
                <a:lnTo>
                  <a:pt x="1386523" y="1489050"/>
                </a:lnTo>
                <a:lnTo>
                  <a:pt x="1393405" y="1501455"/>
                </a:lnTo>
                <a:lnTo>
                  <a:pt x="1400286" y="1513069"/>
                </a:lnTo>
                <a:lnTo>
                  <a:pt x="1407168" y="1523891"/>
                </a:lnTo>
                <a:lnTo>
                  <a:pt x="1413255" y="1533657"/>
                </a:lnTo>
                <a:lnTo>
                  <a:pt x="1419343" y="1542104"/>
                </a:lnTo>
                <a:lnTo>
                  <a:pt x="1425165" y="1549494"/>
                </a:lnTo>
                <a:lnTo>
                  <a:pt x="1425165" y="1515709"/>
                </a:lnTo>
                <a:lnTo>
                  <a:pt x="1425165" y="1511749"/>
                </a:lnTo>
                <a:lnTo>
                  <a:pt x="1425959" y="1507526"/>
                </a:lnTo>
                <a:lnTo>
                  <a:pt x="1426753" y="1503567"/>
                </a:lnTo>
                <a:lnTo>
                  <a:pt x="1427812" y="1499080"/>
                </a:lnTo>
                <a:lnTo>
                  <a:pt x="1430459" y="1490897"/>
                </a:lnTo>
                <a:lnTo>
                  <a:pt x="1433370" y="1482451"/>
                </a:lnTo>
                <a:lnTo>
                  <a:pt x="1436282" y="1474797"/>
                </a:lnTo>
                <a:lnTo>
                  <a:pt x="1439193" y="1467406"/>
                </a:lnTo>
                <a:lnTo>
                  <a:pt x="1439987" y="1463711"/>
                </a:lnTo>
                <a:lnTo>
                  <a:pt x="1441046" y="1460807"/>
                </a:lnTo>
                <a:lnTo>
                  <a:pt x="1441310" y="1457640"/>
                </a:lnTo>
                <a:lnTo>
                  <a:pt x="1441575" y="1455000"/>
                </a:lnTo>
                <a:lnTo>
                  <a:pt x="1441310" y="1452361"/>
                </a:lnTo>
                <a:lnTo>
                  <a:pt x="1440781" y="1450249"/>
                </a:lnTo>
                <a:lnTo>
                  <a:pt x="1439987" y="1448138"/>
                </a:lnTo>
                <a:lnTo>
                  <a:pt x="1438928" y="1446026"/>
                </a:lnTo>
                <a:lnTo>
                  <a:pt x="1436017" y="1442331"/>
                </a:lnTo>
                <a:lnTo>
                  <a:pt x="1432576" y="1438899"/>
                </a:lnTo>
                <a:lnTo>
                  <a:pt x="1429665" y="1434940"/>
                </a:lnTo>
                <a:lnTo>
                  <a:pt x="1428077" y="1433093"/>
                </a:lnTo>
                <a:lnTo>
                  <a:pt x="1426753" y="1430981"/>
                </a:lnTo>
                <a:lnTo>
                  <a:pt x="1425695" y="1428342"/>
                </a:lnTo>
                <a:lnTo>
                  <a:pt x="1424636" y="1425966"/>
                </a:lnTo>
                <a:lnTo>
                  <a:pt x="1424107" y="1423326"/>
                </a:lnTo>
                <a:lnTo>
                  <a:pt x="1424107" y="1419895"/>
                </a:lnTo>
                <a:lnTo>
                  <a:pt x="1424107" y="1416728"/>
                </a:lnTo>
                <a:lnTo>
                  <a:pt x="1424371" y="1414352"/>
                </a:lnTo>
                <a:lnTo>
                  <a:pt x="1424901" y="1411977"/>
                </a:lnTo>
                <a:lnTo>
                  <a:pt x="1425959" y="1409601"/>
                </a:lnTo>
                <a:lnTo>
                  <a:pt x="1427018" y="1408281"/>
                </a:lnTo>
                <a:lnTo>
                  <a:pt x="1428606" y="1406698"/>
                </a:lnTo>
                <a:lnTo>
                  <a:pt x="1430194" y="1405642"/>
                </a:lnTo>
                <a:lnTo>
                  <a:pt x="1432312" y="1404850"/>
                </a:lnTo>
                <a:lnTo>
                  <a:pt x="1434958" y="1403794"/>
                </a:lnTo>
                <a:lnTo>
                  <a:pt x="1437605" y="1403266"/>
                </a:lnTo>
                <a:lnTo>
                  <a:pt x="1444222" y="1402738"/>
                </a:lnTo>
                <a:lnTo>
                  <a:pt x="1452427" y="1402738"/>
                </a:lnTo>
                <a:lnTo>
                  <a:pt x="1462220" y="1402211"/>
                </a:lnTo>
                <a:lnTo>
                  <a:pt x="1474924" y="1402211"/>
                </a:lnTo>
                <a:lnTo>
                  <a:pt x="1484717" y="1402738"/>
                </a:lnTo>
                <a:lnTo>
                  <a:pt x="1492922" y="1402738"/>
                </a:lnTo>
                <a:lnTo>
                  <a:pt x="1499538" y="1403266"/>
                </a:lnTo>
                <a:lnTo>
                  <a:pt x="1502450" y="1403794"/>
                </a:lnTo>
                <a:lnTo>
                  <a:pt x="1504832" y="1404850"/>
                </a:lnTo>
                <a:lnTo>
                  <a:pt x="1506685" y="1405642"/>
                </a:lnTo>
                <a:lnTo>
                  <a:pt x="1508537" y="1406698"/>
                </a:lnTo>
                <a:lnTo>
                  <a:pt x="1510125" y="1408281"/>
                </a:lnTo>
                <a:lnTo>
                  <a:pt x="1511184" y="1409601"/>
                </a:lnTo>
                <a:lnTo>
                  <a:pt x="1511978" y="1411977"/>
                </a:lnTo>
                <a:lnTo>
                  <a:pt x="1512507" y="1414352"/>
                </a:lnTo>
                <a:lnTo>
                  <a:pt x="1513037" y="1416728"/>
                </a:lnTo>
                <a:lnTo>
                  <a:pt x="1513037" y="1419895"/>
                </a:lnTo>
                <a:lnTo>
                  <a:pt x="1512772" y="1423326"/>
                </a:lnTo>
                <a:lnTo>
                  <a:pt x="1512507" y="1425966"/>
                </a:lnTo>
                <a:lnTo>
                  <a:pt x="1511713" y="1428342"/>
                </a:lnTo>
                <a:lnTo>
                  <a:pt x="1510390" y="1430981"/>
                </a:lnTo>
                <a:lnTo>
                  <a:pt x="1509067" y="1433093"/>
                </a:lnTo>
                <a:lnTo>
                  <a:pt x="1507479" y="1434940"/>
                </a:lnTo>
                <a:lnTo>
                  <a:pt x="1504303" y="1438899"/>
                </a:lnTo>
                <a:lnTo>
                  <a:pt x="1501127" y="1442331"/>
                </a:lnTo>
                <a:lnTo>
                  <a:pt x="1498480" y="1446026"/>
                </a:lnTo>
                <a:lnTo>
                  <a:pt x="1497156" y="1448138"/>
                </a:lnTo>
                <a:lnTo>
                  <a:pt x="1496098" y="1450249"/>
                </a:lnTo>
                <a:lnTo>
                  <a:pt x="1495833" y="1452361"/>
                </a:lnTo>
                <a:lnTo>
                  <a:pt x="1495568" y="1455000"/>
                </a:lnTo>
                <a:lnTo>
                  <a:pt x="1495833" y="1457640"/>
                </a:lnTo>
                <a:lnTo>
                  <a:pt x="1496098" y="1460807"/>
                </a:lnTo>
                <a:lnTo>
                  <a:pt x="1497156" y="1463711"/>
                </a:lnTo>
                <a:lnTo>
                  <a:pt x="1497950" y="1467406"/>
                </a:lnTo>
                <a:lnTo>
                  <a:pt x="1500862" y="1474797"/>
                </a:lnTo>
                <a:lnTo>
                  <a:pt x="1503509" y="1482451"/>
                </a:lnTo>
                <a:lnTo>
                  <a:pt x="1506685" y="1490897"/>
                </a:lnTo>
                <a:lnTo>
                  <a:pt x="1509331" y="1499080"/>
                </a:lnTo>
                <a:lnTo>
                  <a:pt x="1510390" y="1503567"/>
                </a:lnTo>
                <a:lnTo>
                  <a:pt x="1511184" y="1507526"/>
                </a:lnTo>
                <a:lnTo>
                  <a:pt x="1511713" y="1511749"/>
                </a:lnTo>
                <a:lnTo>
                  <a:pt x="1511978" y="1515709"/>
                </a:lnTo>
                <a:lnTo>
                  <a:pt x="1511978" y="1549494"/>
                </a:lnTo>
                <a:lnTo>
                  <a:pt x="1517536" y="1542104"/>
                </a:lnTo>
                <a:lnTo>
                  <a:pt x="1523624" y="1533921"/>
                </a:lnTo>
                <a:lnTo>
                  <a:pt x="1529711" y="1524155"/>
                </a:lnTo>
                <a:lnTo>
                  <a:pt x="1536328" y="1513597"/>
                </a:lnTo>
                <a:lnTo>
                  <a:pt x="1542945" y="1502247"/>
                </a:lnTo>
                <a:lnTo>
                  <a:pt x="1549826" y="1490369"/>
                </a:lnTo>
                <a:lnTo>
                  <a:pt x="1563589" y="1465030"/>
                </a:lnTo>
                <a:lnTo>
                  <a:pt x="1577352" y="1439163"/>
                </a:lnTo>
                <a:lnTo>
                  <a:pt x="1590321" y="1414352"/>
                </a:lnTo>
                <a:lnTo>
                  <a:pt x="1601702" y="1391125"/>
                </a:lnTo>
                <a:lnTo>
                  <a:pt x="1611495" y="1371329"/>
                </a:lnTo>
                <a:lnTo>
                  <a:pt x="1624464" y="1375024"/>
                </a:lnTo>
                <a:lnTo>
                  <a:pt x="1637168" y="1378719"/>
                </a:lnTo>
                <a:lnTo>
                  <a:pt x="1649608" y="1382678"/>
                </a:lnTo>
                <a:lnTo>
                  <a:pt x="1662047" y="1386638"/>
                </a:lnTo>
                <a:lnTo>
                  <a:pt x="1673693" y="1390597"/>
                </a:lnTo>
                <a:lnTo>
                  <a:pt x="1685603" y="1395348"/>
                </a:lnTo>
                <a:lnTo>
                  <a:pt x="1696984" y="1399571"/>
                </a:lnTo>
                <a:lnTo>
                  <a:pt x="1708101" y="1404058"/>
                </a:lnTo>
                <a:lnTo>
                  <a:pt x="1729274" y="1413032"/>
                </a:lnTo>
                <a:lnTo>
                  <a:pt x="1749390" y="1422271"/>
                </a:lnTo>
                <a:lnTo>
                  <a:pt x="1767917" y="1431509"/>
                </a:lnTo>
                <a:lnTo>
                  <a:pt x="1784591" y="1440483"/>
                </a:lnTo>
                <a:lnTo>
                  <a:pt x="1799942" y="1448666"/>
                </a:lnTo>
                <a:lnTo>
                  <a:pt x="1813176" y="1456320"/>
                </a:lnTo>
                <a:lnTo>
                  <a:pt x="1824821" y="1463447"/>
                </a:lnTo>
                <a:lnTo>
                  <a:pt x="1834614" y="1469781"/>
                </a:lnTo>
                <a:lnTo>
                  <a:pt x="1848113" y="1478492"/>
                </a:lnTo>
                <a:lnTo>
                  <a:pt x="1852612" y="1481923"/>
                </a:lnTo>
                <a:lnTo>
                  <a:pt x="1852612" y="1698625"/>
                </a:lnTo>
                <a:lnTo>
                  <a:pt x="1462220" y="1698625"/>
                </a:lnTo>
                <a:lnTo>
                  <a:pt x="1071562" y="1698625"/>
                </a:lnTo>
                <a:lnTo>
                  <a:pt x="1071562" y="1481923"/>
                </a:lnTo>
                <a:lnTo>
                  <a:pt x="1076591" y="1478492"/>
                </a:lnTo>
                <a:lnTo>
                  <a:pt x="1090883" y="1469254"/>
                </a:lnTo>
                <a:lnTo>
                  <a:pt x="1100941" y="1462919"/>
                </a:lnTo>
                <a:lnTo>
                  <a:pt x="1113381" y="1455528"/>
                </a:lnTo>
                <a:lnTo>
                  <a:pt x="1127408" y="1447082"/>
                </a:lnTo>
                <a:lnTo>
                  <a:pt x="1143553" y="1438636"/>
                </a:lnTo>
                <a:lnTo>
                  <a:pt x="1161022" y="1429397"/>
                </a:lnTo>
                <a:lnTo>
                  <a:pt x="1180608" y="1420159"/>
                </a:lnTo>
                <a:lnTo>
                  <a:pt x="1201252" y="1410657"/>
                </a:lnTo>
                <a:lnTo>
                  <a:pt x="1223220" y="1401419"/>
                </a:lnTo>
                <a:lnTo>
                  <a:pt x="1235130" y="1396668"/>
                </a:lnTo>
                <a:lnTo>
                  <a:pt x="1247040" y="1392181"/>
                </a:lnTo>
                <a:lnTo>
                  <a:pt x="1259215" y="1387957"/>
                </a:lnTo>
                <a:lnTo>
                  <a:pt x="1271655" y="1383470"/>
                </a:lnTo>
                <a:lnTo>
                  <a:pt x="1284359" y="1379511"/>
                </a:lnTo>
                <a:lnTo>
                  <a:pt x="1297593" y="1375552"/>
                </a:lnTo>
                <a:lnTo>
                  <a:pt x="1310827" y="1371856"/>
                </a:lnTo>
                <a:lnTo>
                  <a:pt x="1324590" y="1368425"/>
                </a:lnTo>
                <a:close/>
                <a:moveTo>
                  <a:pt x="1462222" y="911225"/>
                </a:moveTo>
                <a:lnTo>
                  <a:pt x="1469889" y="911490"/>
                </a:lnTo>
                <a:lnTo>
                  <a:pt x="1477557" y="912019"/>
                </a:lnTo>
                <a:lnTo>
                  <a:pt x="1485490" y="913078"/>
                </a:lnTo>
                <a:lnTo>
                  <a:pt x="1493158" y="914137"/>
                </a:lnTo>
                <a:lnTo>
                  <a:pt x="1500826" y="915990"/>
                </a:lnTo>
                <a:lnTo>
                  <a:pt x="1508493" y="918108"/>
                </a:lnTo>
                <a:lnTo>
                  <a:pt x="1515897" y="920756"/>
                </a:lnTo>
                <a:lnTo>
                  <a:pt x="1523300" y="923403"/>
                </a:lnTo>
                <a:lnTo>
                  <a:pt x="1530704" y="926845"/>
                </a:lnTo>
                <a:lnTo>
                  <a:pt x="1537843" y="930286"/>
                </a:lnTo>
                <a:lnTo>
                  <a:pt x="1544718" y="934257"/>
                </a:lnTo>
                <a:lnTo>
                  <a:pt x="1551857" y="938758"/>
                </a:lnTo>
                <a:lnTo>
                  <a:pt x="1558467" y="943523"/>
                </a:lnTo>
                <a:lnTo>
                  <a:pt x="1565077" y="948818"/>
                </a:lnTo>
                <a:lnTo>
                  <a:pt x="1571423" y="954377"/>
                </a:lnTo>
                <a:lnTo>
                  <a:pt x="1577505" y="960201"/>
                </a:lnTo>
                <a:lnTo>
                  <a:pt x="1583322" y="966290"/>
                </a:lnTo>
                <a:lnTo>
                  <a:pt x="1588874" y="973173"/>
                </a:lnTo>
                <a:lnTo>
                  <a:pt x="1594162" y="979792"/>
                </a:lnTo>
                <a:lnTo>
                  <a:pt x="1598922" y="987204"/>
                </a:lnTo>
                <a:lnTo>
                  <a:pt x="1603681" y="995411"/>
                </a:lnTo>
                <a:lnTo>
                  <a:pt x="1608176" y="1003353"/>
                </a:lnTo>
                <a:lnTo>
                  <a:pt x="1612407" y="1011560"/>
                </a:lnTo>
                <a:lnTo>
                  <a:pt x="1616109" y="1020561"/>
                </a:lnTo>
                <a:lnTo>
                  <a:pt x="1619282" y="1029827"/>
                </a:lnTo>
                <a:lnTo>
                  <a:pt x="1622190" y="1039357"/>
                </a:lnTo>
                <a:lnTo>
                  <a:pt x="1624570" y="1049152"/>
                </a:lnTo>
                <a:lnTo>
                  <a:pt x="1626685" y="1059742"/>
                </a:lnTo>
                <a:lnTo>
                  <a:pt x="1628271" y="1070596"/>
                </a:lnTo>
                <a:lnTo>
                  <a:pt x="1629594" y="1081450"/>
                </a:lnTo>
                <a:lnTo>
                  <a:pt x="1630387" y="1093098"/>
                </a:lnTo>
                <a:lnTo>
                  <a:pt x="1630387" y="1104747"/>
                </a:lnTo>
                <a:lnTo>
                  <a:pt x="1630122" y="1113218"/>
                </a:lnTo>
                <a:lnTo>
                  <a:pt x="1630387" y="1113218"/>
                </a:lnTo>
                <a:lnTo>
                  <a:pt x="1634353" y="1113483"/>
                </a:lnTo>
                <a:lnTo>
                  <a:pt x="1638055" y="1114012"/>
                </a:lnTo>
                <a:lnTo>
                  <a:pt x="1641756" y="1115336"/>
                </a:lnTo>
                <a:lnTo>
                  <a:pt x="1645194" y="1117189"/>
                </a:lnTo>
                <a:lnTo>
                  <a:pt x="1648631" y="1119307"/>
                </a:lnTo>
                <a:lnTo>
                  <a:pt x="1651804" y="1121690"/>
                </a:lnTo>
                <a:lnTo>
                  <a:pt x="1654448" y="1124602"/>
                </a:lnTo>
                <a:lnTo>
                  <a:pt x="1657357" y="1128043"/>
                </a:lnTo>
                <a:lnTo>
                  <a:pt x="1659736" y="1131220"/>
                </a:lnTo>
                <a:lnTo>
                  <a:pt x="1661852" y="1135191"/>
                </a:lnTo>
                <a:lnTo>
                  <a:pt x="1663703" y="1139427"/>
                </a:lnTo>
                <a:lnTo>
                  <a:pt x="1665289" y="1143927"/>
                </a:lnTo>
                <a:lnTo>
                  <a:pt x="1666876" y="1148693"/>
                </a:lnTo>
                <a:lnTo>
                  <a:pt x="1667669" y="1153193"/>
                </a:lnTo>
                <a:lnTo>
                  <a:pt x="1667933" y="1158488"/>
                </a:lnTo>
                <a:lnTo>
                  <a:pt x="1668462" y="1163253"/>
                </a:lnTo>
                <a:lnTo>
                  <a:pt x="1668462" y="1166165"/>
                </a:lnTo>
                <a:lnTo>
                  <a:pt x="1667933" y="1168548"/>
                </a:lnTo>
                <a:lnTo>
                  <a:pt x="1667404" y="1171195"/>
                </a:lnTo>
                <a:lnTo>
                  <a:pt x="1666876" y="1173578"/>
                </a:lnTo>
                <a:lnTo>
                  <a:pt x="1665025" y="1178608"/>
                </a:lnTo>
                <a:lnTo>
                  <a:pt x="1662381" y="1183108"/>
                </a:lnTo>
                <a:lnTo>
                  <a:pt x="1659472" y="1187344"/>
                </a:lnTo>
                <a:lnTo>
                  <a:pt x="1656035" y="1191844"/>
                </a:lnTo>
                <a:lnTo>
                  <a:pt x="1652069" y="1195551"/>
                </a:lnTo>
                <a:lnTo>
                  <a:pt x="1648102" y="1199257"/>
                </a:lnTo>
                <a:lnTo>
                  <a:pt x="1643343" y="1202434"/>
                </a:lnTo>
                <a:lnTo>
                  <a:pt x="1638848" y="1205346"/>
                </a:lnTo>
                <a:lnTo>
                  <a:pt x="1634089" y="1207729"/>
                </a:lnTo>
                <a:lnTo>
                  <a:pt x="1629594" y="1209846"/>
                </a:lnTo>
                <a:lnTo>
                  <a:pt x="1624834" y="1211700"/>
                </a:lnTo>
                <a:lnTo>
                  <a:pt x="1620339" y="1213023"/>
                </a:lnTo>
                <a:lnTo>
                  <a:pt x="1616109" y="1213553"/>
                </a:lnTo>
                <a:lnTo>
                  <a:pt x="1611878" y="1214082"/>
                </a:lnTo>
                <a:lnTo>
                  <a:pt x="1611349" y="1214082"/>
                </a:lnTo>
                <a:lnTo>
                  <a:pt x="1608705" y="1222024"/>
                </a:lnTo>
                <a:lnTo>
                  <a:pt x="1605532" y="1229966"/>
                </a:lnTo>
                <a:lnTo>
                  <a:pt x="1602095" y="1237908"/>
                </a:lnTo>
                <a:lnTo>
                  <a:pt x="1598657" y="1245586"/>
                </a:lnTo>
                <a:lnTo>
                  <a:pt x="1595220" y="1253528"/>
                </a:lnTo>
                <a:lnTo>
                  <a:pt x="1591518" y="1261205"/>
                </a:lnTo>
                <a:lnTo>
                  <a:pt x="1587552" y="1268618"/>
                </a:lnTo>
                <a:lnTo>
                  <a:pt x="1583586" y="1275501"/>
                </a:lnTo>
                <a:lnTo>
                  <a:pt x="1579620" y="1282649"/>
                </a:lnTo>
                <a:lnTo>
                  <a:pt x="1575389" y="1289532"/>
                </a:lnTo>
                <a:lnTo>
                  <a:pt x="1570895" y="1296415"/>
                </a:lnTo>
                <a:lnTo>
                  <a:pt x="1566664" y="1302769"/>
                </a:lnTo>
                <a:lnTo>
                  <a:pt x="1562169" y="1308857"/>
                </a:lnTo>
                <a:lnTo>
                  <a:pt x="1557410" y="1315211"/>
                </a:lnTo>
                <a:lnTo>
                  <a:pt x="1552650" y="1320771"/>
                </a:lnTo>
                <a:lnTo>
                  <a:pt x="1547626" y="1326330"/>
                </a:lnTo>
                <a:lnTo>
                  <a:pt x="1542603" y="1331360"/>
                </a:lnTo>
                <a:lnTo>
                  <a:pt x="1537843" y="1336655"/>
                </a:lnTo>
                <a:lnTo>
                  <a:pt x="1532555" y="1341420"/>
                </a:lnTo>
                <a:lnTo>
                  <a:pt x="1527531" y="1345920"/>
                </a:lnTo>
                <a:lnTo>
                  <a:pt x="1522243" y="1349891"/>
                </a:lnTo>
                <a:lnTo>
                  <a:pt x="1516690" y="1353862"/>
                </a:lnTo>
                <a:lnTo>
                  <a:pt x="1511666" y="1357304"/>
                </a:lnTo>
                <a:lnTo>
                  <a:pt x="1506378" y="1360481"/>
                </a:lnTo>
                <a:lnTo>
                  <a:pt x="1500826" y="1363393"/>
                </a:lnTo>
                <a:lnTo>
                  <a:pt x="1495273" y="1366040"/>
                </a:lnTo>
                <a:lnTo>
                  <a:pt x="1489720" y="1368158"/>
                </a:lnTo>
                <a:lnTo>
                  <a:pt x="1484432" y="1370011"/>
                </a:lnTo>
                <a:lnTo>
                  <a:pt x="1478879" y="1371335"/>
                </a:lnTo>
                <a:lnTo>
                  <a:pt x="1473327" y="1372129"/>
                </a:lnTo>
                <a:lnTo>
                  <a:pt x="1467774" y="1373188"/>
                </a:lnTo>
                <a:lnTo>
                  <a:pt x="1462222" y="1373188"/>
                </a:lnTo>
                <a:lnTo>
                  <a:pt x="1456669" y="1372659"/>
                </a:lnTo>
                <a:lnTo>
                  <a:pt x="1451116" y="1372129"/>
                </a:lnTo>
                <a:lnTo>
                  <a:pt x="1445564" y="1371335"/>
                </a:lnTo>
                <a:lnTo>
                  <a:pt x="1440011" y="1370011"/>
                </a:lnTo>
                <a:lnTo>
                  <a:pt x="1434458" y="1368158"/>
                </a:lnTo>
                <a:lnTo>
                  <a:pt x="1428906" y="1366040"/>
                </a:lnTo>
                <a:lnTo>
                  <a:pt x="1423353" y="1363393"/>
                </a:lnTo>
                <a:lnTo>
                  <a:pt x="1418329" y="1360481"/>
                </a:lnTo>
                <a:lnTo>
                  <a:pt x="1412777" y="1357304"/>
                </a:lnTo>
                <a:lnTo>
                  <a:pt x="1407488" y="1353598"/>
                </a:lnTo>
                <a:lnTo>
                  <a:pt x="1401936" y="1349891"/>
                </a:lnTo>
                <a:lnTo>
                  <a:pt x="1396648" y="1345656"/>
                </a:lnTo>
                <a:lnTo>
                  <a:pt x="1391624" y="1341420"/>
                </a:lnTo>
                <a:lnTo>
                  <a:pt x="1386600" y="1336390"/>
                </a:lnTo>
                <a:lnTo>
                  <a:pt x="1381576" y="1331360"/>
                </a:lnTo>
                <a:lnTo>
                  <a:pt x="1376288" y="1326330"/>
                </a:lnTo>
                <a:lnTo>
                  <a:pt x="1371793" y="1320771"/>
                </a:lnTo>
                <a:lnTo>
                  <a:pt x="1366769" y="1314682"/>
                </a:lnTo>
                <a:lnTo>
                  <a:pt x="1362274" y="1308593"/>
                </a:lnTo>
                <a:lnTo>
                  <a:pt x="1357515" y="1302504"/>
                </a:lnTo>
                <a:lnTo>
                  <a:pt x="1353284" y="1295885"/>
                </a:lnTo>
                <a:lnTo>
                  <a:pt x="1348525" y="1289267"/>
                </a:lnTo>
                <a:lnTo>
                  <a:pt x="1344559" y="1282384"/>
                </a:lnTo>
                <a:lnTo>
                  <a:pt x="1340328" y="1275236"/>
                </a:lnTo>
                <a:lnTo>
                  <a:pt x="1336362" y="1267824"/>
                </a:lnTo>
                <a:lnTo>
                  <a:pt x="1332660" y="1260411"/>
                </a:lnTo>
                <a:lnTo>
                  <a:pt x="1328958" y="1252998"/>
                </a:lnTo>
                <a:lnTo>
                  <a:pt x="1325521" y="1245321"/>
                </a:lnTo>
                <a:lnTo>
                  <a:pt x="1322084" y="1237379"/>
                </a:lnTo>
                <a:lnTo>
                  <a:pt x="1318646" y="1229437"/>
                </a:lnTo>
                <a:lnTo>
                  <a:pt x="1315738" y="1221230"/>
                </a:lnTo>
                <a:lnTo>
                  <a:pt x="1312829" y="1213288"/>
                </a:lnTo>
                <a:lnTo>
                  <a:pt x="1308863" y="1212494"/>
                </a:lnTo>
                <a:lnTo>
                  <a:pt x="1304632" y="1211170"/>
                </a:lnTo>
                <a:lnTo>
                  <a:pt x="1300137" y="1209582"/>
                </a:lnTo>
                <a:lnTo>
                  <a:pt x="1295907" y="1207729"/>
                </a:lnTo>
                <a:lnTo>
                  <a:pt x="1291676" y="1205346"/>
                </a:lnTo>
                <a:lnTo>
                  <a:pt x="1287446" y="1202963"/>
                </a:lnTo>
                <a:lnTo>
                  <a:pt x="1283215" y="1199787"/>
                </a:lnTo>
                <a:lnTo>
                  <a:pt x="1279513" y="1196610"/>
                </a:lnTo>
                <a:lnTo>
                  <a:pt x="1275812" y="1193168"/>
                </a:lnTo>
                <a:lnTo>
                  <a:pt x="1272639" y="1189462"/>
                </a:lnTo>
                <a:lnTo>
                  <a:pt x="1269466" y="1185491"/>
                </a:lnTo>
                <a:lnTo>
                  <a:pt x="1267086" y="1181520"/>
                </a:lnTo>
                <a:lnTo>
                  <a:pt x="1264971" y="1177284"/>
                </a:lnTo>
                <a:lnTo>
                  <a:pt x="1263384" y="1173048"/>
                </a:lnTo>
                <a:lnTo>
                  <a:pt x="1262327" y="1168283"/>
                </a:lnTo>
                <a:lnTo>
                  <a:pt x="1262062" y="1163253"/>
                </a:lnTo>
                <a:lnTo>
                  <a:pt x="1262062" y="1158753"/>
                </a:lnTo>
                <a:lnTo>
                  <a:pt x="1262591" y="1154252"/>
                </a:lnTo>
                <a:lnTo>
                  <a:pt x="1263384" y="1149752"/>
                </a:lnTo>
                <a:lnTo>
                  <a:pt x="1264442" y="1145516"/>
                </a:lnTo>
                <a:lnTo>
                  <a:pt x="1265764" y="1141545"/>
                </a:lnTo>
                <a:lnTo>
                  <a:pt x="1267350" y="1137574"/>
                </a:lnTo>
                <a:lnTo>
                  <a:pt x="1269201" y="1134132"/>
                </a:lnTo>
                <a:lnTo>
                  <a:pt x="1271317" y="1130426"/>
                </a:lnTo>
                <a:lnTo>
                  <a:pt x="1273432" y="1127249"/>
                </a:lnTo>
                <a:lnTo>
                  <a:pt x="1275812" y="1124602"/>
                </a:lnTo>
                <a:lnTo>
                  <a:pt x="1278720" y="1121690"/>
                </a:lnTo>
                <a:lnTo>
                  <a:pt x="1281364" y="1119572"/>
                </a:lnTo>
                <a:lnTo>
                  <a:pt x="1284537" y="1117454"/>
                </a:lnTo>
                <a:lnTo>
                  <a:pt x="1287710" y="1115865"/>
                </a:lnTo>
                <a:lnTo>
                  <a:pt x="1290619" y="1114542"/>
                </a:lnTo>
                <a:lnTo>
                  <a:pt x="1294056" y="1113748"/>
                </a:lnTo>
                <a:lnTo>
                  <a:pt x="1293792" y="1104747"/>
                </a:lnTo>
                <a:lnTo>
                  <a:pt x="1294056" y="1093098"/>
                </a:lnTo>
                <a:lnTo>
                  <a:pt x="1294849" y="1081450"/>
                </a:lnTo>
                <a:lnTo>
                  <a:pt x="1295907" y="1070596"/>
                </a:lnTo>
                <a:lnTo>
                  <a:pt x="1297758" y="1059742"/>
                </a:lnTo>
                <a:lnTo>
                  <a:pt x="1299873" y="1049152"/>
                </a:lnTo>
                <a:lnTo>
                  <a:pt x="1302517" y="1039357"/>
                </a:lnTo>
                <a:lnTo>
                  <a:pt x="1305161" y="1029827"/>
                </a:lnTo>
                <a:lnTo>
                  <a:pt x="1308599" y="1020561"/>
                </a:lnTo>
                <a:lnTo>
                  <a:pt x="1312300" y="1011560"/>
                </a:lnTo>
                <a:lnTo>
                  <a:pt x="1316267" y="1003353"/>
                </a:lnTo>
                <a:lnTo>
                  <a:pt x="1320497" y="995411"/>
                </a:lnTo>
                <a:lnTo>
                  <a:pt x="1325257" y="987204"/>
                </a:lnTo>
                <a:lnTo>
                  <a:pt x="1330545" y="979792"/>
                </a:lnTo>
                <a:lnTo>
                  <a:pt x="1335569" y="973173"/>
                </a:lnTo>
                <a:lnTo>
                  <a:pt x="1341121" y="966290"/>
                </a:lnTo>
                <a:lnTo>
                  <a:pt x="1347203" y="960201"/>
                </a:lnTo>
                <a:lnTo>
                  <a:pt x="1353284" y="954377"/>
                </a:lnTo>
                <a:lnTo>
                  <a:pt x="1359366" y="948818"/>
                </a:lnTo>
                <a:lnTo>
                  <a:pt x="1365976" y="943523"/>
                </a:lnTo>
                <a:lnTo>
                  <a:pt x="1372586" y="938758"/>
                </a:lnTo>
                <a:lnTo>
                  <a:pt x="1379461" y="934257"/>
                </a:lnTo>
                <a:lnTo>
                  <a:pt x="1386600" y="930286"/>
                </a:lnTo>
                <a:lnTo>
                  <a:pt x="1393475" y="926845"/>
                </a:lnTo>
                <a:lnTo>
                  <a:pt x="1400878" y="923403"/>
                </a:lnTo>
                <a:lnTo>
                  <a:pt x="1408282" y="920756"/>
                </a:lnTo>
                <a:lnTo>
                  <a:pt x="1415950" y="918108"/>
                </a:lnTo>
                <a:lnTo>
                  <a:pt x="1423353" y="915990"/>
                </a:lnTo>
                <a:lnTo>
                  <a:pt x="1431285" y="914137"/>
                </a:lnTo>
                <a:lnTo>
                  <a:pt x="1438953" y="913078"/>
                </a:lnTo>
                <a:lnTo>
                  <a:pt x="1446621" y="912019"/>
                </a:lnTo>
                <a:lnTo>
                  <a:pt x="1454289" y="911490"/>
                </a:lnTo>
                <a:lnTo>
                  <a:pt x="1462222" y="911225"/>
                </a:lnTo>
                <a:close/>
                <a:moveTo>
                  <a:pt x="291651" y="693737"/>
                </a:moveTo>
                <a:lnTo>
                  <a:pt x="583302" y="984877"/>
                </a:lnTo>
                <a:lnTo>
                  <a:pt x="385339" y="984877"/>
                </a:lnTo>
                <a:lnTo>
                  <a:pt x="387986" y="998615"/>
                </a:lnTo>
                <a:lnTo>
                  <a:pt x="390103" y="1012618"/>
                </a:lnTo>
                <a:lnTo>
                  <a:pt x="392749" y="1026356"/>
                </a:lnTo>
                <a:lnTo>
                  <a:pt x="395925" y="1040094"/>
                </a:lnTo>
                <a:lnTo>
                  <a:pt x="399101" y="1053567"/>
                </a:lnTo>
                <a:lnTo>
                  <a:pt x="402806" y="1066777"/>
                </a:lnTo>
                <a:lnTo>
                  <a:pt x="406512" y="1080251"/>
                </a:lnTo>
                <a:lnTo>
                  <a:pt x="410481" y="1093460"/>
                </a:lnTo>
                <a:lnTo>
                  <a:pt x="414716" y="1106406"/>
                </a:lnTo>
                <a:lnTo>
                  <a:pt x="418950" y="1119351"/>
                </a:lnTo>
                <a:lnTo>
                  <a:pt x="423979" y="1132297"/>
                </a:lnTo>
                <a:lnTo>
                  <a:pt x="429007" y="1144978"/>
                </a:lnTo>
                <a:lnTo>
                  <a:pt x="434036" y="1157395"/>
                </a:lnTo>
                <a:lnTo>
                  <a:pt x="439594" y="1170076"/>
                </a:lnTo>
                <a:lnTo>
                  <a:pt x="445151" y="1182493"/>
                </a:lnTo>
                <a:lnTo>
                  <a:pt x="451238" y="1194646"/>
                </a:lnTo>
                <a:lnTo>
                  <a:pt x="457326" y="1206799"/>
                </a:lnTo>
                <a:lnTo>
                  <a:pt x="463677" y="1218688"/>
                </a:lnTo>
                <a:lnTo>
                  <a:pt x="470558" y="1230576"/>
                </a:lnTo>
                <a:lnTo>
                  <a:pt x="477439" y="1242201"/>
                </a:lnTo>
                <a:lnTo>
                  <a:pt x="484320" y="1253825"/>
                </a:lnTo>
                <a:lnTo>
                  <a:pt x="491731" y="1265186"/>
                </a:lnTo>
                <a:lnTo>
                  <a:pt x="499141" y="1276282"/>
                </a:lnTo>
                <a:lnTo>
                  <a:pt x="506816" y="1287378"/>
                </a:lnTo>
                <a:lnTo>
                  <a:pt x="515021" y="1298210"/>
                </a:lnTo>
                <a:lnTo>
                  <a:pt x="523225" y="1309042"/>
                </a:lnTo>
                <a:lnTo>
                  <a:pt x="531694" y="1319609"/>
                </a:lnTo>
                <a:lnTo>
                  <a:pt x="539898" y="1330177"/>
                </a:lnTo>
                <a:lnTo>
                  <a:pt x="548897" y="1340216"/>
                </a:lnTo>
                <a:lnTo>
                  <a:pt x="557895" y="1350256"/>
                </a:lnTo>
                <a:lnTo>
                  <a:pt x="567158" y="1360295"/>
                </a:lnTo>
                <a:lnTo>
                  <a:pt x="576156" y="1369806"/>
                </a:lnTo>
                <a:lnTo>
                  <a:pt x="585948" y="1379317"/>
                </a:lnTo>
                <a:lnTo>
                  <a:pt x="595741" y="1388563"/>
                </a:lnTo>
                <a:lnTo>
                  <a:pt x="605533" y="1397810"/>
                </a:lnTo>
                <a:lnTo>
                  <a:pt x="615855" y="1406793"/>
                </a:lnTo>
                <a:lnTo>
                  <a:pt x="625912" y="1415775"/>
                </a:lnTo>
                <a:lnTo>
                  <a:pt x="636498" y="1424229"/>
                </a:lnTo>
                <a:lnTo>
                  <a:pt x="647084" y="1432684"/>
                </a:lnTo>
                <a:lnTo>
                  <a:pt x="657935" y="1440609"/>
                </a:lnTo>
                <a:lnTo>
                  <a:pt x="668786" y="1448535"/>
                </a:lnTo>
                <a:lnTo>
                  <a:pt x="680166" y="1456461"/>
                </a:lnTo>
                <a:lnTo>
                  <a:pt x="691282" y="1464123"/>
                </a:lnTo>
                <a:lnTo>
                  <a:pt x="702927" y="1471520"/>
                </a:lnTo>
                <a:lnTo>
                  <a:pt x="714836" y="1478389"/>
                </a:lnTo>
                <a:lnTo>
                  <a:pt x="726481" y="1485258"/>
                </a:lnTo>
                <a:lnTo>
                  <a:pt x="738391" y="1492127"/>
                </a:lnTo>
                <a:lnTo>
                  <a:pt x="750565" y="1498203"/>
                </a:lnTo>
                <a:lnTo>
                  <a:pt x="762739" y="1504544"/>
                </a:lnTo>
                <a:lnTo>
                  <a:pt x="775178" y="1510620"/>
                </a:lnTo>
                <a:lnTo>
                  <a:pt x="787882" y="1516433"/>
                </a:lnTo>
                <a:lnTo>
                  <a:pt x="800320" y="1521717"/>
                </a:lnTo>
                <a:lnTo>
                  <a:pt x="813289" y="1526736"/>
                </a:lnTo>
                <a:lnTo>
                  <a:pt x="826257" y="1532020"/>
                </a:lnTo>
                <a:lnTo>
                  <a:pt x="839489" y="1536776"/>
                </a:lnTo>
                <a:lnTo>
                  <a:pt x="852722" y="1541267"/>
                </a:lnTo>
                <a:lnTo>
                  <a:pt x="865955" y="1545494"/>
                </a:lnTo>
                <a:lnTo>
                  <a:pt x="879717" y="1549193"/>
                </a:lnTo>
                <a:lnTo>
                  <a:pt x="893479" y="1553420"/>
                </a:lnTo>
                <a:lnTo>
                  <a:pt x="906977" y="1556590"/>
                </a:lnTo>
                <a:lnTo>
                  <a:pt x="921004" y="1559760"/>
                </a:lnTo>
                <a:lnTo>
                  <a:pt x="935030" y="1562931"/>
                </a:lnTo>
                <a:lnTo>
                  <a:pt x="949322" y="1565308"/>
                </a:lnTo>
                <a:lnTo>
                  <a:pt x="963613" y="1567686"/>
                </a:lnTo>
                <a:lnTo>
                  <a:pt x="932119" y="1766887"/>
                </a:lnTo>
                <a:lnTo>
                  <a:pt x="913329" y="1763717"/>
                </a:lnTo>
                <a:lnTo>
                  <a:pt x="894538" y="1760018"/>
                </a:lnTo>
                <a:lnTo>
                  <a:pt x="876012" y="1756319"/>
                </a:lnTo>
                <a:lnTo>
                  <a:pt x="857486" y="1752092"/>
                </a:lnTo>
                <a:lnTo>
                  <a:pt x="839225" y="1747601"/>
                </a:lnTo>
                <a:lnTo>
                  <a:pt x="821493" y="1742581"/>
                </a:lnTo>
                <a:lnTo>
                  <a:pt x="803496" y="1737033"/>
                </a:lnTo>
                <a:lnTo>
                  <a:pt x="785500" y="1731485"/>
                </a:lnTo>
                <a:lnTo>
                  <a:pt x="768032" y="1725409"/>
                </a:lnTo>
                <a:lnTo>
                  <a:pt x="750830" y="1719068"/>
                </a:lnTo>
                <a:lnTo>
                  <a:pt x="733627" y="1712464"/>
                </a:lnTo>
                <a:lnTo>
                  <a:pt x="716689" y="1705330"/>
                </a:lnTo>
                <a:lnTo>
                  <a:pt x="700016" y="1697933"/>
                </a:lnTo>
                <a:lnTo>
                  <a:pt x="683342" y="1690271"/>
                </a:lnTo>
                <a:lnTo>
                  <a:pt x="666934" y="1682346"/>
                </a:lnTo>
                <a:lnTo>
                  <a:pt x="650525" y="1673891"/>
                </a:lnTo>
                <a:lnTo>
                  <a:pt x="634646" y="1665437"/>
                </a:lnTo>
                <a:lnTo>
                  <a:pt x="618766" y="1656455"/>
                </a:lnTo>
                <a:lnTo>
                  <a:pt x="603416" y="1647208"/>
                </a:lnTo>
                <a:lnTo>
                  <a:pt x="588066" y="1637697"/>
                </a:lnTo>
                <a:lnTo>
                  <a:pt x="572980" y="1627658"/>
                </a:lnTo>
                <a:lnTo>
                  <a:pt x="558160" y="1617618"/>
                </a:lnTo>
                <a:lnTo>
                  <a:pt x="543339" y="1607051"/>
                </a:lnTo>
                <a:lnTo>
                  <a:pt x="528783" y="1596483"/>
                </a:lnTo>
                <a:lnTo>
                  <a:pt x="514756" y="1585651"/>
                </a:lnTo>
                <a:lnTo>
                  <a:pt x="500729" y="1574291"/>
                </a:lnTo>
                <a:lnTo>
                  <a:pt x="487232" y="1562931"/>
                </a:lnTo>
                <a:lnTo>
                  <a:pt x="473734" y="1550778"/>
                </a:lnTo>
                <a:lnTo>
                  <a:pt x="460237" y="1538889"/>
                </a:lnTo>
                <a:lnTo>
                  <a:pt x="447533" y="1526472"/>
                </a:lnTo>
                <a:lnTo>
                  <a:pt x="434830" y="1514319"/>
                </a:lnTo>
                <a:lnTo>
                  <a:pt x="422126" y="1501374"/>
                </a:lnTo>
                <a:lnTo>
                  <a:pt x="410217" y="1488428"/>
                </a:lnTo>
                <a:lnTo>
                  <a:pt x="398043" y="1474954"/>
                </a:lnTo>
                <a:lnTo>
                  <a:pt x="386398" y="1461216"/>
                </a:lnTo>
                <a:lnTo>
                  <a:pt x="375018" y="1447743"/>
                </a:lnTo>
                <a:lnTo>
                  <a:pt x="363902" y="1433476"/>
                </a:lnTo>
                <a:lnTo>
                  <a:pt x="353051" y="1419474"/>
                </a:lnTo>
                <a:lnTo>
                  <a:pt x="342729" y="1404943"/>
                </a:lnTo>
                <a:lnTo>
                  <a:pt x="332408" y="1390413"/>
                </a:lnTo>
                <a:lnTo>
                  <a:pt x="322616" y="1375354"/>
                </a:lnTo>
                <a:lnTo>
                  <a:pt x="312823" y="1360295"/>
                </a:lnTo>
                <a:lnTo>
                  <a:pt x="303560" y="1345236"/>
                </a:lnTo>
                <a:lnTo>
                  <a:pt x="294562" y="1329649"/>
                </a:lnTo>
                <a:lnTo>
                  <a:pt x="285564" y="1314061"/>
                </a:lnTo>
                <a:lnTo>
                  <a:pt x="277359" y="1298210"/>
                </a:lnTo>
                <a:lnTo>
                  <a:pt x="268890" y="1282094"/>
                </a:lnTo>
                <a:lnTo>
                  <a:pt x="261215" y="1265978"/>
                </a:lnTo>
                <a:lnTo>
                  <a:pt x="253805" y="1249598"/>
                </a:lnTo>
                <a:lnTo>
                  <a:pt x="246395" y="1232954"/>
                </a:lnTo>
                <a:lnTo>
                  <a:pt x="239514" y="1216310"/>
                </a:lnTo>
                <a:lnTo>
                  <a:pt x="233162" y="1199402"/>
                </a:lnTo>
                <a:lnTo>
                  <a:pt x="227075" y="1182229"/>
                </a:lnTo>
                <a:lnTo>
                  <a:pt x="221252" y="1164792"/>
                </a:lnTo>
                <a:lnTo>
                  <a:pt x="215695" y="1147620"/>
                </a:lnTo>
                <a:lnTo>
                  <a:pt x="210666" y="1130183"/>
                </a:lnTo>
                <a:lnTo>
                  <a:pt x="205638" y="1112218"/>
                </a:lnTo>
                <a:lnTo>
                  <a:pt x="201403" y="1094517"/>
                </a:lnTo>
                <a:lnTo>
                  <a:pt x="197169" y="1076552"/>
                </a:lnTo>
                <a:lnTo>
                  <a:pt x="193463" y="1058323"/>
                </a:lnTo>
                <a:lnTo>
                  <a:pt x="190023" y="1040358"/>
                </a:lnTo>
                <a:lnTo>
                  <a:pt x="186847" y="1022128"/>
                </a:lnTo>
                <a:lnTo>
                  <a:pt x="184465" y="1003635"/>
                </a:lnTo>
                <a:lnTo>
                  <a:pt x="182083" y="984877"/>
                </a:lnTo>
                <a:lnTo>
                  <a:pt x="0" y="984877"/>
                </a:lnTo>
                <a:lnTo>
                  <a:pt x="291651" y="693737"/>
                </a:lnTo>
                <a:close/>
                <a:moveTo>
                  <a:pt x="869208" y="600075"/>
                </a:moveTo>
                <a:lnTo>
                  <a:pt x="871538" y="600075"/>
                </a:lnTo>
                <a:lnTo>
                  <a:pt x="874126" y="600075"/>
                </a:lnTo>
                <a:lnTo>
                  <a:pt x="876456" y="600344"/>
                </a:lnTo>
                <a:lnTo>
                  <a:pt x="878526" y="600882"/>
                </a:lnTo>
                <a:lnTo>
                  <a:pt x="880597" y="601958"/>
                </a:lnTo>
                <a:lnTo>
                  <a:pt x="882668" y="602764"/>
                </a:lnTo>
                <a:lnTo>
                  <a:pt x="884997" y="604109"/>
                </a:lnTo>
                <a:lnTo>
                  <a:pt x="886809" y="605723"/>
                </a:lnTo>
                <a:lnTo>
                  <a:pt x="888621" y="607067"/>
                </a:lnTo>
                <a:lnTo>
                  <a:pt x="889915" y="608681"/>
                </a:lnTo>
                <a:lnTo>
                  <a:pt x="891209" y="610563"/>
                </a:lnTo>
                <a:lnTo>
                  <a:pt x="892503" y="612715"/>
                </a:lnTo>
                <a:lnTo>
                  <a:pt x="893538" y="615135"/>
                </a:lnTo>
                <a:lnTo>
                  <a:pt x="894315" y="617286"/>
                </a:lnTo>
                <a:lnTo>
                  <a:pt x="894833" y="619438"/>
                </a:lnTo>
                <a:lnTo>
                  <a:pt x="895091" y="621858"/>
                </a:lnTo>
                <a:lnTo>
                  <a:pt x="895350" y="624547"/>
                </a:lnTo>
                <a:lnTo>
                  <a:pt x="895091" y="626967"/>
                </a:lnTo>
                <a:lnTo>
                  <a:pt x="894833" y="629388"/>
                </a:lnTo>
                <a:lnTo>
                  <a:pt x="894315" y="632077"/>
                </a:lnTo>
                <a:lnTo>
                  <a:pt x="893538" y="634228"/>
                </a:lnTo>
                <a:lnTo>
                  <a:pt x="892503" y="636380"/>
                </a:lnTo>
                <a:lnTo>
                  <a:pt x="891209" y="638531"/>
                </a:lnTo>
                <a:lnTo>
                  <a:pt x="889915" y="640414"/>
                </a:lnTo>
                <a:lnTo>
                  <a:pt x="888621" y="642027"/>
                </a:lnTo>
                <a:lnTo>
                  <a:pt x="886809" y="643641"/>
                </a:lnTo>
                <a:lnTo>
                  <a:pt x="884997" y="644985"/>
                </a:lnTo>
                <a:lnTo>
                  <a:pt x="882668" y="646330"/>
                </a:lnTo>
                <a:lnTo>
                  <a:pt x="880597" y="647406"/>
                </a:lnTo>
                <a:lnTo>
                  <a:pt x="878526" y="648212"/>
                </a:lnTo>
                <a:lnTo>
                  <a:pt x="876456" y="648750"/>
                </a:lnTo>
                <a:lnTo>
                  <a:pt x="874126" y="649288"/>
                </a:lnTo>
                <a:lnTo>
                  <a:pt x="871538" y="649288"/>
                </a:lnTo>
                <a:lnTo>
                  <a:pt x="869208" y="649288"/>
                </a:lnTo>
                <a:lnTo>
                  <a:pt x="866879" y="648750"/>
                </a:lnTo>
                <a:lnTo>
                  <a:pt x="864290" y="648212"/>
                </a:lnTo>
                <a:lnTo>
                  <a:pt x="862220" y="647406"/>
                </a:lnTo>
                <a:lnTo>
                  <a:pt x="860149" y="646330"/>
                </a:lnTo>
                <a:lnTo>
                  <a:pt x="858337" y="644985"/>
                </a:lnTo>
                <a:lnTo>
                  <a:pt x="856267" y="643641"/>
                </a:lnTo>
                <a:lnTo>
                  <a:pt x="854714" y="642027"/>
                </a:lnTo>
                <a:lnTo>
                  <a:pt x="853161" y="640414"/>
                </a:lnTo>
                <a:lnTo>
                  <a:pt x="851608" y="638531"/>
                </a:lnTo>
                <a:lnTo>
                  <a:pt x="850572" y="636380"/>
                </a:lnTo>
                <a:lnTo>
                  <a:pt x="849537" y="634228"/>
                </a:lnTo>
                <a:lnTo>
                  <a:pt x="848761" y="632077"/>
                </a:lnTo>
                <a:lnTo>
                  <a:pt x="847984" y="629388"/>
                </a:lnTo>
                <a:lnTo>
                  <a:pt x="847725" y="626967"/>
                </a:lnTo>
                <a:lnTo>
                  <a:pt x="847725" y="624547"/>
                </a:lnTo>
                <a:lnTo>
                  <a:pt x="847725" y="621858"/>
                </a:lnTo>
                <a:lnTo>
                  <a:pt x="847984" y="619438"/>
                </a:lnTo>
                <a:lnTo>
                  <a:pt x="848761" y="617286"/>
                </a:lnTo>
                <a:lnTo>
                  <a:pt x="849537" y="615135"/>
                </a:lnTo>
                <a:lnTo>
                  <a:pt x="850572" y="612715"/>
                </a:lnTo>
                <a:lnTo>
                  <a:pt x="851608" y="610563"/>
                </a:lnTo>
                <a:lnTo>
                  <a:pt x="853161" y="608681"/>
                </a:lnTo>
                <a:lnTo>
                  <a:pt x="854714" y="607067"/>
                </a:lnTo>
                <a:lnTo>
                  <a:pt x="856267" y="605723"/>
                </a:lnTo>
                <a:lnTo>
                  <a:pt x="858337" y="604109"/>
                </a:lnTo>
                <a:lnTo>
                  <a:pt x="860149" y="602764"/>
                </a:lnTo>
                <a:lnTo>
                  <a:pt x="862220" y="601958"/>
                </a:lnTo>
                <a:lnTo>
                  <a:pt x="864290" y="600882"/>
                </a:lnTo>
                <a:lnTo>
                  <a:pt x="866879" y="600344"/>
                </a:lnTo>
                <a:lnTo>
                  <a:pt x="869208" y="600075"/>
                </a:lnTo>
                <a:close/>
                <a:moveTo>
                  <a:pt x="939775" y="566737"/>
                </a:moveTo>
                <a:lnTo>
                  <a:pt x="942182" y="566737"/>
                </a:lnTo>
                <a:lnTo>
                  <a:pt x="944856" y="566737"/>
                </a:lnTo>
                <a:lnTo>
                  <a:pt x="947264" y="567005"/>
                </a:lnTo>
                <a:lnTo>
                  <a:pt x="949671" y="567540"/>
                </a:lnTo>
                <a:lnTo>
                  <a:pt x="951810" y="568609"/>
                </a:lnTo>
                <a:lnTo>
                  <a:pt x="953950" y="569412"/>
                </a:lnTo>
                <a:lnTo>
                  <a:pt x="955822" y="570749"/>
                </a:lnTo>
                <a:lnTo>
                  <a:pt x="957695" y="572354"/>
                </a:lnTo>
                <a:lnTo>
                  <a:pt x="959567" y="573959"/>
                </a:lnTo>
                <a:lnTo>
                  <a:pt x="961172" y="575563"/>
                </a:lnTo>
                <a:lnTo>
                  <a:pt x="962776" y="577436"/>
                </a:lnTo>
                <a:lnTo>
                  <a:pt x="964114" y="579575"/>
                </a:lnTo>
                <a:lnTo>
                  <a:pt x="964916" y="581715"/>
                </a:lnTo>
                <a:lnTo>
                  <a:pt x="965986" y="583855"/>
                </a:lnTo>
                <a:lnTo>
                  <a:pt x="966521" y="586262"/>
                </a:lnTo>
                <a:lnTo>
                  <a:pt x="966788" y="588402"/>
                </a:lnTo>
                <a:lnTo>
                  <a:pt x="966788" y="591076"/>
                </a:lnTo>
                <a:lnTo>
                  <a:pt x="966788" y="593751"/>
                </a:lnTo>
                <a:lnTo>
                  <a:pt x="966521" y="595890"/>
                </a:lnTo>
                <a:lnTo>
                  <a:pt x="965986" y="598565"/>
                </a:lnTo>
                <a:lnTo>
                  <a:pt x="964916" y="600705"/>
                </a:lnTo>
                <a:lnTo>
                  <a:pt x="964114" y="602844"/>
                </a:lnTo>
                <a:lnTo>
                  <a:pt x="962776" y="604984"/>
                </a:lnTo>
                <a:lnTo>
                  <a:pt x="961172" y="606856"/>
                </a:lnTo>
                <a:lnTo>
                  <a:pt x="959567" y="608461"/>
                </a:lnTo>
                <a:lnTo>
                  <a:pt x="957695" y="610333"/>
                </a:lnTo>
                <a:lnTo>
                  <a:pt x="955822" y="611671"/>
                </a:lnTo>
                <a:lnTo>
                  <a:pt x="953950" y="612741"/>
                </a:lnTo>
                <a:lnTo>
                  <a:pt x="951810" y="613810"/>
                </a:lnTo>
                <a:lnTo>
                  <a:pt x="949671" y="614613"/>
                </a:lnTo>
                <a:lnTo>
                  <a:pt x="947264" y="615415"/>
                </a:lnTo>
                <a:lnTo>
                  <a:pt x="944856" y="615683"/>
                </a:lnTo>
                <a:lnTo>
                  <a:pt x="942182" y="615950"/>
                </a:lnTo>
                <a:lnTo>
                  <a:pt x="939775" y="615683"/>
                </a:lnTo>
                <a:lnTo>
                  <a:pt x="937367" y="615415"/>
                </a:lnTo>
                <a:lnTo>
                  <a:pt x="934960" y="614613"/>
                </a:lnTo>
                <a:lnTo>
                  <a:pt x="932553" y="613810"/>
                </a:lnTo>
                <a:lnTo>
                  <a:pt x="930413" y="612741"/>
                </a:lnTo>
                <a:lnTo>
                  <a:pt x="928541" y="611671"/>
                </a:lnTo>
                <a:lnTo>
                  <a:pt x="926669" y="610333"/>
                </a:lnTo>
                <a:lnTo>
                  <a:pt x="924797" y="608461"/>
                </a:lnTo>
                <a:lnTo>
                  <a:pt x="923192" y="606856"/>
                </a:lnTo>
                <a:lnTo>
                  <a:pt x="922122" y="604984"/>
                </a:lnTo>
                <a:lnTo>
                  <a:pt x="920785" y="602844"/>
                </a:lnTo>
                <a:lnTo>
                  <a:pt x="919447" y="600705"/>
                </a:lnTo>
                <a:lnTo>
                  <a:pt x="918913" y="598565"/>
                </a:lnTo>
                <a:lnTo>
                  <a:pt x="918378" y="595890"/>
                </a:lnTo>
                <a:lnTo>
                  <a:pt x="917575" y="593751"/>
                </a:lnTo>
                <a:lnTo>
                  <a:pt x="917575" y="591076"/>
                </a:lnTo>
                <a:lnTo>
                  <a:pt x="917575" y="588402"/>
                </a:lnTo>
                <a:lnTo>
                  <a:pt x="918378" y="586262"/>
                </a:lnTo>
                <a:lnTo>
                  <a:pt x="918913" y="583855"/>
                </a:lnTo>
                <a:lnTo>
                  <a:pt x="919447" y="581715"/>
                </a:lnTo>
                <a:lnTo>
                  <a:pt x="920785" y="579575"/>
                </a:lnTo>
                <a:lnTo>
                  <a:pt x="922122" y="577436"/>
                </a:lnTo>
                <a:lnTo>
                  <a:pt x="923192" y="575563"/>
                </a:lnTo>
                <a:lnTo>
                  <a:pt x="924797" y="573959"/>
                </a:lnTo>
                <a:lnTo>
                  <a:pt x="926669" y="572354"/>
                </a:lnTo>
                <a:lnTo>
                  <a:pt x="928541" y="570749"/>
                </a:lnTo>
                <a:lnTo>
                  <a:pt x="930413" y="569412"/>
                </a:lnTo>
                <a:lnTo>
                  <a:pt x="932553" y="568609"/>
                </a:lnTo>
                <a:lnTo>
                  <a:pt x="934960" y="567540"/>
                </a:lnTo>
                <a:lnTo>
                  <a:pt x="937367" y="567005"/>
                </a:lnTo>
                <a:lnTo>
                  <a:pt x="939775" y="566737"/>
                </a:lnTo>
                <a:close/>
                <a:moveTo>
                  <a:pt x="798367" y="566737"/>
                </a:moveTo>
                <a:lnTo>
                  <a:pt x="801027" y="566737"/>
                </a:lnTo>
                <a:lnTo>
                  <a:pt x="803687" y="566737"/>
                </a:lnTo>
                <a:lnTo>
                  <a:pt x="805815" y="567005"/>
                </a:lnTo>
                <a:lnTo>
                  <a:pt x="808209" y="567540"/>
                </a:lnTo>
                <a:lnTo>
                  <a:pt x="810337" y="568609"/>
                </a:lnTo>
                <a:lnTo>
                  <a:pt x="812465" y="569412"/>
                </a:lnTo>
                <a:lnTo>
                  <a:pt x="814860" y="570749"/>
                </a:lnTo>
                <a:lnTo>
                  <a:pt x="816722" y="572354"/>
                </a:lnTo>
                <a:lnTo>
                  <a:pt x="818052" y="573959"/>
                </a:lnTo>
                <a:lnTo>
                  <a:pt x="819648" y="575563"/>
                </a:lnTo>
                <a:lnTo>
                  <a:pt x="821244" y="577436"/>
                </a:lnTo>
                <a:lnTo>
                  <a:pt x="822574" y="579575"/>
                </a:lnTo>
                <a:lnTo>
                  <a:pt x="823372" y="581715"/>
                </a:lnTo>
                <a:lnTo>
                  <a:pt x="824436" y="583855"/>
                </a:lnTo>
                <a:lnTo>
                  <a:pt x="824968" y="586262"/>
                </a:lnTo>
                <a:lnTo>
                  <a:pt x="825234" y="588402"/>
                </a:lnTo>
                <a:lnTo>
                  <a:pt x="825500" y="591076"/>
                </a:lnTo>
                <a:lnTo>
                  <a:pt x="825234" y="593751"/>
                </a:lnTo>
                <a:lnTo>
                  <a:pt x="824968" y="595890"/>
                </a:lnTo>
                <a:lnTo>
                  <a:pt x="824436" y="598565"/>
                </a:lnTo>
                <a:lnTo>
                  <a:pt x="823372" y="600705"/>
                </a:lnTo>
                <a:lnTo>
                  <a:pt x="822574" y="602844"/>
                </a:lnTo>
                <a:lnTo>
                  <a:pt x="821244" y="604984"/>
                </a:lnTo>
                <a:lnTo>
                  <a:pt x="819648" y="606856"/>
                </a:lnTo>
                <a:lnTo>
                  <a:pt x="818052" y="608461"/>
                </a:lnTo>
                <a:lnTo>
                  <a:pt x="816722" y="610333"/>
                </a:lnTo>
                <a:lnTo>
                  <a:pt x="814860" y="611671"/>
                </a:lnTo>
                <a:lnTo>
                  <a:pt x="812465" y="612741"/>
                </a:lnTo>
                <a:lnTo>
                  <a:pt x="810337" y="613810"/>
                </a:lnTo>
                <a:lnTo>
                  <a:pt x="808209" y="614613"/>
                </a:lnTo>
                <a:lnTo>
                  <a:pt x="805815" y="615415"/>
                </a:lnTo>
                <a:lnTo>
                  <a:pt x="803687" y="615683"/>
                </a:lnTo>
                <a:lnTo>
                  <a:pt x="801027" y="615950"/>
                </a:lnTo>
                <a:lnTo>
                  <a:pt x="798367" y="615683"/>
                </a:lnTo>
                <a:lnTo>
                  <a:pt x="796238" y="615415"/>
                </a:lnTo>
                <a:lnTo>
                  <a:pt x="793578" y="614613"/>
                </a:lnTo>
                <a:lnTo>
                  <a:pt x="791450" y="613810"/>
                </a:lnTo>
                <a:lnTo>
                  <a:pt x="789322" y="612741"/>
                </a:lnTo>
                <a:lnTo>
                  <a:pt x="787194" y="611671"/>
                </a:lnTo>
                <a:lnTo>
                  <a:pt x="785332" y="610333"/>
                </a:lnTo>
                <a:lnTo>
                  <a:pt x="783736" y="608461"/>
                </a:lnTo>
                <a:lnTo>
                  <a:pt x="781874" y="606856"/>
                </a:lnTo>
                <a:lnTo>
                  <a:pt x="780544" y="604984"/>
                </a:lnTo>
                <a:lnTo>
                  <a:pt x="779479" y="602844"/>
                </a:lnTo>
                <a:lnTo>
                  <a:pt x="778415" y="600705"/>
                </a:lnTo>
                <a:lnTo>
                  <a:pt x="777617" y="598565"/>
                </a:lnTo>
                <a:lnTo>
                  <a:pt x="777085" y="595890"/>
                </a:lnTo>
                <a:lnTo>
                  <a:pt x="776553" y="593751"/>
                </a:lnTo>
                <a:lnTo>
                  <a:pt x="776287" y="591076"/>
                </a:lnTo>
                <a:lnTo>
                  <a:pt x="776553" y="588402"/>
                </a:lnTo>
                <a:lnTo>
                  <a:pt x="777085" y="586262"/>
                </a:lnTo>
                <a:lnTo>
                  <a:pt x="777617" y="583855"/>
                </a:lnTo>
                <a:lnTo>
                  <a:pt x="778415" y="581715"/>
                </a:lnTo>
                <a:lnTo>
                  <a:pt x="779479" y="579575"/>
                </a:lnTo>
                <a:lnTo>
                  <a:pt x="780544" y="577436"/>
                </a:lnTo>
                <a:lnTo>
                  <a:pt x="781874" y="575563"/>
                </a:lnTo>
                <a:lnTo>
                  <a:pt x="783736" y="573959"/>
                </a:lnTo>
                <a:lnTo>
                  <a:pt x="785332" y="572354"/>
                </a:lnTo>
                <a:lnTo>
                  <a:pt x="787194" y="570749"/>
                </a:lnTo>
                <a:lnTo>
                  <a:pt x="789322" y="569412"/>
                </a:lnTo>
                <a:lnTo>
                  <a:pt x="791450" y="568609"/>
                </a:lnTo>
                <a:lnTo>
                  <a:pt x="793578" y="567540"/>
                </a:lnTo>
                <a:lnTo>
                  <a:pt x="796238" y="567005"/>
                </a:lnTo>
                <a:lnTo>
                  <a:pt x="798367" y="566737"/>
                </a:lnTo>
                <a:close/>
                <a:moveTo>
                  <a:pt x="660880" y="555625"/>
                </a:moveTo>
                <a:lnTo>
                  <a:pt x="662202" y="555890"/>
                </a:lnTo>
                <a:lnTo>
                  <a:pt x="663789" y="555890"/>
                </a:lnTo>
                <a:lnTo>
                  <a:pt x="667227" y="557213"/>
                </a:lnTo>
                <a:lnTo>
                  <a:pt x="670930" y="559065"/>
                </a:lnTo>
                <a:lnTo>
                  <a:pt x="675162" y="561711"/>
                </a:lnTo>
                <a:lnTo>
                  <a:pt x="679658" y="565150"/>
                </a:lnTo>
                <a:lnTo>
                  <a:pt x="684154" y="569119"/>
                </a:lnTo>
                <a:lnTo>
                  <a:pt x="689443" y="573352"/>
                </a:lnTo>
                <a:lnTo>
                  <a:pt x="700287" y="583936"/>
                </a:lnTo>
                <a:lnTo>
                  <a:pt x="711924" y="595842"/>
                </a:lnTo>
                <a:lnTo>
                  <a:pt x="724883" y="609071"/>
                </a:lnTo>
                <a:lnTo>
                  <a:pt x="738371" y="622829"/>
                </a:lnTo>
                <a:lnTo>
                  <a:pt x="752653" y="636588"/>
                </a:lnTo>
                <a:lnTo>
                  <a:pt x="760323" y="643467"/>
                </a:lnTo>
                <a:lnTo>
                  <a:pt x="767728" y="650082"/>
                </a:lnTo>
                <a:lnTo>
                  <a:pt x="775662" y="656696"/>
                </a:lnTo>
                <a:lnTo>
                  <a:pt x="783332" y="662782"/>
                </a:lnTo>
                <a:lnTo>
                  <a:pt x="791266" y="668602"/>
                </a:lnTo>
                <a:lnTo>
                  <a:pt x="799730" y="674159"/>
                </a:lnTo>
                <a:lnTo>
                  <a:pt x="807928" y="679450"/>
                </a:lnTo>
                <a:lnTo>
                  <a:pt x="816392" y="684213"/>
                </a:lnTo>
                <a:lnTo>
                  <a:pt x="824590" y="688182"/>
                </a:lnTo>
                <a:lnTo>
                  <a:pt x="833318" y="691621"/>
                </a:lnTo>
                <a:lnTo>
                  <a:pt x="841781" y="694267"/>
                </a:lnTo>
                <a:lnTo>
                  <a:pt x="846277" y="695590"/>
                </a:lnTo>
                <a:lnTo>
                  <a:pt x="850509" y="696384"/>
                </a:lnTo>
                <a:lnTo>
                  <a:pt x="854740" y="696913"/>
                </a:lnTo>
                <a:lnTo>
                  <a:pt x="859237" y="697707"/>
                </a:lnTo>
                <a:lnTo>
                  <a:pt x="863468" y="697971"/>
                </a:lnTo>
                <a:lnTo>
                  <a:pt x="867700" y="697971"/>
                </a:lnTo>
                <a:lnTo>
                  <a:pt x="872196" y="697971"/>
                </a:lnTo>
                <a:lnTo>
                  <a:pt x="876427" y="697707"/>
                </a:lnTo>
                <a:lnTo>
                  <a:pt x="880924" y="696913"/>
                </a:lnTo>
                <a:lnTo>
                  <a:pt x="885420" y="696384"/>
                </a:lnTo>
                <a:lnTo>
                  <a:pt x="893883" y="694267"/>
                </a:lnTo>
                <a:lnTo>
                  <a:pt x="902875" y="691886"/>
                </a:lnTo>
                <a:lnTo>
                  <a:pt x="911603" y="688446"/>
                </a:lnTo>
                <a:lnTo>
                  <a:pt x="920066" y="684477"/>
                </a:lnTo>
                <a:lnTo>
                  <a:pt x="928794" y="679980"/>
                </a:lnTo>
                <a:lnTo>
                  <a:pt x="937521" y="675217"/>
                </a:lnTo>
                <a:lnTo>
                  <a:pt x="945720" y="669661"/>
                </a:lnTo>
                <a:lnTo>
                  <a:pt x="953919" y="664104"/>
                </a:lnTo>
                <a:lnTo>
                  <a:pt x="962382" y="658019"/>
                </a:lnTo>
                <a:lnTo>
                  <a:pt x="970316" y="651669"/>
                </a:lnTo>
                <a:lnTo>
                  <a:pt x="978515" y="645319"/>
                </a:lnTo>
                <a:lnTo>
                  <a:pt x="986449" y="638704"/>
                </a:lnTo>
                <a:lnTo>
                  <a:pt x="1001524" y="625475"/>
                </a:lnTo>
                <a:lnTo>
                  <a:pt x="1016070" y="612246"/>
                </a:lnTo>
                <a:lnTo>
                  <a:pt x="1029559" y="599546"/>
                </a:lnTo>
                <a:lnTo>
                  <a:pt x="1042253" y="588169"/>
                </a:lnTo>
                <a:lnTo>
                  <a:pt x="1053626" y="578115"/>
                </a:lnTo>
                <a:lnTo>
                  <a:pt x="1059180" y="573881"/>
                </a:lnTo>
                <a:lnTo>
                  <a:pt x="1063940" y="570177"/>
                </a:lnTo>
                <a:lnTo>
                  <a:pt x="1068701" y="567002"/>
                </a:lnTo>
                <a:lnTo>
                  <a:pt x="1072933" y="564621"/>
                </a:lnTo>
                <a:lnTo>
                  <a:pt x="1076900" y="562769"/>
                </a:lnTo>
                <a:lnTo>
                  <a:pt x="1080602" y="561711"/>
                </a:lnTo>
                <a:lnTo>
                  <a:pt x="1082454" y="561446"/>
                </a:lnTo>
                <a:lnTo>
                  <a:pt x="1084041" y="561711"/>
                </a:lnTo>
                <a:lnTo>
                  <a:pt x="1085627" y="561711"/>
                </a:lnTo>
                <a:lnTo>
                  <a:pt x="1086950" y="562240"/>
                </a:lnTo>
                <a:lnTo>
                  <a:pt x="1098322" y="567531"/>
                </a:lnTo>
                <a:lnTo>
                  <a:pt x="1109430" y="572823"/>
                </a:lnTo>
                <a:lnTo>
                  <a:pt x="1119480" y="578115"/>
                </a:lnTo>
                <a:lnTo>
                  <a:pt x="1129266" y="582877"/>
                </a:lnTo>
                <a:lnTo>
                  <a:pt x="1146721" y="592931"/>
                </a:lnTo>
                <a:lnTo>
                  <a:pt x="1161267" y="601398"/>
                </a:lnTo>
                <a:lnTo>
                  <a:pt x="1173433" y="608806"/>
                </a:lnTo>
                <a:lnTo>
                  <a:pt x="1182161" y="614363"/>
                </a:lnTo>
                <a:lnTo>
                  <a:pt x="1189037" y="619390"/>
                </a:lnTo>
                <a:lnTo>
                  <a:pt x="1189037" y="656961"/>
                </a:lnTo>
                <a:lnTo>
                  <a:pt x="1189037" y="823913"/>
                </a:lnTo>
                <a:lnTo>
                  <a:pt x="541337" y="823913"/>
                </a:lnTo>
                <a:lnTo>
                  <a:pt x="541337" y="656961"/>
                </a:lnTo>
                <a:lnTo>
                  <a:pt x="541337" y="619390"/>
                </a:lnTo>
                <a:lnTo>
                  <a:pt x="549535" y="613834"/>
                </a:lnTo>
                <a:lnTo>
                  <a:pt x="559321" y="607219"/>
                </a:lnTo>
                <a:lnTo>
                  <a:pt x="573074" y="599017"/>
                </a:lnTo>
                <a:lnTo>
                  <a:pt x="590000" y="589492"/>
                </a:lnTo>
                <a:lnTo>
                  <a:pt x="599521" y="584200"/>
                </a:lnTo>
                <a:lnTo>
                  <a:pt x="609836" y="578644"/>
                </a:lnTo>
                <a:lnTo>
                  <a:pt x="620944" y="573088"/>
                </a:lnTo>
                <a:lnTo>
                  <a:pt x="632846" y="567531"/>
                </a:lnTo>
                <a:lnTo>
                  <a:pt x="645012" y="561975"/>
                </a:lnTo>
                <a:lnTo>
                  <a:pt x="657971" y="556154"/>
                </a:lnTo>
                <a:lnTo>
                  <a:pt x="659293" y="555890"/>
                </a:lnTo>
                <a:lnTo>
                  <a:pt x="660880" y="555625"/>
                </a:lnTo>
                <a:close/>
                <a:moveTo>
                  <a:pt x="1010944" y="534987"/>
                </a:moveTo>
                <a:lnTo>
                  <a:pt x="1013351" y="534987"/>
                </a:lnTo>
                <a:lnTo>
                  <a:pt x="1015758" y="534987"/>
                </a:lnTo>
                <a:lnTo>
                  <a:pt x="1018433" y="535246"/>
                </a:lnTo>
                <a:lnTo>
                  <a:pt x="1020840" y="536022"/>
                </a:lnTo>
                <a:lnTo>
                  <a:pt x="1022980" y="536799"/>
                </a:lnTo>
                <a:lnTo>
                  <a:pt x="1025120" y="537834"/>
                </a:lnTo>
                <a:lnTo>
                  <a:pt x="1027527" y="538870"/>
                </a:lnTo>
                <a:lnTo>
                  <a:pt x="1029399" y="540423"/>
                </a:lnTo>
                <a:lnTo>
                  <a:pt x="1030736" y="541976"/>
                </a:lnTo>
                <a:lnTo>
                  <a:pt x="1032341" y="543787"/>
                </a:lnTo>
                <a:lnTo>
                  <a:pt x="1033946" y="545599"/>
                </a:lnTo>
                <a:lnTo>
                  <a:pt x="1035283" y="547411"/>
                </a:lnTo>
                <a:lnTo>
                  <a:pt x="1036086" y="549482"/>
                </a:lnTo>
                <a:lnTo>
                  <a:pt x="1037155" y="551552"/>
                </a:lnTo>
                <a:lnTo>
                  <a:pt x="1037690" y="553882"/>
                </a:lnTo>
                <a:lnTo>
                  <a:pt x="1037958" y="556470"/>
                </a:lnTo>
                <a:lnTo>
                  <a:pt x="1038225" y="558800"/>
                </a:lnTo>
                <a:lnTo>
                  <a:pt x="1037958" y="561129"/>
                </a:lnTo>
                <a:lnTo>
                  <a:pt x="1037690" y="563717"/>
                </a:lnTo>
                <a:lnTo>
                  <a:pt x="1037155" y="565788"/>
                </a:lnTo>
                <a:lnTo>
                  <a:pt x="1036086" y="568118"/>
                </a:lnTo>
                <a:lnTo>
                  <a:pt x="1035283" y="569929"/>
                </a:lnTo>
                <a:lnTo>
                  <a:pt x="1033946" y="572000"/>
                </a:lnTo>
                <a:lnTo>
                  <a:pt x="1032341" y="573812"/>
                </a:lnTo>
                <a:lnTo>
                  <a:pt x="1030736" y="575624"/>
                </a:lnTo>
                <a:lnTo>
                  <a:pt x="1029399" y="577177"/>
                </a:lnTo>
                <a:lnTo>
                  <a:pt x="1027527" y="578471"/>
                </a:lnTo>
                <a:lnTo>
                  <a:pt x="1025120" y="579506"/>
                </a:lnTo>
                <a:lnTo>
                  <a:pt x="1022980" y="580541"/>
                </a:lnTo>
                <a:lnTo>
                  <a:pt x="1020840" y="581318"/>
                </a:lnTo>
                <a:lnTo>
                  <a:pt x="1018433" y="582094"/>
                </a:lnTo>
                <a:lnTo>
                  <a:pt x="1015758" y="582353"/>
                </a:lnTo>
                <a:lnTo>
                  <a:pt x="1013351" y="582612"/>
                </a:lnTo>
                <a:lnTo>
                  <a:pt x="1010944" y="582353"/>
                </a:lnTo>
                <a:lnTo>
                  <a:pt x="1008537" y="582094"/>
                </a:lnTo>
                <a:lnTo>
                  <a:pt x="1006130" y="581318"/>
                </a:lnTo>
                <a:lnTo>
                  <a:pt x="1003990" y="580541"/>
                </a:lnTo>
                <a:lnTo>
                  <a:pt x="1001850" y="579506"/>
                </a:lnTo>
                <a:lnTo>
                  <a:pt x="999711" y="578471"/>
                </a:lnTo>
                <a:lnTo>
                  <a:pt x="997838" y="577177"/>
                </a:lnTo>
                <a:lnTo>
                  <a:pt x="996234" y="575624"/>
                </a:lnTo>
                <a:lnTo>
                  <a:pt x="994629" y="573812"/>
                </a:lnTo>
                <a:lnTo>
                  <a:pt x="993024" y="572000"/>
                </a:lnTo>
                <a:lnTo>
                  <a:pt x="991954" y="569929"/>
                </a:lnTo>
                <a:lnTo>
                  <a:pt x="990884" y="568118"/>
                </a:lnTo>
                <a:lnTo>
                  <a:pt x="990082" y="565788"/>
                </a:lnTo>
                <a:lnTo>
                  <a:pt x="989280" y="563717"/>
                </a:lnTo>
                <a:lnTo>
                  <a:pt x="989012" y="561129"/>
                </a:lnTo>
                <a:lnTo>
                  <a:pt x="989012" y="558800"/>
                </a:lnTo>
                <a:lnTo>
                  <a:pt x="989012" y="556470"/>
                </a:lnTo>
                <a:lnTo>
                  <a:pt x="989280" y="553882"/>
                </a:lnTo>
                <a:lnTo>
                  <a:pt x="990082" y="551552"/>
                </a:lnTo>
                <a:lnTo>
                  <a:pt x="990884" y="549482"/>
                </a:lnTo>
                <a:lnTo>
                  <a:pt x="991954" y="547411"/>
                </a:lnTo>
                <a:lnTo>
                  <a:pt x="993024" y="545599"/>
                </a:lnTo>
                <a:lnTo>
                  <a:pt x="994629" y="543787"/>
                </a:lnTo>
                <a:lnTo>
                  <a:pt x="996234" y="541976"/>
                </a:lnTo>
                <a:lnTo>
                  <a:pt x="997838" y="540423"/>
                </a:lnTo>
                <a:lnTo>
                  <a:pt x="999711" y="538870"/>
                </a:lnTo>
                <a:lnTo>
                  <a:pt x="1001850" y="537834"/>
                </a:lnTo>
                <a:lnTo>
                  <a:pt x="1003990" y="536799"/>
                </a:lnTo>
                <a:lnTo>
                  <a:pt x="1006130" y="536022"/>
                </a:lnTo>
                <a:lnTo>
                  <a:pt x="1008537" y="535246"/>
                </a:lnTo>
                <a:lnTo>
                  <a:pt x="1010944" y="534987"/>
                </a:lnTo>
                <a:close/>
                <a:moveTo>
                  <a:pt x="727050" y="534987"/>
                </a:moveTo>
                <a:lnTo>
                  <a:pt x="729457" y="534987"/>
                </a:lnTo>
                <a:lnTo>
                  <a:pt x="732131" y="534987"/>
                </a:lnTo>
                <a:lnTo>
                  <a:pt x="734539" y="535246"/>
                </a:lnTo>
                <a:lnTo>
                  <a:pt x="736678" y="536022"/>
                </a:lnTo>
                <a:lnTo>
                  <a:pt x="739085" y="536799"/>
                </a:lnTo>
                <a:lnTo>
                  <a:pt x="741493" y="537834"/>
                </a:lnTo>
                <a:lnTo>
                  <a:pt x="743365" y="538870"/>
                </a:lnTo>
                <a:lnTo>
                  <a:pt x="745237" y="540423"/>
                </a:lnTo>
                <a:lnTo>
                  <a:pt x="747109" y="541976"/>
                </a:lnTo>
                <a:lnTo>
                  <a:pt x="748447" y="543787"/>
                </a:lnTo>
                <a:lnTo>
                  <a:pt x="749784" y="545599"/>
                </a:lnTo>
                <a:lnTo>
                  <a:pt x="751121" y="547411"/>
                </a:lnTo>
                <a:lnTo>
                  <a:pt x="752191" y="549482"/>
                </a:lnTo>
                <a:lnTo>
                  <a:pt x="752993" y="551552"/>
                </a:lnTo>
                <a:lnTo>
                  <a:pt x="753528" y="553882"/>
                </a:lnTo>
                <a:lnTo>
                  <a:pt x="753796" y="556470"/>
                </a:lnTo>
                <a:lnTo>
                  <a:pt x="754063" y="558800"/>
                </a:lnTo>
                <a:lnTo>
                  <a:pt x="753796" y="561129"/>
                </a:lnTo>
                <a:lnTo>
                  <a:pt x="753528" y="563717"/>
                </a:lnTo>
                <a:lnTo>
                  <a:pt x="752993" y="565788"/>
                </a:lnTo>
                <a:lnTo>
                  <a:pt x="752191" y="568118"/>
                </a:lnTo>
                <a:lnTo>
                  <a:pt x="751121" y="569929"/>
                </a:lnTo>
                <a:lnTo>
                  <a:pt x="749784" y="572000"/>
                </a:lnTo>
                <a:lnTo>
                  <a:pt x="748447" y="573812"/>
                </a:lnTo>
                <a:lnTo>
                  <a:pt x="747109" y="575624"/>
                </a:lnTo>
                <a:lnTo>
                  <a:pt x="745237" y="577177"/>
                </a:lnTo>
                <a:lnTo>
                  <a:pt x="743365" y="578471"/>
                </a:lnTo>
                <a:lnTo>
                  <a:pt x="741493" y="579506"/>
                </a:lnTo>
                <a:lnTo>
                  <a:pt x="739085" y="580541"/>
                </a:lnTo>
                <a:lnTo>
                  <a:pt x="736678" y="581318"/>
                </a:lnTo>
                <a:lnTo>
                  <a:pt x="734539" y="582094"/>
                </a:lnTo>
                <a:lnTo>
                  <a:pt x="732131" y="582353"/>
                </a:lnTo>
                <a:lnTo>
                  <a:pt x="729457" y="582612"/>
                </a:lnTo>
                <a:lnTo>
                  <a:pt x="727050" y="582353"/>
                </a:lnTo>
                <a:lnTo>
                  <a:pt x="724642" y="582094"/>
                </a:lnTo>
                <a:lnTo>
                  <a:pt x="722235" y="581318"/>
                </a:lnTo>
                <a:lnTo>
                  <a:pt x="719828" y="580541"/>
                </a:lnTo>
                <a:lnTo>
                  <a:pt x="717688" y="579506"/>
                </a:lnTo>
                <a:lnTo>
                  <a:pt x="715816" y="578471"/>
                </a:lnTo>
                <a:lnTo>
                  <a:pt x="713944" y="577177"/>
                </a:lnTo>
                <a:lnTo>
                  <a:pt x="712072" y="575624"/>
                </a:lnTo>
                <a:lnTo>
                  <a:pt x="710467" y="573812"/>
                </a:lnTo>
                <a:lnTo>
                  <a:pt x="708862" y="572000"/>
                </a:lnTo>
                <a:lnTo>
                  <a:pt x="707792" y="569929"/>
                </a:lnTo>
                <a:lnTo>
                  <a:pt x="706722" y="568118"/>
                </a:lnTo>
                <a:lnTo>
                  <a:pt x="705920" y="565788"/>
                </a:lnTo>
                <a:lnTo>
                  <a:pt x="705118" y="563717"/>
                </a:lnTo>
                <a:lnTo>
                  <a:pt x="704850" y="561129"/>
                </a:lnTo>
                <a:lnTo>
                  <a:pt x="704850" y="558800"/>
                </a:lnTo>
                <a:lnTo>
                  <a:pt x="704850" y="556470"/>
                </a:lnTo>
                <a:lnTo>
                  <a:pt x="705118" y="553882"/>
                </a:lnTo>
                <a:lnTo>
                  <a:pt x="705920" y="551552"/>
                </a:lnTo>
                <a:lnTo>
                  <a:pt x="706722" y="549482"/>
                </a:lnTo>
                <a:lnTo>
                  <a:pt x="707792" y="547411"/>
                </a:lnTo>
                <a:lnTo>
                  <a:pt x="708862" y="545599"/>
                </a:lnTo>
                <a:lnTo>
                  <a:pt x="710467" y="543787"/>
                </a:lnTo>
                <a:lnTo>
                  <a:pt x="712072" y="541976"/>
                </a:lnTo>
                <a:lnTo>
                  <a:pt x="713944" y="540423"/>
                </a:lnTo>
                <a:lnTo>
                  <a:pt x="715816" y="538870"/>
                </a:lnTo>
                <a:lnTo>
                  <a:pt x="717688" y="537834"/>
                </a:lnTo>
                <a:lnTo>
                  <a:pt x="719828" y="536799"/>
                </a:lnTo>
                <a:lnTo>
                  <a:pt x="722235" y="536022"/>
                </a:lnTo>
                <a:lnTo>
                  <a:pt x="724642" y="535246"/>
                </a:lnTo>
                <a:lnTo>
                  <a:pt x="727050" y="534987"/>
                </a:lnTo>
                <a:close/>
                <a:moveTo>
                  <a:pt x="779198" y="191300"/>
                </a:moveTo>
                <a:lnTo>
                  <a:pt x="777082" y="191828"/>
                </a:lnTo>
                <a:lnTo>
                  <a:pt x="774965" y="192356"/>
                </a:lnTo>
                <a:lnTo>
                  <a:pt x="772848" y="193677"/>
                </a:lnTo>
                <a:lnTo>
                  <a:pt x="770467" y="194998"/>
                </a:lnTo>
                <a:lnTo>
                  <a:pt x="768615" y="196582"/>
                </a:lnTo>
                <a:lnTo>
                  <a:pt x="765440" y="206884"/>
                </a:lnTo>
                <a:lnTo>
                  <a:pt x="762530" y="217714"/>
                </a:lnTo>
                <a:lnTo>
                  <a:pt x="760148" y="228808"/>
                </a:lnTo>
                <a:lnTo>
                  <a:pt x="758032" y="240167"/>
                </a:lnTo>
                <a:lnTo>
                  <a:pt x="756444" y="251789"/>
                </a:lnTo>
                <a:lnTo>
                  <a:pt x="755386" y="263940"/>
                </a:lnTo>
                <a:lnTo>
                  <a:pt x="754592" y="276090"/>
                </a:lnTo>
                <a:lnTo>
                  <a:pt x="754592" y="288769"/>
                </a:lnTo>
                <a:lnTo>
                  <a:pt x="754592" y="298015"/>
                </a:lnTo>
                <a:lnTo>
                  <a:pt x="755121" y="307260"/>
                </a:lnTo>
                <a:lnTo>
                  <a:pt x="756180" y="316241"/>
                </a:lnTo>
                <a:lnTo>
                  <a:pt x="757238" y="324957"/>
                </a:lnTo>
                <a:lnTo>
                  <a:pt x="759090" y="333938"/>
                </a:lnTo>
                <a:lnTo>
                  <a:pt x="760942" y="342655"/>
                </a:lnTo>
                <a:lnTo>
                  <a:pt x="763588" y="351108"/>
                </a:lnTo>
                <a:lnTo>
                  <a:pt x="765969" y="359561"/>
                </a:lnTo>
                <a:lnTo>
                  <a:pt x="768615" y="367485"/>
                </a:lnTo>
                <a:lnTo>
                  <a:pt x="772055" y="375673"/>
                </a:lnTo>
                <a:lnTo>
                  <a:pt x="775494" y="383334"/>
                </a:lnTo>
                <a:lnTo>
                  <a:pt x="778934" y="390730"/>
                </a:lnTo>
                <a:lnTo>
                  <a:pt x="782902" y="397598"/>
                </a:lnTo>
                <a:lnTo>
                  <a:pt x="786871" y="404730"/>
                </a:lnTo>
                <a:lnTo>
                  <a:pt x="791105" y="411597"/>
                </a:lnTo>
                <a:lnTo>
                  <a:pt x="795602" y="417937"/>
                </a:lnTo>
                <a:lnTo>
                  <a:pt x="800100" y="424276"/>
                </a:lnTo>
                <a:lnTo>
                  <a:pt x="805128" y="430088"/>
                </a:lnTo>
                <a:lnTo>
                  <a:pt x="809890" y="435106"/>
                </a:lnTo>
                <a:lnTo>
                  <a:pt x="814917" y="440389"/>
                </a:lnTo>
                <a:lnTo>
                  <a:pt x="820209" y="445408"/>
                </a:lnTo>
                <a:lnTo>
                  <a:pt x="825500" y="449899"/>
                </a:lnTo>
                <a:lnTo>
                  <a:pt x="830792" y="454125"/>
                </a:lnTo>
                <a:lnTo>
                  <a:pt x="835819" y="457823"/>
                </a:lnTo>
                <a:lnTo>
                  <a:pt x="841375" y="460993"/>
                </a:lnTo>
                <a:lnTo>
                  <a:pt x="846667" y="463898"/>
                </a:lnTo>
                <a:lnTo>
                  <a:pt x="852223" y="466540"/>
                </a:lnTo>
                <a:lnTo>
                  <a:pt x="857780" y="468389"/>
                </a:lnTo>
                <a:lnTo>
                  <a:pt x="863336" y="470238"/>
                </a:lnTo>
                <a:lnTo>
                  <a:pt x="868628" y="471558"/>
                </a:lnTo>
                <a:lnTo>
                  <a:pt x="874184" y="472087"/>
                </a:lnTo>
                <a:lnTo>
                  <a:pt x="879475" y="472351"/>
                </a:lnTo>
                <a:lnTo>
                  <a:pt x="884503" y="472087"/>
                </a:lnTo>
                <a:lnTo>
                  <a:pt x="890059" y="471558"/>
                </a:lnTo>
                <a:lnTo>
                  <a:pt x="895350" y="470238"/>
                </a:lnTo>
                <a:lnTo>
                  <a:pt x="900907" y="468389"/>
                </a:lnTo>
                <a:lnTo>
                  <a:pt x="906463" y="466540"/>
                </a:lnTo>
                <a:lnTo>
                  <a:pt x="912019" y="463898"/>
                </a:lnTo>
                <a:lnTo>
                  <a:pt x="917311" y="460993"/>
                </a:lnTo>
                <a:lnTo>
                  <a:pt x="922867" y="457823"/>
                </a:lnTo>
                <a:lnTo>
                  <a:pt x="928159" y="454125"/>
                </a:lnTo>
                <a:lnTo>
                  <a:pt x="933186" y="449899"/>
                </a:lnTo>
                <a:lnTo>
                  <a:pt x="938478" y="445408"/>
                </a:lnTo>
                <a:lnTo>
                  <a:pt x="943769" y="440389"/>
                </a:lnTo>
                <a:lnTo>
                  <a:pt x="948796" y="435106"/>
                </a:lnTo>
                <a:lnTo>
                  <a:pt x="953559" y="430088"/>
                </a:lnTo>
                <a:lnTo>
                  <a:pt x="958321" y="424276"/>
                </a:lnTo>
                <a:lnTo>
                  <a:pt x="962819" y="417937"/>
                </a:lnTo>
                <a:lnTo>
                  <a:pt x="967582" y="411597"/>
                </a:lnTo>
                <a:lnTo>
                  <a:pt x="971551" y="404730"/>
                </a:lnTo>
                <a:lnTo>
                  <a:pt x="975784" y="397598"/>
                </a:lnTo>
                <a:lnTo>
                  <a:pt x="979488" y="390730"/>
                </a:lnTo>
                <a:lnTo>
                  <a:pt x="983192" y="383334"/>
                </a:lnTo>
                <a:lnTo>
                  <a:pt x="986632" y="375673"/>
                </a:lnTo>
                <a:lnTo>
                  <a:pt x="989807" y="367485"/>
                </a:lnTo>
                <a:lnTo>
                  <a:pt x="992453" y="359561"/>
                </a:lnTo>
                <a:lnTo>
                  <a:pt x="995363" y="351108"/>
                </a:lnTo>
                <a:lnTo>
                  <a:pt x="997480" y="342655"/>
                </a:lnTo>
                <a:lnTo>
                  <a:pt x="999596" y="333938"/>
                </a:lnTo>
                <a:lnTo>
                  <a:pt x="1001184" y="324957"/>
                </a:lnTo>
                <a:lnTo>
                  <a:pt x="1002242" y="316241"/>
                </a:lnTo>
                <a:lnTo>
                  <a:pt x="1003301" y="307260"/>
                </a:lnTo>
                <a:lnTo>
                  <a:pt x="1003830" y="298015"/>
                </a:lnTo>
                <a:lnTo>
                  <a:pt x="1004094" y="288769"/>
                </a:lnTo>
                <a:lnTo>
                  <a:pt x="1003830" y="282430"/>
                </a:lnTo>
                <a:lnTo>
                  <a:pt x="1003830" y="276090"/>
                </a:lnTo>
                <a:lnTo>
                  <a:pt x="989807" y="275034"/>
                </a:lnTo>
                <a:lnTo>
                  <a:pt x="975255" y="273449"/>
                </a:lnTo>
                <a:lnTo>
                  <a:pt x="960703" y="271600"/>
                </a:lnTo>
                <a:lnTo>
                  <a:pt x="946151" y="269487"/>
                </a:lnTo>
                <a:lnTo>
                  <a:pt x="931863" y="266581"/>
                </a:lnTo>
                <a:lnTo>
                  <a:pt x="917311" y="263411"/>
                </a:lnTo>
                <a:lnTo>
                  <a:pt x="903288" y="260242"/>
                </a:lnTo>
                <a:lnTo>
                  <a:pt x="889794" y="256544"/>
                </a:lnTo>
                <a:lnTo>
                  <a:pt x="876565" y="252581"/>
                </a:lnTo>
                <a:lnTo>
                  <a:pt x="864394" y="248091"/>
                </a:lnTo>
                <a:lnTo>
                  <a:pt x="852753" y="243600"/>
                </a:lnTo>
                <a:lnTo>
                  <a:pt x="847196" y="240959"/>
                </a:lnTo>
                <a:lnTo>
                  <a:pt x="842434" y="238318"/>
                </a:lnTo>
                <a:lnTo>
                  <a:pt x="837407" y="235940"/>
                </a:lnTo>
                <a:lnTo>
                  <a:pt x="832909" y="233035"/>
                </a:lnTo>
                <a:lnTo>
                  <a:pt x="828146" y="230129"/>
                </a:lnTo>
                <a:lnTo>
                  <a:pt x="824178" y="227223"/>
                </a:lnTo>
                <a:lnTo>
                  <a:pt x="820473" y="224054"/>
                </a:lnTo>
                <a:lnTo>
                  <a:pt x="817034" y="221148"/>
                </a:lnTo>
                <a:lnTo>
                  <a:pt x="814388" y="217978"/>
                </a:lnTo>
                <a:lnTo>
                  <a:pt x="811478" y="214544"/>
                </a:lnTo>
                <a:lnTo>
                  <a:pt x="807773" y="210054"/>
                </a:lnTo>
                <a:lnTo>
                  <a:pt x="804069" y="205563"/>
                </a:lnTo>
                <a:lnTo>
                  <a:pt x="801159" y="202130"/>
                </a:lnTo>
                <a:lnTo>
                  <a:pt x="797719" y="199224"/>
                </a:lnTo>
                <a:lnTo>
                  <a:pt x="794544" y="196582"/>
                </a:lnTo>
                <a:lnTo>
                  <a:pt x="791898" y="194733"/>
                </a:lnTo>
                <a:lnTo>
                  <a:pt x="788988" y="193149"/>
                </a:lnTo>
                <a:lnTo>
                  <a:pt x="786342" y="191828"/>
                </a:lnTo>
                <a:lnTo>
                  <a:pt x="783696" y="191300"/>
                </a:lnTo>
                <a:lnTo>
                  <a:pt x="781315" y="191300"/>
                </a:lnTo>
                <a:lnTo>
                  <a:pt x="779198" y="191300"/>
                </a:lnTo>
                <a:close/>
                <a:moveTo>
                  <a:pt x="872332" y="34925"/>
                </a:moveTo>
                <a:lnTo>
                  <a:pt x="883444" y="34925"/>
                </a:lnTo>
                <a:lnTo>
                  <a:pt x="894821" y="34925"/>
                </a:lnTo>
                <a:lnTo>
                  <a:pt x="906728" y="35189"/>
                </a:lnTo>
                <a:lnTo>
                  <a:pt x="919428" y="36246"/>
                </a:lnTo>
                <a:lnTo>
                  <a:pt x="925778" y="36774"/>
                </a:lnTo>
                <a:lnTo>
                  <a:pt x="932657" y="37567"/>
                </a:lnTo>
                <a:lnTo>
                  <a:pt x="939536" y="38887"/>
                </a:lnTo>
                <a:lnTo>
                  <a:pt x="946151" y="40472"/>
                </a:lnTo>
                <a:lnTo>
                  <a:pt x="953294" y="42057"/>
                </a:lnTo>
                <a:lnTo>
                  <a:pt x="960173" y="44170"/>
                </a:lnTo>
                <a:lnTo>
                  <a:pt x="967317" y="46283"/>
                </a:lnTo>
                <a:lnTo>
                  <a:pt x="973932" y="49189"/>
                </a:lnTo>
                <a:lnTo>
                  <a:pt x="980811" y="52095"/>
                </a:lnTo>
                <a:lnTo>
                  <a:pt x="987955" y="55529"/>
                </a:lnTo>
                <a:lnTo>
                  <a:pt x="994569" y="59491"/>
                </a:lnTo>
                <a:lnTo>
                  <a:pt x="1001449" y="63717"/>
                </a:lnTo>
                <a:lnTo>
                  <a:pt x="1007799" y="68736"/>
                </a:lnTo>
                <a:lnTo>
                  <a:pt x="1014678" y="74019"/>
                </a:lnTo>
                <a:lnTo>
                  <a:pt x="1021028" y="79830"/>
                </a:lnTo>
                <a:lnTo>
                  <a:pt x="1027378" y="86434"/>
                </a:lnTo>
                <a:lnTo>
                  <a:pt x="1033463" y="93301"/>
                </a:lnTo>
                <a:lnTo>
                  <a:pt x="1039284" y="100962"/>
                </a:lnTo>
                <a:lnTo>
                  <a:pt x="1044840" y="109414"/>
                </a:lnTo>
                <a:lnTo>
                  <a:pt x="1050396" y="118395"/>
                </a:lnTo>
                <a:lnTo>
                  <a:pt x="1055688" y="127905"/>
                </a:lnTo>
                <a:lnTo>
                  <a:pt x="1060715" y="138206"/>
                </a:lnTo>
                <a:lnTo>
                  <a:pt x="1065478" y="149300"/>
                </a:lnTo>
                <a:lnTo>
                  <a:pt x="1069711" y="161187"/>
                </a:lnTo>
                <a:lnTo>
                  <a:pt x="1073944" y="173602"/>
                </a:lnTo>
                <a:lnTo>
                  <a:pt x="1077913" y="187337"/>
                </a:lnTo>
                <a:lnTo>
                  <a:pt x="1085057" y="213488"/>
                </a:lnTo>
                <a:lnTo>
                  <a:pt x="1091936" y="236997"/>
                </a:lnTo>
                <a:lnTo>
                  <a:pt x="1098815" y="258657"/>
                </a:lnTo>
                <a:lnTo>
                  <a:pt x="1105694" y="277675"/>
                </a:lnTo>
                <a:lnTo>
                  <a:pt x="1112309" y="294581"/>
                </a:lnTo>
                <a:lnTo>
                  <a:pt x="1118659" y="309901"/>
                </a:lnTo>
                <a:lnTo>
                  <a:pt x="1124744" y="323901"/>
                </a:lnTo>
                <a:lnTo>
                  <a:pt x="1130301" y="336580"/>
                </a:lnTo>
                <a:lnTo>
                  <a:pt x="1140090" y="357976"/>
                </a:lnTo>
                <a:lnTo>
                  <a:pt x="1144059" y="367749"/>
                </a:lnTo>
                <a:lnTo>
                  <a:pt x="1147499" y="376994"/>
                </a:lnTo>
                <a:lnTo>
                  <a:pt x="1150409" y="385975"/>
                </a:lnTo>
                <a:lnTo>
                  <a:pt x="1151467" y="390202"/>
                </a:lnTo>
                <a:lnTo>
                  <a:pt x="1152526" y="394692"/>
                </a:lnTo>
                <a:lnTo>
                  <a:pt x="1153055" y="399182"/>
                </a:lnTo>
                <a:lnTo>
                  <a:pt x="1153584" y="403673"/>
                </a:lnTo>
                <a:lnTo>
                  <a:pt x="1154113" y="408163"/>
                </a:lnTo>
                <a:lnTo>
                  <a:pt x="1154113" y="413182"/>
                </a:lnTo>
                <a:lnTo>
                  <a:pt x="1154113" y="417409"/>
                </a:lnTo>
                <a:lnTo>
                  <a:pt x="1153319" y="421635"/>
                </a:lnTo>
                <a:lnTo>
                  <a:pt x="1152790" y="425597"/>
                </a:lnTo>
                <a:lnTo>
                  <a:pt x="1151467" y="429823"/>
                </a:lnTo>
                <a:lnTo>
                  <a:pt x="1150409" y="433257"/>
                </a:lnTo>
                <a:lnTo>
                  <a:pt x="1148557" y="436691"/>
                </a:lnTo>
                <a:lnTo>
                  <a:pt x="1146705" y="439861"/>
                </a:lnTo>
                <a:lnTo>
                  <a:pt x="1144059" y="443031"/>
                </a:lnTo>
                <a:lnTo>
                  <a:pt x="1141413" y="445936"/>
                </a:lnTo>
                <a:lnTo>
                  <a:pt x="1138503" y="448578"/>
                </a:lnTo>
                <a:lnTo>
                  <a:pt x="1135063" y="450955"/>
                </a:lnTo>
                <a:lnTo>
                  <a:pt x="1131359" y="453068"/>
                </a:lnTo>
                <a:lnTo>
                  <a:pt x="1127390" y="454917"/>
                </a:lnTo>
                <a:lnTo>
                  <a:pt x="1123422" y="456766"/>
                </a:lnTo>
                <a:lnTo>
                  <a:pt x="1118924" y="458351"/>
                </a:lnTo>
                <a:lnTo>
                  <a:pt x="1113897" y="459672"/>
                </a:lnTo>
                <a:lnTo>
                  <a:pt x="1108605" y="460729"/>
                </a:lnTo>
                <a:lnTo>
                  <a:pt x="1103049" y="461785"/>
                </a:lnTo>
                <a:lnTo>
                  <a:pt x="1096963" y="462313"/>
                </a:lnTo>
                <a:lnTo>
                  <a:pt x="1090878" y="462578"/>
                </a:lnTo>
                <a:lnTo>
                  <a:pt x="1084263" y="462842"/>
                </a:lnTo>
                <a:lnTo>
                  <a:pt x="1077649" y="462842"/>
                </a:lnTo>
                <a:lnTo>
                  <a:pt x="1070240" y="462578"/>
                </a:lnTo>
                <a:lnTo>
                  <a:pt x="1062832" y="462313"/>
                </a:lnTo>
                <a:lnTo>
                  <a:pt x="1054630" y="461521"/>
                </a:lnTo>
                <a:lnTo>
                  <a:pt x="1046428" y="460464"/>
                </a:lnTo>
                <a:lnTo>
                  <a:pt x="1029230" y="458087"/>
                </a:lnTo>
                <a:lnTo>
                  <a:pt x="1010444" y="454653"/>
                </a:lnTo>
                <a:lnTo>
                  <a:pt x="990071" y="449899"/>
                </a:lnTo>
                <a:lnTo>
                  <a:pt x="983721" y="457295"/>
                </a:lnTo>
                <a:lnTo>
                  <a:pt x="977636" y="464427"/>
                </a:lnTo>
                <a:lnTo>
                  <a:pt x="971286" y="471030"/>
                </a:lnTo>
                <a:lnTo>
                  <a:pt x="964407" y="477106"/>
                </a:lnTo>
                <a:lnTo>
                  <a:pt x="957528" y="482653"/>
                </a:lnTo>
                <a:lnTo>
                  <a:pt x="950648" y="488200"/>
                </a:lnTo>
                <a:lnTo>
                  <a:pt x="943505" y="492690"/>
                </a:lnTo>
                <a:lnTo>
                  <a:pt x="936361" y="497445"/>
                </a:lnTo>
                <a:lnTo>
                  <a:pt x="929217" y="501143"/>
                </a:lnTo>
                <a:lnTo>
                  <a:pt x="922338" y="504577"/>
                </a:lnTo>
                <a:lnTo>
                  <a:pt x="914930" y="507482"/>
                </a:lnTo>
                <a:lnTo>
                  <a:pt x="907786" y="510124"/>
                </a:lnTo>
                <a:lnTo>
                  <a:pt x="900642" y="511973"/>
                </a:lnTo>
                <a:lnTo>
                  <a:pt x="893498" y="513029"/>
                </a:lnTo>
                <a:lnTo>
                  <a:pt x="886355" y="514086"/>
                </a:lnTo>
                <a:lnTo>
                  <a:pt x="879475" y="514350"/>
                </a:lnTo>
                <a:lnTo>
                  <a:pt x="872596" y="514086"/>
                </a:lnTo>
                <a:lnTo>
                  <a:pt x="865453" y="513294"/>
                </a:lnTo>
                <a:lnTo>
                  <a:pt x="858309" y="511973"/>
                </a:lnTo>
                <a:lnTo>
                  <a:pt x="851430" y="510124"/>
                </a:lnTo>
                <a:lnTo>
                  <a:pt x="844286" y="507482"/>
                </a:lnTo>
                <a:lnTo>
                  <a:pt x="837142" y="504841"/>
                </a:lnTo>
                <a:lnTo>
                  <a:pt x="829998" y="501407"/>
                </a:lnTo>
                <a:lnTo>
                  <a:pt x="822855" y="497709"/>
                </a:lnTo>
                <a:lnTo>
                  <a:pt x="815975" y="493483"/>
                </a:lnTo>
                <a:lnTo>
                  <a:pt x="809096" y="488728"/>
                </a:lnTo>
                <a:lnTo>
                  <a:pt x="801953" y="483445"/>
                </a:lnTo>
                <a:lnTo>
                  <a:pt x="795338" y="477898"/>
                </a:lnTo>
                <a:lnTo>
                  <a:pt x="788723" y="472087"/>
                </a:lnTo>
                <a:lnTo>
                  <a:pt x="782373" y="465747"/>
                </a:lnTo>
                <a:lnTo>
                  <a:pt x="775759" y="458879"/>
                </a:lnTo>
                <a:lnTo>
                  <a:pt x="769673" y="451748"/>
                </a:lnTo>
                <a:lnTo>
                  <a:pt x="750623" y="455974"/>
                </a:lnTo>
                <a:lnTo>
                  <a:pt x="732367" y="458879"/>
                </a:lnTo>
                <a:lnTo>
                  <a:pt x="715698" y="460993"/>
                </a:lnTo>
                <a:lnTo>
                  <a:pt x="708025" y="462049"/>
                </a:lnTo>
                <a:lnTo>
                  <a:pt x="700352" y="462578"/>
                </a:lnTo>
                <a:lnTo>
                  <a:pt x="693209" y="462842"/>
                </a:lnTo>
                <a:lnTo>
                  <a:pt x="686065" y="462842"/>
                </a:lnTo>
                <a:lnTo>
                  <a:pt x="679715" y="462842"/>
                </a:lnTo>
                <a:lnTo>
                  <a:pt x="673100" y="462578"/>
                </a:lnTo>
                <a:lnTo>
                  <a:pt x="667279" y="462049"/>
                </a:lnTo>
                <a:lnTo>
                  <a:pt x="661723" y="461521"/>
                </a:lnTo>
                <a:lnTo>
                  <a:pt x="656432" y="460464"/>
                </a:lnTo>
                <a:lnTo>
                  <a:pt x="651404" y="459144"/>
                </a:lnTo>
                <a:lnTo>
                  <a:pt x="646642" y="458087"/>
                </a:lnTo>
                <a:lnTo>
                  <a:pt x="642409" y="456502"/>
                </a:lnTo>
                <a:lnTo>
                  <a:pt x="637911" y="454653"/>
                </a:lnTo>
                <a:lnTo>
                  <a:pt x="634207" y="452540"/>
                </a:lnTo>
                <a:lnTo>
                  <a:pt x="631032" y="450427"/>
                </a:lnTo>
                <a:lnTo>
                  <a:pt x="627857" y="447785"/>
                </a:lnTo>
                <a:lnTo>
                  <a:pt x="624682" y="445408"/>
                </a:lnTo>
                <a:lnTo>
                  <a:pt x="622300" y="442502"/>
                </a:lnTo>
                <a:lnTo>
                  <a:pt x="620184" y="439597"/>
                </a:lnTo>
                <a:lnTo>
                  <a:pt x="618067" y="436427"/>
                </a:lnTo>
                <a:lnTo>
                  <a:pt x="616479" y="432993"/>
                </a:lnTo>
                <a:lnTo>
                  <a:pt x="615157" y="429295"/>
                </a:lnTo>
                <a:lnTo>
                  <a:pt x="614098" y="425333"/>
                </a:lnTo>
                <a:lnTo>
                  <a:pt x="613304" y="421371"/>
                </a:lnTo>
                <a:lnTo>
                  <a:pt x="613040" y="417409"/>
                </a:lnTo>
                <a:lnTo>
                  <a:pt x="612775" y="413182"/>
                </a:lnTo>
                <a:lnTo>
                  <a:pt x="612775" y="408163"/>
                </a:lnTo>
                <a:lnTo>
                  <a:pt x="613040" y="403673"/>
                </a:lnTo>
                <a:lnTo>
                  <a:pt x="613569" y="399182"/>
                </a:lnTo>
                <a:lnTo>
                  <a:pt x="614627" y="394692"/>
                </a:lnTo>
                <a:lnTo>
                  <a:pt x="615421" y="390202"/>
                </a:lnTo>
                <a:lnTo>
                  <a:pt x="616479" y="385975"/>
                </a:lnTo>
                <a:lnTo>
                  <a:pt x="619125" y="376994"/>
                </a:lnTo>
                <a:lnTo>
                  <a:pt x="622829" y="367749"/>
                </a:lnTo>
                <a:lnTo>
                  <a:pt x="627063" y="357976"/>
                </a:lnTo>
                <a:lnTo>
                  <a:pt x="636588" y="336580"/>
                </a:lnTo>
                <a:lnTo>
                  <a:pt x="642409" y="323901"/>
                </a:lnTo>
                <a:lnTo>
                  <a:pt x="648229" y="309901"/>
                </a:lnTo>
                <a:lnTo>
                  <a:pt x="654315" y="294581"/>
                </a:lnTo>
                <a:lnTo>
                  <a:pt x="661194" y="277675"/>
                </a:lnTo>
                <a:lnTo>
                  <a:pt x="667809" y="258657"/>
                </a:lnTo>
                <a:lnTo>
                  <a:pt x="674952" y="236997"/>
                </a:lnTo>
                <a:lnTo>
                  <a:pt x="682096" y="213488"/>
                </a:lnTo>
                <a:lnTo>
                  <a:pt x="689240" y="187337"/>
                </a:lnTo>
                <a:lnTo>
                  <a:pt x="692944" y="173602"/>
                </a:lnTo>
                <a:lnTo>
                  <a:pt x="697177" y="161187"/>
                </a:lnTo>
                <a:lnTo>
                  <a:pt x="701411" y="149300"/>
                </a:lnTo>
                <a:lnTo>
                  <a:pt x="706173" y="138206"/>
                </a:lnTo>
                <a:lnTo>
                  <a:pt x="711200" y="127905"/>
                </a:lnTo>
                <a:lnTo>
                  <a:pt x="716227" y="118395"/>
                </a:lnTo>
                <a:lnTo>
                  <a:pt x="721784" y="109414"/>
                </a:lnTo>
                <a:lnTo>
                  <a:pt x="727605" y="100962"/>
                </a:lnTo>
                <a:lnTo>
                  <a:pt x="733690" y="93301"/>
                </a:lnTo>
                <a:lnTo>
                  <a:pt x="739775" y="86434"/>
                </a:lnTo>
                <a:lnTo>
                  <a:pt x="745861" y="79830"/>
                </a:lnTo>
                <a:lnTo>
                  <a:pt x="752475" y="74019"/>
                </a:lnTo>
                <a:lnTo>
                  <a:pt x="758825" y="68736"/>
                </a:lnTo>
                <a:lnTo>
                  <a:pt x="765705" y="63717"/>
                </a:lnTo>
                <a:lnTo>
                  <a:pt x="772055" y="59491"/>
                </a:lnTo>
                <a:lnTo>
                  <a:pt x="779198" y="55529"/>
                </a:lnTo>
                <a:lnTo>
                  <a:pt x="786077" y="52095"/>
                </a:lnTo>
                <a:lnTo>
                  <a:pt x="792692" y="49189"/>
                </a:lnTo>
                <a:lnTo>
                  <a:pt x="799836" y="46283"/>
                </a:lnTo>
                <a:lnTo>
                  <a:pt x="806715" y="44170"/>
                </a:lnTo>
                <a:lnTo>
                  <a:pt x="813594" y="42057"/>
                </a:lnTo>
                <a:lnTo>
                  <a:pt x="820473" y="40472"/>
                </a:lnTo>
                <a:lnTo>
                  <a:pt x="827353" y="38887"/>
                </a:lnTo>
                <a:lnTo>
                  <a:pt x="833967" y="37567"/>
                </a:lnTo>
                <a:lnTo>
                  <a:pt x="840846" y="36774"/>
                </a:lnTo>
                <a:lnTo>
                  <a:pt x="847196" y="36246"/>
                </a:lnTo>
                <a:lnTo>
                  <a:pt x="860161" y="35189"/>
                </a:lnTo>
                <a:lnTo>
                  <a:pt x="872332" y="34925"/>
                </a:lnTo>
                <a:close/>
                <a:moveTo>
                  <a:pt x="1230802" y="0"/>
                </a:moveTo>
                <a:lnTo>
                  <a:pt x="1249302" y="3176"/>
                </a:lnTo>
                <a:lnTo>
                  <a:pt x="1267538" y="6881"/>
                </a:lnTo>
                <a:lnTo>
                  <a:pt x="1285774" y="11380"/>
                </a:lnTo>
                <a:lnTo>
                  <a:pt x="1303481" y="15879"/>
                </a:lnTo>
                <a:lnTo>
                  <a:pt x="1321188" y="20907"/>
                </a:lnTo>
                <a:lnTo>
                  <a:pt x="1338896" y="26200"/>
                </a:lnTo>
                <a:lnTo>
                  <a:pt x="1356339" y="31758"/>
                </a:lnTo>
                <a:lnTo>
                  <a:pt x="1373518" y="37580"/>
                </a:lnTo>
                <a:lnTo>
                  <a:pt x="1390432" y="43667"/>
                </a:lnTo>
                <a:lnTo>
                  <a:pt x="1407346" y="50283"/>
                </a:lnTo>
                <a:lnTo>
                  <a:pt x="1423997" y="57164"/>
                </a:lnTo>
                <a:lnTo>
                  <a:pt x="1440647" y="64310"/>
                </a:lnTo>
                <a:lnTo>
                  <a:pt x="1456768" y="71985"/>
                </a:lnTo>
                <a:lnTo>
                  <a:pt x="1472890" y="79659"/>
                </a:lnTo>
                <a:lnTo>
                  <a:pt x="1489012" y="88128"/>
                </a:lnTo>
                <a:lnTo>
                  <a:pt x="1504605" y="96332"/>
                </a:lnTo>
                <a:lnTo>
                  <a:pt x="1520198" y="105330"/>
                </a:lnTo>
                <a:lnTo>
                  <a:pt x="1535791" y="114328"/>
                </a:lnTo>
                <a:lnTo>
                  <a:pt x="1550855" y="123856"/>
                </a:lnTo>
                <a:lnTo>
                  <a:pt x="1565655" y="133383"/>
                </a:lnTo>
                <a:lnTo>
                  <a:pt x="1580455" y="143175"/>
                </a:lnTo>
                <a:lnTo>
                  <a:pt x="1594727" y="153496"/>
                </a:lnTo>
                <a:lnTo>
                  <a:pt x="1608998" y="163818"/>
                </a:lnTo>
                <a:lnTo>
                  <a:pt x="1623006" y="174668"/>
                </a:lnTo>
                <a:lnTo>
                  <a:pt x="1637013" y="185784"/>
                </a:lnTo>
                <a:lnTo>
                  <a:pt x="1650492" y="196899"/>
                </a:lnTo>
                <a:lnTo>
                  <a:pt x="1663706" y="208543"/>
                </a:lnTo>
                <a:lnTo>
                  <a:pt x="1676920" y="220453"/>
                </a:lnTo>
                <a:lnTo>
                  <a:pt x="1689871" y="232362"/>
                </a:lnTo>
                <a:lnTo>
                  <a:pt x="1702556" y="244800"/>
                </a:lnTo>
                <a:lnTo>
                  <a:pt x="1714978" y="257239"/>
                </a:lnTo>
                <a:lnTo>
                  <a:pt x="1726871" y="269942"/>
                </a:lnTo>
                <a:lnTo>
                  <a:pt x="1738764" y="283174"/>
                </a:lnTo>
                <a:lnTo>
                  <a:pt x="1750393" y="296142"/>
                </a:lnTo>
                <a:lnTo>
                  <a:pt x="1761757" y="309639"/>
                </a:lnTo>
                <a:lnTo>
                  <a:pt x="1772857" y="323666"/>
                </a:lnTo>
                <a:lnTo>
                  <a:pt x="1783429" y="337427"/>
                </a:lnTo>
                <a:lnTo>
                  <a:pt x="1794264" y="351454"/>
                </a:lnTo>
                <a:lnTo>
                  <a:pt x="1804572" y="365745"/>
                </a:lnTo>
                <a:lnTo>
                  <a:pt x="1814350" y="380300"/>
                </a:lnTo>
                <a:lnTo>
                  <a:pt x="1824129" y="395121"/>
                </a:lnTo>
                <a:lnTo>
                  <a:pt x="1833379" y="409941"/>
                </a:lnTo>
                <a:lnTo>
                  <a:pt x="1842629" y="425026"/>
                </a:lnTo>
                <a:lnTo>
                  <a:pt x="1851615" y="440376"/>
                </a:lnTo>
                <a:lnTo>
                  <a:pt x="1859808" y="455990"/>
                </a:lnTo>
                <a:lnTo>
                  <a:pt x="1868265" y="471604"/>
                </a:lnTo>
                <a:lnTo>
                  <a:pt x="1876194" y="487748"/>
                </a:lnTo>
                <a:lnTo>
                  <a:pt x="1883858" y="503627"/>
                </a:lnTo>
                <a:lnTo>
                  <a:pt x="1890994" y="519770"/>
                </a:lnTo>
                <a:lnTo>
                  <a:pt x="1898130" y="535914"/>
                </a:lnTo>
                <a:lnTo>
                  <a:pt x="1904737" y="552587"/>
                </a:lnTo>
                <a:lnTo>
                  <a:pt x="1911344" y="569260"/>
                </a:lnTo>
                <a:lnTo>
                  <a:pt x="1917158" y="585933"/>
                </a:lnTo>
                <a:lnTo>
                  <a:pt x="1922973" y="602870"/>
                </a:lnTo>
                <a:lnTo>
                  <a:pt x="1928259" y="620072"/>
                </a:lnTo>
                <a:lnTo>
                  <a:pt x="1933544" y="637539"/>
                </a:lnTo>
                <a:lnTo>
                  <a:pt x="1938037" y="654741"/>
                </a:lnTo>
                <a:lnTo>
                  <a:pt x="1942266" y="672208"/>
                </a:lnTo>
                <a:lnTo>
                  <a:pt x="1946495" y="689940"/>
                </a:lnTo>
                <a:lnTo>
                  <a:pt x="1950195" y="707671"/>
                </a:lnTo>
                <a:lnTo>
                  <a:pt x="1953366" y="725667"/>
                </a:lnTo>
                <a:lnTo>
                  <a:pt x="1956537" y="743399"/>
                </a:lnTo>
                <a:lnTo>
                  <a:pt x="1958916" y="761659"/>
                </a:lnTo>
                <a:lnTo>
                  <a:pt x="1961295" y="779920"/>
                </a:lnTo>
                <a:lnTo>
                  <a:pt x="2143125" y="779920"/>
                </a:lnTo>
                <a:lnTo>
                  <a:pt x="1851879" y="1071563"/>
                </a:lnTo>
                <a:lnTo>
                  <a:pt x="1560634" y="779920"/>
                </a:lnTo>
                <a:lnTo>
                  <a:pt x="1758057" y="779920"/>
                </a:lnTo>
                <a:lnTo>
                  <a:pt x="1755943" y="766423"/>
                </a:lnTo>
                <a:lnTo>
                  <a:pt x="1753300" y="752661"/>
                </a:lnTo>
                <a:lnTo>
                  <a:pt x="1750921" y="739164"/>
                </a:lnTo>
                <a:lnTo>
                  <a:pt x="1747750" y="725932"/>
                </a:lnTo>
                <a:lnTo>
                  <a:pt x="1744842" y="712699"/>
                </a:lnTo>
                <a:lnTo>
                  <a:pt x="1741407" y="699467"/>
                </a:lnTo>
                <a:lnTo>
                  <a:pt x="1737707" y="686499"/>
                </a:lnTo>
                <a:lnTo>
                  <a:pt x="1733742" y="673531"/>
                </a:lnTo>
                <a:lnTo>
                  <a:pt x="1729778" y="660564"/>
                </a:lnTo>
                <a:lnTo>
                  <a:pt x="1725021" y="647860"/>
                </a:lnTo>
                <a:lnTo>
                  <a:pt x="1720528" y="635422"/>
                </a:lnTo>
                <a:lnTo>
                  <a:pt x="1715506" y="622719"/>
                </a:lnTo>
                <a:lnTo>
                  <a:pt x="1710485" y="610016"/>
                </a:lnTo>
                <a:lnTo>
                  <a:pt x="1704935" y="598106"/>
                </a:lnTo>
                <a:lnTo>
                  <a:pt x="1699385" y="585668"/>
                </a:lnTo>
                <a:lnTo>
                  <a:pt x="1693571" y="573759"/>
                </a:lnTo>
                <a:lnTo>
                  <a:pt x="1687756" y="561585"/>
                </a:lnTo>
                <a:lnTo>
                  <a:pt x="1681413" y="549940"/>
                </a:lnTo>
                <a:lnTo>
                  <a:pt x="1674806" y="538296"/>
                </a:lnTo>
                <a:lnTo>
                  <a:pt x="1668463" y="526387"/>
                </a:lnTo>
                <a:lnTo>
                  <a:pt x="1661327" y="515007"/>
                </a:lnTo>
                <a:lnTo>
                  <a:pt x="1654192" y="503891"/>
                </a:lnTo>
                <a:lnTo>
                  <a:pt x="1646791" y="492776"/>
                </a:lnTo>
                <a:lnTo>
                  <a:pt x="1639391" y="481661"/>
                </a:lnTo>
                <a:lnTo>
                  <a:pt x="1631727" y="471075"/>
                </a:lnTo>
                <a:lnTo>
                  <a:pt x="1623798" y="460489"/>
                </a:lnTo>
                <a:lnTo>
                  <a:pt x="1615341" y="449903"/>
                </a:lnTo>
                <a:lnTo>
                  <a:pt x="1607148" y="439582"/>
                </a:lnTo>
                <a:lnTo>
                  <a:pt x="1598691" y="429260"/>
                </a:lnTo>
                <a:lnTo>
                  <a:pt x="1589969" y="419204"/>
                </a:lnTo>
                <a:lnTo>
                  <a:pt x="1580984" y="409676"/>
                </a:lnTo>
                <a:lnTo>
                  <a:pt x="1571998" y="399884"/>
                </a:lnTo>
                <a:lnTo>
                  <a:pt x="1562484" y="390092"/>
                </a:lnTo>
                <a:lnTo>
                  <a:pt x="1553234" y="380830"/>
                </a:lnTo>
                <a:lnTo>
                  <a:pt x="1543455" y="371832"/>
                </a:lnTo>
                <a:lnTo>
                  <a:pt x="1533412" y="362834"/>
                </a:lnTo>
                <a:lnTo>
                  <a:pt x="1523633" y="354100"/>
                </a:lnTo>
                <a:lnTo>
                  <a:pt x="1513590" y="345631"/>
                </a:lnTo>
                <a:lnTo>
                  <a:pt x="1503019" y="337163"/>
                </a:lnTo>
                <a:lnTo>
                  <a:pt x="1492712" y="328959"/>
                </a:lnTo>
                <a:lnTo>
                  <a:pt x="1481876" y="320754"/>
                </a:lnTo>
                <a:lnTo>
                  <a:pt x="1471040" y="313080"/>
                </a:lnTo>
                <a:lnTo>
                  <a:pt x="1459940" y="305405"/>
                </a:lnTo>
                <a:lnTo>
                  <a:pt x="1448840" y="297995"/>
                </a:lnTo>
                <a:lnTo>
                  <a:pt x="1437475" y="290849"/>
                </a:lnTo>
                <a:lnTo>
                  <a:pt x="1426111" y="283968"/>
                </a:lnTo>
                <a:lnTo>
                  <a:pt x="1414482" y="277352"/>
                </a:lnTo>
                <a:lnTo>
                  <a:pt x="1402325" y="270471"/>
                </a:lnTo>
                <a:lnTo>
                  <a:pt x="1390696" y="264384"/>
                </a:lnTo>
                <a:lnTo>
                  <a:pt x="1378275" y="258297"/>
                </a:lnTo>
                <a:lnTo>
                  <a:pt x="1366382" y="252475"/>
                </a:lnTo>
                <a:lnTo>
                  <a:pt x="1353960" y="246917"/>
                </a:lnTo>
                <a:lnTo>
                  <a:pt x="1341539" y="241624"/>
                </a:lnTo>
                <a:lnTo>
                  <a:pt x="1328853" y="236332"/>
                </a:lnTo>
                <a:lnTo>
                  <a:pt x="1315903" y="231303"/>
                </a:lnTo>
                <a:lnTo>
                  <a:pt x="1303217" y="226804"/>
                </a:lnTo>
                <a:lnTo>
                  <a:pt x="1290002" y="222305"/>
                </a:lnTo>
                <a:lnTo>
                  <a:pt x="1277052" y="218071"/>
                </a:lnTo>
                <a:lnTo>
                  <a:pt x="1263574" y="214101"/>
                </a:lnTo>
                <a:lnTo>
                  <a:pt x="1250359" y="210396"/>
                </a:lnTo>
                <a:lnTo>
                  <a:pt x="1236881" y="206955"/>
                </a:lnTo>
                <a:lnTo>
                  <a:pt x="1223138" y="204044"/>
                </a:lnTo>
                <a:lnTo>
                  <a:pt x="1209395" y="201133"/>
                </a:lnTo>
                <a:lnTo>
                  <a:pt x="1195387" y="198487"/>
                </a:lnTo>
                <a:lnTo>
                  <a:pt x="1230802" y="0"/>
                </a:lnTo>
                <a:close/>
              </a:path>
            </a:pathLst>
          </a:custGeom>
          <a:solidFill>
            <a:srgbClr val="FF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1" name="矩形 30"/>
          <p:cNvSpPr/>
          <p:nvPr/>
        </p:nvSpPr>
        <p:spPr>
          <a:xfrm>
            <a:off x="502506" y="3139057"/>
            <a:ext cx="3367634" cy="1834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32" name="矩形 31"/>
          <p:cNvSpPr/>
          <p:nvPr/>
        </p:nvSpPr>
        <p:spPr>
          <a:xfrm>
            <a:off x="8321860" y="3139057"/>
            <a:ext cx="3367634" cy="1834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33" name="矩形 32"/>
          <p:cNvSpPr/>
          <p:nvPr>
            <p:custDataLst>
              <p:tags r:id="rId1"/>
            </p:custDataLst>
          </p:nvPr>
        </p:nvSpPr>
        <p:spPr>
          <a:xfrm>
            <a:off x="4673766" y="2443760"/>
            <a:ext cx="2844468" cy="3421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chemeClr val="accent1"/>
                </a:solidFill>
              </a:rPr>
              <a:t>请输入您的小标题</a:t>
            </a:r>
            <a:endParaRPr lang="zh-CN" altLang="en-US" sz="1800" spc="51" dirty="0">
              <a:solidFill>
                <a:schemeClr val="accent1"/>
              </a:solidFill>
            </a:endParaRPr>
          </a:p>
        </p:txBody>
      </p:sp>
      <p:sp>
        <p:nvSpPr>
          <p:cNvPr id="34" name="矩形 33"/>
          <p:cNvSpPr/>
          <p:nvPr>
            <p:custDataLst>
              <p:tags r:id="rId2"/>
            </p:custDataLst>
          </p:nvPr>
        </p:nvSpPr>
        <p:spPr>
          <a:xfrm>
            <a:off x="4673766" y="5369117"/>
            <a:ext cx="2844468" cy="3421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chemeClr val="accent1"/>
                </a:solidFill>
              </a:rPr>
              <a:t>请输入您的小标题</a:t>
            </a:r>
            <a:endParaRPr lang="zh-CN" altLang="en-US" sz="1800" spc="51" dirty="0">
              <a:solidFill>
                <a:schemeClr val="accent1"/>
              </a:solidFill>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도넛 26"/>
          <p:cNvSpPr/>
          <p:nvPr/>
        </p:nvSpPr>
        <p:spPr bwMode="auto">
          <a:xfrm>
            <a:off x="4135438" y="2456986"/>
            <a:ext cx="3921125" cy="3921125"/>
          </a:xfrm>
          <a:prstGeom prst="donut">
            <a:avLst>
              <a:gd name="adj" fmla="val 1331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solidFill>
                <a:schemeClr val="tx1"/>
              </a:solidFill>
            </a:endParaRPr>
          </a:p>
        </p:txBody>
      </p:sp>
      <p:cxnSp>
        <p:nvCxnSpPr>
          <p:cNvPr id="12" name="직선 연결선 23"/>
          <p:cNvCxnSpPr>
            <a:stCxn id="20" idx="7"/>
          </p:cNvCxnSpPr>
          <p:nvPr/>
        </p:nvCxnSpPr>
        <p:spPr bwMode="auto">
          <a:xfrm flipV="1">
            <a:off x="5027613" y="4693773"/>
            <a:ext cx="684212" cy="46355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직선 연결선 21"/>
          <p:cNvCxnSpPr>
            <a:stCxn id="19" idx="4"/>
            <a:endCxn id="22" idx="0"/>
          </p:cNvCxnSpPr>
          <p:nvPr/>
        </p:nvCxnSpPr>
        <p:spPr bwMode="auto">
          <a:xfrm>
            <a:off x="6096000" y="3149136"/>
            <a:ext cx="0" cy="48895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 name="직선 연결선 25"/>
          <p:cNvCxnSpPr>
            <a:stCxn id="21" idx="1"/>
          </p:cNvCxnSpPr>
          <p:nvPr/>
        </p:nvCxnSpPr>
        <p:spPr bwMode="auto">
          <a:xfrm flipH="1" flipV="1">
            <a:off x="6354763" y="4627098"/>
            <a:ext cx="808037" cy="530225"/>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9" name="타원 16"/>
          <p:cNvSpPr/>
          <p:nvPr/>
        </p:nvSpPr>
        <p:spPr bwMode="auto">
          <a:xfrm>
            <a:off x="5662613" y="2280773"/>
            <a:ext cx="868362" cy="868363"/>
          </a:xfrm>
          <a:prstGeom prst="ellips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2000" dirty="0">
                <a:solidFill>
                  <a:srgbClr val="FEFFFF"/>
                </a:solidFill>
              </a:rPr>
              <a:t>50%</a:t>
            </a:r>
            <a:endParaRPr lang="ko-KR" altLang="en-US" sz="2000" dirty="0">
              <a:solidFill>
                <a:srgbClr val="FEFFFF"/>
              </a:solidFill>
            </a:endParaRPr>
          </a:p>
        </p:txBody>
      </p:sp>
      <p:sp>
        <p:nvSpPr>
          <p:cNvPr id="20" name="타원 17"/>
          <p:cNvSpPr/>
          <p:nvPr/>
        </p:nvSpPr>
        <p:spPr bwMode="auto">
          <a:xfrm>
            <a:off x="4286250" y="5030323"/>
            <a:ext cx="868363" cy="868363"/>
          </a:xfrm>
          <a:prstGeom prst="ellips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2000" dirty="0">
                <a:solidFill>
                  <a:srgbClr val="FEFFFF"/>
                </a:solidFill>
              </a:rPr>
              <a:t>38%</a:t>
            </a:r>
            <a:endParaRPr lang="ko-KR" altLang="en-US" sz="2000" dirty="0">
              <a:solidFill>
                <a:srgbClr val="FEFFFF"/>
              </a:solidFill>
            </a:endParaRPr>
          </a:p>
        </p:txBody>
      </p:sp>
      <p:sp>
        <p:nvSpPr>
          <p:cNvPr id="21" name="타원 18"/>
          <p:cNvSpPr/>
          <p:nvPr/>
        </p:nvSpPr>
        <p:spPr bwMode="auto">
          <a:xfrm>
            <a:off x="7035800" y="5030323"/>
            <a:ext cx="868363" cy="868363"/>
          </a:xfrm>
          <a:prstGeom prst="ellips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2000" dirty="0">
                <a:solidFill>
                  <a:srgbClr val="FEFFFF"/>
                </a:solidFill>
              </a:rPr>
              <a:t>42%</a:t>
            </a:r>
            <a:endParaRPr lang="ko-KR" altLang="en-US" sz="2000" dirty="0">
              <a:solidFill>
                <a:srgbClr val="FEFFFF"/>
              </a:solidFill>
            </a:endParaRPr>
          </a:p>
        </p:txBody>
      </p:sp>
      <p:sp>
        <p:nvSpPr>
          <p:cNvPr id="22" name="타원 15"/>
          <p:cNvSpPr/>
          <p:nvPr/>
        </p:nvSpPr>
        <p:spPr bwMode="auto">
          <a:xfrm>
            <a:off x="5316538" y="3638086"/>
            <a:ext cx="1560512" cy="1560512"/>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600" b="1" dirty="0">
                <a:solidFill>
                  <a:srgbClr val="FEFFFF"/>
                </a:solidFill>
              </a:rPr>
              <a:t>130</a:t>
            </a:r>
            <a:r>
              <a:rPr lang="en-US" altLang="zh-CN" b="1" dirty="0">
                <a:solidFill>
                  <a:srgbClr val="FEFFFF"/>
                </a:solidFill>
              </a:rPr>
              <a:t>%</a:t>
            </a:r>
            <a:endParaRPr lang="ko-KR" altLang="en-US" b="1" dirty="0">
              <a:solidFill>
                <a:srgbClr val="FEFFFF"/>
              </a:solidFill>
            </a:endParaRPr>
          </a:p>
        </p:txBody>
      </p:sp>
      <p:sp>
        <p:nvSpPr>
          <p:cNvPr id="23" name="矩形 22"/>
          <p:cNvSpPr/>
          <p:nvPr/>
        </p:nvSpPr>
        <p:spPr>
          <a:xfrm>
            <a:off x="4777742" y="1289731"/>
            <a:ext cx="2636515" cy="9176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 name="矩形 23"/>
          <p:cNvSpPr/>
          <p:nvPr/>
        </p:nvSpPr>
        <p:spPr>
          <a:xfrm>
            <a:off x="1346523" y="5030323"/>
            <a:ext cx="2636515" cy="9176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5" name="矩形 24"/>
          <p:cNvSpPr/>
          <p:nvPr/>
        </p:nvSpPr>
        <p:spPr>
          <a:xfrm>
            <a:off x="8215313" y="5030323"/>
            <a:ext cx="2636515" cy="9176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自由: 形状 14"/>
          <p:cNvSpPr/>
          <p:nvPr/>
        </p:nvSpPr>
        <p:spPr>
          <a:xfrm>
            <a:off x="1637052" y="2321607"/>
            <a:ext cx="4086649" cy="1178315"/>
          </a:xfrm>
          <a:custGeom>
            <a:avLst/>
            <a:gdLst>
              <a:gd name="connsiteX0" fmla="*/ 0 w 4086649"/>
              <a:gd name="connsiteY0" fmla="*/ 0 h 1178315"/>
              <a:gd name="connsiteX1" fmla="*/ 4086649 w 4086649"/>
              <a:gd name="connsiteY1" fmla="*/ 0 h 1178315"/>
              <a:gd name="connsiteX2" fmla="*/ 4072403 w 4086649"/>
              <a:gd name="connsiteY2" fmla="*/ 49794 h 1178315"/>
              <a:gd name="connsiteX3" fmla="*/ 4007730 w 4086649"/>
              <a:gd name="connsiteY3" fmla="*/ 589158 h 1178315"/>
              <a:gd name="connsiteX4" fmla="*/ 4072403 w 4086649"/>
              <a:gd name="connsiteY4" fmla="*/ 1128523 h 1178315"/>
              <a:gd name="connsiteX5" fmla="*/ 4086648 w 4086649"/>
              <a:gd name="connsiteY5" fmla="*/ 1178315 h 1178315"/>
              <a:gd name="connsiteX6" fmla="*/ 0 w 4086649"/>
              <a:gd name="connsiteY6" fmla="*/ 1178315 h 1178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86649" h="1178315">
                <a:moveTo>
                  <a:pt x="0" y="0"/>
                </a:moveTo>
                <a:lnTo>
                  <a:pt x="4086649" y="0"/>
                </a:lnTo>
                <a:lnTo>
                  <a:pt x="4072403" y="49794"/>
                </a:lnTo>
                <a:cubicBezTo>
                  <a:pt x="4030759" y="215573"/>
                  <a:pt x="4007730" y="397837"/>
                  <a:pt x="4007730" y="589158"/>
                </a:cubicBezTo>
                <a:cubicBezTo>
                  <a:pt x="4007730" y="780479"/>
                  <a:pt x="4030759" y="962744"/>
                  <a:pt x="4072403" y="1128523"/>
                </a:cubicBezTo>
                <a:lnTo>
                  <a:pt x="4086648" y="1178315"/>
                </a:lnTo>
                <a:lnTo>
                  <a:pt x="0" y="117831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solidFill>
              </a:rPr>
              <a:t>请输入文本</a:t>
            </a:r>
            <a:endParaRPr lang="zh-CN" altLang="en-US" dirty="0">
              <a:solidFill>
                <a:schemeClr val="tx1"/>
              </a:solidFill>
            </a:endParaRPr>
          </a:p>
        </p:txBody>
      </p:sp>
      <p:sp>
        <p:nvSpPr>
          <p:cNvPr id="16" name="自由: 形状 15"/>
          <p:cNvSpPr/>
          <p:nvPr/>
        </p:nvSpPr>
        <p:spPr>
          <a:xfrm>
            <a:off x="735158" y="2489361"/>
            <a:ext cx="723596" cy="842806"/>
          </a:xfrm>
          <a:custGeom>
            <a:avLst/>
            <a:gdLst>
              <a:gd name="connsiteX0" fmla="*/ 0 w 723596"/>
              <a:gd name="connsiteY0" fmla="*/ 0 h 842806"/>
              <a:gd name="connsiteX1" fmla="*/ 723596 w 723596"/>
              <a:gd name="connsiteY1" fmla="*/ 0 h 842806"/>
              <a:gd name="connsiteX2" fmla="*/ 712064 w 723596"/>
              <a:gd name="connsiteY2" fmla="*/ 14376 h 842806"/>
              <a:gd name="connsiteX3" fmla="*/ 575972 w 723596"/>
              <a:gd name="connsiteY3" fmla="*/ 421403 h 842806"/>
              <a:gd name="connsiteX4" fmla="*/ 712064 w 723596"/>
              <a:gd name="connsiteY4" fmla="*/ 828432 h 842806"/>
              <a:gd name="connsiteX5" fmla="*/ 723595 w 723596"/>
              <a:gd name="connsiteY5" fmla="*/ 842806 h 842806"/>
              <a:gd name="connsiteX6" fmla="*/ 0 w 723596"/>
              <a:gd name="connsiteY6" fmla="*/ 842806 h 842806"/>
              <a:gd name="connsiteX7" fmla="*/ 0 w 723596"/>
              <a:gd name="connsiteY7" fmla="*/ 811241 h 842806"/>
              <a:gd name="connsiteX8" fmla="*/ 10470 w 723596"/>
              <a:gd name="connsiteY8" fmla="*/ 809750 h 842806"/>
              <a:gd name="connsiteX9" fmla="*/ 35458 w 723596"/>
              <a:gd name="connsiteY9" fmla="*/ 783155 h 842806"/>
              <a:gd name="connsiteX10" fmla="*/ 10470 w 723596"/>
              <a:gd name="connsiteY10" fmla="*/ 756560 h 842806"/>
              <a:gd name="connsiteX11" fmla="*/ 0 w 723596"/>
              <a:gd name="connsiteY11" fmla="*/ 755068 h 842806"/>
              <a:gd name="connsiteX12" fmla="*/ 0 w 723596"/>
              <a:gd name="connsiteY12" fmla="*/ 720803 h 842806"/>
              <a:gd name="connsiteX13" fmla="*/ 10470 w 723596"/>
              <a:gd name="connsiteY13" fmla="*/ 719312 h 842806"/>
              <a:gd name="connsiteX14" fmla="*/ 35458 w 723596"/>
              <a:gd name="connsiteY14" fmla="*/ 692717 h 842806"/>
              <a:gd name="connsiteX15" fmla="*/ 10470 w 723596"/>
              <a:gd name="connsiteY15" fmla="*/ 666122 h 842806"/>
              <a:gd name="connsiteX16" fmla="*/ 0 w 723596"/>
              <a:gd name="connsiteY16" fmla="*/ 664630 h 842806"/>
              <a:gd name="connsiteX17" fmla="*/ 0 w 723596"/>
              <a:gd name="connsiteY17" fmla="*/ 630365 h 842806"/>
              <a:gd name="connsiteX18" fmla="*/ 10470 w 723596"/>
              <a:gd name="connsiteY18" fmla="*/ 628874 h 842806"/>
              <a:gd name="connsiteX19" fmla="*/ 35458 w 723596"/>
              <a:gd name="connsiteY19" fmla="*/ 602279 h 842806"/>
              <a:gd name="connsiteX20" fmla="*/ 10470 w 723596"/>
              <a:gd name="connsiteY20" fmla="*/ 575684 h 842806"/>
              <a:gd name="connsiteX21" fmla="*/ 0 w 723596"/>
              <a:gd name="connsiteY21" fmla="*/ 574192 h 842806"/>
              <a:gd name="connsiteX22" fmla="*/ 0 w 723596"/>
              <a:gd name="connsiteY22" fmla="*/ 539927 h 842806"/>
              <a:gd name="connsiteX23" fmla="*/ 10470 w 723596"/>
              <a:gd name="connsiteY23" fmla="*/ 538436 h 842806"/>
              <a:gd name="connsiteX24" fmla="*/ 35458 w 723596"/>
              <a:gd name="connsiteY24" fmla="*/ 511841 h 842806"/>
              <a:gd name="connsiteX25" fmla="*/ 10470 w 723596"/>
              <a:gd name="connsiteY25" fmla="*/ 485246 h 842806"/>
              <a:gd name="connsiteX26" fmla="*/ 0 w 723596"/>
              <a:gd name="connsiteY26" fmla="*/ 483755 h 842806"/>
              <a:gd name="connsiteX27" fmla="*/ 0 w 723596"/>
              <a:gd name="connsiteY27" fmla="*/ 449490 h 842806"/>
              <a:gd name="connsiteX28" fmla="*/ 10470 w 723596"/>
              <a:gd name="connsiteY28" fmla="*/ 447999 h 842806"/>
              <a:gd name="connsiteX29" fmla="*/ 35458 w 723596"/>
              <a:gd name="connsiteY29" fmla="*/ 421403 h 842806"/>
              <a:gd name="connsiteX30" fmla="*/ 10470 w 723596"/>
              <a:gd name="connsiteY30" fmla="*/ 394808 h 842806"/>
              <a:gd name="connsiteX31" fmla="*/ 0 w 723596"/>
              <a:gd name="connsiteY31" fmla="*/ 393317 h 842806"/>
              <a:gd name="connsiteX32" fmla="*/ 0 w 723596"/>
              <a:gd name="connsiteY32" fmla="*/ 359052 h 842806"/>
              <a:gd name="connsiteX33" fmla="*/ 10470 w 723596"/>
              <a:gd name="connsiteY33" fmla="*/ 357561 h 842806"/>
              <a:gd name="connsiteX34" fmla="*/ 35458 w 723596"/>
              <a:gd name="connsiteY34" fmla="*/ 330966 h 842806"/>
              <a:gd name="connsiteX35" fmla="*/ 10470 w 723596"/>
              <a:gd name="connsiteY35" fmla="*/ 304370 h 842806"/>
              <a:gd name="connsiteX36" fmla="*/ 0 w 723596"/>
              <a:gd name="connsiteY36" fmla="*/ 302879 h 842806"/>
              <a:gd name="connsiteX37" fmla="*/ 0 w 723596"/>
              <a:gd name="connsiteY37" fmla="*/ 268614 h 842806"/>
              <a:gd name="connsiteX38" fmla="*/ 10470 w 723596"/>
              <a:gd name="connsiteY38" fmla="*/ 267123 h 842806"/>
              <a:gd name="connsiteX39" fmla="*/ 35458 w 723596"/>
              <a:gd name="connsiteY39" fmla="*/ 240528 h 842806"/>
              <a:gd name="connsiteX40" fmla="*/ 10470 w 723596"/>
              <a:gd name="connsiteY40" fmla="*/ 213933 h 842806"/>
              <a:gd name="connsiteX41" fmla="*/ 0 w 723596"/>
              <a:gd name="connsiteY41" fmla="*/ 212441 h 842806"/>
              <a:gd name="connsiteX42" fmla="*/ 0 w 723596"/>
              <a:gd name="connsiteY42" fmla="*/ 178176 h 842806"/>
              <a:gd name="connsiteX43" fmla="*/ 10470 w 723596"/>
              <a:gd name="connsiteY43" fmla="*/ 176685 h 842806"/>
              <a:gd name="connsiteX44" fmla="*/ 35458 w 723596"/>
              <a:gd name="connsiteY44" fmla="*/ 150090 h 842806"/>
              <a:gd name="connsiteX45" fmla="*/ 10470 w 723596"/>
              <a:gd name="connsiteY45" fmla="*/ 123495 h 842806"/>
              <a:gd name="connsiteX46" fmla="*/ 0 w 723596"/>
              <a:gd name="connsiteY46" fmla="*/ 122003 h 842806"/>
              <a:gd name="connsiteX47" fmla="*/ 0 w 723596"/>
              <a:gd name="connsiteY47" fmla="*/ 87738 h 842806"/>
              <a:gd name="connsiteX48" fmla="*/ 10470 w 723596"/>
              <a:gd name="connsiteY48" fmla="*/ 86247 h 842806"/>
              <a:gd name="connsiteX49" fmla="*/ 35458 w 723596"/>
              <a:gd name="connsiteY49" fmla="*/ 59652 h 842806"/>
              <a:gd name="connsiteX50" fmla="*/ 10470 w 723596"/>
              <a:gd name="connsiteY50" fmla="*/ 33057 h 842806"/>
              <a:gd name="connsiteX51" fmla="*/ 0 w 723596"/>
              <a:gd name="connsiteY51" fmla="*/ 31565 h 8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723596" h="842806">
                <a:moveTo>
                  <a:pt x="0" y="0"/>
                </a:moveTo>
                <a:lnTo>
                  <a:pt x="723596" y="0"/>
                </a:lnTo>
                <a:lnTo>
                  <a:pt x="712064" y="14376"/>
                </a:lnTo>
                <a:cubicBezTo>
                  <a:pt x="625272" y="135370"/>
                  <a:pt x="575972" y="274027"/>
                  <a:pt x="575972" y="421403"/>
                </a:cubicBezTo>
                <a:cubicBezTo>
                  <a:pt x="575972" y="568780"/>
                  <a:pt x="625272" y="707437"/>
                  <a:pt x="712064" y="828432"/>
                </a:cubicBezTo>
                <a:lnTo>
                  <a:pt x="723595" y="842806"/>
                </a:lnTo>
                <a:lnTo>
                  <a:pt x="0" y="842806"/>
                </a:lnTo>
                <a:lnTo>
                  <a:pt x="0" y="811241"/>
                </a:lnTo>
                <a:lnTo>
                  <a:pt x="10470" y="809750"/>
                </a:lnTo>
                <a:cubicBezTo>
                  <a:pt x="25154" y="805368"/>
                  <a:pt x="35458" y="795110"/>
                  <a:pt x="35458" y="783155"/>
                </a:cubicBezTo>
                <a:cubicBezTo>
                  <a:pt x="35458" y="771199"/>
                  <a:pt x="25154" y="760941"/>
                  <a:pt x="10470" y="756560"/>
                </a:cubicBezTo>
                <a:lnTo>
                  <a:pt x="0" y="755068"/>
                </a:lnTo>
                <a:lnTo>
                  <a:pt x="0" y="720803"/>
                </a:lnTo>
                <a:lnTo>
                  <a:pt x="10470" y="719312"/>
                </a:lnTo>
                <a:cubicBezTo>
                  <a:pt x="25154" y="714930"/>
                  <a:pt x="35458" y="704672"/>
                  <a:pt x="35458" y="692717"/>
                </a:cubicBezTo>
                <a:cubicBezTo>
                  <a:pt x="35458" y="680761"/>
                  <a:pt x="25154" y="670503"/>
                  <a:pt x="10470" y="666122"/>
                </a:cubicBezTo>
                <a:lnTo>
                  <a:pt x="0" y="664630"/>
                </a:lnTo>
                <a:lnTo>
                  <a:pt x="0" y="630365"/>
                </a:lnTo>
                <a:lnTo>
                  <a:pt x="10470" y="628874"/>
                </a:lnTo>
                <a:cubicBezTo>
                  <a:pt x="25154" y="624492"/>
                  <a:pt x="35458" y="614235"/>
                  <a:pt x="35458" y="602279"/>
                </a:cubicBezTo>
                <a:cubicBezTo>
                  <a:pt x="35458" y="590323"/>
                  <a:pt x="25154" y="580065"/>
                  <a:pt x="10470" y="575684"/>
                </a:cubicBezTo>
                <a:lnTo>
                  <a:pt x="0" y="574192"/>
                </a:lnTo>
                <a:lnTo>
                  <a:pt x="0" y="539927"/>
                </a:lnTo>
                <a:lnTo>
                  <a:pt x="10470" y="538436"/>
                </a:lnTo>
                <a:cubicBezTo>
                  <a:pt x="25154" y="534054"/>
                  <a:pt x="35458" y="523797"/>
                  <a:pt x="35458" y="511841"/>
                </a:cubicBezTo>
                <a:cubicBezTo>
                  <a:pt x="35458" y="499885"/>
                  <a:pt x="25154" y="489628"/>
                  <a:pt x="10470" y="485246"/>
                </a:cubicBezTo>
                <a:lnTo>
                  <a:pt x="0" y="483755"/>
                </a:lnTo>
                <a:lnTo>
                  <a:pt x="0" y="449490"/>
                </a:lnTo>
                <a:lnTo>
                  <a:pt x="10470" y="447999"/>
                </a:lnTo>
                <a:cubicBezTo>
                  <a:pt x="25154" y="443617"/>
                  <a:pt x="35458" y="433358"/>
                  <a:pt x="35458" y="421403"/>
                </a:cubicBezTo>
                <a:cubicBezTo>
                  <a:pt x="35458" y="409447"/>
                  <a:pt x="25154" y="399190"/>
                  <a:pt x="10470" y="394808"/>
                </a:cubicBezTo>
                <a:lnTo>
                  <a:pt x="0" y="393317"/>
                </a:lnTo>
                <a:lnTo>
                  <a:pt x="0" y="359052"/>
                </a:lnTo>
                <a:lnTo>
                  <a:pt x="10470" y="357561"/>
                </a:lnTo>
                <a:cubicBezTo>
                  <a:pt x="25154" y="353179"/>
                  <a:pt x="35458" y="342921"/>
                  <a:pt x="35458" y="330966"/>
                </a:cubicBezTo>
                <a:cubicBezTo>
                  <a:pt x="35458" y="319010"/>
                  <a:pt x="25154" y="308752"/>
                  <a:pt x="10470" y="304370"/>
                </a:cubicBezTo>
                <a:lnTo>
                  <a:pt x="0" y="302879"/>
                </a:lnTo>
                <a:lnTo>
                  <a:pt x="0" y="268614"/>
                </a:lnTo>
                <a:lnTo>
                  <a:pt x="10470" y="267123"/>
                </a:lnTo>
                <a:cubicBezTo>
                  <a:pt x="25154" y="262741"/>
                  <a:pt x="35458" y="252484"/>
                  <a:pt x="35458" y="240528"/>
                </a:cubicBezTo>
                <a:cubicBezTo>
                  <a:pt x="35458" y="228572"/>
                  <a:pt x="25154" y="218314"/>
                  <a:pt x="10470" y="213933"/>
                </a:cubicBezTo>
                <a:lnTo>
                  <a:pt x="0" y="212441"/>
                </a:lnTo>
                <a:lnTo>
                  <a:pt x="0" y="178176"/>
                </a:lnTo>
                <a:lnTo>
                  <a:pt x="10470" y="176685"/>
                </a:lnTo>
                <a:cubicBezTo>
                  <a:pt x="25154" y="172303"/>
                  <a:pt x="35458" y="162045"/>
                  <a:pt x="35458" y="150090"/>
                </a:cubicBezTo>
                <a:cubicBezTo>
                  <a:pt x="35458" y="138134"/>
                  <a:pt x="25154" y="127876"/>
                  <a:pt x="10470" y="123495"/>
                </a:cubicBezTo>
                <a:lnTo>
                  <a:pt x="0" y="122003"/>
                </a:lnTo>
                <a:lnTo>
                  <a:pt x="0" y="87738"/>
                </a:lnTo>
                <a:lnTo>
                  <a:pt x="10470" y="86247"/>
                </a:lnTo>
                <a:cubicBezTo>
                  <a:pt x="25154" y="81865"/>
                  <a:pt x="35458" y="71607"/>
                  <a:pt x="35458" y="59652"/>
                </a:cubicBezTo>
                <a:cubicBezTo>
                  <a:pt x="35458" y="47696"/>
                  <a:pt x="25154" y="37438"/>
                  <a:pt x="10470" y="33057"/>
                </a:cubicBezTo>
                <a:lnTo>
                  <a:pt x="0" y="3156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A</a:t>
            </a:r>
            <a:endParaRPr lang="zh-CN" altLang="en-US" dirty="0">
              <a:solidFill>
                <a:schemeClr val="tx1"/>
              </a:solidFill>
            </a:endParaRPr>
          </a:p>
        </p:txBody>
      </p:sp>
      <p:sp>
        <p:nvSpPr>
          <p:cNvPr id="17" name="自由: 形状 16"/>
          <p:cNvSpPr/>
          <p:nvPr/>
        </p:nvSpPr>
        <p:spPr>
          <a:xfrm>
            <a:off x="7370194" y="2321607"/>
            <a:ext cx="4086649" cy="1178315"/>
          </a:xfrm>
          <a:custGeom>
            <a:avLst/>
            <a:gdLst>
              <a:gd name="connsiteX0" fmla="*/ 0 w 4086649"/>
              <a:gd name="connsiteY0" fmla="*/ 0 h 1178315"/>
              <a:gd name="connsiteX1" fmla="*/ 4086649 w 4086649"/>
              <a:gd name="connsiteY1" fmla="*/ 0 h 1178315"/>
              <a:gd name="connsiteX2" fmla="*/ 4072403 w 4086649"/>
              <a:gd name="connsiteY2" fmla="*/ 49794 h 1178315"/>
              <a:gd name="connsiteX3" fmla="*/ 4007730 w 4086649"/>
              <a:gd name="connsiteY3" fmla="*/ 589158 h 1178315"/>
              <a:gd name="connsiteX4" fmla="*/ 4072403 w 4086649"/>
              <a:gd name="connsiteY4" fmla="*/ 1128523 h 1178315"/>
              <a:gd name="connsiteX5" fmla="*/ 4086648 w 4086649"/>
              <a:gd name="connsiteY5" fmla="*/ 1178315 h 1178315"/>
              <a:gd name="connsiteX6" fmla="*/ 0 w 4086649"/>
              <a:gd name="connsiteY6" fmla="*/ 1178315 h 1178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86649" h="1178315">
                <a:moveTo>
                  <a:pt x="0" y="0"/>
                </a:moveTo>
                <a:lnTo>
                  <a:pt x="4086649" y="0"/>
                </a:lnTo>
                <a:lnTo>
                  <a:pt x="4072403" y="49794"/>
                </a:lnTo>
                <a:cubicBezTo>
                  <a:pt x="4030759" y="215573"/>
                  <a:pt x="4007730" y="397837"/>
                  <a:pt x="4007730" y="589158"/>
                </a:cubicBezTo>
                <a:cubicBezTo>
                  <a:pt x="4007730" y="780479"/>
                  <a:pt x="4030759" y="962744"/>
                  <a:pt x="4072403" y="1128523"/>
                </a:cubicBezTo>
                <a:lnTo>
                  <a:pt x="4086648" y="1178315"/>
                </a:lnTo>
                <a:lnTo>
                  <a:pt x="0" y="117831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solidFill>
              </a:rPr>
              <a:t>请输入文本</a:t>
            </a:r>
            <a:endParaRPr lang="zh-CN" altLang="en-US" dirty="0">
              <a:solidFill>
                <a:schemeClr val="tx1"/>
              </a:solidFill>
            </a:endParaRPr>
          </a:p>
        </p:txBody>
      </p:sp>
      <p:sp>
        <p:nvSpPr>
          <p:cNvPr id="18" name="自由: 形状 17"/>
          <p:cNvSpPr/>
          <p:nvPr/>
        </p:nvSpPr>
        <p:spPr>
          <a:xfrm>
            <a:off x="6468300" y="2489361"/>
            <a:ext cx="723596" cy="842806"/>
          </a:xfrm>
          <a:custGeom>
            <a:avLst/>
            <a:gdLst>
              <a:gd name="connsiteX0" fmla="*/ 0 w 723596"/>
              <a:gd name="connsiteY0" fmla="*/ 0 h 842806"/>
              <a:gd name="connsiteX1" fmla="*/ 723596 w 723596"/>
              <a:gd name="connsiteY1" fmla="*/ 0 h 842806"/>
              <a:gd name="connsiteX2" fmla="*/ 712064 w 723596"/>
              <a:gd name="connsiteY2" fmla="*/ 14376 h 842806"/>
              <a:gd name="connsiteX3" fmla="*/ 575972 w 723596"/>
              <a:gd name="connsiteY3" fmla="*/ 421403 h 842806"/>
              <a:gd name="connsiteX4" fmla="*/ 712064 w 723596"/>
              <a:gd name="connsiteY4" fmla="*/ 828432 h 842806"/>
              <a:gd name="connsiteX5" fmla="*/ 723595 w 723596"/>
              <a:gd name="connsiteY5" fmla="*/ 842806 h 842806"/>
              <a:gd name="connsiteX6" fmla="*/ 0 w 723596"/>
              <a:gd name="connsiteY6" fmla="*/ 842806 h 842806"/>
              <a:gd name="connsiteX7" fmla="*/ 0 w 723596"/>
              <a:gd name="connsiteY7" fmla="*/ 811241 h 842806"/>
              <a:gd name="connsiteX8" fmla="*/ 10470 w 723596"/>
              <a:gd name="connsiteY8" fmla="*/ 809750 h 842806"/>
              <a:gd name="connsiteX9" fmla="*/ 35458 w 723596"/>
              <a:gd name="connsiteY9" fmla="*/ 783155 h 842806"/>
              <a:gd name="connsiteX10" fmla="*/ 10470 w 723596"/>
              <a:gd name="connsiteY10" fmla="*/ 756560 h 842806"/>
              <a:gd name="connsiteX11" fmla="*/ 0 w 723596"/>
              <a:gd name="connsiteY11" fmla="*/ 755068 h 842806"/>
              <a:gd name="connsiteX12" fmla="*/ 0 w 723596"/>
              <a:gd name="connsiteY12" fmla="*/ 720803 h 842806"/>
              <a:gd name="connsiteX13" fmla="*/ 10470 w 723596"/>
              <a:gd name="connsiteY13" fmla="*/ 719312 h 842806"/>
              <a:gd name="connsiteX14" fmla="*/ 35458 w 723596"/>
              <a:gd name="connsiteY14" fmla="*/ 692717 h 842806"/>
              <a:gd name="connsiteX15" fmla="*/ 10470 w 723596"/>
              <a:gd name="connsiteY15" fmla="*/ 666122 h 842806"/>
              <a:gd name="connsiteX16" fmla="*/ 0 w 723596"/>
              <a:gd name="connsiteY16" fmla="*/ 664630 h 842806"/>
              <a:gd name="connsiteX17" fmla="*/ 0 w 723596"/>
              <a:gd name="connsiteY17" fmla="*/ 630365 h 842806"/>
              <a:gd name="connsiteX18" fmla="*/ 10470 w 723596"/>
              <a:gd name="connsiteY18" fmla="*/ 628874 h 842806"/>
              <a:gd name="connsiteX19" fmla="*/ 35458 w 723596"/>
              <a:gd name="connsiteY19" fmla="*/ 602279 h 842806"/>
              <a:gd name="connsiteX20" fmla="*/ 10470 w 723596"/>
              <a:gd name="connsiteY20" fmla="*/ 575684 h 842806"/>
              <a:gd name="connsiteX21" fmla="*/ 0 w 723596"/>
              <a:gd name="connsiteY21" fmla="*/ 574192 h 842806"/>
              <a:gd name="connsiteX22" fmla="*/ 0 w 723596"/>
              <a:gd name="connsiteY22" fmla="*/ 539927 h 842806"/>
              <a:gd name="connsiteX23" fmla="*/ 10470 w 723596"/>
              <a:gd name="connsiteY23" fmla="*/ 538436 h 842806"/>
              <a:gd name="connsiteX24" fmla="*/ 35458 w 723596"/>
              <a:gd name="connsiteY24" fmla="*/ 511841 h 842806"/>
              <a:gd name="connsiteX25" fmla="*/ 10470 w 723596"/>
              <a:gd name="connsiteY25" fmla="*/ 485246 h 842806"/>
              <a:gd name="connsiteX26" fmla="*/ 0 w 723596"/>
              <a:gd name="connsiteY26" fmla="*/ 483755 h 842806"/>
              <a:gd name="connsiteX27" fmla="*/ 0 w 723596"/>
              <a:gd name="connsiteY27" fmla="*/ 449490 h 842806"/>
              <a:gd name="connsiteX28" fmla="*/ 10470 w 723596"/>
              <a:gd name="connsiteY28" fmla="*/ 447999 h 842806"/>
              <a:gd name="connsiteX29" fmla="*/ 35458 w 723596"/>
              <a:gd name="connsiteY29" fmla="*/ 421403 h 842806"/>
              <a:gd name="connsiteX30" fmla="*/ 10470 w 723596"/>
              <a:gd name="connsiteY30" fmla="*/ 394808 h 842806"/>
              <a:gd name="connsiteX31" fmla="*/ 0 w 723596"/>
              <a:gd name="connsiteY31" fmla="*/ 393317 h 842806"/>
              <a:gd name="connsiteX32" fmla="*/ 0 w 723596"/>
              <a:gd name="connsiteY32" fmla="*/ 359052 h 842806"/>
              <a:gd name="connsiteX33" fmla="*/ 10470 w 723596"/>
              <a:gd name="connsiteY33" fmla="*/ 357561 h 842806"/>
              <a:gd name="connsiteX34" fmla="*/ 35458 w 723596"/>
              <a:gd name="connsiteY34" fmla="*/ 330966 h 842806"/>
              <a:gd name="connsiteX35" fmla="*/ 10470 w 723596"/>
              <a:gd name="connsiteY35" fmla="*/ 304370 h 842806"/>
              <a:gd name="connsiteX36" fmla="*/ 0 w 723596"/>
              <a:gd name="connsiteY36" fmla="*/ 302879 h 842806"/>
              <a:gd name="connsiteX37" fmla="*/ 0 w 723596"/>
              <a:gd name="connsiteY37" fmla="*/ 268614 h 842806"/>
              <a:gd name="connsiteX38" fmla="*/ 10470 w 723596"/>
              <a:gd name="connsiteY38" fmla="*/ 267123 h 842806"/>
              <a:gd name="connsiteX39" fmla="*/ 35458 w 723596"/>
              <a:gd name="connsiteY39" fmla="*/ 240528 h 842806"/>
              <a:gd name="connsiteX40" fmla="*/ 10470 w 723596"/>
              <a:gd name="connsiteY40" fmla="*/ 213933 h 842806"/>
              <a:gd name="connsiteX41" fmla="*/ 0 w 723596"/>
              <a:gd name="connsiteY41" fmla="*/ 212441 h 842806"/>
              <a:gd name="connsiteX42" fmla="*/ 0 w 723596"/>
              <a:gd name="connsiteY42" fmla="*/ 178176 h 842806"/>
              <a:gd name="connsiteX43" fmla="*/ 10470 w 723596"/>
              <a:gd name="connsiteY43" fmla="*/ 176685 h 842806"/>
              <a:gd name="connsiteX44" fmla="*/ 35458 w 723596"/>
              <a:gd name="connsiteY44" fmla="*/ 150090 h 842806"/>
              <a:gd name="connsiteX45" fmla="*/ 10470 w 723596"/>
              <a:gd name="connsiteY45" fmla="*/ 123495 h 842806"/>
              <a:gd name="connsiteX46" fmla="*/ 0 w 723596"/>
              <a:gd name="connsiteY46" fmla="*/ 122003 h 842806"/>
              <a:gd name="connsiteX47" fmla="*/ 0 w 723596"/>
              <a:gd name="connsiteY47" fmla="*/ 87738 h 842806"/>
              <a:gd name="connsiteX48" fmla="*/ 10470 w 723596"/>
              <a:gd name="connsiteY48" fmla="*/ 86247 h 842806"/>
              <a:gd name="connsiteX49" fmla="*/ 35458 w 723596"/>
              <a:gd name="connsiteY49" fmla="*/ 59652 h 842806"/>
              <a:gd name="connsiteX50" fmla="*/ 10470 w 723596"/>
              <a:gd name="connsiteY50" fmla="*/ 33057 h 842806"/>
              <a:gd name="connsiteX51" fmla="*/ 0 w 723596"/>
              <a:gd name="connsiteY51" fmla="*/ 31565 h 8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723596" h="842806">
                <a:moveTo>
                  <a:pt x="0" y="0"/>
                </a:moveTo>
                <a:lnTo>
                  <a:pt x="723596" y="0"/>
                </a:lnTo>
                <a:lnTo>
                  <a:pt x="712064" y="14376"/>
                </a:lnTo>
                <a:cubicBezTo>
                  <a:pt x="625272" y="135370"/>
                  <a:pt x="575972" y="274027"/>
                  <a:pt x="575972" y="421403"/>
                </a:cubicBezTo>
                <a:cubicBezTo>
                  <a:pt x="575972" y="568780"/>
                  <a:pt x="625272" y="707437"/>
                  <a:pt x="712064" y="828432"/>
                </a:cubicBezTo>
                <a:lnTo>
                  <a:pt x="723595" y="842806"/>
                </a:lnTo>
                <a:lnTo>
                  <a:pt x="0" y="842806"/>
                </a:lnTo>
                <a:lnTo>
                  <a:pt x="0" y="811241"/>
                </a:lnTo>
                <a:lnTo>
                  <a:pt x="10470" y="809750"/>
                </a:lnTo>
                <a:cubicBezTo>
                  <a:pt x="25154" y="805368"/>
                  <a:pt x="35458" y="795110"/>
                  <a:pt x="35458" y="783155"/>
                </a:cubicBezTo>
                <a:cubicBezTo>
                  <a:pt x="35458" y="771199"/>
                  <a:pt x="25154" y="760941"/>
                  <a:pt x="10470" y="756560"/>
                </a:cubicBezTo>
                <a:lnTo>
                  <a:pt x="0" y="755068"/>
                </a:lnTo>
                <a:lnTo>
                  <a:pt x="0" y="720803"/>
                </a:lnTo>
                <a:lnTo>
                  <a:pt x="10470" y="719312"/>
                </a:lnTo>
                <a:cubicBezTo>
                  <a:pt x="25154" y="714930"/>
                  <a:pt x="35458" y="704672"/>
                  <a:pt x="35458" y="692717"/>
                </a:cubicBezTo>
                <a:cubicBezTo>
                  <a:pt x="35458" y="680761"/>
                  <a:pt x="25154" y="670503"/>
                  <a:pt x="10470" y="666122"/>
                </a:cubicBezTo>
                <a:lnTo>
                  <a:pt x="0" y="664630"/>
                </a:lnTo>
                <a:lnTo>
                  <a:pt x="0" y="630365"/>
                </a:lnTo>
                <a:lnTo>
                  <a:pt x="10470" y="628874"/>
                </a:lnTo>
                <a:cubicBezTo>
                  <a:pt x="25154" y="624492"/>
                  <a:pt x="35458" y="614235"/>
                  <a:pt x="35458" y="602279"/>
                </a:cubicBezTo>
                <a:cubicBezTo>
                  <a:pt x="35458" y="590323"/>
                  <a:pt x="25154" y="580065"/>
                  <a:pt x="10470" y="575684"/>
                </a:cubicBezTo>
                <a:lnTo>
                  <a:pt x="0" y="574192"/>
                </a:lnTo>
                <a:lnTo>
                  <a:pt x="0" y="539927"/>
                </a:lnTo>
                <a:lnTo>
                  <a:pt x="10470" y="538436"/>
                </a:lnTo>
                <a:cubicBezTo>
                  <a:pt x="25154" y="534054"/>
                  <a:pt x="35458" y="523797"/>
                  <a:pt x="35458" y="511841"/>
                </a:cubicBezTo>
                <a:cubicBezTo>
                  <a:pt x="35458" y="499885"/>
                  <a:pt x="25154" y="489628"/>
                  <a:pt x="10470" y="485246"/>
                </a:cubicBezTo>
                <a:lnTo>
                  <a:pt x="0" y="483755"/>
                </a:lnTo>
                <a:lnTo>
                  <a:pt x="0" y="449490"/>
                </a:lnTo>
                <a:lnTo>
                  <a:pt x="10470" y="447999"/>
                </a:lnTo>
                <a:cubicBezTo>
                  <a:pt x="25154" y="443617"/>
                  <a:pt x="35458" y="433358"/>
                  <a:pt x="35458" y="421403"/>
                </a:cubicBezTo>
                <a:cubicBezTo>
                  <a:pt x="35458" y="409447"/>
                  <a:pt x="25154" y="399190"/>
                  <a:pt x="10470" y="394808"/>
                </a:cubicBezTo>
                <a:lnTo>
                  <a:pt x="0" y="393317"/>
                </a:lnTo>
                <a:lnTo>
                  <a:pt x="0" y="359052"/>
                </a:lnTo>
                <a:lnTo>
                  <a:pt x="10470" y="357561"/>
                </a:lnTo>
                <a:cubicBezTo>
                  <a:pt x="25154" y="353179"/>
                  <a:pt x="35458" y="342921"/>
                  <a:pt x="35458" y="330966"/>
                </a:cubicBezTo>
                <a:cubicBezTo>
                  <a:pt x="35458" y="319010"/>
                  <a:pt x="25154" y="308752"/>
                  <a:pt x="10470" y="304370"/>
                </a:cubicBezTo>
                <a:lnTo>
                  <a:pt x="0" y="302879"/>
                </a:lnTo>
                <a:lnTo>
                  <a:pt x="0" y="268614"/>
                </a:lnTo>
                <a:lnTo>
                  <a:pt x="10470" y="267123"/>
                </a:lnTo>
                <a:cubicBezTo>
                  <a:pt x="25154" y="262741"/>
                  <a:pt x="35458" y="252484"/>
                  <a:pt x="35458" y="240528"/>
                </a:cubicBezTo>
                <a:cubicBezTo>
                  <a:pt x="35458" y="228572"/>
                  <a:pt x="25154" y="218314"/>
                  <a:pt x="10470" y="213933"/>
                </a:cubicBezTo>
                <a:lnTo>
                  <a:pt x="0" y="212441"/>
                </a:lnTo>
                <a:lnTo>
                  <a:pt x="0" y="178176"/>
                </a:lnTo>
                <a:lnTo>
                  <a:pt x="10470" y="176685"/>
                </a:lnTo>
                <a:cubicBezTo>
                  <a:pt x="25154" y="172303"/>
                  <a:pt x="35458" y="162045"/>
                  <a:pt x="35458" y="150090"/>
                </a:cubicBezTo>
                <a:cubicBezTo>
                  <a:pt x="35458" y="138134"/>
                  <a:pt x="25154" y="127876"/>
                  <a:pt x="10470" y="123495"/>
                </a:cubicBezTo>
                <a:lnTo>
                  <a:pt x="0" y="122003"/>
                </a:lnTo>
                <a:lnTo>
                  <a:pt x="0" y="87738"/>
                </a:lnTo>
                <a:lnTo>
                  <a:pt x="10470" y="86247"/>
                </a:lnTo>
                <a:cubicBezTo>
                  <a:pt x="25154" y="81865"/>
                  <a:pt x="35458" y="71607"/>
                  <a:pt x="35458" y="59652"/>
                </a:cubicBezTo>
                <a:cubicBezTo>
                  <a:pt x="35458" y="47696"/>
                  <a:pt x="25154" y="37438"/>
                  <a:pt x="10470" y="33057"/>
                </a:cubicBezTo>
                <a:lnTo>
                  <a:pt x="0" y="3156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B</a:t>
            </a:r>
            <a:endParaRPr lang="zh-CN" altLang="en-US" dirty="0">
              <a:solidFill>
                <a:schemeClr val="tx1"/>
              </a:solidFill>
            </a:endParaRPr>
          </a:p>
        </p:txBody>
      </p:sp>
      <p:sp>
        <p:nvSpPr>
          <p:cNvPr id="32" name="矩形 31"/>
          <p:cNvSpPr/>
          <p:nvPr/>
        </p:nvSpPr>
        <p:spPr>
          <a:xfrm>
            <a:off x="1395438" y="5313094"/>
            <a:ext cx="9919743" cy="8492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3" name="文本框 32"/>
          <p:cNvSpPr txBox="1"/>
          <p:nvPr/>
        </p:nvSpPr>
        <p:spPr>
          <a:xfrm>
            <a:off x="663930" y="5427394"/>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34" name="矩形 33"/>
          <p:cNvSpPr/>
          <p:nvPr/>
        </p:nvSpPr>
        <p:spPr>
          <a:xfrm>
            <a:off x="1395438" y="4159979"/>
            <a:ext cx="9919743" cy="8492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5" name="文本框 34"/>
          <p:cNvSpPr txBox="1"/>
          <p:nvPr/>
        </p:nvSpPr>
        <p:spPr>
          <a:xfrm>
            <a:off x="663930" y="4274279"/>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자유형 24"/>
          <p:cNvSpPr/>
          <p:nvPr/>
        </p:nvSpPr>
        <p:spPr bwMode="auto">
          <a:xfrm rot="3644698" flipH="1">
            <a:off x="2593945" y="5172329"/>
            <a:ext cx="2014537" cy="469900"/>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203047 w 3164587"/>
              <a:gd name="connsiteY0-2" fmla="*/ 0 h 650470"/>
              <a:gd name="connsiteX1-3" fmla="*/ 3164587 w 3164587"/>
              <a:gd name="connsiteY1-4" fmla="*/ 0 h 650470"/>
              <a:gd name="connsiteX2-5" fmla="*/ 3164587 w 3164587"/>
              <a:gd name="connsiteY2-6" fmla="*/ 648072 h 650470"/>
              <a:gd name="connsiteX3-7" fmla="*/ 0 w 3164587"/>
              <a:gd name="connsiteY3-8" fmla="*/ 650470 h 650470"/>
              <a:gd name="connsiteX4-9" fmla="*/ 203047 w 3164587"/>
              <a:gd name="connsiteY4-10" fmla="*/ 0 h 650470"/>
              <a:gd name="connsiteX0-11" fmla="*/ 407488 w 3164587"/>
              <a:gd name="connsiteY0-12" fmla="*/ 0 h 655811"/>
              <a:gd name="connsiteX1-13" fmla="*/ 3164587 w 3164587"/>
              <a:gd name="connsiteY1-14" fmla="*/ 5341 h 655811"/>
              <a:gd name="connsiteX2-15" fmla="*/ 3164587 w 3164587"/>
              <a:gd name="connsiteY2-16" fmla="*/ 653413 h 655811"/>
              <a:gd name="connsiteX3-17" fmla="*/ 0 w 3164587"/>
              <a:gd name="connsiteY3-18" fmla="*/ 655811 h 655811"/>
              <a:gd name="connsiteX4-19" fmla="*/ 407488 w 3164587"/>
              <a:gd name="connsiteY4-20" fmla="*/ 0 h 655811"/>
              <a:gd name="connsiteX0-21" fmla="*/ 407488 w 3164587"/>
              <a:gd name="connsiteY0-22" fmla="*/ 0 h 655811"/>
              <a:gd name="connsiteX1-23" fmla="*/ 2615502 w 3164587"/>
              <a:gd name="connsiteY1-24" fmla="*/ 57122 h 655811"/>
              <a:gd name="connsiteX2-25" fmla="*/ 3164587 w 3164587"/>
              <a:gd name="connsiteY2-26" fmla="*/ 653413 h 655811"/>
              <a:gd name="connsiteX3-27" fmla="*/ 0 w 3164587"/>
              <a:gd name="connsiteY3-28" fmla="*/ 655811 h 655811"/>
              <a:gd name="connsiteX4-29" fmla="*/ 407488 w 3164587"/>
              <a:gd name="connsiteY4-30" fmla="*/ 0 h 655811"/>
              <a:gd name="connsiteX0-31" fmla="*/ 407488 w 2967403"/>
              <a:gd name="connsiteY0-32" fmla="*/ 0 h 685357"/>
              <a:gd name="connsiteX1-33" fmla="*/ 2615502 w 2967403"/>
              <a:gd name="connsiteY1-34" fmla="*/ 57122 h 685357"/>
              <a:gd name="connsiteX2-35" fmla="*/ 2967403 w 2967403"/>
              <a:gd name="connsiteY2-36" fmla="*/ 685357 h 685357"/>
              <a:gd name="connsiteX3-37" fmla="*/ 0 w 2967403"/>
              <a:gd name="connsiteY3-38" fmla="*/ 655811 h 685357"/>
              <a:gd name="connsiteX4-39" fmla="*/ 407488 w 2967403"/>
              <a:gd name="connsiteY4-40" fmla="*/ 0 h 685357"/>
              <a:gd name="connsiteX0-41" fmla="*/ 407488 w 2967403"/>
              <a:gd name="connsiteY0-42" fmla="*/ 0 h 685357"/>
              <a:gd name="connsiteX1-43" fmla="*/ 2583917 w 2967403"/>
              <a:gd name="connsiteY1-44" fmla="*/ 20227 h 685357"/>
              <a:gd name="connsiteX2-45" fmla="*/ 2967403 w 2967403"/>
              <a:gd name="connsiteY2-46" fmla="*/ 685357 h 685357"/>
              <a:gd name="connsiteX3-47" fmla="*/ 0 w 2967403"/>
              <a:gd name="connsiteY3-48" fmla="*/ 655811 h 685357"/>
              <a:gd name="connsiteX4-49" fmla="*/ 407488 w 2967403"/>
              <a:gd name="connsiteY4-50" fmla="*/ 0 h 685357"/>
              <a:gd name="connsiteX0-51" fmla="*/ 407488 w 2967403"/>
              <a:gd name="connsiteY0-52" fmla="*/ 5703 h 691060"/>
              <a:gd name="connsiteX1-53" fmla="*/ 2591228 w 2967403"/>
              <a:gd name="connsiteY1-54" fmla="*/ 0 h 691060"/>
              <a:gd name="connsiteX2-55" fmla="*/ 2967403 w 2967403"/>
              <a:gd name="connsiteY2-56" fmla="*/ 691060 h 691060"/>
              <a:gd name="connsiteX3-57" fmla="*/ 0 w 2967403"/>
              <a:gd name="connsiteY3-58" fmla="*/ 661514 h 691060"/>
              <a:gd name="connsiteX4-59" fmla="*/ 407488 w 2967403"/>
              <a:gd name="connsiteY4-60" fmla="*/ 5703 h 69106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967403" h="691060">
                <a:moveTo>
                  <a:pt x="407488" y="5703"/>
                </a:moveTo>
                <a:lnTo>
                  <a:pt x="2591228" y="0"/>
                </a:lnTo>
                <a:lnTo>
                  <a:pt x="2967403" y="691060"/>
                </a:lnTo>
                <a:lnTo>
                  <a:pt x="0" y="661514"/>
                </a:lnTo>
                <a:lnTo>
                  <a:pt x="407488" y="5703"/>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2" name="자유형 32"/>
          <p:cNvSpPr/>
          <p:nvPr/>
        </p:nvSpPr>
        <p:spPr bwMode="auto">
          <a:xfrm rot="7155302">
            <a:off x="2945959" y="3798026"/>
            <a:ext cx="5320679" cy="1030547"/>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0 w 2961540"/>
              <a:gd name="connsiteY0-2" fmla="*/ 0 h 648072"/>
              <a:gd name="connsiteX1-3" fmla="*/ 2605255 w 2961540"/>
              <a:gd name="connsiteY1-4" fmla="*/ 15401 h 648072"/>
              <a:gd name="connsiteX2-5" fmla="*/ 2961540 w 2961540"/>
              <a:gd name="connsiteY2-6" fmla="*/ 648072 h 648072"/>
              <a:gd name="connsiteX3-7" fmla="*/ 0 w 2961540"/>
              <a:gd name="connsiteY3-8" fmla="*/ 648072 h 648072"/>
              <a:gd name="connsiteX4-9" fmla="*/ 0 w 2961540"/>
              <a:gd name="connsiteY4-10" fmla="*/ 0 h 648072"/>
              <a:gd name="connsiteX0-11" fmla="*/ 0 w 3260319"/>
              <a:gd name="connsiteY0-12" fmla="*/ 58505 h 632671"/>
              <a:gd name="connsiteX1-13" fmla="*/ 2904034 w 3260319"/>
              <a:gd name="connsiteY1-14" fmla="*/ 0 h 632671"/>
              <a:gd name="connsiteX2-15" fmla="*/ 3260319 w 3260319"/>
              <a:gd name="connsiteY2-16" fmla="*/ 632671 h 632671"/>
              <a:gd name="connsiteX3-17" fmla="*/ 298779 w 3260319"/>
              <a:gd name="connsiteY3-18" fmla="*/ 632671 h 632671"/>
              <a:gd name="connsiteX4-19" fmla="*/ 0 w 3260319"/>
              <a:gd name="connsiteY4-20" fmla="*/ 58505 h 63267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260319" h="632671">
                <a:moveTo>
                  <a:pt x="0" y="58505"/>
                </a:moveTo>
                <a:lnTo>
                  <a:pt x="2904034" y="0"/>
                </a:lnTo>
                <a:lnTo>
                  <a:pt x="3260319" y="632671"/>
                </a:lnTo>
                <a:lnTo>
                  <a:pt x="298779" y="632671"/>
                </a:lnTo>
                <a:lnTo>
                  <a:pt x="0" y="58505"/>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3" name="자유형 17"/>
          <p:cNvSpPr/>
          <p:nvPr/>
        </p:nvSpPr>
        <p:spPr bwMode="auto">
          <a:xfrm rot="7155302">
            <a:off x="2365046" y="4441444"/>
            <a:ext cx="3972143" cy="765509"/>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0 w 2961540"/>
              <a:gd name="connsiteY0-2" fmla="*/ 0 h 648072"/>
              <a:gd name="connsiteX1-3" fmla="*/ 2605255 w 2961540"/>
              <a:gd name="connsiteY1-4" fmla="*/ 15401 h 648072"/>
              <a:gd name="connsiteX2-5" fmla="*/ 2961540 w 2961540"/>
              <a:gd name="connsiteY2-6" fmla="*/ 648072 h 648072"/>
              <a:gd name="connsiteX3-7" fmla="*/ 0 w 2961540"/>
              <a:gd name="connsiteY3-8" fmla="*/ 648072 h 648072"/>
              <a:gd name="connsiteX4-9" fmla="*/ 0 w 2961540"/>
              <a:gd name="connsiteY4-10" fmla="*/ 0 h 648072"/>
              <a:gd name="connsiteX0-11" fmla="*/ 0 w 3260319"/>
              <a:gd name="connsiteY0-12" fmla="*/ 58505 h 632671"/>
              <a:gd name="connsiteX1-13" fmla="*/ 2904034 w 3260319"/>
              <a:gd name="connsiteY1-14" fmla="*/ 0 h 632671"/>
              <a:gd name="connsiteX2-15" fmla="*/ 3260319 w 3260319"/>
              <a:gd name="connsiteY2-16" fmla="*/ 632671 h 632671"/>
              <a:gd name="connsiteX3-17" fmla="*/ 298779 w 3260319"/>
              <a:gd name="connsiteY3-18" fmla="*/ 632671 h 632671"/>
              <a:gd name="connsiteX4-19" fmla="*/ 0 w 3260319"/>
              <a:gd name="connsiteY4-20" fmla="*/ 58505 h 632671"/>
              <a:gd name="connsiteX0-21" fmla="*/ 0 w 3277939"/>
              <a:gd name="connsiteY0-22" fmla="*/ 46540 h 632671"/>
              <a:gd name="connsiteX1-23" fmla="*/ 2921654 w 3277939"/>
              <a:gd name="connsiteY1-24" fmla="*/ 0 h 632671"/>
              <a:gd name="connsiteX2-25" fmla="*/ 3277939 w 3277939"/>
              <a:gd name="connsiteY2-26" fmla="*/ 632671 h 632671"/>
              <a:gd name="connsiteX3-27" fmla="*/ 316399 w 3277939"/>
              <a:gd name="connsiteY3-28" fmla="*/ 632671 h 632671"/>
              <a:gd name="connsiteX4-29" fmla="*/ 0 w 3277939"/>
              <a:gd name="connsiteY4-30" fmla="*/ 46540 h 63267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277939" h="632671">
                <a:moveTo>
                  <a:pt x="0" y="46540"/>
                </a:moveTo>
                <a:lnTo>
                  <a:pt x="2921654" y="0"/>
                </a:lnTo>
                <a:lnTo>
                  <a:pt x="3277939" y="632671"/>
                </a:lnTo>
                <a:lnTo>
                  <a:pt x="316399" y="632671"/>
                </a:lnTo>
                <a:lnTo>
                  <a:pt x="0" y="465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4" name="자유형 19"/>
          <p:cNvSpPr/>
          <p:nvPr/>
        </p:nvSpPr>
        <p:spPr bwMode="auto">
          <a:xfrm rot="3644698" flipH="1">
            <a:off x="2046257" y="5297742"/>
            <a:ext cx="2247900" cy="439737"/>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0 w 2961540"/>
              <a:gd name="connsiteY0-2" fmla="*/ 0 h 648072"/>
              <a:gd name="connsiteX1-3" fmla="*/ 2961540 w 2961540"/>
              <a:gd name="connsiteY1-4" fmla="*/ 0 h 648072"/>
              <a:gd name="connsiteX2-5" fmla="*/ 2961540 w 2961540"/>
              <a:gd name="connsiteY2-6" fmla="*/ 648072 h 648072"/>
              <a:gd name="connsiteX3-7" fmla="*/ 383001 w 2961540"/>
              <a:gd name="connsiteY3-8" fmla="*/ 645803 h 648072"/>
              <a:gd name="connsiteX4-9" fmla="*/ 0 w 2961540"/>
              <a:gd name="connsiteY4-10" fmla="*/ 0 h 648072"/>
              <a:gd name="connsiteX0-11" fmla="*/ 0 w 3311251"/>
              <a:gd name="connsiteY0-12" fmla="*/ 0 h 648698"/>
              <a:gd name="connsiteX1-13" fmla="*/ 2961540 w 3311251"/>
              <a:gd name="connsiteY1-14" fmla="*/ 0 h 648698"/>
              <a:gd name="connsiteX2-15" fmla="*/ 3311251 w 3311251"/>
              <a:gd name="connsiteY2-16" fmla="*/ 648698 h 648698"/>
              <a:gd name="connsiteX3-17" fmla="*/ 383001 w 3311251"/>
              <a:gd name="connsiteY3-18" fmla="*/ 645803 h 648698"/>
              <a:gd name="connsiteX4-19" fmla="*/ 0 w 3311251"/>
              <a:gd name="connsiteY4-20" fmla="*/ 0 h 64869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311251" h="648698">
                <a:moveTo>
                  <a:pt x="0" y="0"/>
                </a:moveTo>
                <a:lnTo>
                  <a:pt x="2961540" y="0"/>
                </a:lnTo>
                <a:lnTo>
                  <a:pt x="3311251" y="648698"/>
                </a:lnTo>
                <a:lnTo>
                  <a:pt x="383001" y="645803"/>
                </a:lnTo>
                <a:lnTo>
                  <a:pt x="0"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dirty="0"/>
          </a:p>
        </p:txBody>
      </p:sp>
      <p:sp>
        <p:nvSpPr>
          <p:cNvPr id="19" name="KSO_Shape"/>
          <p:cNvSpPr/>
          <p:nvPr/>
        </p:nvSpPr>
        <p:spPr bwMode="auto">
          <a:xfrm>
            <a:off x="600365" y="4641383"/>
            <a:ext cx="1646327" cy="1773422"/>
          </a:xfrm>
          <a:custGeom>
            <a:avLst/>
            <a:gdLst>
              <a:gd name="T0" fmla="*/ 807603 w 2265363"/>
              <a:gd name="T1" fmla="*/ 1870063 h 2438400"/>
              <a:gd name="T2" fmla="*/ 1092591 w 2265363"/>
              <a:gd name="T3" fmla="*/ 1655079 h 2438400"/>
              <a:gd name="T4" fmla="*/ 987378 w 2265363"/>
              <a:gd name="T5" fmla="*/ 1652113 h 2438400"/>
              <a:gd name="T6" fmla="*/ 803619 w 2265363"/>
              <a:gd name="T7" fmla="*/ 1651620 h 2438400"/>
              <a:gd name="T8" fmla="*/ 706514 w 2265363"/>
              <a:gd name="T9" fmla="*/ 1646678 h 2438400"/>
              <a:gd name="T10" fmla="*/ 1698053 w 2265363"/>
              <a:gd name="T11" fmla="*/ 1643680 h 2438400"/>
              <a:gd name="T12" fmla="*/ 1225432 w 2265363"/>
              <a:gd name="T13" fmla="*/ 1730694 h 2438400"/>
              <a:gd name="T14" fmla="*/ 1660611 w 2265363"/>
              <a:gd name="T15" fmla="*/ 1549479 h 2438400"/>
              <a:gd name="T16" fmla="*/ 519545 w 2265363"/>
              <a:gd name="T17" fmla="*/ 1390794 h 2438400"/>
              <a:gd name="T18" fmla="*/ 447643 w 2265363"/>
              <a:gd name="T19" fmla="*/ 1332057 h 2438400"/>
              <a:gd name="T20" fmla="*/ 415235 w 2265363"/>
              <a:gd name="T21" fmla="*/ 1342805 h 2438400"/>
              <a:gd name="T22" fmla="*/ 321688 w 2265363"/>
              <a:gd name="T23" fmla="*/ 1363163 h 2438400"/>
              <a:gd name="T24" fmla="*/ 162704 w 2265363"/>
              <a:gd name="T25" fmla="*/ 1593039 h 2438400"/>
              <a:gd name="T26" fmla="*/ 84577 w 2265363"/>
              <a:gd name="T27" fmla="*/ 1431036 h 2438400"/>
              <a:gd name="T28" fmla="*/ 1375559 w 2265363"/>
              <a:gd name="T29" fmla="*/ 1312415 h 2438400"/>
              <a:gd name="T30" fmla="*/ 1344869 w 2265363"/>
              <a:gd name="T31" fmla="*/ 1307927 h 2438400"/>
              <a:gd name="T32" fmla="*/ 1272476 w 2265363"/>
              <a:gd name="T33" fmla="*/ 1361280 h 2438400"/>
              <a:gd name="T34" fmla="*/ 1218542 w 2265363"/>
              <a:gd name="T35" fmla="*/ 1249731 h 2438400"/>
              <a:gd name="T36" fmla="*/ 652846 w 2265363"/>
              <a:gd name="T37" fmla="*/ 1148691 h 2438400"/>
              <a:gd name="T38" fmla="*/ 606985 w 2265363"/>
              <a:gd name="T39" fmla="*/ 1150938 h 2438400"/>
              <a:gd name="T40" fmla="*/ 1197159 w 2265363"/>
              <a:gd name="T41" fmla="*/ 1148449 h 2438400"/>
              <a:gd name="T42" fmla="*/ 1156511 w 2265363"/>
              <a:gd name="T43" fmla="*/ 1128479 h 2438400"/>
              <a:gd name="T44" fmla="*/ 307346 w 2265363"/>
              <a:gd name="T45" fmla="*/ 921742 h 2438400"/>
              <a:gd name="T46" fmla="*/ 278842 w 2265363"/>
              <a:gd name="T47" fmla="*/ 945059 h 2438400"/>
              <a:gd name="T48" fmla="*/ 1501779 w 2265363"/>
              <a:gd name="T49" fmla="*/ 889737 h 2438400"/>
              <a:gd name="T50" fmla="*/ 1486411 w 2265363"/>
              <a:gd name="T51" fmla="*/ 843173 h 2438400"/>
              <a:gd name="T52" fmla="*/ 1277714 w 2265363"/>
              <a:gd name="T53" fmla="*/ 540246 h 2438400"/>
              <a:gd name="T54" fmla="*/ 1161926 w 2265363"/>
              <a:gd name="T55" fmla="*/ 776388 h 2438400"/>
              <a:gd name="T56" fmla="*/ 840098 w 2265363"/>
              <a:gd name="T57" fmla="*/ 1600895 h 2438400"/>
              <a:gd name="T58" fmla="*/ 611249 w 2265363"/>
              <a:gd name="T59" fmla="*/ 1059905 h 2438400"/>
              <a:gd name="T60" fmla="*/ 546784 w 2265363"/>
              <a:gd name="T61" fmla="*/ 508496 h 2438400"/>
              <a:gd name="T62" fmla="*/ 1022335 w 2265363"/>
              <a:gd name="T63" fmla="*/ 422177 h 2438400"/>
              <a:gd name="T64" fmla="*/ 495405 w 2265363"/>
              <a:gd name="T65" fmla="*/ 982018 h 2438400"/>
              <a:gd name="T66" fmla="*/ 437558 w 2265363"/>
              <a:gd name="T67" fmla="*/ 1315145 h 2438400"/>
              <a:gd name="T68" fmla="*/ 304484 w 2265363"/>
              <a:gd name="T69" fmla="*/ 848569 h 2438400"/>
              <a:gd name="T70" fmla="*/ 267492 w 2265363"/>
              <a:gd name="T71" fmla="*/ 421433 h 2438400"/>
              <a:gd name="T72" fmla="*/ 591551 w 2265363"/>
              <a:gd name="T73" fmla="*/ 418578 h 2438400"/>
              <a:gd name="T74" fmla="*/ 1526543 w 2265363"/>
              <a:gd name="T75" fmla="*/ 392345 h 2438400"/>
              <a:gd name="T76" fmla="*/ 1488091 w 2265363"/>
              <a:gd name="T77" fmla="*/ 816070 h 2438400"/>
              <a:gd name="T78" fmla="*/ 1368522 w 2265363"/>
              <a:gd name="T79" fmla="*/ 1294559 h 2438400"/>
              <a:gd name="T80" fmla="*/ 1288148 w 2265363"/>
              <a:gd name="T81" fmla="*/ 1044536 h 2438400"/>
              <a:gd name="T82" fmla="*/ 1395561 w 2265363"/>
              <a:gd name="T83" fmla="*/ 346998 h 2438400"/>
              <a:gd name="T84" fmla="*/ 1204896 w 2265363"/>
              <a:gd name="T85" fmla="*/ 344070 h 2438400"/>
              <a:gd name="T86" fmla="*/ 581158 w 2265363"/>
              <a:gd name="T87" fmla="*/ 104180 h 2438400"/>
              <a:gd name="T88" fmla="*/ 635289 w 2265363"/>
              <a:gd name="T89" fmla="*/ 328911 h 2438400"/>
              <a:gd name="T90" fmla="*/ 547542 w 2265363"/>
              <a:gd name="T91" fmla="*/ 238126 h 2438400"/>
              <a:gd name="T92" fmla="*/ 404182 w 2265363"/>
              <a:gd name="T93" fmla="*/ 306587 h 2438400"/>
              <a:gd name="T94" fmla="*/ 290236 w 2265363"/>
              <a:gd name="T95" fmla="*/ 335360 h 2438400"/>
              <a:gd name="T96" fmla="*/ 328547 w 2265363"/>
              <a:gd name="T97" fmla="*/ 168920 h 2438400"/>
              <a:gd name="T98" fmla="*/ 1342152 w 2265363"/>
              <a:gd name="T99" fmla="*/ 10914 h 2438400"/>
              <a:gd name="T100" fmla="*/ 1476305 w 2265363"/>
              <a:gd name="T101" fmla="*/ 215305 h 2438400"/>
              <a:gd name="T102" fmla="*/ 1493136 w 2265363"/>
              <a:gd name="T103" fmla="*/ 326182 h 2438400"/>
              <a:gd name="T104" fmla="*/ 1371359 w 2265363"/>
              <a:gd name="T105" fmla="*/ 307083 h 2438400"/>
              <a:gd name="T106" fmla="*/ 1259234 w 2265363"/>
              <a:gd name="T107" fmla="*/ 291208 h 2438400"/>
              <a:gd name="T108" fmla="*/ 1193643 w 2265363"/>
              <a:gd name="T109" fmla="*/ 288231 h 2438400"/>
              <a:gd name="T110" fmla="*/ 1252304 w 2265363"/>
              <a:gd name="T111" fmla="*/ 34975 h 2438400"/>
              <a:gd name="T112" fmla="*/ 1059598 w 2265363"/>
              <a:gd name="T113" fmla="*/ 73089 h 2438400"/>
              <a:gd name="T114" fmla="*/ 1039026 w 2265363"/>
              <a:gd name="T115" fmla="*/ 130569 h 2438400"/>
              <a:gd name="T116" fmla="*/ 1058855 w 2265363"/>
              <a:gd name="T117" fmla="*/ 276498 h 2438400"/>
              <a:gd name="T118" fmla="*/ 921045 w 2265363"/>
              <a:gd name="T119" fmla="*/ 423666 h 2438400"/>
              <a:gd name="T120" fmla="*/ 753244 w 2265363"/>
              <a:gd name="T121" fmla="*/ 275507 h 2438400"/>
              <a:gd name="T122" fmla="*/ 752005 w 2265363"/>
              <a:gd name="T123" fmla="*/ 116446 h 2438400"/>
              <a:gd name="T124" fmla="*/ 900472 w 2265363"/>
              <a:gd name="T125" fmla="*/ 495 h 243840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65363" h="2438400">
                <a:moveTo>
                  <a:pt x="402259" y="2146300"/>
                </a:moveTo>
                <a:lnTo>
                  <a:pt x="432729" y="2155498"/>
                </a:lnTo>
                <a:lnTo>
                  <a:pt x="448916" y="2160572"/>
                </a:lnTo>
                <a:lnTo>
                  <a:pt x="467643" y="2166281"/>
                </a:lnTo>
                <a:lnTo>
                  <a:pt x="489226" y="2172307"/>
                </a:lnTo>
                <a:lnTo>
                  <a:pt x="513665" y="2177698"/>
                </a:lnTo>
                <a:lnTo>
                  <a:pt x="526679" y="2181187"/>
                </a:lnTo>
                <a:lnTo>
                  <a:pt x="539692" y="2184676"/>
                </a:lnTo>
                <a:lnTo>
                  <a:pt x="553657" y="2187847"/>
                </a:lnTo>
                <a:lnTo>
                  <a:pt x="568258" y="2191019"/>
                </a:lnTo>
                <a:lnTo>
                  <a:pt x="630468" y="2203388"/>
                </a:lnTo>
                <a:lnTo>
                  <a:pt x="646972" y="2206242"/>
                </a:lnTo>
                <a:lnTo>
                  <a:pt x="663477" y="2209097"/>
                </a:lnTo>
                <a:lnTo>
                  <a:pt x="697438" y="2214171"/>
                </a:lnTo>
                <a:lnTo>
                  <a:pt x="714578" y="2217343"/>
                </a:lnTo>
                <a:lnTo>
                  <a:pt x="732035" y="2219563"/>
                </a:lnTo>
                <a:lnTo>
                  <a:pt x="749492" y="2221783"/>
                </a:lnTo>
                <a:lnTo>
                  <a:pt x="766949" y="2223686"/>
                </a:lnTo>
                <a:lnTo>
                  <a:pt x="802180" y="2227809"/>
                </a:lnTo>
                <a:lnTo>
                  <a:pt x="836776" y="2230981"/>
                </a:lnTo>
                <a:lnTo>
                  <a:pt x="871372" y="2234152"/>
                </a:lnTo>
                <a:lnTo>
                  <a:pt x="904699" y="2236689"/>
                </a:lnTo>
                <a:lnTo>
                  <a:pt x="921204" y="2238275"/>
                </a:lnTo>
                <a:lnTo>
                  <a:pt x="937073" y="2238909"/>
                </a:lnTo>
                <a:lnTo>
                  <a:pt x="967861" y="2240495"/>
                </a:lnTo>
                <a:lnTo>
                  <a:pt x="997379" y="2241764"/>
                </a:lnTo>
                <a:lnTo>
                  <a:pt x="1024358" y="2243032"/>
                </a:lnTo>
                <a:lnTo>
                  <a:pt x="1037371" y="2243667"/>
                </a:lnTo>
                <a:lnTo>
                  <a:pt x="1049749" y="2243667"/>
                </a:lnTo>
                <a:lnTo>
                  <a:pt x="1073554" y="2243667"/>
                </a:lnTo>
                <a:lnTo>
                  <a:pt x="1108467" y="2243984"/>
                </a:lnTo>
                <a:lnTo>
                  <a:pt x="1111641" y="2221783"/>
                </a:lnTo>
                <a:lnTo>
                  <a:pt x="1338263" y="2284580"/>
                </a:lnTo>
                <a:lnTo>
                  <a:pt x="1082758" y="2438400"/>
                </a:lnTo>
                <a:lnTo>
                  <a:pt x="1088154" y="2395584"/>
                </a:lnTo>
                <a:lnTo>
                  <a:pt x="1071014" y="2394950"/>
                </a:lnTo>
                <a:lnTo>
                  <a:pt x="1047210" y="2393998"/>
                </a:lnTo>
                <a:lnTo>
                  <a:pt x="1034515" y="2393681"/>
                </a:lnTo>
                <a:lnTo>
                  <a:pt x="1020866" y="2393047"/>
                </a:lnTo>
                <a:lnTo>
                  <a:pt x="991348" y="2391144"/>
                </a:lnTo>
                <a:lnTo>
                  <a:pt x="959926" y="2389241"/>
                </a:lnTo>
                <a:lnTo>
                  <a:pt x="926599" y="2386704"/>
                </a:lnTo>
                <a:lnTo>
                  <a:pt x="909777" y="2385118"/>
                </a:lnTo>
                <a:lnTo>
                  <a:pt x="892320" y="2383532"/>
                </a:lnTo>
                <a:lnTo>
                  <a:pt x="820588" y="2375603"/>
                </a:lnTo>
                <a:lnTo>
                  <a:pt x="802497" y="2373383"/>
                </a:lnTo>
                <a:lnTo>
                  <a:pt x="784088" y="2370846"/>
                </a:lnTo>
                <a:lnTo>
                  <a:pt x="746952" y="2364820"/>
                </a:lnTo>
                <a:lnTo>
                  <a:pt x="728543" y="2362283"/>
                </a:lnTo>
                <a:lnTo>
                  <a:pt x="710134" y="2359111"/>
                </a:lnTo>
                <a:lnTo>
                  <a:pt x="692043" y="2355940"/>
                </a:lnTo>
                <a:lnTo>
                  <a:pt x="673634" y="2352134"/>
                </a:lnTo>
                <a:lnTo>
                  <a:pt x="638085" y="2344839"/>
                </a:lnTo>
                <a:lnTo>
                  <a:pt x="620311" y="2341668"/>
                </a:lnTo>
                <a:lnTo>
                  <a:pt x="602854" y="2337545"/>
                </a:lnTo>
                <a:lnTo>
                  <a:pt x="536835" y="2321370"/>
                </a:lnTo>
                <a:lnTo>
                  <a:pt x="528900" y="2319467"/>
                </a:lnTo>
                <a:lnTo>
                  <a:pt x="521283" y="2317564"/>
                </a:lnTo>
                <a:lnTo>
                  <a:pt x="506365" y="2313124"/>
                </a:lnTo>
                <a:lnTo>
                  <a:pt x="478117" y="2304243"/>
                </a:lnTo>
                <a:lnTo>
                  <a:pt x="452090" y="2296632"/>
                </a:lnTo>
                <a:lnTo>
                  <a:pt x="428920" y="2288703"/>
                </a:lnTo>
                <a:lnTo>
                  <a:pt x="408607" y="2281091"/>
                </a:lnTo>
                <a:lnTo>
                  <a:pt x="391467" y="2274748"/>
                </a:lnTo>
                <a:lnTo>
                  <a:pt x="358775" y="2262379"/>
                </a:lnTo>
                <a:lnTo>
                  <a:pt x="402259" y="2146300"/>
                </a:lnTo>
                <a:close/>
                <a:moveTo>
                  <a:pt x="1231900" y="2073275"/>
                </a:moveTo>
                <a:lnTo>
                  <a:pt x="1342313" y="2073275"/>
                </a:lnTo>
                <a:lnTo>
                  <a:pt x="1346426" y="2075805"/>
                </a:lnTo>
                <a:lnTo>
                  <a:pt x="1356866" y="2083079"/>
                </a:lnTo>
                <a:lnTo>
                  <a:pt x="1369205" y="2091618"/>
                </a:lnTo>
                <a:lnTo>
                  <a:pt x="1375532" y="2096362"/>
                </a:lnTo>
                <a:lnTo>
                  <a:pt x="1382492" y="2102055"/>
                </a:lnTo>
                <a:lnTo>
                  <a:pt x="1388820" y="2107431"/>
                </a:lnTo>
                <a:lnTo>
                  <a:pt x="1394514" y="2112808"/>
                </a:lnTo>
                <a:lnTo>
                  <a:pt x="1399576" y="2118501"/>
                </a:lnTo>
                <a:lnTo>
                  <a:pt x="1404005" y="2124193"/>
                </a:lnTo>
                <a:lnTo>
                  <a:pt x="1405903" y="2126723"/>
                </a:lnTo>
                <a:lnTo>
                  <a:pt x="1407485" y="2129570"/>
                </a:lnTo>
                <a:lnTo>
                  <a:pt x="1408751" y="2132100"/>
                </a:lnTo>
                <a:lnTo>
                  <a:pt x="1409384" y="2134630"/>
                </a:lnTo>
                <a:lnTo>
                  <a:pt x="1409700" y="2136844"/>
                </a:lnTo>
                <a:lnTo>
                  <a:pt x="1409700" y="2139058"/>
                </a:lnTo>
                <a:lnTo>
                  <a:pt x="1409384" y="2141271"/>
                </a:lnTo>
                <a:lnTo>
                  <a:pt x="1408751" y="2143801"/>
                </a:lnTo>
                <a:lnTo>
                  <a:pt x="1407169" y="2145383"/>
                </a:lnTo>
                <a:lnTo>
                  <a:pt x="1405271" y="2146964"/>
                </a:lnTo>
                <a:lnTo>
                  <a:pt x="1403056" y="2148862"/>
                </a:lnTo>
                <a:lnTo>
                  <a:pt x="1399892" y="2150127"/>
                </a:lnTo>
                <a:lnTo>
                  <a:pt x="1396412" y="2151076"/>
                </a:lnTo>
                <a:lnTo>
                  <a:pt x="1392300" y="2152341"/>
                </a:lnTo>
                <a:lnTo>
                  <a:pt x="1387238" y="2152973"/>
                </a:lnTo>
                <a:lnTo>
                  <a:pt x="1381543" y="2153922"/>
                </a:lnTo>
                <a:lnTo>
                  <a:pt x="1372685" y="2154238"/>
                </a:lnTo>
                <a:lnTo>
                  <a:pt x="1364459" y="2154238"/>
                </a:lnTo>
                <a:lnTo>
                  <a:pt x="1356233" y="2153289"/>
                </a:lnTo>
                <a:lnTo>
                  <a:pt x="1348641" y="2152657"/>
                </a:lnTo>
                <a:lnTo>
                  <a:pt x="1341048" y="2151076"/>
                </a:lnTo>
                <a:lnTo>
                  <a:pt x="1334087" y="2149494"/>
                </a:lnTo>
                <a:lnTo>
                  <a:pt x="1327444" y="2147280"/>
                </a:lnTo>
                <a:lnTo>
                  <a:pt x="1321116" y="2145067"/>
                </a:lnTo>
                <a:lnTo>
                  <a:pt x="1314473" y="2142536"/>
                </a:lnTo>
                <a:lnTo>
                  <a:pt x="1308461" y="2139690"/>
                </a:lnTo>
                <a:lnTo>
                  <a:pt x="1303083" y="2136211"/>
                </a:lnTo>
                <a:lnTo>
                  <a:pt x="1297389" y="2133049"/>
                </a:lnTo>
                <a:lnTo>
                  <a:pt x="1286632" y="2126091"/>
                </a:lnTo>
                <a:lnTo>
                  <a:pt x="1275559" y="2118184"/>
                </a:lnTo>
                <a:lnTo>
                  <a:pt x="1271130" y="2115338"/>
                </a:lnTo>
                <a:lnTo>
                  <a:pt x="1269232" y="2114389"/>
                </a:lnTo>
                <a:lnTo>
                  <a:pt x="1267650" y="2114073"/>
                </a:lnTo>
                <a:lnTo>
                  <a:pt x="1266701" y="2113757"/>
                </a:lnTo>
                <a:lnTo>
                  <a:pt x="1265752" y="2114073"/>
                </a:lnTo>
                <a:lnTo>
                  <a:pt x="1265119" y="2114073"/>
                </a:lnTo>
                <a:lnTo>
                  <a:pt x="1264802" y="2114705"/>
                </a:lnTo>
                <a:lnTo>
                  <a:pt x="1263537" y="2116287"/>
                </a:lnTo>
                <a:lnTo>
                  <a:pt x="1263221" y="2117552"/>
                </a:lnTo>
                <a:lnTo>
                  <a:pt x="1262588" y="2118817"/>
                </a:lnTo>
                <a:lnTo>
                  <a:pt x="1261639" y="2118817"/>
                </a:lnTo>
                <a:lnTo>
                  <a:pt x="1261006" y="2119449"/>
                </a:lnTo>
                <a:lnTo>
                  <a:pt x="1248351" y="2118501"/>
                </a:lnTo>
                <a:lnTo>
                  <a:pt x="1241391" y="2117868"/>
                </a:lnTo>
                <a:lnTo>
                  <a:pt x="1238860" y="2117552"/>
                </a:lnTo>
                <a:lnTo>
                  <a:pt x="1236962" y="2116603"/>
                </a:lnTo>
                <a:lnTo>
                  <a:pt x="1235064" y="2106799"/>
                </a:lnTo>
                <a:lnTo>
                  <a:pt x="1233798" y="2099209"/>
                </a:lnTo>
                <a:lnTo>
                  <a:pt x="1232849" y="2092251"/>
                </a:lnTo>
                <a:lnTo>
                  <a:pt x="1232533" y="2087191"/>
                </a:lnTo>
                <a:lnTo>
                  <a:pt x="1232849" y="2082130"/>
                </a:lnTo>
                <a:lnTo>
                  <a:pt x="1233165" y="2078968"/>
                </a:lnTo>
                <a:lnTo>
                  <a:pt x="1233798" y="2076754"/>
                </a:lnTo>
                <a:lnTo>
                  <a:pt x="1231900" y="2073275"/>
                </a:lnTo>
                <a:close/>
                <a:moveTo>
                  <a:pt x="952348" y="2073275"/>
                </a:moveTo>
                <a:lnTo>
                  <a:pt x="1063626" y="2073275"/>
                </a:lnTo>
                <a:lnTo>
                  <a:pt x="1062027" y="2076754"/>
                </a:lnTo>
                <a:lnTo>
                  <a:pt x="1062347" y="2078335"/>
                </a:lnTo>
                <a:lnTo>
                  <a:pt x="1062986" y="2081498"/>
                </a:lnTo>
                <a:lnTo>
                  <a:pt x="1063306" y="2085609"/>
                </a:lnTo>
                <a:lnTo>
                  <a:pt x="1062986" y="2090986"/>
                </a:lnTo>
                <a:lnTo>
                  <a:pt x="1062027" y="2097944"/>
                </a:lnTo>
                <a:lnTo>
                  <a:pt x="1061068" y="2106166"/>
                </a:lnTo>
                <a:lnTo>
                  <a:pt x="1058829" y="2116603"/>
                </a:lnTo>
                <a:lnTo>
                  <a:pt x="1056911" y="2117552"/>
                </a:lnTo>
                <a:lnTo>
                  <a:pt x="1054033" y="2117868"/>
                </a:lnTo>
                <a:lnTo>
                  <a:pt x="1047318" y="2118501"/>
                </a:lnTo>
                <a:lnTo>
                  <a:pt x="1034527" y="2119449"/>
                </a:lnTo>
                <a:lnTo>
                  <a:pt x="1033568" y="2118817"/>
                </a:lnTo>
                <a:lnTo>
                  <a:pt x="1032929" y="2118817"/>
                </a:lnTo>
                <a:lnTo>
                  <a:pt x="1032289" y="2117552"/>
                </a:lnTo>
                <a:lnTo>
                  <a:pt x="1031330" y="2116287"/>
                </a:lnTo>
                <a:lnTo>
                  <a:pt x="1030690" y="2114705"/>
                </a:lnTo>
                <a:lnTo>
                  <a:pt x="1030371" y="2114073"/>
                </a:lnTo>
                <a:lnTo>
                  <a:pt x="1029411" y="2114073"/>
                </a:lnTo>
                <a:lnTo>
                  <a:pt x="1028772" y="2113757"/>
                </a:lnTo>
                <a:lnTo>
                  <a:pt x="1027493" y="2114073"/>
                </a:lnTo>
                <a:lnTo>
                  <a:pt x="1026214" y="2114389"/>
                </a:lnTo>
                <a:lnTo>
                  <a:pt x="1024295" y="2115338"/>
                </a:lnTo>
                <a:lnTo>
                  <a:pt x="1019818" y="2118184"/>
                </a:lnTo>
                <a:lnTo>
                  <a:pt x="1008627" y="2126091"/>
                </a:lnTo>
                <a:lnTo>
                  <a:pt x="997754" y="2133049"/>
                </a:lnTo>
                <a:lnTo>
                  <a:pt x="991999" y="2136211"/>
                </a:lnTo>
                <a:lnTo>
                  <a:pt x="986243" y="2139690"/>
                </a:lnTo>
                <a:lnTo>
                  <a:pt x="979848" y="2142536"/>
                </a:lnTo>
                <a:lnTo>
                  <a:pt x="973772" y="2145067"/>
                </a:lnTo>
                <a:lnTo>
                  <a:pt x="967377" y="2147280"/>
                </a:lnTo>
                <a:lnTo>
                  <a:pt x="960662" y="2149494"/>
                </a:lnTo>
                <a:lnTo>
                  <a:pt x="953307" y="2151076"/>
                </a:lnTo>
                <a:lnTo>
                  <a:pt x="945953" y="2152657"/>
                </a:lnTo>
                <a:lnTo>
                  <a:pt x="938278" y="2153289"/>
                </a:lnTo>
                <a:lnTo>
                  <a:pt x="929964" y="2154238"/>
                </a:lnTo>
                <a:lnTo>
                  <a:pt x="921651" y="2154238"/>
                </a:lnTo>
                <a:lnTo>
                  <a:pt x="912377" y="2153922"/>
                </a:lnTo>
                <a:lnTo>
                  <a:pt x="906941" y="2152973"/>
                </a:lnTo>
                <a:lnTo>
                  <a:pt x="901825" y="2152341"/>
                </a:lnTo>
                <a:lnTo>
                  <a:pt x="897668" y="2151392"/>
                </a:lnTo>
                <a:lnTo>
                  <a:pt x="893831" y="2150127"/>
                </a:lnTo>
                <a:lnTo>
                  <a:pt x="890953" y="2148862"/>
                </a:lnTo>
                <a:lnTo>
                  <a:pt x="888715" y="2146964"/>
                </a:lnTo>
                <a:lnTo>
                  <a:pt x="886796" y="2145383"/>
                </a:lnTo>
                <a:lnTo>
                  <a:pt x="885197" y="2143801"/>
                </a:lnTo>
                <a:lnTo>
                  <a:pt x="884558" y="2141271"/>
                </a:lnTo>
                <a:lnTo>
                  <a:pt x="884238" y="2139690"/>
                </a:lnTo>
                <a:lnTo>
                  <a:pt x="884238" y="2137160"/>
                </a:lnTo>
                <a:lnTo>
                  <a:pt x="884558" y="2134630"/>
                </a:lnTo>
                <a:lnTo>
                  <a:pt x="885197" y="2132416"/>
                </a:lnTo>
                <a:lnTo>
                  <a:pt x="886476" y="2129886"/>
                </a:lnTo>
                <a:lnTo>
                  <a:pt x="887755" y="2127040"/>
                </a:lnTo>
                <a:lnTo>
                  <a:pt x="889354" y="2124510"/>
                </a:lnTo>
                <a:lnTo>
                  <a:pt x="893831" y="2118817"/>
                </a:lnTo>
                <a:lnTo>
                  <a:pt x="899267" y="2113440"/>
                </a:lnTo>
                <a:lnTo>
                  <a:pt x="905023" y="2107748"/>
                </a:lnTo>
                <a:lnTo>
                  <a:pt x="911418" y="2102371"/>
                </a:lnTo>
                <a:lnTo>
                  <a:pt x="917813" y="2097311"/>
                </a:lnTo>
                <a:lnTo>
                  <a:pt x="924528" y="2091935"/>
                </a:lnTo>
                <a:lnTo>
                  <a:pt x="936679" y="2083396"/>
                </a:lnTo>
                <a:lnTo>
                  <a:pt x="947871" y="2075805"/>
                </a:lnTo>
                <a:lnTo>
                  <a:pt x="952348" y="2073275"/>
                </a:lnTo>
                <a:close/>
                <a:moveTo>
                  <a:pt x="2074146" y="1830388"/>
                </a:moveTo>
                <a:lnTo>
                  <a:pt x="2084311" y="1836100"/>
                </a:lnTo>
                <a:lnTo>
                  <a:pt x="2094475" y="1842129"/>
                </a:lnTo>
                <a:lnTo>
                  <a:pt x="2113851" y="1854187"/>
                </a:lnTo>
                <a:lnTo>
                  <a:pt x="2132274" y="1866879"/>
                </a:lnTo>
                <a:lnTo>
                  <a:pt x="2149744" y="1879572"/>
                </a:lnTo>
                <a:lnTo>
                  <a:pt x="2166896" y="1892581"/>
                </a:lnTo>
                <a:lnTo>
                  <a:pt x="2182460" y="1904957"/>
                </a:lnTo>
                <a:lnTo>
                  <a:pt x="2196754" y="1917332"/>
                </a:lnTo>
                <a:lnTo>
                  <a:pt x="2210412" y="1928755"/>
                </a:lnTo>
                <a:lnTo>
                  <a:pt x="2222800" y="1940178"/>
                </a:lnTo>
                <a:lnTo>
                  <a:pt x="2233282" y="1950332"/>
                </a:lnTo>
                <a:lnTo>
                  <a:pt x="2250752" y="1967150"/>
                </a:lnTo>
                <a:lnTo>
                  <a:pt x="2261552" y="1978573"/>
                </a:lnTo>
                <a:lnTo>
                  <a:pt x="2265363" y="1982698"/>
                </a:lnTo>
                <a:lnTo>
                  <a:pt x="2231376" y="1980160"/>
                </a:lnTo>
                <a:lnTo>
                  <a:pt x="2231376" y="1983650"/>
                </a:lnTo>
                <a:lnTo>
                  <a:pt x="2230741" y="1990631"/>
                </a:lnTo>
                <a:lnTo>
                  <a:pt x="2230106" y="1994756"/>
                </a:lnTo>
                <a:lnTo>
                  <a:pt x="2228835" y="2000467"/>
                </a:lnTo>
                <a:lnTo>
                  <a:pt x="2225341" y="2013160"/>
                </a:lnTo>
                <a:lnTo>
                  <a:pt x="2221212" y="2026487"/>
                </a:lnTo>
                <a:lnTo>
                  <a:pt x="2218671" y="2033468"/>
                </a:lnTo>
                <a:lnTo>
                  <a:pt x="2216130" y="2040132"/>
                </a:lnTo>
                <a:lnTo>
                  <a:pt x="2212953" y="2046478"/>
                </a:lnTo>
                <a:lnTo>
                  <a:pt x="2209777" y="2052507"/>
                </a:lnTo>
                <a:lnTo>
                  <a:pt x="2206283" y="2059170"/>
                </a:lnTo>
                <a:lnTo>
                  <a:pt x="2202471" y="2065834"/>
                </a:lnTo>
                <a:lnTo>
                  <a:pt x="2198342" y="2072180"/>
                </a:lnTo>
                <a:lnTo>
                  <a:pt x="2194213" y="2078209"/>
                </a:lnTo>
                <a:lnTo>
                  <a:pt x="2184684" y="2090901"/>
                </a:lnTo>
                <a:lnTo>
                  <a:pt x="2175155" y="2103911"/>
                </a:lnTo>
                <a:lnTo>
                  <a:pt x="2163402" y="2115652"/>
                </a:lnTo>
                <a:lnTo>
                  <a:pt x="2151650" y="2128027"/>
                </a:lnTo>
                <a:lnTo>
                  <a:pt x="2145297" y="2134056"/>
                </a:lnTo>
                <a:lnTo>
                  <a:pt x="2138944" y="2139768"/>
                </a:lnTo>
                <a:lnTo>
                  <a:pt x="2132274" y="2145479"/>
                </a:lnTo>
                <a:lnTo>
                  <a:pt x="2125286" y="2150874"/>
                </a:lnTo>
                <a:lnTo>
                  <a:pt x="2118615" y="2156585"/>
                </a:lnTo>
                <a:lnTo>
                  <a:pt x="2111310" y="2162297"/>
                </a:lnTo>
                <a:lnTo>
                  <a:pt x="2096699" y="2172768"/>
                </a:lnTo>
                <a:lnTo>
                  <a:pt x="2081452" y="2182922"/>
                </a:lnTo>
                <a:lnTo>
                  <a:pt x="2065888" y="2193393"/>
                </a:lnTo>
                <a:lnTo>
                  <a:pt x="2049688" y="2202913"/>
                </a:lnTo>
                <a:lnTo>
                  <a:pt x="2033171" y="2212115"/>
                </a:lnTo>
                <a:lnTo>
                  <a:pt x="2016654" y="2221317"/>
                </a:lnTo>
                <a:lnTo>
                  <a:pt x="1999820" y="2229567"/>
                </a:lnTo>
                <a:lnTo>
                  <a:pt x="1991243" y="2234009"/>
                </a:lnTo>
                <a:lnTo>
                  <a:pt x="1982350" y="2238134"/>
                </a:lnTo>
                <a:lnTo>
                  <a:pt x="1965197" y="2246384"/>
                </a:lnTo>
                <a:lnTo>
                  <a:pt x="1929622" y="2261933"/>
                </a:lnTo>
                <a:lnTo>
                  <a:pt x="1894047" y="2275895"/>
                </a:lnTo>
                <a:lnTo>
                  <a:pt x="1858789" y="2288904"/>
                </a:lnTo>
                <a:lnTo>
                  <a:pt x="1841002" y="2294933"/>
                </a:lnTo>
                <a:lnTo>
                  <a:pt x="1823850" y="2300645"/>
                </a:lnTo>
                <a:lnTo>
                  <a:pt x="1806062" y="2306039"/>
                </a:lnTo>
                <a:lnTo>
                  <a:pt x="1789227" y="2311433"/>
                </a:lnTo>
                <a:lnTo>
                  <a:pt x="1772075" y="2316193"/>
                </a:lnTo>
                <a:lnTo>
                  <a:pt x="1755558" y="2321270"/>
                </a:lnTo>
                <a:lnTo>
                  <a:pt x="1723159" y="2329520"/>
                </a:lnTo>
                <a:lnTo>
                  <a:pt x="1692666" y="2337136"/>
                </a:lnTo>
                <a:lnTo>
                  <a:pt x="1664079" y="2343482"/>
                </a:lnTo>
                <a:lnTo>
                  <a:pt x="1638033" y="2349194"/>
                </a:lnTo>
                <a:lnTo>
                  <a:pt x="1613892" y="2353953"/>
                </a:lnTo>
                <a:lnTo>
                  <a:pt x="1593246" y="2358078"/>
                </a:lnTo>
                <a:lnTo>
                  <a:pt x="1575141" y="2360934"/>
                </a:lnTo>
                <a:lnTo>
                  <a:pt x="1541154" y="2366963"/>
                </a:lnTo>
                <a:lnTo>
                  <a:pt x="1520825" y="2221634"/>
                </a:lnTo>
                <a:lnTo>
                  <a:pt x="1552906" y="2217192"/>
                </a:lnTo>
                <a:lnTo>
                  <a:pt x="1569741" y="2215288"/>
                </a:lnTo>
                <a:lnTo>
                  <a:pt x="1589752" y="2212749"/>
                </a:lnTo>
                <a:lnTo>
                  <a:pt x="1612304" y="2208942"/>
                </a:lnTo>
                <a:lnTo>
                  <a:pt x="1637080" y="2204817"/>
                </a:lnTo>
                <a:lnTo>
                  <a:pt x="1664079" y="2200374"/>
                </a:lnTo>
                <a:lnTo>
                  <a:pt x="1692666" y="2194663"/>
                </a:lnTo>
                <a:lnTo>
                  <a:pt x="1723159" y="2188634"/>
                </a:lnTo>
                <a:lnTo>
                  <a:pt x="1754923" y="2181970"/>
                </a:lnTo>
                <a:lnTo>
                  <a:pt x="1770804" y="2178162"/>
                </a:lnTo>
                <a:lnTo>
                  <a:pt x="1787321" y="2174355"/>
                </a:lnTo>
                <a:lnTo>
                  <a:pt x="1820038" y="2165787"/>
                </a:lnTo>
                <a:lnTo>
                  <a:pt x="1852754" y="2155951"/>
                </a:lnTo>
                <a:lnTo>
                  <a:pt x="1885788" y="2145797"/>
                </a:lnTo>
                <a:lnTo>
                  <a:pt x="1918187" y="2134056"/>
                </a:lnTo>
                <a:lnTo>
                  <a:pt x="1934069" y="2128027"/>
                </a:lnTo>
                <a:lnTo>
                  <a:pt x="1941692" y="2124537"/>
                </a:lnTo>
                <a:lnTo>
                  <a:pt x="1949316" y="2121681"/>
                </a:lnTo>
                <a:lnTo>
                  <a:pt x="1964880" y="2115017"/>
                </a:lnTo>
                <a:lnTo>
                  <a:pt x="1979491" y="2108036"/>
                </a:lnTo>
                <a:lnTo>
                  <a:pt x="2007761" y="2093757"/>
                </a:lnTo>
                <a:lnTo>
                  <a:pt x="2033489" y="2078526"/>
                </a:lnTo>
                <a:lnTo>
                  <a:pt x="2045559" y="2070911"/>
                </a:lnTo>
                <a:lnTo>
                  <a:pt x="2051277" y="2066786"/>
                </a:lnTo>
                <a:lnTo>
                  <a:pt x="2056994" y="2062978"/>
                </a:lnTo>
                <a:lnTo>
                  <a:pt x="2062076" y="2058853"/>
                </a:lnTo>
                <a:lnTo>
                  <a:pt x="2067476" y="2055045"/>
                </a:lnTo>
                <a:lnTo>
                  <a:pt x="2077323" y="2046795"/>
                </a:lnTo>
                <a:lnTo>
                  <a:pt x="2094475" y="2031564"/>
                </a:lnTo>
                <a:lnTo>
                  <a:pt x="2107181" y="2016016"/>
                </a:lnTo>
                <a:lnTo>
                  <a:pt x="2112898" y="2009035"/>
                </a:lnTo>
                <a:lnTo>
                  <a:pt x="2115121" y="2005544"/>
                </a:lnTo>
                <a:lnTo>
                  <a:pt x="2117027" y="2002054"/>
                </a:lnTo>
                <a:lnTo>
                  <a:pt x="2119251" y="1998881"/>
                </a:lnTo>
                <a:lnTo>
                  <a:pt x="2120839" y="1995708"/>
                </a:lnTo>
                <a:lnTo>
                  <a:pt x="2123062" y="1990948"/>
                </a:lnTo>
                <a:lnTo>
                  <a:pt x="2124968" y="1987140"/>
                </a:lnTo>
                <a:lnTo>
                  <a:pt x="2125921" y="1985237"/>
                </a:lnTo>
                <a:lnTo>
                  <a:pt x="2126874" y="1983650"/>
                </a:lnTo>
                <a:lnTo>
                  <a:pt x="2127192" y="1983333"/>
                </a:lnTo>
                <a:lnTo>
                  <a:pt x="2128145" y="1982381"/>
                </a:lnTo>
                <a:lnTo>
                  <a:pt x="2128462" y="1979208"/>
                </a:lnTo>
                <a:lnTo>
                  <a:pt x="2129415" y="1972544"/>
                </a:lnTo>
                <a:lnTo>
                  <a:pt x="2129415" y="1971275"/>
                </a:lnTo>
                <a:lnTo>
                  <a:pt x="2107816" y="1970006"/>
                </a:lnTo>
                <a:lnTo>
                  <a:pt x="2104640" y="1943351"/>
                </a:lnTo>
                <a:lnTo>
                  <a:pt x="2101781" y="1921457"/>
                </a:lnTo>
                <a:lnTo>
                  <a:pt x="2098604" y="1903053"/>
                </a:lnTo>
                <a:lnTo>
                  <a:pt x="2094793" y="1887504"/>
                </a:lnTo>
                <a:lnTo>
                  <a:pt x="2090663" y="1873543"/>
                </a:lnTo>
                <a:lnTo>
                  <a:pt x="2086217" y="1860215"/>
                </a:lnTo>
                <a:lnTo>
                  <a:pt x="2081134" y="1846254"/>
                </a:lnTo>
                <a:lnTo>
                  <a:pt x="2074146" y="1830388"/>
                </a:lnTo>
                <a:close/>
                <a:moveTo>
                  <a:pt x="604823" y="1655763"/>
                </a:moveTo>
                <a:lnTo>
                  <a:pt x="607339" y="1664401"/>
                </a:lnTo>
                <a:lnTo>
                  <a:pt x="610484" y="1672399"/>
                </a:lnTo>
                <a:lnTo>
                  <a:pt x="613314" y="1679438"/>
                </a:lnTo>
                <a:lnTo>
                  <a:pt x="616774" y="1685837"/>
                </a:lnTo>
                <a:lnTo>
                  <a:pt x="620234" y="1691595"/>
                </a:lnTo>
                <a:lnTo>
                  <a:pt x="623379" y="1696714"/>
                </a:lnTo>
                <a:lnTo>
                  <a:pt x="626838" y="1701193"/>
                </a:lnTo>
                <a:lnTo>
                  <a:pt x="630298" y="1705352"/>
                </a:lnTo>
                <a:lnTo>
                  <a:pt x="634386" y="1709512"/>
                </a:lnTo>
                <a:lnTo>
                  <a:pt x="638160" y="1713351"/>
                </a:lnTo>
                <a:lnTo>
                  <a:pt x="641620" y="1715910"/>
                </a:lnTo>
                <a:lnTo>
                  <a:pt x="644765" y="1718150"/>
                </a:lnTo>
                <a:lnTo>
                  <a:pt x="649483" y="1720709"/>
                </a:lnTo>
                <a:lnTo>
                  <a:pt x="651055" y="1721669"/>
                </a:lnTo>
                <a:lnTo>
                  <a:pt x="653257" y="1726148"/>
                </a:lnTo>
                <a:lnTo>
                  <a:pt x="657974" y="1738305"/>
                </a:lnTo>
                <a:lnTo>
                  <a:pt x="664579" y="1753662"/>
                </a:lnTo>
                <a:lnTo>
                  <a:pt x="667095" y="1761660"/>
                </a:lnTo>
                <a:lnTo>
                  <a:pt x="669296" y="1769659"/>
                </a:lnTo>
                <a:lnTo>
                  <a:pt x="669925" y="1773178"/>
                </a:lnTo>
                <a:lnTo>
                  <a:pt x="669611" y="1775737"/>
                </a:lnTo>
                <a:lnTo>
                  <a:pt x="668982" y="1777657"/>
                </a:lnTo>
                <a:lnTo>
                  <a:pt x="667409" y="1779576"/>
                </a:lnTo>
                <a:lnTo>
                  <a:pt x="665522" y="1780216"/>
                </a:lnTo>
                <a:lnTo>
                  <a:pt x="663006" y="1781176"/>
                </a:lnTo>
                <a:lnTo>
                  <a:pt x="660490" y="1781176"/>
                </a:lnTo>
                <a:lnTo>
                  <a:pt x="657345" y="1781176"/>
                </a:lnTo>
                <a:lnTo>
                  <a:pt x="654515" y="1780856"/>
                </a:lnTo>
                <a:lnTo>
                  <a:pt x="651370" y="1779896"/>
                </a:lnTo>
                <a:lnTo>
                  <a:pt x="645079" y="1778297"/>
                </a:lnTo>
                <a:lnTo>
                  <a:pt x="640362" y="1776697"/>
                </a:lnTo>
                <a:lnTo>
                  <a:pt x="636902" y="1774778"/>
                </a:lnTo>
                <a:lnTo>
                  <a:pt x="636273" y="1773818"/>
                </a:lnTo>
                <a:lnTo>
                  <a:pt x="635015" y="1772858"/>
                </a:lnTo>
                <a:lnTo>
                  <a:pt x="633443" y="1769659"/>
                </a:lnTo>
                <a:lnTo>
                  <a:pt x="632185" y="1765500"/>
                </a:lnTo>
                <a:lnTo>
                  <a:pt x="630298" y="1760701"/>
                </a:lnTo>
                <a:lnTo>
                  <a:pt x="627467" y="1749503"/>
                </a:lnTo>
                <a:lnTo>
                  <a:pt x="624951" y="1739905"/>
                </a:lnTo>
                <a:lnTo>
                  <a:pt x="623064" y="1730627"/>
                </a:lnTo>
                <a:lnTo>
                  <a:pt x="616460" y="1758461"/>
                </a:lnTo>
                <a:lnTo>
                  <a:pt x="617089" y="1761020"/>
                </a:lnTo>
                <a:lnTo>
                  <a:pt x="617089" y="1762620"/>
                </a:lnTo>
                <a:lnTo>
                  <a:pt x="617089" y="1763260"/>
                </a:lnTo>
                <a:lnTo>
                  <a:pt x="616774" y="1761660"/>
                </a:lnTo>
                <a:lnTo>
                  <a:pt x="615201" y="1757181"/>
                </a:lnTo>
                <a:lnTo>
                  <a:pt x="609855" y="1735746"/>
                </a:lnTo>
                <a:lnTo>
                  <a:pt x="607968" y="1727748"/>
                </a:lnTo>
                <a:lnTo>
                  <a:pt x="606395" y="1719749"/>
                </a:lnTo>
                <a:lnTo>
                  <a:pt x="605137" y="1712071"/>
                </a:lnTo>
                <a:lnTo>
                  <a:pt x="604508" y="1705033"/>
                </a:lnTo>
                <a:lnTo>
                  <a:pt x="603250" y="1691275"/>
                </a:lnTo>
                <a:lnTo>
                  <a:pt x="603250" y="1679438"/>
                </a:lnTo>
                <a:lnTo>
                  <a:pt x="603879" y="1669840"/>
                </a:lnTo>
                <a:lnTo>
                  <a:pt x="604194" y="1662162"/>
                </a:lnTo>
                <a:lnTo>
                  <a:pt x="604823" y="1655763"/>
                </a:lnTo>
                <a:close/>
                <a:moveTo>
                  <a:pt x="572788" y="1655763"/>
                </a:moveTo>
                <a:lnTo>
                  <a:pt x="574046" y="1662162"/>
                </a:lnTo>
                <a:lnTo>
                  <a:pt x="574361" y="1669840"/>
                </a:lnTo>
                <a:lnTo>
                  <a:pt x="574675" y="1679438"/>
                </a:lnTo>
                <a:lnTo>
                  <a:pt x="574361" y="1691275"/>
                </a:lnTo>
                <a:lnTo>
                  <a:pt x="573417" y="1705033"/>
                </a:lnTo>
                <a:lnTo>
                  <a:pt x="572788" y="1712071"/>
                </a:lnTo>
                <a:lnTo>
                  <a:pt x="571530" y="1719749"/>
                </a:lnTo>
                <a:lnTo>
                  <a:pt x="570272" y="1727748"/>
                </a:lnTo>
                <a:lnTo>
                  <a:pt x="568385" y="1735746"/>
                </a:lnTo>
                <a:lnTo>
                  <a:pt x="562724" y="1757181"/>
                </a:lnTo>
                <a:lnTo>
                  <a:pt x="561152" y="1761660"/>
                </a:lnTo>
                <a:lnTo>
                  <a:pt x="560837" y="1763260"/>
                </a:lnTo>
                <a:lnTo>
                  <a:pt x="560837" y="1762620"/>
                </a:lnTo>
                <a:lnTo>
                  <a:pt x="560837" y="1761020"/>
                </a:lnTo>
                <a:lnTo>
                  <a:pt x="561152" y="1758461"/>
                </a:lnTo>
                <a:lnTo>
                  <a:pt x="554547" y="1730627"/>
                </a:lnTo>
                <a:lnTo>
                  <a:pt x="553289" y="1736706"/>
                </a:lnTo>
                <a:lnTo>
                  <a:pt x="550144" y="1751103"/>
                </a:lnTo>
                <a:lnTo>
                  <a:pt x="548257" y="1759101"/>
                </a:lnTo>
                <a:lnTo>
                  <a:pt x="545741" y="1765819"/>
                </a:lnTo>
                <a:lnTo>
                  <a:pt x="543225" y="1771578"/>
                </a:lnTo>
                <a:lnTo>
                  <a:pt x="542281" y="1773498"/>
                </a:lnTo>
                <a:lnTo>
                  <a:pt x="541023" y="1774778"/>
                </a:lnTo>
                <a:lnTo>
                  <a:pt x="537878" y="1776697"/>
                </a:lnTo>
                <a:lnTo>
                  <a:pt x="532532" y="1778297"/>
                </a:lnTo>
                <a:lnTo>
                  <a:pt x="526556" y="1779896"/>
                </a:lnTo>
                <a:lnTo>
                  <a:pt x="523726" y="1780856"/>
                </a:lnTo>
                <a:lnTo>
                  <a:pt x="520581" y="1781176"/>
                </a:lnTo>
                <a:lnTo>
                  <a:pt x="517750" y="1781176"/>
                </a:lnTo>
                <a:lnTo>
                  <a:pt x="514605" y="1781176"/>
                </a:lnTo>
                <a:lnTo>
                  <a:pt x="512403" y="1780216"/>
                </a:lnTo>
                <a:lnTo>
                  <a:pt x="510516" y="1779576"/>
                </a:lnTo>
                <a:lnTo>
                  <a:pt x="509258" y="1777657"/>
                </a:lnTo>
                <a:lnTo>
                  <a:pt x="508000" y="1775737"/>
                </a:lnTo>
                <a:lnTo>
                  <a:pt x="508000" y="1773178"/>
                </a:lnTo>
                <a:lnTo>
                  <a:pt x="508315" y="1769659"/>
                </a:lnTo>
                <a:lnTo>
                  <a:pt x="510831" y="1761660"/>
                </a:lnTo>
                <a:lnTo>
                  <a:pt x="513661" y="1753662"/>
                </a:lnTo>
                <a:lnTo>
                  <a:pt x="519637" y="1738305"/>
                </a:lnTo>
                <a:lnTo>
                  <a:pt x="524669" y="1726148"/>
                </a:lnTo>
                <a:lnTo>
                  <a:pt x="526871" y="1721669"/>
                </a:lnTo>
                <a:lnTo>
                  <a:pt x="528129" y="1721349"/>
                </a:lnTo>
                <a:lnTo>
                  <a:pt x="531903" y="1718790"/>
                </a:lnTo>
                <a:lnTo>
                  <a:pt x="537564" y="1715270"/>
                </a:lnTo>
                <a:lnTo>
                  <a:pt x="540709" y="1712391"/>
                </a:lnTo>
                <a:lnTo>
                  <a:pt x="544168" y="1709192"/>
                </a:lnTo>
                <a:lnTo>
                  <a:pt x="547942" y="1705352"/>
                </a:lnTo>
                <a:lnTo>
                  <a:pt x="552031" y="1700873"/>
                </a:lnTo>
                <a:lnTo>
                  <a:pt x="555805" y="1695435"/>
                </a:lnTo>
                <a:lnTo>
                  <a:pt x="559265" y="1689036"/>
                </a:lnTo>
                <a:lnTo>
                  <a:pt x="563039" y="1682317"/>
                </a:lnTo>
                <a:lnTo>
                  <a:pt x="566813" y="1674319"/>
                </a:lnTo>
                <a:lnTo>
                  <a:pt x="569958" y="1665681"/>
                </a:lnTo>
                <a:lnTo>
                  <a:pt x="572788" y="1655763"/>
                </a:lnTo>
                <a:close/>
                <a:moveTo>
                  <a:pt x="1818954" y="1647825"/>
                </a:moveTo>
                <a:lnTo>
                  <a:pt x="1838895" y="1652921"/>
                </a:lnTo>
                <a:lnTo>
                  <a:pt x="1857254" y="1658335"/>
                </a:lnTo>
                <a:lnTo>
                  <a:pt x="1887641" y="1667252"/>
                </a:lnTo>
                <a:lnTo>
                  <a:pt x="1920876" y="1677444"/>
                </a:lnTo>
                <a:lnTo>
                  <a:pt x="1893022" y="1751013"/>
                </a:lnTo>
                <a:lnTo>
                  <a:pt x="1862952" y="1739548"/>
                </a:lnTo>
                <a:lnTo>
                  <a:pt x="1842377" y="1731904"/>
                </a:lnTo>
                <a:lnTo>
                  <a:pt x="1842061" y="1727764"/>
                </a:lnTo>
                <a:lnTo>
                  <a:pt x="1841744" y="1723624"/>
                </a:lnTo>
                <a:lnTo>
                  <a:pt x="1840795" y="1719802"/>
                </a:lnTo>
                <a:lnTo>
                  <a:pt x="1840162" y="1715662"/>
                </a:lnTo>
                <a:lnTo>
                  <a:pt x="1837313" y="1706744"/>
                </a:lnTo>
                <a:lnTo>
                  <a:pt x="1834147" y="1697190"/>
                </a:lnTo>
                <a:lnTo>
                  <a:pt x="1830666" y="1688272"/>
                </a:lnTo>
                <a:lnTo>
                  <a:pt x="1827500" y="1679355"/>
                </a:lnTo>
                <a:lnTo>
                  <a:pt x="1821486" y="1665979"/>
                </a:lnTo>
                <a:lnTo>
                  <a:pt x="1818321" y="1658972"/>
                </a:lnTo>
                <a:lnTo>
                  <a:pt x="1817688" y="1658016"/>
                </a:lnTo>
                <a:lnTo>
                  <a:pt x="1818954" y="1647825"/>
                </a:lnTo>
                <a:close/>
                <a:moveTo>
                  <a:pt x="471166" y="1647825"/>
                </a:moveTo>
                <a:lnTo>
                  <a:pt x="477838" y="1697288"/>
                </a:lnTo>
                <a:lnTo>
                  <a:pt x="477203" y="1698239"/>
                </a:lnTo>
                <a:lnTo>
                  <a:pt x="473072" y="1707434"/>
                </a:lnTo>
                <a:lnTo>
                  <a:pt x="465447" y="1725190"/>
                </a:lnTo>
                <a:lnTo>
                  <a:pt x="429546" y="1738190"/>
                </a:lnTo>
                <a:lnTo>
                  <a:pt x="412072" y="1744849"/>
                </a:lnTo>
                <a:lnTo>
                  <a:pt x="394280" y="1751507"/>
                </a:lnTo>
                <a:lnTo>
                  <a:pt x="362191" y="1765775"/>
                </a:lnTo>
                <a:lnTo>
                  <a:pt x="346623" y="1773068"/>
                </a:lnTo>
                <a:lnTo>
                  <a:pt x="338680" y="1776873"/>
                </a:lnTo>
                <a:lnTo>
                  <a:pt x="331055" y="1780678"/>
                </a:lnTo>
                <a:lnTo>
                  <a:pt x="316123" y="1788287"/>
                </a:lnTo>
                <a:lnTo>
                  <a:pt x="301508" y="1796214"/>
                </a:lnTo>
                <a:lnTo>
                  <a:pt x="287211" y="1804458"/>
                </a:lnTo>
                <a:lnTo>
                  <a:pt x="273549" y="1812702"/>
                </a:lnTo>
                <a:lnTo>
                  <a:pt x="247815" y="1829824"/>
                </a:lnTo>
                <a:lnTo>
                  <a:pt x="236060" y="1838702"/>
                </a:lnTo>
                <a:lnTo>
                  <a:pt x="230341" y="1842823"/>
                </a:lnTo>
                <a:lnTo>
                  <a:pt x="224940" y="1847897"/>
                </a:lnTo>
                <a:lnTo>
                  <a:pt x="219856" y="1852018"/>
                </a:lnTo>
                <a:lnTo>
                  <a:pt x="214455" y="1856457"/>
                </a:lnTo>
                <a:lnTo>
                  <a:pt x="204924" y="1865335"/>
                </a:lnTo>
                <a:lnTo>
                  <a:pt x="188403" y="1882774"/>
                </a:lnTo>
                <a:lnTo>
                  <a:pt x="176330" y="1899262"/>
                </a:lnTo>
                <a:lnTo>
                  <a:pt x="171246" y="1907189"/>
                </a:lnTo>
                <a:lnTo>
                  <a:pt x="169340" y="1910677"/>
                </a:lnTo>
                <a:lnTo>
                  <a:pt x="167434" y="1914481"/>
                </a:lnTo>
                <a:lnTo>
                  <a:pt x="165528" y="1918286"/>
                </a:lnTo>
                <a:lnTo>
                  <a:pt x="163939" y="1921457"/>
                </a:lnTo>
                <a:lnTo>
                  <a:pt x="162033" y="1926530"/>
                </a:lnTo>
                <a:lnTo>
                  <a:pt x="161080" y="1930969"/>
                </a:lnTo>
                <a:lnTo>
                  <a:pt x="160127" y="1932554"/>
                </a:lnTo>
                <a:lnTo>
                  <a:pt x="159491" y="1934457"/>
                </a:lnTo>
                <a:lnTo>
                  <a:pt x="159173" y="1935091"/>
                </a:lnTo>
                <a:lnTo>
                  <a:pt x="158856" y="1936359"/>
                </a:lnTo>
                <a:lnTo>
                  <a:pt x="157903" y="1939213"/>
                </a:lnTo>
                <a:lnTo>
                  <a:pt x="157585" y="1945871"/>
                </a:lnTo>
                <a:lnTo>
                  <a:pt x="157267" y="1948408"/>
                </a:lnTo>
                <a:lnTo>
                  <a:pt x="191580" y="1949359"/>
                </a:lnTo>
                <a:lnTo>
                  <a:pt x="196346" y="1981700"/>
                </a:lnTo>
                <a:lnTo>
                  <a:pt x="200794" y="2007700"/>
                </a:lnTo>
                <a:lnTo>
                  <a:pt x="203653" y="2019432"/>
                </a:lnTo>
                <a:lnTo>
                  <a:pt x="205877" y="2029578"/>
                </a:lnTo>
                <a:lnTo>
                  <a:pt x="208419" y="2039090"/>
                </a:lnTo>
                <a:lnTo>
                  <a:pt x="210960" y="2048285"/>
                </a:lnTo>
                <a:lnTo>
                  <a:pt x="213820" y="2056529"/>
                </a:lnTo>
                <a:lnTo>
                  <a:pt x="216679" y="2064773"/>
                </a:lnTo>
                <a:lnTo>
                  <a:pt x="222716" y="2080943"/>
                </a:lnTo>
                <a:lnTo>
                  <a:pt x="230341" y="2097431"/>
                </a:lnTo>
                <a:lnTo>
                  <a:pt x="238919" y="2116138"/>
                </a:lnTo>
                <a:lnTo>
                  <a:pt x="226210" y="2109797"/>
                </a:lnTo>
                <a:lnTo>
                  <a:pt x="214137" y="2103138"/>
                </a:lnTo>
                <a:lnTo>
                  <a:pt x="202064" y="2096163"/>
                </a:lnTo>
                <a:lnTo>
                  <a:pt x="189991" y="2089504"/>
                </a:lnTo>
                <a:lnTo>
                  <a:pt x="167116" y="2075236"/>
                </a:lnTo>
                <a:lnTo>
                  <a:pt x="144876" y="2060651"/>
                </a:lnTo>
                <a:lnTo>
                  <a:pt x="123907" y="2046066"/>
                </a:lnTo>
                <a:lnTo>
                  <a:pt x="104209" y="2031797"/>
                </a:lnTo>
                <a:lnTo>
                  <a:pt x="85782" y="2017529"/>
                </a:lnTo>
                <a:lnTo>
                  <a:pt x="69261" y="2003895"/>
                </a:lnTo>
                <a:lnTo>
                  <a:pt x="53693" y="1991212"/>
                </a:lnTo>
                <a:lnTo>
                  <a:pt x="40349" y="1979481"/>
                </a:lnTo>
                <a:lnTo>
                  <a:pt x="28276" y="1969017"/>
                </a:lnTo>
                <a:lnTo>
                  <a:pt x="18427" y="1960139"/>
                </a:lnTo>
                <a:lnTo>
                  <a:pt x="4448" y="1946823"/>
                </a:lnTo>
                <a:lnTo>
                  <a:pt x="0" y="1942066"/>
                </a:lnTo>
                <a:lnTo>
                  <a:pt x="56870" y="1944286"/>
                </a:lnTo>
                <a:lnTo>
                  <a:pt x="57823" y="1934774"/>
                </a:lnTo>
                <a:lnTo>
                  <a:pt x="59094" y="1928432"/>
                </a:lnTo>
                <a:lnTo>
                  <a:pt x="59730" y="1924311"/>
                </a:lnTo>
                <a:lnTo>
                  <a:pt x="61318" y="1918603"/>
                </a:lnTo>
                <a:lnTo>
                  <a:pt x="65131" y="1906238"/>
                </a:lnTo>
                <a:lnTo>
                  <a:pt x="69579" y="1893238"/>
                </a:lnTo>
                <a:lnTo>
                  <a:pt x="72756" y="1886262"/>
                </a:lnTo>
                <a:lnTo>
                  <a:pt x="75615" y="1879921"/>
                </a:lnTo>
                <a:lnTo>
                  <a:pt x="78792" y="1873896"/>
                </a:lnTo>
                <a:lnTo>
                  <a:pt x="82287" y="1868506"/>
                </a:lnTo>
                <a:lnTo>
                  <a:pt x="85782" y="1862165"/>
                </a:lnTo>
                <a:lnTo>
                  <a:pt x="89595" y="1855506"/>
                </a:lnTo>
                <a:lnTo>
                  <a:pt x="94043" y="1849482"/>
                </a:lnTo>
                <a:lnTo>
                  <a:pt x="98491" y="1843458"/>
                </a:lnTo>
                <a:lnTo>
                  <a:pt x="108340" y="1831726"/>
                </a:lnTo>
                <a:lnTo>
                  <a:pt x="118506" y="1819677"/>
                </a:lnTo>
                <a:lnTo>
                  <a:pt x="130262" y="1808263"/>
                </a:lnTo>
                <a:lnTo>
                  <a:pt x="142652" y="1797482"/>
                </a:lnTo>
                <a:lnTo>
                  <a:pt x="149007" y="1791775"/>
                </a:lnTo>
                <a:lnTo>
                  <a:pt x="155361" y="1786068"/>
                </a:lnTo>
                <a:lnTo>
                  <a:pt x="162033" y="1781312"/>
                </a:lnTo>
                <a:lnTo>
                  <a:pt x="169340" y="1775922"/>
                </a:lnTo>
                <a:lnTo>
                  <a:pt x="176330" y="1770848"/>
                </a:lnTo>
                <a:lnTo>
                  <a:pt x="183637" y="1765775"/>
                </a:lnTo>
                <a:lnTo>
                  <a:pt x="190627" y="1761019"/>
                </a:lnTo>
                <a:lnTo>
                  <a:pt x="198252" y="1756263"/>
                </a:lnTo>
                <a:lnTo>
                  <a:pt x="213820" y="1747068"/>
                </a:lnTo>
                <a:lnTo>
                  <a:pt x="229388" y="1737873"/>
                </a:lnTo>
                <a:lnTo>
                  <a:pt x="245591" y="1729312"/>
                </a:lnTo>
                <a:lnTo>
                  <a:pt x="262112" y="1721068"/>
                </a:lnTo>
                <a:lnTo>
                  <a:pt x="279268" y="1713459"/>
                </a:lnTo>
                <a:lnTo>
                  <a:pt x="296425" y="1705849"/>
                </a:lnTo>
                <a:lnTo>
                  <a:pt x="305003" y="1702044"/>
                </a:lnTo>
                <a:lnTo>
                  <a:pt x="313899" y="1698239"/>
                </a:lnTo>
                <a:lnTo>
                  <a:pt x="331055" y="1691581"/>
                </a:lnTo>
                <a:lnTo>
                  <a:pt x="366321" y="1678264"/>
                </a:lnTo>
                <a:lnTo>
                  <a:pt x="392691" y="1670020"/>
                </a:lnTo>
                <a:lnTo>
                  <a:pt x="419061" y="1662093"/>
                </a:lnTo>
                <a:lnTo>
                  <a:pt x="445114" y="1654801"/>
                </a:lnTo>
                <a:lnTo>
                  <a:pt x="471166" y="1647825"/>
                </a:lnTo>
                <a:close/>
                <a:moveTo>
                  <a:pt x="1722423" y="1617663"/>
                </a:moveTo>
                <a:lnTo>
                  <a:pt x="1724939" y="1626279"/>
                </a:lnTo>
                <a:lnTo>
                  <a:pt x="1728084" y="1634257"/>
                </a:lnTo>
                <a:lnTo>
                  <a:pt x="1730914" y="1641278"/>
                </a:lnTo>
                <a:lnTo>
                  <a:pt x="1734374" y="1647660"/>
                </a:lnTo>
                <a:lnTo>
                  <a:pt x="1737519" y="1653404"/>
                </a:lnTo>
                <a:lnTo>
                  <a:pt x="1740978" y="1658829"/>
                </a:lnTo>
                <a:lnTo>
                  <a:pt x="1744438" y="1663297"/>
                </a:lnTo>
                <a:lnTo>
                  <a:pt x="1747583" y="1667126"/>
                </a:lnTo>
                <a:lnTo>
                  <a:pt x="1751672" y="1671594"/>
                </a:lnTo>
                <a:lnTo>
                  <a:pt x="1755446" y="1675104"/>
                </a:lnTo>
                <a:lnTo>
                  <a:pt x="1759220" y="1677657"/>
                </a:lnTo>
                <a:lnTo>
                  <a:pt x="1762050" y="1679891"/>
                </a:lnTo>
                <a:lnTo>
                  <a:pt x="1766768" y="1682444"/>
                </a:lnTo>
                <a:lnTo>
                  <a:pt x="1768655" y="1683401"/>
                </a:lnTo>
                <a:lnTo>
                  <a:pt x="1770856" y="1688188"/>
                </a:lnTo>
                <a:lnTo>
                  <a:pt x="1775574" y="1699995"/>
                </a:lnTo>
                <a:lnTo>
                  <a:pt x="1781549" y="1715313"/>
                </a:lnTo>
                <a:lnTo>
                  <a:pt x="1784695" y="1723291"/>
                </a:lnTo>
                <a:lnTo>
                  <a:pt x="1786896" y="1731269"/>
                </a:lnTo>
                <a:lnTo>
                  <a:pt x="1787525" y="1734779"/>
                </a:lnTo>
                <a:lnTo>
                  <a:pt x="1787211" y="1737332"/>
                </a:lnTo>
                <a:lnTo>
                  <a:pt x="1786267" y="1739566"/>
                </a:lnTo>
                <a:lnTo>
                  <a:pt x="1785009" y="1741161"/>
                </a:lnTo>
                <a:lnTo>
                  <a:pt x="1783122" y="1742438"/>
                </a:lnTo>
                <a:lnTo>
                  <a:pt x="1780606" y="1742757"/>
                </a:lnTo>
                <a:lnTo>
                  <a:pt x="1777775" y="1743076"/>
                </a:lnTo>
                <a:lnTo>
                  <a:pt x="1774945" y="1742757"/>
                </a:lnTo>
                <a:lnTo>
                  <a:pt x="1771800" y="1742438"/>
                </a:lnTo>
                <a:lnTo>
                  <a:pt x="1768655" y="1741800"/>
                </a:lnTo>
                <a:lnTo>
                  <a:pt x="1762679" y="1739885"/>
                </a:lnTo>
                <a:lnTo>
                  <a:pt x="1757647" y="1738289"/>
                </a:lnTo>
                <a:lnTo>
                  <a:pt x="1754502" y="1736375"/>
                </a:lnTo>
                <a:lnTo>
                  <a:pt x="1753559" y="1735417"/>
                </a:lnTo>
                <a:lnTo>
                  <a:pt x="1752615" y="1734460"/>
                </a:lnTo>
                <a:lnTo>
                  <a:pt x="1751043" y="1731269"/>
                </a:lnTo>
                <a:lnTo>
                  <a:pt x="1749470" y="1727120"/>
                </a:lnTo>
                <a:lnTo>
                  <a:pt x="1747583" y="1722334"/>
                </a:lnTo>
                <a:lnTo>
                  <a:pt x="1744752" y="1711803"/>
                </a:lnTo>
                <a:lnTo>
                  <a:pt x="1742551" y="1701591"/>
                </a:lnTo>
                <a:lnTo>
                  <a:pt x="1740664" y="1692337"/>
                </a:lnTo>
                <a:lnTo>
                  <a:pt x="1733745" y="1720100"/>
                </a:lnTo>
                <a:lnTo>
                  <a:pt x="1734374" y="1722653"/>
                </a:lnTo>
                <a:lnTo>
                  <a:pt x="1734688" y="1724248"/>
                </a:lnTo>
                <a:lnTo>
                  <a:pt x="1734688" y="1724886"/>
                </a:lnTo>
                <a:lnTo>
                  <a:pt x="1733745" y="1723291"/>
                </a:lnTo>
                <a:lnTo>
                  <a:pt x="1732801" y="1719142"/>
                </a:lnTo>
                <a:lnTo>
                  <a:pt x="1727140" y="1697442"/>
                </a:lnTo>
                <a:lnTo>
                  <a:pt x="1725253" y="1689464"/>
                </a:lnTo>
                <a:lnTo>
                  <a:pt x="1723995" y="1681806"/>
                </a:lnTo>
                <a:lnTo>
                  <a:pt x="1722737" y="1674147"/>
                </a:lnTo>
                <a:lnTo>
                  <a:pt x="1722108" y="1666807"/>
                </a:lnTo>
                <a:lnTo>
                  <a:pt x="1720850" y="1653404"/>
                </a:lnTo>
                <a:lnTo>
                  <a:pt x="1720850" y="1641278"/>
                </a:lnTo>
                <a:lnTo>
                  <a:pt x="1721165" y="1631704"/>
                </a:lnTo>
                <a:lnTo>
                  <a:pt x="1721479" y="1624045"/>
                </a:lnTo>
                <a:lnTo>
                  <a:pt x="1722423" y="1617663"/>
                </a:lnTo>
                <a:close/>
                <a:moveTo>
                  <a:pt x="1690388" y="1617663"/>
                </a:moveTo>
                <a:lnTo>
                  <a:pt x="1691017" y="1624045"/>
                </a:lnTo>
                <a:lnTo>
                  <a:pt x="1691646" y="1631704"/>
                </a:lnTo>
                <a:lnTo>
                  <a:pt x="1692275" y="1641278"/>
                </a:lnTo>
                <a:lnTo>
                  <a:pt x="1691646" y="1653404"/>
                </a:lnTo>
                <a:lnTo>
                  <a:pt x="1691017" y="1666807"/>
                </a:lnTo>
                <a:lnTo>
                  <a:pt x="1689759" y="1674147"/>
                </a:lnTo>
                <a:lnTo>
                  <a:pt x="1688816" y="1681806"/>
                </a:lnTo>
                <a:lnTo>
                  <a:pt x="1687243" y="1689464"/>
                </a:lnTo>
                <a:lnTo>
                  <a:pt x="1685356" y="1697442"/>
                </a:lnTo>
                <a:lnTo>
                  <a:pt x="1680009" y="1719142"/>
                </a:lnTo>
                <a:lnTo>
                  <a:pt x="1678751" y="1723291"/>
                </a:lnTo>
                <a:lnTo>
                  <a:pt x="1678122" y="1724886"/>
                </a:lnTo>
                <a:lnTo>
                  <a:pt x="1678122" y="1724248"/>
                </a:lnTo>
                <a:lnTo>
                  <a:pt x="1678437" y="1722653"/>
                </a:lnTo>
                <a:lnTo>
                  <a:pt x="1678751" y="1720100"/>
                </a:lnTo>
                <a:lnTo>
                  <a:pt x="1672147" y="1692337"/>
                </a:lnTo>
                <a:lnTo>
                  <a:pt x="1670889" y="1698719"/>
                </a:lnTo>
                <a:lnTo>
                  <a:pt x="1667429" y="1712760"/>
                </a:lnTo>
                <a:lnTo>
                  <a:pt x="1665228" y="1720738"/>
                </a:lnTo>
                <a:lnTo>
                  <a:pt x="1663026" y="1728078"/>
                </a:lnTo>
                <a:lnTo>
                  <a:pt x="1660825" y="1733184"/>
                </a:lnTo>
                <a:lnTo>
                  <a:pt x="1659881" y="1735098"/>
                </a:lnTo>
                <a:lnTo>
                  <a:pt x="1658623" y="1736375"/>
                </a:lnTo>
                <a:lnTo>
                  <a:pt x="1655164" y="1738289"/>
                </a:lnTo>
                <a:lnTo>
                  <a:pt x="1650131" y="1739885"/>
                </a:lnTo>
                <a:lnTo>
                  <a:pt x="1644156" y="1741800"/>
                </a:lnTo>
                <a:lnTo>
                  <a:pt x="1641011" y="1742438"/>
                </a:lnTo>
                <a:lnTo>
                  <a:pt x="1637866" y="1742757"/>
                </a:lnTo>
                <a:lnTo>
                  <a:pt x="1634721" y="1743076"/>
                </a:lnTo>
                <a:lnTo>
                  <a:pt x="1632205" y="1742757"/>
                </a:lnTo>
                <a:lnTo>
                  <a:pt x="1630003" y="1742438"/>
                </a:lnTo>
                <a:lnTo>
                  <a:pt x="1627802" y="1741161"/>
                </a:lnTo>
                <a:lnTo>
                  <a:pt x="1626544" y="1739566"/>
                </a:lnTo>
                <a:lnTo>
                  <a:pt x="1625600" y="1737332"/>
                </a:lnTo>
                <a:lnTo>
                  <a:pt x="1625600" y="1734779"/>
                </a:lnTo>
                <a:lnTo>
                  <a:pt x="1625915" y="1731269"/>
                </a:lnTo>
                <a:lnTo>
                  <a:pt x="1628431" y="1723291"/>
                </a:lnTo>
                <a:lnTo>
                  <a:pt x="1630947" y="1715313"/>
                </a:lnTo>
                <a:lnTo>
                  <a:pt x="1636922" y="1699995"/>
                </a:lnTo>
                <a:lnTo>
                  <a:pt x="1642269" y="1688188"/>
                </a:lnTo>
                <a:lnTo>
                  <a:pt x="1644156" y="1683401"/>
                </a:lnTo>
                <a:lnTo>
                  <a:pt x="1645728" y="1683082"/>
                </a:lnTo>
                <a:lnTo>
                  <a:pt x="1649188" y="1681167"/>
                </a:lnTo>
                <a:lnTo>
                  <a:pt x="1654849" y="1677338"/>
                </a:lnTo>
                <a:lnTo>
                  <a:pt x="1658309" y="1674147"/>
                </a:lnTo>
                <a:lnTo>
                  <a:pt x="1661454" y="1671275"/>
                </a:lnTo>
                <a:lnTo>
                  <a:pt x="1665228" y="1667126"/>
                </a:lnTo>
                <a:lnTo>
                  <a:pt x="1669002" y="1662659"/>
                </a:lnTo>
                <a:lnTo>
                  <a:pt x="1673090" y="1657234"/>
                </a:lnTo>
                <a:lnTo>
                  <a:pt x="1676864" y="1651170"/>
                </a:lnTo>
                <a:lnTo>
                  <a:pt x="1680638" y="1644150"/>
                </a:lnTo>
                <a:lnTo>
                  <a:pt x="1684098" y="1636172"/>
                </a:lnTo>
                <a:lnTo>
                  <a:pt x="1687243" y="1627556"/>
                </a:lnTo>
                <a:lnTo>
                  <a:pt x="1690388" y="1617663"/>
                </a:lnTo>
                <a:close/>
                <a:moveTo>
                  <a:pt x="752205" y="1595438"/>
                </a:moveTo>
                <a:lnTo>
                  <a:pt x="760414" y="1653904"/>
                </a:lnTo>
                <a:lnTo>
                  <a:pt x="728212" y="1659909"/>
                </a:lnTo>
                <a:lnTo>
                  <a:pt x="704851" y="1663701"/>
                </a:lnTo>
                <a:lnTo>
                  <a:pt x="713374" y="1600495"/>
                </a:lnTo>
                <a:lnTo>
                  <a:pt x="719057" y="1599863"/>
                </a:lnTo>
                <a:lnTo>
                  <a:pt x="752205" y="1595438"/>
                </a:lnTo>
                <a:close/>
                <a:moveTo>
                  <a:pt x="1462714" y="1589088"/>
                </a:moveTo>
                <a:lnTo>
                  <a:pt x="1492809" y="1592290"/>
                </a:lnTo>
                <a:lnTo>
                  <a:pt x="1522586" y="1595493"/>
                </a:lnTo>
                <a:lnTo>
                  <a:pt x="1523536" y="1591009"/>
                </a:lnTo>
                <a:lnTo>
                  <a:pt x="1531456" y="1596453"/>
                </a:lnTo>
                <a:lnTo>
                  <a:pt x="1534307" y="1596774"/>
                </a:lnTo>
                <a:lnTo>
                  <a:pt x="1547295" y="1598375"/>
                </a:lnTo>
                <a:lnTo>
                  <a:pt x="1560916" y="1599656"/>
                </a:lnTo>
                <a:lnTo>
                  <a:pt x="1587209" y="1603498"/>
                </a:lnTo>
                <a:lnTo>
                  <a:pt x="1591961" y="1638403"/>
                </a:lnTo>
                <a:lnTo>
                  <a:pt x="1598613" y="1643207"/>
                </a:lnTo>
                <a:lnTo>
                  <a:pt x="1592911" y="1644487"/>
                </a:lnTo>
                <a:lnTo>
                  <a:pt x="1594812" y="1658577"/>
                </a:lnTo>
                <a:lnTo>
                  <a:pt x="1593861" y="1659538"/>
                </a:lnTo>
                <a:lnTo>
                  <a:pt x="1591644" y="1663701"/>
                </a:lnTo>
                <a:lnTo>
                  <a:pt x="1579923" y="1661459"/>
                </a:lnTo>
                <a:lnTo>
                  <a:pt x="1568202" y="1659218"/>
                </a:lnTo>
                <a:lnTo>
                  <a:pt x="1544444" y="1655055"/>
                </a:lnTo>
                <a:lnTo>
                  <a:pt x="1530822" y="1658577"/>
                </a:lnTo>
                <a:lnTo>
                  <a:pt x="1521952" y="1661139"/>
                </a:lnTo>
                <a:lnTo>
                  <a:pt x="1515300" y="1663381"/>
                </a:lnTo>
                <a:lnTo>
                  <a:pt x="1516567" y="1650572"/>
                </a:lnTo>
                <a:lnTo>
                  <a:pt x="1487740" y="1645768"/>
                </a:lnTo>
                <a:lnTo>
                  <a:pt x="1458913" y="1641605"/>
                </a:lnTo>
                <a:lnTo>
                  <a:pt x="1462714" y="1589088"/>
                </a:lnTo>
                <a:close/>
                <a:moveTo>
                  <a:pt x="725488" y="1373188"/>
                </a:moveTo>
                <a:lnTo>
                  <a:pt x="815523" y="1389804"/>
                </a:lnTo>
                <a:lnTo>
                  <a:pt x="816801" y="1390443"/>
                </a:lnTo>
                <a:lnTo>
                  <a:pt x="818397" y="1390762"/>
                </a:lnTo>
                <a:lnTo>
                  <a:pt x="820951" y="1392360"/>
                </a:lnTo>
                <a:lnTo>
                  <a:pt x="823824" y="1394596"/>
                </a:lnTo>
                <a:lnTo>
                  <a:pt x="826059" y="1397472"/>
                </a:lnTo>
                <a:lnTo>
                  <a:pt x="827975" y="1401307"/>
                </a:lnTo>
                <a:lnTo>
                  <a:pt x="829891" y="1405461"/>
                </a:lnTo>
                <a:lnTo>
                  <a:pt x="831168" y="1409934"/>
                </a:lnTo>
                <a:lnTo>
                  <a:pt x="832764" y="1415046"/>
                </a:lnTo>
                <a:lnTo>
                  <a:pt x="834999" y="1425910"/>
                </a:lnTo>
                <a:lnTo>
                  <a:pt x="836915" y="1437094"/>
                </a:lnTo>
                <a:lnTo>
                  <a:pt x="838511" y="1448597"/>
                </a:lnTo>
                <a:lnTo>
                  <a:pt x="839469" y="1460100"/>
                </a:lnTo>
                <a:lnTo>
                  <a:pt x="839788" y="1463615"/>
                </a:lnTo>
                <a:lnTo>
                  <a:pt x="839788" y="1466491"/>
                </a:lnTo>
                <a:lnTo>
                  <a:pt x="839150" y="1468728"/>
                </a:lnTo>
                <a:lnTo>
                  <a:pt x="838511" y="1469686"/>
                </a:lnTo>
                <a:lnTo>
                  <a:pt x="837553" y="1470325"/>
                </a:lnTo>
                <a:lnTo>
                  <a:pt x="836276" y="1470325"/>
                </a:lnTo>
                <a:lnTo>
                  <a:pt x="834680" y="1469367"/>
                </a:lnTo>
                <a:lnTo>
                  <a:pt x="833083" y="1468408"/>
                </a:lnTo>
                <a:lnTo>
                  <a:pt x="829891" y="1464574"/>
                </a:lnTo>
                <a:lnTo>
                  <a:pt x="826059" y="1459461"/>
                </a:lnTo>
                <a:lnTo>
                  <a:pt x="822547" y="1454349"/>
                </a:lnTo>
                <a:lnTo>
                  <a:pt x="819993" y="1448278"/>
                </a:lnTo>
                <a:lnTo>
                  <a:pt x="818397" y="1444124"/>
                </a:lnTo>
                <a:lnTo>
                  <a:pt x="817120" y="1440289"/>
                </a:lnTo>
                <a:lnTo>
                  <a:pt x="816801" y="1438053"/>
                </a:lnTo>
                <a:lnTo>
                  <a:pt x="816481" y="1434218"/>
                </a:lnTo>
                <a:lnTo>
                  <a:pt x="815843" y="1431662"/>
                </a:lnTo>
                <a:lnTo>
                  <a:pt x="814885" y="1430384"/>
                </a:lnTo>
                <a:lnTo>
                  <a:pt x="814246" y="1429745"/>
                </a:lnTo>
                <a:lnTo>
                  <a:pt x="812969" y="1428786"/>
                </a:lnTo>
                <a:lnTo>
                  <a:pt x="812331" y="1428467"/>
                </a:lnTo>
                <a:lnTo>
                  <a:pt x="811692" y="1428786"/>
                </a:lnTo>
                <a:lnTo>
                  <a:pt x="810415" y="1428786"/>
                </a:lnTo>
                <a:lnTo>
                  <a:pt x="809776" y="1429745"/>
                </a:lnTo>
                <a:lnTo>
                  <a:pt x="808499" y="1430384"/>
                </a:lnTo>
                <a:lnTo>
                  <a:pt x="807861" y="1431662"/>
                </a:lnTo>
                <a:lnTo>
                  <a:pt x="806903" y="1433579"/>
                </a:lnTo>
                <a:lnTo>
                  <a:pt x="805945" y="1437094"/>
                </a:lnTo>
                <a:lnTo>
                  <a:pt x="805307" y="1439970"/>
                </a:lnTo>
                <a:lnTo>
                  <a:pt x="804668" y="1443165"/>
                </a:lnTo>
                <a:lnTo>
                  <a:pt x="804349" y="1450514"/>
                </a:lnTo>
                <a:lnTo>
                  <a:pt x="804029" y="1453390"/>
                </a:lnTo>
                <a:lnTo>
                  <a:pt x="803391" y="1456585"/>
                </a:lnTo>
                <a:lnTo>
                  <a:pt x="802433" y="1459461"/>
                </a:lnTo>
                <a:lnTo>
                  <a:pt x="801475" y="1461698"/>
                </a:lnTo>
                <a:lnTo>
                  <a:pt x="799879" y="1464574"/>
                </a:lnTo>
                <a:lnTo>
                  <a:pt x="797963" y="1466491"/>
                </a:lnTo>
                <a:lnTo>
                  <a:pt x="796048" y="1468408"/>
                </a:lnTo>
                <a:lnTo>
                  <a:pt x="793813" y="1469686"/>
                </a:lnTo>
                <a:lnTo>
                  <a:pt x="791259" y="1470964"/>
                </a:lnTo>
                <a:lnTo>
                  <a:pt x="788066" y="1471923"/>
                </a:lnTo>
                <a:lnTo>
                  <a:pt x="785192" y="1472881"/>
                </a:lnTo>
                <a:lnTo>
                  <a:pt x="781361" y="1473201"/>
                </a:lnTo>
                <a:lnTo>
                  <a:pt x="777530" y="1473201"/>
                </a:lnTo>
                <a:lnTo>
                  <a:pt x="773060" y="1473201"/>
                </a:lnTo>
                <a:lnTo>
                  <a:pt x="769867" y="1472562"/>
                </a:lnTo>
                <a:lnTo>
                  <a:pt x="766674" y="1471603"/>
                </a:lnTo>
                <a:lnTo>
                  <a:pt x="763801" y="1470645"/>
                </a:lnTo>
                <a:lnTo>
                  <a:pt x="760927" y="1468728"/>
                </a:lnTo>
                <a:lnTo>
                  <a:pt x="758373" y="1466810"/>
                </a:lnTo>
                <a:lnTo>
                  <a:pt x="755500" y="1464574"/>
                </a:lnTo>
                <a:lnTo>
                  <a:pt x="753265" y="1461698"/>
                </a:lnTo>
                <a:lnTo>
                  <a:pt x="751030" y="1459142"/>
                </a:lnTo>
                <a:lnTo>
                  <a:pt x="746879" y="1452751"/>
                </a:lnTo>
                <a:lnTo>
                  <a:pt x="743048" y="1445721"/>
                </a:lnTo>
                <a:lnTo>
                  <a:pt x="739856" y="1437733"/>
                </a:lnTo>
                <a:lnTo>
                  <a:pt x="736663" y="1429745"/>
                </a:lnTo>
                <a:lnTo>
                  <a:pt x="734428" y="1422076"/>
                </a:lnTo>
                <a:lnTo>
                  <a:pt x="732193" y="1413129"/>
                </a:lnTo>
                <a:lnTo>
                  <a:pt x="730277" y="1404182"/>
                </a:lnTo>
                <a:lnTo>
                  <a:pt x="728362" y="1395875"/>
                </a:lnTo>
                <a:lnTo>
                  <a:pt x="727404" y="1388525"/>
                </a:lnTo>
                <a:lnTo>
                  <a:pt x="725807" y="1377342"/>
                </a:lnTo>
                <a:lnTo>
                  <a:pt x="725488" y="1373188"/>
                </a:lnTo>
                <a:close/>
                <a:moveTo>
                  <a:pt x="1574800" y="1371600"/>
                </a:moveTo>
                <a:lnTo>
                  <a:pt x="1574165" y="1375754"/>
                </a:lnTo>
                <a:lnTo>
                  <a:pt x="1572578" y="1386937"/>
                </a:lnTo>
                <a:lnTo>
                  <a:pt x="1571308" y="1394287"/>
                </a:lnTo>
                <a:lnTo>
                  <a:pt x="1570038" y="1402914"/>
                </a:lnTo>
                <a:lnTo>
                  <a:pt x="1568133" y="1411541"/>
                </a:lnTo>
                <a:lnTo>
                  <a:pt x="1565275" y="1420488"/>
                </a:lnTo>
                <a:lnTo>
                  <a:pt x="1562735" y="1429115"/>
                </a:lnTo>
                <a:lnTo>
                  <a:pt x="1559878" y="1437104"/>
                </a:lnTo>
                <a:lnTo>
                  <a:pt x="1556703" y="1444772"/>
                </a:lnTo>
                <a:lnTo>
                  <a:pt x="1552893" y="1451483"/>
                </a:lnTo>
                <a:lnTo>
                  <a:pt x="1548765" y="1457873"/>
                </a:lnTo>
                <a:lnTo>
                  <a:pt x="1546543" y="1460749"/>
                </a:lnTo>
                <a:lnTo>
                  <a:pt x="1544003" y="1463305"/>
                </a:lnTo>
                <a:lnTo>
                  <a:pt x="1541780" y="1465542"/>
                </a:lnTo>
                <a:lnTo>
                  <a:pt x="1539240" y="1467459"/>
                </a:lnTo>
                <a:lnTo>
                  <a:pt x="1536065" y="1469057"/>
                </a:lnTo>
                <a:lnTo>
                  <a:pt x="1533525" y="1470015"/>
                </a:lnTo>
                <a:lnTo>
                  <a:pt x="1530350" y="1471293"/>
                </a:lnTo>
                <a:lnTo>
                  <a:pt x="1527175" y="1471613"/>
                </a:lnTo>
                <a:lnTo>
                  <a:pt x="1523048" y="1471613"/>
                </a:lnTo>
                <a:lnTo>
                  <a:pt x="1518920" y="1471613"/>
                </a:lnTo>
                <a:lnTo>
                  <a:pt x="1515428" y="1471293"/>
                </a:lnTo>
                <a:lnTo>
                  <a:pt x="1511935" y="1470654"/>
                </a:lnTo>
                <a:lnTo>
                  <a:pt x="1509078" y="1469696"/>
                </a:lnTo>
                <a:lnTo>
                  <a:pt x="1506538" y="1468098"/>
                </a:lnTo>
                <a:lnTo>
                  <a:pt x="1503998" y="1466820"/>
                </a:lnTo>
                <a:lnTo>
                  <a:pt x="1502410" y="1464903"/>
                </a:lnTo>
                <a:lnTo>
                  <a:pt x="1500823" y="1462986"/>
                </a:lnTo>
                <a:lnTo>
                  <a:pt x="1499235" y="1460429"/>
                </a:lnTo>
                <a:lnTo>
                  <a:pt x="1498283" y="1457873"/>
                </a:lnTo>
                <a:lnTo>
                  <a:pt x="1497013" y="1454997"/>
                </a:lnTo>
                <a:lnTo>
                  <a:pt x="1496378" y="1451802"/>
                </a:lnTo>
                <a:lnTo>
                  <a:pt x="1495743" y="1448926"/>
                </a:lnTo>
                <a:lnTo>
                  <a:pt x="1495425" y="1441897"/>
                </a:lnTo>
                <a:lnTo>
                  <a:pt x="1495108" y="1439340"/>
                </a:lnTo>
                <a:lnTo>
                  <a:pt x="1494790" y="1437423"/>
                </a:lnTo>
                <a:lnTo>
                  <a:pt x="1494473" y="1435186"/>
                </a:lnTo>
                <a:lnTo>
                  <a:pt x="1493838" y="1432950"/>
                </a:lnTo>
                <a:lnTo>
                  <a:pt x="1493203" y="1431033"/>
                </a:lnTo>
                <a:lnTo>
                  <a:pt x="1492568" y="1429754"/>
                </a:lnTo>
                <a:lnTo>
                  <a:pt x="1491298" y="1428476"/>
                </a:lnTo>
                <a:lnTo>
                  <a:pt x="1490663" y="1427837"/>
                </a:lnTo>
                <a:lnTo>
                  <a:pt x="1489393" y="1427518"/>
                </a:lnTo>
                <a:lnTo>
                  <a:pt x="1488440" y="1426879"/>
                </a:lnTo>
                <a:lnTo>
                  <a:pt x="1487488" y="1427518"/>
                </a:lnTo>
                <a:lnTo>
                  <a:pt x="1486535" y="1427837"/>
                </a:lnTo>
                <a:lnTo>
                  <a:pt x="1485583" y="1428476"/>
                </a:lnTo>
                <a:lnTo>
                  <a:pt x="1484948" y="1429754"/>
                </a:lnTo>
                <a:lnTo>
                  <a:pt x="1484313" y="1431033"/>
                </a:lnTo>
                <a:lnTo>
                  <a:pt x="1483995" y="1432630"/>
                </a:lnTo>
                <a:lnTo>
                  <a:pt x="1483360" y="1434547"/>
                </a:lnTo>
                <a:lnTo>
                  <a:pt x="1483360" y="1436784"/>
                </a:lnTo>
                <a:lnTo>
                  <a:pt x="1483043" y="1438701"/>
                </a:lnTo>
                <a:lnTo>
                  <a:pt x="1482725" y="1441258"/>
                </a:lnTo>
                <a:lnTo>
                  <a:pt x="1481455" y="1444453"/>
                </a:lnTo>
                <a:lnTo>
                  <a:pt x="1478915" y="1450524"/>
                </a:lnTo>
                <a:lnTo>
                  <a:pt x="1475423" y="1456595"/>
                </a:lnTo>
                <a:lnTo>
                  <a:pt x="1471930" y="1462027"/>
                </a:lnTo>
                <a:lnTo>
                  <a:pt x="1469708" y="1464903"/>
                </a:lnTo>
                <a:lnTo>
                  <a:pt x="1467168" y="1466820"/>
                </a:lnTo>
                <a:lnTo>
                  <a:pt x="1464945" y="1468098"/>
                </a:lnTo>
                <a:lnTo>
                  <a:pt x="1463675" y="1468737"/>
                </a:lnTo>
                <a:lnTo>
                  <a:pt x="1462723" y="1468737"/>
                </a:lnTo>
                <a:lnTo>
                  <a:pt x="1462088" y="1468098"/>
                </a:lnTo>
                <a:lnTo>
                  <a:pt x="1461770" y="1467459"/>
                </a:lnTo>
                <a:lnTo>
                  <a:pt x="1460818" y="1466181"/>
                </a:lnTo>
                <a:lnTo>
                  <a:pt x="1460500" y="1462986"/>
                </a:lnTo>
                <a:lnTo>
                  <a:pt x="1460818" y="1458512"/>
                </a:lnTo>
                <a:lnTo>
                  <a:pt x="1462088" y="1447329"/>
                </a:lnTo>
                <a:lnTo>
                  <a:pt x="1463675" y="1435826"/>
                </a:lnTo>
                <a:lnTo>
                  <a:pt x="1465263" y="1424322"/>
                </a:lnTo>
                <a:lnTo>
                  <a:pt x="1467803" y="1413458"/>
                </a:lnTo>
                <a:lnTo>
                  <a:pt x="1469073" y="1408346"/>
                </a:lnTo>
                <a:lnTo>
                  <a:pt x="1470978" y="1403873"/>
                </a:lnTo>
                <a:lnTo>
                  <a:pt x="1472565" y="1399719"/>
                </a:lnTo>
                <a:lnTo>
                  <a:pt x="1474788" y="1395884"/>
                </a:lnTo>
                <a:lnTo>
                  <a:pt x="1476693" y="1393328"/>
                </a:lnTo>
                <a:lnTo>
                  <a:pt x="1479233" y="1390772"/>
                </a:lnTo>
                <a:lnTo>
                  <a:pt x="1482090" y="1389174"/>
                </a:lnTo>
                <a:lnTo>
                  <a:pt x="1483360" y="1388855"/>
                </a:lnTo>
                <a:lnTo>
                  <a:pt x="1484948" y="1388535"/>
                </a:lnTo>
                <a:lnTo>
                  <a:pt x="1574800" y="1371600"/>
                </a:lnTo>
                <a:close/>
                <a:moveTo>
                  <a:pt x="325438" y="1127125"/>
                </a:moveTo>
                <a:lnTo>
                  <a:pt x="380683" y="1141095"/>
                </a:lnTo>
                <a:lnTo>
                  <a:pt x="381953" y="1141730"/>
                </a:lnTo>
                <a:lnTo>
                  <a:pt x="383858" y="1143000"/>
                </a:lnTo>
                <a:lnTo>
                  <a:pt x="385446" y="1144905"/>
                </a:lnTo>
                <a:lnTo>
                  <a:pt x="386716" y="1147445"/>
                </a:lnTo>
                <a:lnTo>
                  <a:pt x="387986" y="1150302"/>
                </a:lnTo>
                <a:lnTo>
                  <a:pt x="389256" y="1153477"/>
                </a:lnTo>
                <a:lnTo>
                  <a:pt x="391161" y="1161415"/>
                </a:lnTo>
                <a:lnTo>
                  <a:pt x="392748" y="1170305"/>
                </a:lnTo>
                <a:lnTo>
                  <a:pt x="393701" y="1179830"/>
                </a:lnTo>
                <a:lnTo>
                  <a:pt x="395288" y="1198562"/>
                </a:lnTo>
                <a:lnTo>
                  <a:pt x="395288" y="1202372"/>
                </a:lnTo>
                <a:lnTo>
                  <a:pt x="395288" y="1204595"/>
                </a:lnTo>
                <a:lnTo>
                  <a:pt x="394336" y="1206500"/>
                </a:lnTo>
                <a:lnTo>
                  <a:pt x="393701" y="1206817"/>
                </a:lnTo>
                <a:lnTo>
                  <a:pt x="393066" y="1206817"/>
                </a:lnTo>
                <a:lnTo>
                  <a:pt x="391796" y="1205865"/>
                </a:lnTo>
                <a:lnTo>
                  <a:pt x="390208" y="1204277"/>
                </a:lnTo>
                <a:lnTo>
                  <a:pt x="388938" y="1202372"/>
                </a:lnTo>
                <a:lnTo>
                  <a:pt x="386081" y="1197292"/>
                </a:lnTo>
                <a:lnTo>
                  <a:pt x="383858" y="1191577"/>
                </a:lnTo>
                <a:lnTo>
                  <a:pt x="381953" y="1185545"/>
                </a:lnTo>
                <a:lnTo>
                  <a:pt x="381636" y="1183005"/>
                </a:lnTo>
                <a:lnTo>
                  <a:pt x="381318" y="1180465"/>
                </a:lnTo>
                <a:lnTo>
                  <a:pt x="381001" y="1177290"/>
                </a:lnTo>
                <a:lnTo>
                  <a:pt x="380048" y="1174750"/>
                </a:lnTo>
                <a:lnTo>
                  <a:pt x="379731" y="1173480"/>
                </a:lnTo>
                <a:lnTo>
                  <a:pt x="379096" y="1172845"/>
                </a:lnTo>
                <a:lnTo>
                  <a:pt x="378461" y="1172845"/>
                </a:lnTo>
                <a:lnTo>
                  <a:pt x="377508" y="1172210"/>
                </a:lnTo>
                <a:lnTo>
                  <a:pt x="376873" y="1172845"/>
                </a:lnTo>
                <a:lnTo>
                  <a:pt x="376556" y="1173480"/>
                </a:lnTo>
                <a:lnTo>
                  <a:pt x="375603" y="1174115"/>
                </a:lnTo>
                <a:lnTo>
                  <a:pt x="374968" y="1175702"/>
                </a:lnTo>
                <a:lnTo>
                  <a:pt x="374333" y="1179512"/>
                </a:lnTo>
                <a:lnTo>
                  <a:pt x="373698" y="1184592"/>
                </a:lnTo>
                <a:lnTo>
                  <a:pt x="373698" y="1190625"/>
                </a:lnTo>
                <a:lnTo>
                  <a:pt x="373063" y="1196022"/>
                </a:lnTo>
                <a:lnTo>
                  <a:pt x="371476" y="1200150"/>
                </a:lnTo>
                <a:lnTo>
                  <a:pt x="370841" y="1202055"/>
                </a:lnTo>
                <a:lnTo>
                  <a:pt x="369571" y="1203960"/>
                </a:lnTo>
                <a:lnTo>
                  <a:pt x="368618" y="1205547"/>
                </a:lnTo>
                <a:lnTo>
                  <a:pt x="367031" y="1206500"/>
                </a:lnTo>
                <a:lnTo>
                  <a:pt x="365443" y="1207770"/>
                </a:lnTo>
                <a:lnTo>
                  <a:pt x="363538" y="1208405"/>
                </a:lnTo>
                <a:lnTo>
                  <a:pt x="361633" y="1209040"/>
                </a:lnTo>
                <a:lnTo>
                  <a:pt x="359411" y="1209675"/>
                </a:lnTo>
                <a:lnTo>
                  <a:pt x="357188" y="1209675"/>
                </a:lnTo>
                <a:lnTo>
                  <a:pt x="354648" y="1209675"/>
                </a:lnTo>
                <a:lnTo>
                  <a:pt x="352426" y="1208722"/>
                </a:lnTo>
                <a:lnTo>
                  <a:pt x="350203" y="1208087"/>
                </a:lnTo>
                <a:lnTo>
                  <a:pt x="348298" y="1206817"/>
                </a:lnTo>
                <a:lnTo>
                  <a:pt x="346393" y="1204912"/>
                </a:lnTo>
                <a:lnTo>
                  <a:pt x="344488" y="1203325"/>
                </a:lnTo>
                <a:lnTo>
                  <a:pt x="342901" y="1200785"/>
                </a:lnTo>
                <a:lnTo>
                  <a:pt x="339726" y="1195705"/>
                </a:lnTo>
                <a:lnTo>
                  <a:pt x="336868" y="1189355"/>
                </a:lnTo>
                <a:lnTo>
                  <a:pt x="334646" y="1182052"/>
                </a:lnTo>
                <a:lnTo>
                  <a:pt x="332423" y="1175067"/>
                </a:lnTo>
                <a:lnTo>
                  <a:pt x="330836" y="1167447"/>
                </a:lnTo>
                <a:lnTo>
                  <a:pt x="329566" y="1159827"/>
                </a:lnTo>
                <a:lnTo>
                  <a:pt x="327978" y="1152525"/>
                </a:lnTo>
                <a:lnTo>
                  <a:pt x="326391" y="1139507"/>
                </a:lnTo>
                <a:lnTo>
                  <a:pt x="325438" y="1127125"/>
                </a:lnTo>
                <a:close/>
                <a:moveTo>
                  <a:pt x="1965325" y="1058863"/>
                </a:moveTo>
                <a:lnTo>
                  <a:pt x="1964373" y="1071293"/>
                </a:lnTo>
                <a:lnTo>
                  <a:pt x="1962785" y="1084361"/>
                </a:lnTo>
                <a:lnTo>
                  <a:pt x="1961833" y="1091692"/>
                </a:lnTo>
                <a:lnTo>
                  <a:pt x="1960245" y="1099022"/>
                </a:lnTo>
                <a:lnTo>
                  <a:pt x="1958340" y="1106672"/>
                </a:lnTo>
                <a:lnTo>
                  <a:pt x="1956118" y="1114321"/>
                </a:lnTo>
                <a:lnTo>
                  <a:pt x="1953895" y="1121014"/>
                </a:lnTo>
                <a:lnTo>
                  <a:pt x="1951038" y="1127389"/>
                </a:lnTo>
                <a:lnTo>
                  <a:pt x="1948180" y="1132807"/>
                </a:lnTo>
                <a:lnTo>
                  <a:pt x="1946275" y="1135038"/>
                </a:lnTo>
                <a:lnTo>
                  <a:pt x="1944370" y="1136951"/>
                </a:lnTo>
                <a:lnTo>
                  <a:pt x="1942465" y="1138863"/>
                </a:lnTo>
                <a:lnTo>
                  <a:pt x="1940560" y="1139819"/>
                </a:lnTo>
                <a:lnTo>
                  <a:pt x="1938655" y="1141094"/>
                </a:lnTo>
                <a:lnTo>
                  <a:pt x="1936433" y="1141413"/>
                </a:lnTo>
                <a:lnTo>
                  <a:pt x="1933893" y="1141413"/>
                </a:lnTo>
                <a:lnTo>
                  <a:pt x="1931353" y="1141413"/>
                </a:lnTo>
                <a:lnTo>
                  <a:pt x="1928813" y="1141094"/>
                </a:lnTo>
                <a:lnTo>
                  <a:pt x="1927225" y="1140775"/>
                </a:lnTo>
                <a:lnTo>
                  <a:pt x="1925320" y="1139501"/>
                </a:lnTo>
                <a:lnTo>
                  <a:pt x="1923733" y="1138863"/>
                </a:lnTo>
                <a:lnTo>
                  <a:pt x="1922145" y="1137269"/>
                </a:lnTo>
                <a:lnTo>
                  <a:pt x="1921193" y="1135676"/>
                </a:lnTo>
                <a:lnTo>
                  <a:pt x="1919923" y="1134401"/>
                </a:lnTo>
                <a:lnTo>
                  <a:pt x="1919288" y="1132489"/>
                </a:lnTo>
                <a:lnTo>
                  <a:pt x="1917700" y="1127708"/>
                </a:lnTo>
                <a:lnTo>
                  <a:pt x="1917383" y="1122608"/>
                </a:lnTo>
                <a:lnTo>
                  <a:pt x="1917065" y="1116552"/>
                </a:lnTo>
                <a:lnTo>
                  <a:pt x="1916430" y="1111134"/>
                </a:lnTo>
                <a:lnTo>
                  <a:pt x="1915795" y="1107628"/>
                </a:lnTo>
                <a:lnTo>
                  <a:pt x="1915160" y="1106353"/>
                </a:lnTo>
                <a:lnTo>
                  <a:pt x="1914525" y="1105078"/>
                </a:lnTo>
                <a:lnTo>
                  <a:pt x="1913890" y="1104441"/>
                </a:lnTo>
                <a:lnTo>
                  <a:pt x="1913255" y="1104441"/>
                </a:lnTo>
                <a:lnTo>
                  <a:pt x="1912303" y="1104441"/>
                </a:lnTo>
                <a:lnTo>
                  <a:pt x="1911668" y="1104759"/>
                </a:lnTo>
                <a:lnTo>
                  <a:pt x="1911350" y="1105078"/>
                </a:lnTo>
                <a:lnTo>
                  <a:pt x="1910398" y="1106353"/>
                </a:lnTo>
                <a:lnTo>
                  <a:pt x="1909763" y="1108903"/>
                </a:lnTo>
                <a:lnTo>
                  <a:pt x="1909445" y="1112409"/>
                </a:lnTo>
                <a:lnTo>
                  <a:pt x="1909445" y="1114640"/>
                </a:lnTo>
                <a:lnTo>
                  <a:pt x="1908810" y="1117190"/>
                </a:lnTo>
                <a:lnTo>
                  <a:pt x="1907223" y="1123246"/>
                </a:lnTo>
                <a:lnTo>
                  <a:pt x="1904683" y="1129301"/>
                </a:lnTo>
                <a:lnTo>
                  <a:pt x="1901825" y="1134401"/>
                </a:lnTo>
                <a:lnTo>
                  <a:pt x="1900238" y="1136632"/>
                </a:lnTo>
                <a:lnTo>
                  <a:pt x="1899285" y="1137907"/>
                </a:lnTo>
                <a:lnTo>
                  <a:pt x="1898015" y="1138863"/>
                </a:lnTo>
                <a:lnTo>
                  <a:pt x="1897063" y="1139182"/>
                </a:lnTo>
                <a:lnTo>
                  <a:pt x="1896110" y="1138544"/>
                </a:lnTo>
                <a:lnTo>
                  <a:pt x="1895475" y="1136951"/>
                </a:lnTo>
                <a:lnTo>
                  <a:pt x="1895475" y="1134401"/>
                </a:lnTo>
                <a:lnTo>
                  <a:pt x="1895475" y="1130576"/>
                </a:lnTo>
                <a:lnTo>
                  <a:pt x="1897380" y="1111771"/>
                </a:lnTo>
                <a:lnTo>
                  <a:pt x="1898650" y="1102210"/>
                </a:lnTo>
                <a:lnTo>
                  <a:pt x="1899920" y="1093604"/>
                </a:lnTo>
                <a:lnTo>
                  <a:pt x="1901825" y="1085636"/>
                </a:lnTo>
                <a:lnTo>
                  <a:pt x="1902778" y="1082130"/>
                </a:lnTo>
                <a:lnTo>
                  <a:pt x="1904048" y="1079261"/>
                </a:lnTo>
                <a:lnTo>
                  <a:pt x="1905318" y="1076393"/>
                </a:lnTo>
                <a:lnTo>
                  <a:pt x="1906905" y="1074481"/>
                </a:lnTo>
                <a:lnTo>
                  <a:pt x="1908810" y="1073524"/>
                </a:lnTo>
                <a:lnTo>
                  <a:pt x="1910398" y="1072887"/>
                </a:lnTo>
                <a:lnTo>
                  <a:pt x="1965325" y="1058863"/>
                </a:lnTo>
                <a:close/>
                <a:moveTo>
                  <a:pt x="1336576" y="538163"/>
                </a:moveTo>
                <a:lnTo>
                  <a:pt x="1350233" y="538481"/>
                </a:lnTo>
                <a:lnTo>
                  <a:pt x="1363890" y="539116"/>
                </a:lnTo>
                <a:lnTo>
                  <a:pt x="1377547" y="541021"/>
                </a:lnTo>
                <a:lnTo>
                  <a:pt x="1391522" y="543243"/>
                </a:lnTo>
                <a:lnTo>
                  <a:pt x="1405497" y="546101"/>
                </a:lnTo>
                <a:lnTo>
                  <a:pt x="1418836" y="549276"/>
                </a:lnTo>
                <a:lnTo>
                  <a:pt x="1432493" y="553086"/>
                </a:lnTo>
                <a:lnTo>
                  <a:pt x="1446150" y="557531"/>
                </a:lnTo>
                <a:lnTo>
                  <a:pt x="1459490" y="562611"/>
                </a:lnTo>
                <a:lnTo>
                  <a:pt x="1472829" y="567373"/>
                </a:lnTo>
                <a:lnTo>
                  <a:pt x="1485533" y="573088"/>
                </a:lnTo>
                <a:lnTo>
                  <a:pt x="1498237" y="578803"/>
                </a:lnTo>
                <a:lnTo>
                  <a:pt x="1510306" y="584836"/>
                </a:lnTo>
                <a:lnTo>
                  <a:pt x="1522375" y="590868"/>
                </a:lnTo>
                <a:lnTo>
                  <a:pt x="1534127" y="597218"/>
                </a:lnTo>
                <a:lnTo>
                  <a:pt x="1544925" y="603568"/>
                </a:lnTo>
                <a:lnTo>
                  <a:pt x="1555724" y="609918"/>
                </a:lnTo>
                <a:lnTo>
                  <a:pt x="1565887" y="616268"/>
                </a:lnTo>
                <a:lnTo>
                  <a:pt x="1575415" y="622618"/>
                </a:lnTo>
                <a:lnTo>
                  <a:pt x="1584944" y="629285"/>
                </a:lnTo>
                <a:lnTo>
                  <a:pt x="1593201" y="635000"/>
                </a:lnTo>
                <a:lnTo>
                  <a:pt x="1600824" y="641033"/>
                </a:lnTo>
                <a:lnTo>
                  <a:pt x="1608129" y="647065"/>
                </a:lnTo>
                <a:lnTo>
                  <a:pt x="1614481" y="652780"/>
                </a:lnTo>
                <a:lnTo>
                  <a:pt x="1620198" y="657860"/>
                </a:lnTo>
                <a:lnTo>
                  <a:pt x="1624644" y="662623"/>
                </a:lnTo>
                <a:lnTo>
                  <a:pt x="1628773" y="667068"/>
                </a:lnTo>
                <a:lnTo>
                  <a:pt x="1631949" y="671195"/>
                </a:lnTo>
                <a:lnTo>
                  <a:pt x="1634172" y="674688"/>
                </a:lnTo>
                <a:lnTo>
                  <a:pt x="1635443" y="677545"/>
                </a:lnTo>
                <a:lnTo>
                  <a:pt x="1636395" y="683578"/>
                </a:lnTo>
                <a:lnTo>
                  <a:pt x="1636713" y="691515"/>
                </a:lnTo>
                <a:lnTo>
                  <a:pt x="1636713" y="702310"/>
                </a:lnTo>
                <a:lnTo>
                  <a:pt x="1636395" y="715328"/>
                </a:lnTo>
                <a:lnTo>
                  <a:pt x="1635125" y="746760"/>
                </a:lnTo>
                <a:lnTo>
                  <a:pt x="1633219" y="785178"/>
                </a:lnTo>
                <a:lnTo>
                  <a:pt x="1630361" y="829628"/>
                </a:lnTo>
                <a:lnTo>
                  <a:pt x="1626867" y="878523"/>
                </a:lnTo>
                <a:lnTo>
                  <a:pt x="1622738" y="930593"/>
                </a:lnTo>
                <a:lnTo>
                  <a:pt x="1617974" y="984568"/>
                </a:lnTo>
                <a:lnTo>
                  <a:pt x="1612893" y="1039496"/>
                </a:lnTo>
                <a:lnTo>
                  <a:pt x="1607811" y="1093471"/>
                </a:lnTo>
                <a:lnTo>
                  <a:pt x="1602412" y="1146176"/>
                </a:lnTo>
                <a:lnTo>
                  <a:pt x="1597330" y="1195388"/>
                </a:lnTo>
                <a:lnTo>
                  <a:pt x="1591931" y="1240473"/>
                </a:lnTo>
                <a:lnTo>
                  <a:pt x="1586532" y="1280478"/>
                </a:lnTo>
                <a:lnTo>
                  <a:pt x="1582085" y="1313181"/>
                </a:lnTo>
                <a:lnTo>
                  <a:pt x="1579862" y="1326516"/>
                </a:lnTo>
                <a:lnTo>
                  <a:pt x="1577639" y="1337946"/>
                </a:lnTo>
                <a:lnTo>
                  <a:pt x="1562076" y="1343978"/>
                </a:lnTo>
                <a:lnTo>
                  <a:pt x="1547149" y="1348741"/>
                </a:lnTo>
                <a:lnTo>
                  <a:pt x="1533174" y="1352868"/>
                </a:lnTo>
                <a:lnTo>
                  <a:pt x="1526504" y="1354456"/>
                </a:lnTo>
                <a:lnTo>
                  <a:pt x="1519835" y="1356043"/>
                </a:lnTo>
                <a:lnTo>
                  <a:pt x="1513800" y="1356996"/>
                </a:lnTo>
                <a:lnTo>
                  <a:pt x="1507766" y="1357948"/>
                </a:lnTo>
                <a:lnTo>
                  <a:pt x="1502049" y="1358266"/>
                </a:lnTo>
                <a:lnTo>
                  <a:pt x="1496332" y="1358266"/>
                </a:lnTo>
                <a:lnTo>
                  <a:pt x="1491568" y="1357948"/>
                </a:lnTo>
                <a:lnTo>
                  <a:pt x="1487121" y="1356996"/>
                </a:lnTo>
                <a:lnTo>
                  <a:pt x="1482357" y="1356361"/>
                </a:lnTo>
                <a:lnTo>
                  <a:pt x="1478864" y="1354773"/>
                </a:lnTo>
                <a:lnTo>
                  <a:pt x="1479816" y="1336041"/>
                </a:lnTo>
                <a:lnTo>
                  <a:pt x="1481404" y="1308418"/>
                </a:lnTo>
                <a:lnTo>
                  <a:pt x="1482992" y="1274128"/>
                </a:lnTo>
                <a:lnTo>
                  <a:pt x="1483945" y="1233806"/>
                </a:lnTo>
                <a:lnTo>
                  <a:pt x="1486486" y="1141096"/>
                </a:lnTo>
                <a:lnTo>
                  <a:pt x="1487439" y="1091883"/>
                </a:lnTo>
                <a:lnTo>
                  <a:pt x="1488074" y="1042353"/>
                </a:lnTo>
                <a:lnTo>
                  <a:pt x="1488392" y="993776"/>
                </a:lnTo>
                <a:lnTo>
                  <a:pt x="1489027" y="947738"/>
                </a:lnTo>
                <a:lnTo>
                  <a:pt x="1488392" y="905511"/>
                </a:lnTo>
                <a:lnTo>
                  <a:pt x="1487756" y="868681"/>
                </a:lnTo>
                <a:lnTo>
                  <a:pt x="1486486" y="838201"/>
                </a:lnTo>
                <a:lnTo>
                  <a:pt x="1486168" y="826136"/>
                </a:lnTo>
                <a:lnTo>
                  <a:pt x="1485216" y="815976"/>
                </a:lnTo>
                <a:lnTo>
                  <a:pt x="1484263" y="808038"/>
                </a:lnTo>
                <a:lnTo>
                  <a:pt x="1483310" y="802958"/>
                </a:lnTo>
                <a:lnTo>
                  <a:pt x="1482357" y="801371"/>
                </a:lnTo>
                <a:lnTo>
                  <a:pt x="1482040" y="800101"/>
                </a:lnTo>
                <a:lnTo>
                  <a:pt x="1481404" y="800101"/>
                </a:lnTo>
                <a:lnTo>
                  <a:pt x="1480452" y="800736"/>
                </a:lnTo>
                <a:lnTo>
                  <a:pt x="1476958" y="805498"/>
                </a:lnTo>
                <a:lnTo>
                  <a:pt x="1472829" y="810896"/>
                </a:lnTo>
                <a:lnTo>
                  <a:pt x="1465206" y="821691"/>
                </a:lnTo>
                <a:lnTo>
                  <a:pt x="1463301" y="824231"/>
                </a:lnTo>
                <a:lnTo>
                  <a:pt x="1438845" y="1187768"/>
                </a:lnTo>
                <a:lnTo>
                  <a:pt x="1432175" y="1263968"/>
                </a:lnTo>
                <a:lnTo>
                  <a:pt x="1426776" y="1322706"/>
                </a:lnTo>
                <a:lnTo>
                  <a:pt x="1421694" y="1375728"/>
                </a:lnTo>
                <a:lnTo>
                  <a:pt x="1420742" y="1381126"/>
                </a:lnTo>
                <a:lnTo>
                  <a:pt x="1418201" y="1389381"/>
                </a:lnTo>
                <a:lnTo>
                  <a:pt x="1415025" y="1397636"/>
                </a:lnTo>
                <a:lnTo>
                  <a:pt x="1411531" y="1405573"/>
                </a:lnTo>
                <a:lnTo>
                  <a:pt x="1407720" y="1413828"/>
                </a:lnTo>
                <a:lnTo>
                  <a:pt x="1403591" y="1421766"/>
                </a:lnTo>
                <a:lnTo>
                  <a:pt x="1398827" y="1430021"/>
                </a:lnTo>
                <a:lnTo>
                  <a:pt x="1393745" y="1437958"/>
                </a:lnTo>
                <a:lnTo>
                  <a:pt x="1388981" y="1445578"/>
                </a:lnTo>
                <a:lnTo>
                  <a:pt x="1342928" y="2051051"/>
                </a:lnTo>
                <a:lnTo>
                  <a:pt x="1220651" y="2051051"/>
                </a:lnTo>
                <a:lnTo>
                  <a:pt x="1159670" y="1569403"/>
                </a:lnTo>
                <a:lnTo>
                  <a:pt x="1151730" y="1570356"/>
                </a:lnTo>
                <a:lnTo>
                  <a:pt x="1148237" y="1570673"/>
                </a:lnTo>
                <a:lnTo>
                  <a:pt x="1144108" y="1570991"/>
                </a:lnTo>
                <a:lnTo>
                  <a:pt x="1138709" y="1570673"/>
                </a:lnTo>
                <a:lnTo>
                  <a:pt x="1133945" y="1570038"/>
                </a:lnTo>
                <a:lnTo>
                  <a:pt x="1076140" y="2049146"/>
                </a:lnTo>
                <a:lnTo>
                  <a:pt x="949099" y="2051051"/>
                </a:lnTo>
                <a:lnTo>
                  <a:pt x="902728" y="1437641"/>
                </a:lnTo>
                <a:lnTo>
                  <a:pt x="894153" y="1423988"/>
                </a:lnTo>
                <a:lnTo>
                  <a:pt x="890024" y="1417321"/>
                </a:lnTo>
                <a:lnTo>
                  <a:pt x="885895" y="1410018"/>
                </a:lnTo>
                <a:lnTo>
                  <a:pt x="882084" y="1403033"/>
                </a:lnTo>
                <a:lnTo>
                  <a:pt x="879226" y="1396048"/>
                </a:lnTo>
                <a:lnTo>
                  <a:pt x="876050" y="1389063"/>
                </a:lnTo>
                <a:lnTo>
                  <a:pt x="873191" y="1381443"/>
                </a:lnTo>
                <a:lnTo>
                  <a:pt x="872874" y="1375728"/>
                </a:lnTo>
                <a:lnTo>
                  <a:pt x="870650" y="1353186"/>
                </a:lnTo>
                <a:lnTo>
                  <a:pt x="864933" y="1293496"/>
                </a:lnTo>
                <a:lnTo>
                  <a:pt x="856676" y="1203643"/>
                </a:lnTo>
                <a:lnTo>
                  <a:pt x="847465" y="1091248"/>
                </a:lnTo>
                <a:lnTo>
                  <a:pt x="828726" y="815023"/>
                </a:lnTo>
                <a:lnTo>
                  <a:pt x="824915" y="811848"/>
                </a:lnTo>
                <a:lnTo>
                  <a:pt x="821739" y="808038"/>
                </a:lnTo>
                <a:lnTo>
                  <a:pt x="813799" y="800736"/>
                </a:lnTo>
                <a:lnTo>
                  <a:pt x="813481" y="800101"/>
                </a:lnTo>
                <a:lnTo>
                  <a:pt x="812529" y="801053"/>
                </a:lnTo>
                <a:lnTo>
                  <a:pt x="811893" y="803911"/>
                </a:lnTo>
                <a:lnTo>
                  <a:pt x="811576" y="809943"/>
                </a:lnTo>
                <a:lnTo>
                  <a:pt x="810623" y="818198"/>
                </a:lnTo>
                <a:lnTo>
                  <a:pt x="810305" y="841058"/>
                </a:lnTo>
                <a:lnTo>
                  <a:pt x="810623" y="872491"/>
                </a:lnTo>
                <a:lnTo>
                  <a:pt x="811576" y="909638"/>
                </a:lnTo>
                <a:lnTo>
                  <a:pt x="812846" y="951866"/>
                </a:lnTo>
                <a:lnTo>
                  <a:pt x="816340" y="1046481"/>
                </a:lnTo>
                <a:lnTo>
                  <a:pt x="820786" y="1144906"/>
                </a:lnTo>
                <a:lnTo>
                  <a:pt x="825233" y="1236981"/>
                </a:lnTo>
                <a:lnTo>
                  <a:pt x="829997" y="1311593"/>
                </a:lnTo>
                <a:lnTo>
                  <a:pt x="831903" y="1338581"/>
                </a:lnTo>
                <a:lnTo>
                  <a:pt x="833173" y="1357948"/>
                </a:lnTo>
                <a:lnTo>
                  <a:pt x="823962" y="1357948"/>
                </a:lnTo>
                <a:lnTo>
                  <a:pt x="812211" y="1358266"/>
                </a:lnTo>
                <a:lnTo>
                  <a:pt x="798236" y="1357948"/>
                </a:lnTo>
                <a:lnTo>
                  <a:pt x="790932" y="1357313"/>
                </a:lnTo>
                <a:lnTo>
                  <a:pt x="782991" y="1356678"/>
                </a:lnTo>
                <a:lnTo>
                  <a:pt x="775051" y="1355726"/>
                </a:lnTo>
                <a:lnTo>
                  <a:pt x="766794" y="1354456"/>
                </a:lnTo>
                <a:lnTo>
                  <a:pt x="758536" y="1352551"/>
                </a:lnTo>
                <a:lnTo>
                  <a:pt x="749643" y="1350328"/>
                </a:lnTo>
                <a:lnTo>
                  <a:pt x="741385" y="1347153"/>
                </a:lnTo>
                <a:lnTo>
                  <a:pt x="732810" y="1343978"/>
                </a:lnTo>
                <a:lnTo>
                  <a:pt x="724552" y="1340168"/>
                </a:lnTo>
                <a:lnTo>
                  <a:pt x="716612" y="1335406"/>
                </a:lnTo>
                <a:lnTo>
                  <a:pt x="714389" y="1323976"/>
                </a:lnTo>
                <a:lnTo>
                  <a:pt x="712483" y="1310958"/>
                </a:lnTo>
                <a:lnTo>
                  <a:pt x="708037" y="1279208"/>
                </a:lnTo>
                <a:lnTo>
                  <a:pt x="703908" y="1241108"/>
                </a:lnTo>
                <a:lnTo>
                  <a:pt x="699779" y="1198246"/>
                </a:lnTo>
                <a:lnTo>
                  <a:pt x="695650" y="1151256"/>
                </a:lnTo>
                <a:lnTo>
                  <a:pt x="691521" y="1101726"/>
                </a:lnTo>
                <a:lnTo>
                  <a:pt x="687710" y="1050608"/>
                </a:lnTo>
                <a:lnTo>
                  <a:pt x="684216" y="998856"/>
                </a:lnTo>
                <a:lnTo>
                  <a:pt x="681358" y="948056"/>
                </a:lnTo>
                <a:lnTo>
                  <a:pt x="678182" y="899161"/>
                </a:lnTo>
                <a:lnTo>
                  <a:pt x="676594" y="852806"/>
                </a:lnTo>
                <a:lnTo>
                  <a:pt x="674688" y="811213"/>
                </a:lnTo>
                <a:lnTo>
                  <a:pt x="673418" y="774701"/>
                </a:lnTo>
                <a:lnTo>
                  <a:pt x="673100" y="744855"/>
                </a:lnTo>
                <a:lnTo>
                  <a:pt x="673418" y="732473"/>
                </a:lnTo>
                <a:lnTo>
                  <a:pt x="673418" y="722630"/>
                </a:lnTo>
                <a:lnTo>
                  <a:pt x="674053" y="715010"/>
                </a:lnTo>
                <a:lnTo>
                  <a:pt x="675006" y="709295"/>
                </a:lnTo>
                <a:lnTo>
                  <a:pt x="675323" y="704850"/>
                </a:lnTo>
                <a:lnTo>
                  <a:pt x="675641" y="699770"/>
                </a:lnTo>
                <a:lnTo>
                  <a:pt x="676594" y="695643"/>
                </a:lnTo>
                <a:lnTo>
                  <a:pt x="677547" y="691198"/>
                </a:lnTo>
                <a:lnTo>
                  <a:pt x="679135" y="686753"/>
                </a:lnTo>
                <a:lnTo>
                  <a:pt x="680723" y="682625"/>
                </a:lnTo>
                <a:lnTo>
                  <a:pt x="682311" y="678498"/>
                </a:lnTo>
                <a:lnTo>
                  <a:pt x="684216" y="674370"/>
                </a:lnTo>
                <a:lnTo>
                  <a:pt x="688980" y="666433"/>
                </a:lnTo>
                <a:lnTo>
                  <a:pt x="694380" y="658495"/>
                </a:lnTo>
                <a:lnTo>
                  <a:pt x="700414" y="650875"/>
                </a:lnTo>
                <a:lnTo>
                  <a:pt x="707719" y="643890"/>
                </a:lnTo>
                <a:lnTo>
                  <a:pt x="715024" y="636588"/>
                </a:lnTo>
                <a:lnTo>
                  <a:pt x="723917" y="630238"/>
                </a:lnTo>
                <a:lnTo>
                  <a:pt x="732810" y="623571"/>
                </a:lnTo>
                <a:lnTo>
                  <a:pt x="742338" y="617538"/>
                </a:lnTo>
                <a:lnTo>
                  <a:pt x="752501" y="611506"/>
                </a:lnTo>
                <a:lnTo>
                  <a:pt x="763300" y="605791"/>
                </a:lnTo>
                <a:lnTo>
                  <a:pt x="774098" y="600076"/>
                </a:lnTo>
                <a:lnTo>
                  <a:pt x="785850" y="594996"/>
                </a:lnTo>
                <a:lnTo>
                  <a:pt x="797919" y="589916"/>
                </a:lnTo>
                <a:lnTo>
                  <a:pt x="810305" y="585153"/>
                </a:lnTo>
                <a:lnTo>
                  <a:pt x="823010" y="580708"/>
                </a:lnTo>
                <a:lnTo>
                  <a:pt x="836031" y="576581"/>
                </a:lnTo>
                <a:lnTo>
                  <a:pt x="849053" y="572453"/>
                </a:lnTo>
                <a:lnTo>
                  <a:pt x="862710" y="568326"/>
                </a:lnTo>
                <a:lnTo>
                  <a:pt x="876050" y="564516"/>
                </a:lnTo>
                <a:lnTo>
                  <a:pt x="890024" y="561023"/>
                </a:lnTo>
                <a:lnTo>
                  <a:pt x="917973" y="554673"/>
                </a:lnTo>
                <a:lnTo>
                  <a:pt x="945605" y="548958"/>
                </a:lnTo>
                <a:lnTo>
                  <a:pt x="973554" y="544196"/>
                </a:lnTo>
                <a:lnTo>
                  <a:pt x="1000551" y="540386"/>
                </a:lnTo>
                <a:lnTo>
                  <a:pt x="1004044" y="540068"/>
                </a:lnTo>
                <a:lnTo>
                  <a:pt x="1006903" y="539751"/>
                </a:lnTo>
                <a:lnTo>
                  <a:pt x="1013573" y="540068"/>
                </a:lnTo>
                <a:lnTo>
                  <a:pt x="1102184" y="867411"/>
                </a:lnTo>
                <a:lnTo>
                  <a:pt x="1104090" y="854711"/>
                </a:lnTo>
                <a:lnTo>
                  <a:pt x="1134580" y="629920"/>
                </a:lnTo>
                <a:lnTo>
                  <a:pt x="1126004" y="607696"/>
                </a:lnTo>
                <a:lnTo>
                  <a:pt x="1142837" y="578486"/>
                </a:lnTo>
                <a:lnTo>
                  <a:pt x="1181585" y="577851"/>
                </a:lnTo>
                <a:lnTo>
                  <a:pt x="1197783" y="607696"/>
                </a:lnTo>
                <a:lnTo>
                  <a:pt x="1190161" y="634048"/>
                </a:lnTo>
                <a:lnTo>
                  <a:pt x="1217792" y="871221"/>
                </a:lnTo>
                <a:lnTo>
                  <a:pt x="1290524" y="550546"/>
                </a:lnTo>
                <a:lnTo>
                  <a:pt x="1298781" y="546736"/>
                </a:lnTo>
                <a:lnTo>
                  <a:pt x="1304816" y="543243"/>
                </a:lnTo>
                <a:lnTo>
                  <a:pt x="1308627" y="541021"/>
                </a:lnTo>
                <a:lnTo>
                  <a:pt x="1309580" y="540386"/>
                </a:lnTo>
                <a:lnTo>
                  <a:pt x="1322919" y="538798"/>
                </a:lnTo>
                <a:lnTo>
                  <a:pt x="1336576" y="538163"/>
                </a:lnTo>
                <a:close/>
                <a:moveTo>
                  <a:pt x="498483" y="458789"/>
                </a:moveTo>
                <a:lnTo>
                  <a:pt x="502617" y="458789"/>
                </a:lnTo>
                <a:lnTo>
                  <a:pt x="508660" y="488634"/>
                </a:lnTo>
                <a:lnTo>
                  <a:pt x="557318" y="729933"/>
                </a:lnTo>
                <a:lnTo>
                  <a:pt x="558590" y="719138"/>
                </a:lnTo>
                <a:lnTo>
                  <a:pt x="577354" y="533084"/>
                </a:lnTo>
                <a:lnTo>
                  <a:pt x="571947" y="514669"/>
                </a:lnTo>
                <a:lnTo>
                  <a:pt x="577672" y="501651"/>
                </a:lnTo>
                <a:lnTo>
                  <a:pt x="582442" y="490539"/>
                </a:lnTo>
                <a:lnTo>
                  <a:pt x="606294" y="490221"/>
                </a:lnTo>
                <a:lnTo>
                  <a:pt x="610747" y="501969"/>
                </a:lnTo>
                <a:lnTo>
                  <a:pt x="616471" y="514669"/>
                </a:lnTo>
                <a:lnTo>
                  <a:pt x="611701" y="536576"/>
                </a:lnTo>
                <a:lnTo>
                  <a:pt x="622196" y="655955"/>
                </a:lnTo>
                <a:lnTo>
                  <a:pt x="618061" y="664845"/>
                </a:lnTo>
                <a:lnTo>
                  <a:pt x="614563" y="673735"/>
                </a:lnTo>
                <a:lnTo>
                  <a:pt x="611701" y="682308"/>
                </a:lnTo>
                <a:lnTo>
                  <a:pt x="609475" y="691198"/>
                </a:lnTo>
                <a:lnTo>
                  <a:pt x="607566" y="699770"/>
                </a:lnTo>
                <a:lnTo>
                  <a:pt x="605976" y="708025"/>
                </a:lnTo>
                <a:lnTo>
                  <a:pt x="604704" y="716598"/>
                </a:lnTo>
                <a:lnTo>
                  <a:pt x="604068" y="724853"/>
                </a:lnTo>
                <a:lnTo>
                  <a:pt x="603750" y="735330"/>
                </a:lnTo>
                <a:lnTo>
                  <a:pt x="603432" y="747395"/>
                </a:lnTo>
                <a:lnTo>
                  <a:pt x="602796" y="777240"/>
                </a:lnTo>
                <a:lnTo>
                  <a:pt x="603750" y="812165"/>
                </a:lnTo>
                <a:lnTo>
                  <a:pt x="604704" y="851535"/>
                </a:lnTo>
                <a:lnTo>
                  <a:pt x="606612" y="894715"/>
                </a:lnTo>
                <a:lnTo>
                  <a:pt x="609475" y="941070"/>
                </a:lnTo>
                <a:lnTo>
                  <a:pt x="612019" y="988695"/>
                </a:lnTo>
                <a:lnTo>
                  <a:pt x="615199" y="1037273"/>
                </a:lnTo>
                <a:lnTo>
                  <a:pt x="619015" y="1085533"/>
                </a:lnTo>
                <a:lnTo>
                  <a:pt x="622832" y="1132523"/>
                </a:lnTo>
                <a:lnTo>
                  <a:pt x="626648" y="1177608"/>
                </a:lnTo>
                <a:lnTo>
                  <a:pt x="630465" y="1219200"/>
                </a:lnTo>
                <a:lnTo>
                  <a:pt x="634599" y="1256983"/>
                </a:lnTo>
                <a:lnTo>
                  <a:pt x="638415" y="1289685"/>
                </a:lnTo>
                <a:lnTo>
                  <a:pt x="641595" y="1316038"/>
                </a:lnTo>
                <a:lnTo>
                  <a:pt x="643504" y="1326833"/>
                </a:lnTo>
                <a:lnTo>
                  <a:pt x="645094" y="1335405"/>
                </a:lnTo>
                <a:lnTo>
                  <a:pt x="646366" y="1339215"/>
                </a:lnTo>
                <a:lnTo>
                  <a:pt x="648910" y="1348423"/>
                </a:lnTo>
                <a:lnTo>
                  <a:pt x="651773" y="1356678"/>
                </a:lnTo>
                <a:lnTo>
                  <a:pt x="655907" y="1364615"/>
                </a:lnTo>
                <a:lnTo>
                  <a:pt x="660677" y="1372235"/>
                </a:lnTo>
                <a:lnTo>
                  <a:pt x="666084" y="1379538"/>
                </a:lnTo>
                <a:lnTo>
                  <a:pt x="671808" y="1386205"/>
                </a:lnTo>
                <a:lnTo>
                  <a:pt x="678487" y="1392238"/>
                </a:lnTo>
                <a:lnTo>
                  <a:pt x="685801" y="1398270"/>
                </a:lnTo>
                <a:lnTo>
                  <a:pt x="653681" y="1631951"/>
                </a:lnTo>
                <a:lnTo>
                  <a:pt x="644458" y="1700213"/>
                </a:lnTo>
                <a:lnTo>
                  <a:pt x="640323" y="1698626"/>
                </a:lnTo>
                <a:lnTo>
                  <a:pt x="636189" y="1696721"/>
                </a:lnTo>
                <a:lnTo>
                  <a:pt x="630783" y="1694181"/>
                </a:lnTo>
                <a:lnTo>
                  <a:pt x="625058" y="1690053"/>
                </a:lnTo>
                <a:lnTo>
                  <a:pt x="622196" y="1687831"/>
                </a:lnTo>
                <a:lnTo>
                  <a:pt x="619333" y="1685291"/>
                </a:lnTo>
                <a:lnTo>
                  <a:pt x="617743" y="1683386"/>
                </a:lnTo>
                <a:lnTo>
                  <a:pt x="616153" y="1681163"/>
                </a:lnTo>
                <a:lnTo>
                  <a:pt x="612973" y="1675766"/>
                </a:lnTo>
                <a:lnTo>
                  <a:pt x="610429" y="1669733"/>
                </a:lnTo>
                <a:lnTo>
                  <a:pt x="608203" y="1663383"/>
                </a:lnTo>
                <a:lnTo>
                  <a:pt x="604704" y="1652906"/>
                </a:lnTo>
                <a:lnTo>
                  <a:pt x="603750" y="1648778"/>
                </a:lnTo>
                <a:lnTo>
                  <a:pt x="599934" y="1608138"/>
                </a:lnTo>
                <a:lnTo>
                  <a:pt x="589121" y="1487488"/>
                </a:lnTo>
                <a:lnTo>
                  <a:pt x="578944" y="1601788"/>
                </a:lnTo>
                <a:lnTo>
                  <a:pt x="574810" y="1648778"/>
                </a:lnTo>
                <a:lnTo>
                  <a:pt x="573537" y="1652906"/>
                </a:lnTo>
                <a:lnTo>
                  <a:pt x="570039" y="1663383"/>
                </a:lnTo>
                <a:lnTo>
                  <a:pt x="567813" y="1669733"/>
                </a:lnTo>
                <a:lnTo>
                  <a:pt x="565269" y="1675766"/>
                </a:lnTo>
                <a:lnTo>
                  <a:pt x="562088" y="1681163"/>
                </a:lnTo>
                <a:lnTo>
                  <a:pt x="560498" y="1683386"/>
                </a:lnTo>
                <a:lnTo>
                  <a:pt x="558908" y="1685291"/>
                </a:lnTo>
                <a:lnTo>
                  <a:pt x="554456" y="1689418"/>
                </a:lnTo>
                <a:lnTo>
                  <a:pt x="550321" y="1692276"/>
                </a:lnTo>
                <a:lnTo>
                  <a:pt x="546187" y="1695133"/>
                </a:lnTo>
                <a:lnTo>
                  <a:pt x="542371" y="1697356"/>
                </a:lnTo>
                <a:lnTo>
                  <a:pt x="536328" y="1699578"/>
                </a:lnTo>
                <a:lnTo>
                  <a:pt x="534102" y="1700213"/>
                </a:lnTo>
                <a:lnTo>
                  <a:pt x="524561" y="1631951"/>
                </a:lnTo>
                <a:lnTo>
                  <a:pt x="487670" y="1361440"/>
                </a:lnTo>
                <a:lnTo>
                  <a:pt x="463182" y="1356360"/>
                </a:lnTo>
                <a:lnTo>
                  <a:pt x="452369" y="1297305"/>
                </a:lnTo>
                <a:lnTo>
                  <a:pt x="440920" y="1236345"/>
                </a:lnTo>
                <a:lnTo>
                  <a:pt x="434559" y="1201738"/>
                </a:lnTo>
                <a:lnTo>
                  <a:pt x="428835" y="1190308"/>
                </a:lnTo>
                <a:lnTo>
                  <a:pt x="424064" y="1179195"/>
                </a:lnTo>
                <a:lnTo>
                  <a:pt x="419930" y="1167448"/>
                </a:lnTo>
                <a:lnTo>
                  <a:pt x="418022" y="1161415"/>
                </a:lnTo>
                <a:lnTo>
                  <a:pt x="416113" y="1155383"/>
                </a:lnTo>
                <a:lnTo>
                  <a:pt x="415796" y="1150938"/>
                </a:lnTo>
                <a:lnTo>
                  <a:pt x="411979" y="1094423"/>
                </a:lnTo>
                <a:lnTo>
                  <a:pt x="406573" y="1016318"/>
                </a:lnTo>
                <a:lnTo>
                  <a:pt x="400212" y="915035"/>
                </a:lnTo>
                <a:lnTo>
                  <a:pt x="389081" y="686118"/>
                </a:lnTo>
                <a:lnTo>
                  <a:pt x="388763" y="686118"/>
                </a:lnTo>
                <a:lnTo>
                  <a:pt x="384629" y="681038"/>
                </a:lnTo>
                <a:lnTo>
                  <a:pt x="379540" y="674370"/>
                </a:lnTo>
                <a:lnTo>
                  <a:pt x="379222" y="674053"/>
                </a:lnTo>
                <a:lnTo>
                  <a:pt x="378904" y="674370"/>
                </a:lnTo>
                <a:lnTo>
                  <a:pt x="378586" y="676275"/>
                </a:lnTo>
                <a:lnTo>
                  <a:pt x="377632" y="685483"/>
                </a:lnTo>
                <a:lnTo>
                  <a:pt x="377632" y="700088"/>
                </a:lnTo>
                <a:lnTo>
                  <a:pt x="377632" y="720090"/>
                </a:lnTo>
                <a:lnTo>
                  <a:pt x="378586" y="772795"/>
                </a:lnTo>
                <a:lnTo>
                  <a:pt x="380176" y="836613"/>
                </a:lnTo>
                <a:lnTo>
                  <a:pt x="382721" y="906145"/>
                </a:lnTo>
                <a:lnTo>
                  <a:pt x="385265" y="975043"/>
                </a:lnTo>
                <a:lnTo>
                  <a:pt x="387491" y="1036955"/>
                </a:lnTo>
                <a:lnTo>
                  <a:pt x="390035" y="1086168"/>
                </a:lnTo>
                <a:lnTo>
                  <a:pt x="391625" y="1114108"/>
                </a:lnTo>
                <a:lnTo>
                  <a:pt x="385901" y="1114425"/>
                </a:lnTo>
                <a:lnTo>
                  <a:pt x="378586" y="1114425"/>
                </a:lnTo>
                <a:lnTo>
                  <a:pt x="370317" y="1114425"/>
                </a:lnTo>
                <a:lnTo>
                  <a:pt x="360776" y="1113155"/>
                </a:lnTo>
                <a:lnTo>
                  <a:pt x="356006" y="1112520"/>
                </a:lnTo>
                <a:lnTo>
                  <a:pt x="350600" y="1111568"/>
                </a:lnTo>
                <a:lnTo>
                  <a:pt x="345193" y="1109980"/>
                </a:lnTo>
                <a:lnTo>
                  <a:pt x="340423" y="1108075"/>
                </a:lnTo>
                <a:lnTo>
                  <a:pt x="335016" y="1105535"/>
                </a:lnTo>
                <a:lnTo>
                  <a:pt x="329928" y="1102678"/>
                </a:lnTo>
                <a:lnTo>
                  <a:pt x="324521" y="1099503"/>
                </a:lnTo>
                <a:lnTo>
                  <a:pt x="319751" y="1095693"/>
                </a:lnTo>
                <a:lnTo>
                  <a:pt x="318161" y="1085215"/>
                </a:lnTo>
                <a:lnTo>
                  <a:pt x="317207" y="1073150"/>
                </a:lnTo>
                <a:lnTo>
                  <a:pt x="314662" y="1050290"/>
                </a:lnTo>
                <a:lnTo>
                  <a:pt x="312754" y="1023303"/>
                </a:lnTo>
                <a:lnTo>
                  <a:pt x="311164" y="994093"/>
                </a:lnTo>
                <a:lnTo>
                  <a:pt x="309574" y="962660"/>
                </a:lnTo>
                <a:lnTo>
                  <a:pt x="307030" y="895350"/>
                </a:lnTo>
                <a:lnTo>
                  <a:pt x="304486" y="826453"/>
                </a:lnTo>
                <a:lnTo>
                  <a:pt x="303531" y="761365"/>
                </a:lnTo>
                <a:lnTo>
                  <a:pt x="303213" y="704533"/>
                </a:lnTo>
                <a:lnTo>
                  <a:pt x="303213" y="681355"/>
                </a:lnTo>
                <a:lnTo>
                  <a:pt x="303531" y="661670"/>
                </a:lnTo>
                <a:lnTo>
                  <a:pt x="304168" y="646748"/>
                </a:lnTo>
                <a:lnTo>
                  <a:pt x="305122" y="637223"/>
                </a:lnTo>
                <a:lnTo>
                  <a:pt x="305758" y="626745"/>
                </a:lnTo>
                <a:lnTo>
                  <a:pt x="307030" y="616586"/>
                </a:lnTo>
                <a:lnTo>
                  <a:pt x="308620" y="606426"/>
                </a:lnTo>
                <a:lnTo>
                  <a:pt x="311482" y="596901"/>
                </a:lnTo>
                <a:lnTo>
                  <a:pt x="314344" y="587694"/>
                </a:lnTo>
                <a:lnTo>
                  <a:pt x="318161" y="579121"/>
                </a:lnTo>
                <a:lnTo>
                  <a:pt x="321977" y="570231"/>
                </a:lnTo>
                <a:lnTo>
                  <a:pt x="326430" y="561976"/>
                </a:lnTo>
                <a:lnTo>
                  <a:pt x="331836" y="554039"/>
                </a:lnTo>
                <a:lnTo>
                  <a:pt x="336924" y="546736"/>
                </a:lnTo>
                <a:lnTo>
                  <a:pt x="342649" y="539434"/>
                </a:lnTo>
                <a:lnTo>
                  <a:pt x="349009" y="532449"/>
                </a:lnTo>
                <a:lnTo>
                  <a:pt x="355370" y="526099"/>
                </a:lnTo>
                <a:lnTo>
                  <a:pt x="362367" y="519749"/>
                </a:lnTo>
                <a:lnTo>
                  <a:pt x="369363" y="513716"/>
                </a:lnTo>
                <a:lnTo>
                  <a:pt x="376996" y="508001"/>
                </a:lnTo>
                <a:lnTo>
                  <a:pt x="383675" y="502921"/>
                </a:lnTo>
                <a:lnTo>
                  <a:pt x="390035" y="498794"/>
                </a:lnTo>
                <a:lnTo>
                  <a:pt x="397350" y="494349"/>
                </a:lnTo>
                <a:lnTo>
                  <a:pt x="404346" y="490539"/>
                </a:lnTo>
                <a:lnTo>
                  <a:pt x="411661" y="486729"/>
                </a:lnTo>
                <a:lnTo>
                  <a:pt x="418658" y="483236"/>
                </a:lnTo>
                <a:lnTo>
                  <a:pt x="426290" y="479744"/>
                </a:lnTo>
                <a:lnTo>
                  <a:pt x="433287" y="476886"/>
                </a:lnTo>
                <a:lnTo>
                  <a:pt x="448870" y="471171"/>
                </a:lnTo>
                <a:lnTo>
                  <a:pt x="463818" y="466091"/>
                </a:lnTo>
                <a:lnTo>
                  <a:pt x="479401" y="461964"/>
                </a:lnTo>
                <a:lnTo>
                  <a:pt x="494985" y="459106"/>
                </a:lnTo>
                <a:lnTo>
                  <a:pt x="498483" y="458789"/>
                </a:lnTo>
                <a:close/>
                <a:moveTo>
                  <a:pt x="702090" y="457201"/>
                </a:moveTo>
                <a:lnTo>
                  <a:pt x="710728" y="457519"/>
                </a:lnTo>
                <a:lnTo>
                  <a:pt x="719367" y="458791"/>
                </a:lnTo>
                <a:lnTo>
                  <a:pt x="728005" y="460700"/>
                </a:lnTo>
                <a:lnTo>
                  <a:pt x="736323" y="462927"/>
                </a:lnTo>
                <a:lnTo>
                  <a:pt x="744642" y="465790"/>
                </a:lnTo>
                <a:lnTo>
                  <a:pt x="752960" y="469290"/>
                </a:lnTo>
                <a:lnTo>
                  <a:pt x="760959" y="473426"/>
                </a:lnTo>
                <a:lnTo>
                  <a:pt x="768317" y="477562"/>
                </a:lnTo>
                <a:lnTo>
                  <a:pt x="775996" y="482334"/>
                </a:lnTo>
                <a:lnTo>
                  <a:pt x="783674" y="487424"/>
                </a:lnTo>
                <a:lnTo>
                  <a:pt x="790713" y="492514"/>
                </a:lnTo>
                <a:lnTo>
                  <a:pt x="797752" y="498240"/>
                </a:lnTo>
                <a:lnTo>
                  <a:pt x="804470" y="503967"/>
                </a:lnTo>
                <a:lnTo>
                  <a:pt x="810869" y="510012"/>
                </a:lnTo>
                <a:lnTo>
                  <a:pt x="814388" y="513193"/>
                </a:lnTo>
                <a:lnTo>
                  <a:pt x="799031" y="518919"/>
                </a:lnTo>
                <a:lnTo>
                  <a:pt x="784634" y="524328"/>
                </a:lnTo>
                <a:lnTo>
                  <a:pt x="771197" y="530372"/>
                </a:lnTo>
                <a:lnTo>
                  <a:pt x="757759" y="535780"/>
                </a:lnTo>
                <a:lnTo>
                  <a:pt x="745282" y="541825"/>
                </a:lnTo>
                <a:lnTo>
                  <a:pt x="733764" y="548506"/>
                </a:lnTo>
                <a:lnTo>
                  <a:pt x="722246" y="554869"/>
                </a:lnTo>
                <a:lnTo>
                  <a:pt x="711688" y="561231"/>
                </a:lnTo>
                <a:lnTo>
                  <a:pt x="701770" y="567594"/>
                </a:lnTo>
                <a:lnTo>
                  <a:pt x="692172" y="574275"/>
                </a:lnTo>
                <a:lnTo>
                  <a:pt x="683534" y="580638"/>
                </a:lnTo>
                <a:lnTo>
                  <a:pt x="675215" y="587955"/>
                </a:lnTo>
                <a:lnTo>
                  <a:pt x="667537" y="594636"/>
                </a:lnTo>
                <a:lnTo>
                  <a:pt x="660498" y="601635"/>
                </a:lnTo>
                <a:lnTo>
                  <a:pt x="653779" y="608634"/>
                </a:lnTo>
                <a:lnTo>
                  <a:pt x="647700" y="615951"/>
                </a:lnTo>
                <a:lnTo>
                  <a:pt x="670096" y="482334"/>
                </a:lnTo>
                <a:lnTo>
                  <a:pt x="672656" y="467381"/>
                </a:lnTo>
                <a:lnTo>
                  <a:pt x="677775" y="464200"/>
                </a:lnTo>
                <a:lnTo>
                  <a:pt x="681614" y="461655"/>
                </a:lnTo>
                <a:lnTo>
                  <a:pt x="683854" y="459746"/>
                </a:lnTo>
                <a:lnTo>
                  <a:pt x="684494" y="459110"/>
                </a:lnTo>
                <a:lnTo>
                  <a:pt x="693452" y="457519"/>
                </a:lnTo>
                <a:lnTo>
                  <a:pt x="702090" y="457201"/>
                </a:lnTo>
                <a:close/>
                <a:moveTo>
                  <a:pt x="1819767" y="419101"/>
                </a:moveTo>
                <a:lnTo>
                  <a:pt x="1828029" y="419418"/>
                </a:lnTo>
                <a:lnTo>
                  <a:pt x="1836609" y="420687"/>
                </a:lnTo>
                <a:lnTo>
                  <a:pt x="1845189" y="422272"/>
                </a:lnTo>
                <a:lnTo>
                  <a:pt x="1853451" y="424810"/>
                </a:lnTo>
                <a:lnTo>
                  <a:pt x="1862030" y="427347"/>
                </a:lnTo>
                <a:lnTo>
                  <a:pt x="1869657" y="431153"/>
                </a:lnTo>
                <a:lnTo>
                  <a:pt x="1877601" y="434959"/>
                </a:lnTo>
                <a:lnTo>
                  <a:pt x="1885545" y="439400"/>
                </a:lnTo>
                <a:lnTo>
                  <a:pt x="1893172" y="443840"/>
                </a:lnTo>
                <a:lnTo>
                  <a:pt x="1900480" y="449232"/>
                </a:lnTo>
                <a:lnTo>
                  <a:pt x="1907789" y="454307"/>
                </a:lnTo>
                <a:lnTo>
                  <a:pt x="1914462" y="460016"/>
                </a:lnTo>
                <a:lnTo>
                  <a:pt x="1921453" y="465725"/>
                </a:lnTo>
                <a:lnTo>
                  <a:pt x="1927809" y="471434"/>
                </a:lnTo>
                <a:lnTo>
                  <a:pt x="1937977" y="481901"/>
                </a:lnTo>
                <a:lnTo>
                  <a:pt x="1947193" y="492051"/>
                </a:lnTo>
                <a:lnTo>
                  <a:pt x="1955455" y="502201"/>
                </a:lnTo>
                <a:lnTo>
                  <a:pt x="1962763" y="511399"/>
                </a:lnTo>
                <a:lnTo>
                  <a:pt x="1968483" y="520279"/>
                </a:lnTo>
                <a:lnTo>
                  <a:pt x="1973250" y="528209"/>
                </a:lnTo>
                <a:lnTo>
                  <a:pt x="1976427" y="534552"/>
                </a:lnTo>
                <a:lnTo>
                  <a:pt x="1977381" y="537090"/>
                </a:lnTo>
                <a:lnTo>
                  <a:pt x="1977698" y="539310"/>
                </a:lnTo>
                <a:lnTo>
                  <a:pt x="1979923" y="545654"/>
                </a:lnTo>
                <a:lnTo>
                  <a:pt x="1981829" y="552949"/>
                </a:lnTo>
                <a:lnTo>
                  <a:pt x="1983418" y="561512"/>
                </a:lnTo>
                <a:lnTo>
                  <a:pt x="1984689" y="571345"/>
                </a:lnTo>
                <a:lnTo>
                  <a:pt x="1985643" y="582129"/>
                </a:lnTo>
                <a:lnTo>
                  <a:pt x="1986914" y="594181"/>
                </a:lnTo>
                <a:lnTo>
                  <a:pt x="1988185" y="620507"/>
                </a:lnTo>
                <a:lnTo>
                  <a:pt x="1989138" y="649687"/>
                </a:lnTo>
                <a:lnTo>
                  <a:pt x="1989138" y="681404"/>
                </a:lnTo>
                <a:lnTo>
                  <a:pt x="1988820" y="715025"/>
                </a:lnTo>
                <a:lnTo>
                  <a:pt x="1987549" y="749914"/>
                </a:lnTo>
                <a:lnTo>
                  <a:pt x="1986596" y="785438"/>
                </a:lnTo>
                <a:lnTo>
                  <a:pt x="1984689" y="820961"/>
                </a:lnTo>
                <a:lnTo>
                  <a:pt x="1982783" y="856485"/>
                </a:lnTo>
                <a:lnTo>
                  <a:pt x="1980558" y="890423"/>
                </a:lnTo>
                <a:lnTo>
                  <a:pt x="1978016" y="922775"/>
                </a:lnTo>
                <a:lnTo>
                  <a:pt x="1975474" y="952906"/>
                </a:lnTo>
                <a:lnTo>
                  <a:pt x="1973250" y="979866"/>
                </a:lnTo>
                <a:lnTo>
                  <a:pt x="1970707" y="1003972"/>
                </a:lnTo>
                <a:lnTo>
                  <a:pt x="1968801" y="1018244"/>
                </a:lnTo>
                <a:lnTo>
                  <a:pt x="1967212" y="1030614"/>
                </a:lnTo>
                <a:lnTo>
                  <a:pt x="1957997" y="1035689"/>
                </a:lnTo>
                <a:lnTo>
                  <a:pt x="1948464" y="1039812"/>
                </a:lnTo>
                <a:lnTo>
                  <a:pt x="1939884" y="1042984"/>
                </a:lnTo>
                <a:lnTo>
                  <a:pt x="1931622" y="1045522"/>
                </a:lnTo>
                <a:lnTo>
                  <a:pt x="1923995" y="1047107"/>
                </a:lnTo>
                <a:lnTo>
                  <a:pt x="1920500" y="1047107"/>
                </a:lnTo>
                <a:lnTo>
                  <a:pt x="1917322" y="1047425"/>
                </a:lnTo>
                <a:lnTo>
                  <a:pt x="1914145" y="1047107"/>
                </a:lnTo>
                <a:lnTo>
                  <a:pt x="1911285" y="1046790"/>
                </a:lnTo>
                <a:lnTo>
                  <a:pt x="1908425" y="1045522"/>
                </a:lnTo>
                <a:lnTo>
                  <a:pt x="1906200" y="1044570"/>
                </a:lnTo>
                <a:lnTo>
                  <a:pt x="1907789" y="1016024"/>
                </a:lnTo>
                <a:lnTo>
                  <a:pt x="1909378" y="968765"/>
                </a:lnTo>
                <a:lnTo>
                  <a:pt x="1910331" y="910088"/>
                </a:lnTo>
                <a:lnTo>
                  <a:pt x="1911602" y="845701"/>
                </a:lnTo>
                <a:lnTo>
                  <a:pt x="1912238" y="781314"/>
                </a:lnTo>
                <a:lnTo>
                  <a:pt x="1912238" y="722320"/>
                </a:lnTo>
                <a:lnTo>
                  <a:pt x="1911920" y="696629"/>
                </a:lnTo>
                <a:lnTo>
                  <a:pt x="1911602" y="674426"/>
                </a:lnTo>
                <a:lnTo>
                  <a:pt x="1910649" y="656982"/>
                </a:lnTo>
                <a:lnTo>
                  <a:pt x="1910014" y="644295"/>
                </a:lnTo>
                <a:lnTo>
                  <a:pt x="1909696" y="639537"/>
                </a:lnTo>
                <a:lnTo>
                  <a:pt x="1909060" y="636682"/>
                </a:lnTo>
                <a:lnTo>
                  <a:pt x="1908107" y="635414"/>
                </a:lnTo>
                <a:lnTo>
                  <a:pt x="1907789" y="635414"/>
                </a:lnTo>
                <a:lnTo>
                  <a:pt x="1907471" y="635731"/>
                </a:lnTo>
                <a:lnTo>
                  <a:pt x="1902387" y="644295"/>
                </a:lnTo>
                <a:lnTo>
                  <a:pt x="1897938" y="653175"/>
                </a:lnTo>
                <a:lnTo>
                  <a:pt x="1896985" y="655713"/>
                </a:lnTo>
                <a:lnTo>
                  <a:pt x="1881732" y="956395"/>
                </a:lnTo>
                <a:lnTo>
                  <a:pt x="1876966" y="1027760"/>
                </a:lnTo>
                <a:lnTo>
                  <a:pt x="1872835" y="1088340"/>
                </a:lnTo>
                <a:lnTo>
                  <a:pt x="1870928" y="1111811"/>
                </a:lnTo>
                <a:lnTo>
                  <a:pt x="1870610" y="1115935"/>
                </a:lnTo>
                <a:lnTo>
                  <a:pt x="1867750" y="1127670"/>
                </a:lnTo>
                <a:lnTo>
                  <a:pt x="1866797" y="1132428"/>
                </a:lnTo>
                <a:lnTo>
                  <a:pt x="1864890" y="1136868"/>
                </a:lnTo>
                <a:lnTo>
                  <a:pt x="1862348" y="1141309"/>
                </a:lnTo>
                <a:lnTo>
                  <a:pt x="1859170" y="1145432"/>
                </a:lnTo>
                <a:lnTo>
                  <a:pt x="1854722" y="1150507"/>
                </a:lnTo>
                <a:lnTo>
                  <a:pt x="1848684" y="1155581"/>
                </a:lnTo>
                <a:lnTo>
                  <a:pt x="1847731" y="1163194"/>
                </a:lnTo>
                <a:lnTo>
                  <a:pt x="1833431" y="1252320"/>
                </a:lnTo>
                <a:lnTo>
                  <a:pt x="1822627" y="1317024"/>
                </a:lnTo>
                <a:lnTo>
                  <a:pt x="1808010" y="1320513"/>
                </a:lnTo>
                <a:lnTo>
                  <a:pt x="1770513" y="1592332"/>
                </a:lnTo>
                <a:lnTo>
                  <a:pt x="1760980" y="1660525"/>
                </a:lnTo>
                <a:lnTo>
                  <a:pt x="1757166" y="1658939"/>
                </a:lnTo>
                <a:lnTo>
                  <a:pt x="1753035" y="1657036"/>
                </a:lnTo>
                <a:lnTo>
                  <a:pt x="1747951" y="1654499"/>
                </a:lnTo>
                <a:lnTo>
                  <a:pt x="1742231" y="1650693"/>
                </a:lnTo>
                <a:lnTo>
                  <a:pt x="1739054" y="1648472"/>
                </a:lnTo>
                <a:lnTo>
                  <a:pt x="1736511" y="1645618"/>
                </a:lnTo>
                <a:lnTo>
                  <a:pt x="1734605" y="1643715"/>
                </a:lnTo>
                <a:lnTo>
                  <a:pt x="1733016" y="1641495"/>
                </a:lnTo>
                <a:lnTo>
                  <a:pt x="1730156" y="1636103"/>
                </a:lnTo>
                <a:lnTo>
                  <a:pt x="1727614" y="1630076"/>
                </a:lnTo>
                <a:lnTo>
                  <a:pt x="1725390" y="1624050"/>
                </a:lnTo>
                <a:lnTo>
                  <a:pt x="1721894" y="1613583"/>
                </a:lnTo>
                <a:lnTo>
                  <a:pt x="1720305" y="1609143"/>
                </a:lnTo>
                <a:lnTo>
                  <a:pt x="1717128" y="1568861"/>
                </a:lnTo>
                <a:lnTo>
                  <a:pt x="1706006" y="1448334"/>
                </a:lnTo>
                <a:lnTo>
                  <a:pt x="1695837" y="1562201"/>
                </a:lnTo>
                <a:lnTo>
                  <a:pt x="1691706" y="1609143"/>
                </a:lnTo>
                <a:lnTo>
                  <a:pt x="1690753" y="1613583"/>
                </a:lnTo>
                <a:lnTo>
                  <a:pt x="1687257" y="1624050"/>
                </a:lnTo>
                <a:lnTo>
                  <a:pt x="1685033" y="1630076"/>
                </a:lnTo>
                <a:lnTo>
                  <a:pt x="1681855" y="1636103"/>
                </a:lnTo>
                <a:lnTo>
                  <a:pt x="1678995" y="1641495"/>
                </a:lnTo>
                <a:lnTo>
                  <a:pt x="1677406" y="1643715"/>
                </a:lnTo>
                <a:lnTo>
                  <a:pt x="1675818" y="1645618"/>
                </a:lnTo>
                <a:lnTo>
                  <a:pt x="1671369" y="1649741"/>
                </a:lnTo>
                <a:lnTo>
                  <a:pt x="1667238" y="1652913"/>
                </a:lnTo>
                <a:lnTo>
                  <a:pt x="1663107" y="1655767"/>
                </a:lnTo>
                <a:lnTo>
                  <a:pt x="1658976" y="1657670"/>
                </a:lnTo>
                <a:lnTo>
                  <a:pt x="1653256" y="1659891"/>
                </a:lnTo>
                <a:lnTo>
                  <a:pt x="1651032" y="1660525"/>
                </a:lnTo>
                <a:lnTo>
                  <a:pt x="1641816" y="1592332"/>
                </a:lnTo>
                <a:lnTo>
                  <a:pt x="1614488" y="1395366"/>
                </a:lnTo>
                <a:lnTo>
                  <a:pt x="1621161" y="1389657"/>
                </a:lnTo>
                <a:lnTo>
                  <a:pt x="1627199" y="1383313"/>
                </a:lnTo>
                <a:lnTo>
                  <a:pt x="1632283" y="1376653"/>
                </a:lnTo>
                <a:lnTo>
                  <a:pt x="1637367" y="1369358"/>
                </a:lnTo>
                <a:lnTo>
                  <a:pt x="1641498" y="1362063"/>
                </a:lnTo>
                <a:lnTo>
                  <a:pt x="1644994" y="1354133"/>
                </a:lnTo>
                <a:lnTo>
                  <a:pt x="1647854" y="1345887"/>
                </a:lnTo>
                <a:lnTo>
                  <a:pt x="1650078" y="1337006"/>
                </a:lnTo>
                <a:lnTo>
                  <a:pt x="1652620" y="1321464"/>
                </a:lnTo>
                <a:lnTo>
                  <a:pt x="1656116" y="1299896"/>
                </a:lnTo>
                <a:lnTo>
                  <a:pt x="1659929" y="1270399"/>
                </a:lnTo>
                <a:lnTo>
                  <a:pt x="1664378" y="1234875"/>
                </a:lnTo>
                <a:lnTo>
                  <a:pt x="1668827" y="1195546"/>
                </a:lnTo>
                <a:lnTo>
                  <a:pt x="1673275" y="1152410"/>
                </a:lnTo>
                <a:lnTo>
                  <a:pt x="1678360" y="1106419"/>
                </a:lnTo>
                <a:lnTo>
                  <a:pt x="1683126" y="1058843"/>
                </a:lnTo>
                <a:lnTo>
                  <a:pt x="1687575" y="1009998"/>
                </a:lnTo>
                <a:lnTo>
                  <a:pt x="1692024" y="961470"/>
                </a:lnTo>
                <a:lnTo>
                  <a:pt x="1695837" y="913894"/>
                </a:lnTo>
                <a:lnTo>
                  <a:pt x="1699332" y="867903"/>
                </a:lnTo>
                <a:lnTo>
                  <a:pt x="1702192" y="824767"/>
                </a:lnTo>
                <a:lnTo>
                  <a:pt x="1704417" y="785438"/>
                </a:lnTo>
                <a:lnTo>
                  <a:pt x="1705688" y="750548"/>
                </a:lnTo>
                <a:lnTo>
                  <a:pt x="1706006" y="721051"/>
                </a:lnTo>
                <a:lnTo>
                  <a:pt x="1706006" y="708364"/>
                </a:lnTo>
                <a:lnTo>
                  <a:pt x="1705688" y="697897"/>
                </a:lnTo>
                <a:lnTo>
                  <a:pt x="1705052" y="688699"/>
                </a:lnTo>
                <a:lnTo>
                  <a:pt x="1703781" y="681721"/>
                </a:lnTo>
                <a:lnTo>
                  <a:pt x="1701557" y="672840"/>
                </a:lnTo>
                <a:lnTo>
                  <a:pt x="1699968" y="668083"/>
                </a:lnTo>
                <a:lnTo>
                  <a:pt x="1698061" y="663325"/>
                </a:lnTo>
                <a:lnTo>
                  <a:pt x="1695837" y="658567"/>
                </a:lnTo>
                <a:lnTo>
                  <a:pt x="1693613" y="653493"/>
                </a:lnTo>
                <a:lnTo>
                  <a:pt x="1690753" y="648735"/>
                </a:lnTo>
                <a:lnTo>
                  <a:pt x="1687575" y="643660"/>
                </a:lnTo>
                <a:lnTo>
                  <a:pt x="1680266" y="633511"/>
                </a:lnTo>
                <a:lnTo>
                  <a:pt x="1694566" y="494588"/>
                </a:lnTo>
                <a:lnTo>
                  <a:pt x="1689164" y="476509"/>
                </a:lnTo>
                <a:lnTo>
                  <a:pt x="1694884" y="463505"/>
                </a:lnTo>
                <a:lnTo>
                  <a:pt x="1699650" y="452087"/>
                </a:lnTo>
                <a:lnTo>
                  <a:pt x="1723483" y="452087"/>
                </a:lnTo>
                <a:lnTo>
                  <a:pt x="1727932" y="463505"/>
                </a:lnTo>
                <a:lnTo>
                  <a:pt x="1733016" y="476509"/>
                </a:lnTo>
                <a:lnTo>
                  <a:pt x="1728567" y="498077"/>
                </a:lnTo>
                <a:lnTo>
                  <a:pt x="1745727" y="694408"/>
                </a:lnTo>
                <a:lnTo>
                  <a:pt x="1787672" y="444157"/>
                </a:lnTo>
                <a:lnTo>
                  <a:pt x="1790532" y="429250"/>
                </a:lnTo>
                <a:lnTo>
                  <a:pt x="1795617" y="425761"/>
                </a:lnTo>
                <a:lnTo>
                  <a:pt x="1799430" y="423224"/>
                </a:lnTo>
                <a:lnTo>
                  <a:pt x="1801654" y="421321"/>
                </a:lnTo>
                <a:lnTo>
                  <a:pt x="1801972" y="420687"/>
                </a:lnTo>
                <a:lnTo>
                  <a:pt x="1810552" y="419418"/>
                </a:lnTo>
                <a:lnTo>
                  <a:pt x="1819767" y="419101"/>
                </a:lnTo>
                <a:close/>
                <a:moveTo>
                  <a:pt x="1616502" y="419101"/>
                </a:moveTo>
                <a:lnTo>
                  <a:pt x="1620650" y="419419"/>
                </a:lnTo>
                <a:lnTo>
                  <a:pt x="1626712" y="449632"/>
                </a:lnTo>
                <a:lnTo>
                  <a:pt x="1658938" y="608014"/>
                </a:lnTo>
                <a:lnTo>
                  <a:pt x="1650004" y="600063"/>
                </a:lnTo>
                <a:lnTo>
                  <a:pt x="1640751" y="591794"/>
                </a:lnTo>
                <a:lnTo>
                  <a:pt x="1630860" y="583525"/>
                </a:lnTo>
                <a:lnTo>
                  <a:pt x="1620331" y="575574"/>
                </a:lnTo>
                <a:lnTo>
                  <a:pt x="1609163" y="567623"/>
                </a:lnTo>
                <a:lnTo>
                  <a:pt x="1597996" y="559990"/>
                </a:lnTo>
                <a:lnTo>
                  <a:pt x="1585871" y="552358"/>
                </a:lnTo>
                <a:lnTo>
                  <a:pt x="1573747" y="544725"/>
                </a:lnTo>
                <a:lnTo>
                  <a:pt x="1561303" y="537728"/>
                </a:lnTo>
                <a:lnTo>
                  <a:pt x="1548221" y="530413"/>
                </a:lnTo>
                <a:lnTo>
                  <a:pt x="1534820" y="523734"/>
                </a:lnTo>
                <a:lnTo>
                  <a:pt x="1521419" y="517374"/>
                </a:lnTo>
                <a:lnTo>
                  <a:pt x="1507699" y="511013"/>
                </a:lnTo>
                <a:lnTo>
                  <a:pt x="1493660" y="504970"/>
                </a:lnTo>
                <a:lnTo>
                  <a:pt x="1479621" y="499245"/>
                </a:lnTo>
                <a:lnTo>
                  <a:pt x="1465263" y="494475"/>
                </a:lnTo>
                <a:lnTo>
                  <a:pt x="1472283" y="487160"/>
                </a:lnTo>
                <a:lnTo>
                  <a:pt x="1479302" y="480799"/>
                </a:lnTo>
                <a:lnTo>
                  <a:pt x="1486641" y="474439"/>
                </a:lnTo>
                <a:lnTo>
                  <a:pt x="1494298" y="468396"/>
                </a:lnTo>
                <a:lnTo>
                  <a:pt x="1500999" y="463944"/>
                </a:lnTo>
                <a:lnTo>
                  <a:pt x="1507699" y="459173"/>
                </a:lnTo>
                <a:lnTo>
                  <a:pt x="1514719" y="455039"/>
                </a:lnTo>
                <a:lnTo>
                  <a:pt x="1521738" y="450904"/>
                </a:lnTo>
                <a:lnTo>
                  <a:pt x="1528758" y="447406"/>
                </a:lnTo>
                <a:lnTo>
                  <a:pt x="1536415" y="443907"/>
                </a:lnTo>
                <a:lnTo>
                  <a:pt x="1543435" y="440409"/>
                </a:lnTo>
                <a:lnTo>
                  <a:pt x="1551093" y="437229"/>
                </a:lnTo>
                <a:lnTo>
                  <a:pt x="1566089" y="431504"/>
                </a:lnTo>
                <a:lnTo>
                  <a:pt x="1581723" y="426415"/>
                </a:lnTo>
                <a:lnTo>
                  <a:pt x="1597358" y="422917"/>
                </a:lnTo>
                <a:lnTo>
                  <a:pt x="1612673" y="419419"/>
                </a:lnTo>
                <a:lnTo>
                  <a:pt x="1616502" y="419101"/>
                </a:lnTo>
                <a:close/>
                <a:moveTo>
                  <a:pt x="610198" y="38100"/>
                </a:moveTo>
                <a:lnTo>
                  <a:pt x="618114" y="38418"/>
                </a:lnTo>
                <a:lnTo>
                  <a:pt x="620963" y="38418"/>
                </a:lnTo>
                <a:lnTo>
                  <a:pt x="612731" y="41593"/>
                </a:lnTo>
                <a:lnTo>
                  <a:pt x="605449" y="44768"/>
                </a:lnTo>
                <a:lnTo>
                  <a:pt x="597850" y="48260"/>
                </a:lnTo>
                <a:lnTo>
                  <a:pt x="590568" y="52071"/>
                </a:lnTo>
                <a:lnTo>
                  <a:pt x="593418" y="53023"/>
                </a:lnTo>
                <a:lnTo>
                  <a:pt x="601650" y="52388"/>
                </a:lnTo>
                <a:lnTo>
                  <a:pt x="610832" y="52071"/>
                </a:lnTo>
                <a:lnTo>
                  <a:pt x="620647" y="52388"/>
                </a:lnTo>
                <a:lnTo>
                  <a:pt x="630462" y="53023"/>
                </a:lnTo>
                <a:lnTo>
                  <a:pt x="640911" y="54293"/>
                </a:lnTo>
                <a:lnTo>
                  <a:pt x="651359" y="56198"/>
                </a:lnTo>
                <a:lnTo>
                  <a:pt x="662124" y="59055"/>
                </a:lnTo>
                <a:lnTo>
                  <a:pt x="672573" y="62548"/>
                </a:lnTo>
                <a:lnTo>
                  <a:pt x="677639" y="64771"/>
                </a:lnTo>
                <a:lnTo>
                  <a:pt x="682705" y="67311"/>
                </a:lnTo>
                <a:lnTo>
                  <a:pt x="687771" y="70168"/>
                </a:lnTo>
                <a:lnTo>
                  <a:pt x="693153" y="73025"/>
                </a:lnTo>
                <a:lnTo>
                  <a:pt x="697902" y="76200"/>
                </a:lnTo>
                <a:lnTo>
                  <a:pt x="702968" y="79693"/>
                </a:lnTo>
                <a:lnTo>
                  <a:pt x="707718" y="83503"/>
                </a:lnTo>
                <a:lnTo>
                  <a:pt x="712150" y="87630"/>
                </a:lnTo>
                <a:lnTo>
                  <a:pt x="716583" y="92393"/>
                </a:lnTo>
                <a:lnTo>
                  <a:pt x="721332" y="96838"/>
                </a:lnTo>
                <a:lnTo>
                  <a:pt x="725765" y="101918"/>
                </a:lnTo>
                <a:lnTo>
                  <a:pt x="729881" y="107633"/>
                </a:lnTo>
                <a:lnTo>
                  <a:pt x="733680" y="113348"/>
                </a:lnTo>
                <a:lnTo>
                  <a:pt x="737480" y="119698"/>
                </a:lnTo>
                <a:lnTo>
                  <a:pt x="740963" y="126366"/>
                </a:lnTo>
                <a:lnTo>
                  <a:pt x="744446" y="133351"/>
                </a:lnTo>
                <a:lnTo>
                  <a:pt x="750778" y="148908"/>
                </a:lnTo>
                <a:lnTo>
                  <a:pt x="756794" y="163831"/>
                </a:lnTo>
                <a:lnTo>
                  <a:pt x="761860" y="178118"/>
                </a:lnTo>
                <a:lnTo>
                  <a:pt x="765976" y="191453"/>
                </a:lnTo>
                <a:lnTo>
                  <a:pt x="769142" y="204153"/>
                </a:lnTo>
                <a:lnTo>
                  <a:pt x="772308" y="216853"/>
                </a:lnTo>
                <a:lnTo>
                  <a:pt x="774208" y="228601"/>
                </a:lnTo>
                <a:lnTo>
                  <a:pt x="775474" y="240348"/>
                </a:lnTo>
                <a:lnTo>
                  <a:pt x="776741" y="251461"/>
                </a:lnTo>
                <a:lnTo>
                  <a:pt x="777058" y="262256"/>
                </a:lnTo>
                <a:lnTo>
                  <a:pt x="777058" y="273051"/>
                </a:lnTo>
                <a:lnTo>
                  <a:pt x="776424" y="283211"/>
                </a:lnTo>
                <a:lnTo>
                  <a:pt x="775474" y="293371"/>
                </a:lnTo>
                <a:lnTo>
                  <a:pt x="774525" y="303531"/>
                </a:lnTo>
                <a:lnTo>
                  <a:pt x="772941" y="313691"/>
                </a:lnTo>
                <a:lnTo>
                  <a:pt x="771042" y="323851"/>
                </a:lnTo>
                <a:lnTo>
                  <a:pt x="769459" y="334011"/>
                </a:lnTo>
                <a:lnTo>
                  <a:pt x="768509" y="343536"/>
                </a:lnTo>
                <a:lnTo>
                  <a:pt x="767559" y="352426"/>
                </a:lnTo>
                <a:lnTo>
                  <a:pt x="767559" y="360364"/>
                </a:lnTo>
                <a:lnTo>
                  <a:pt x="768192" y="367984"/>
                </a:lnTo>
                <a:lnTo>
                  <a:pt x="768509" y="374651"/>
                </a:lnTo>
                <a:lnTo>
                  <a:pt x="769459" y="380684"/>
                </a:lnTo>
                <a:lnTo>
                  <a:pt x="771042" y="386716"/>
                </a:lnTo>
                <a:lnTo>
                  <a:pt x="772625" y="391479"/>
                </a:lnTo>
                <a:lnTo>
                  <a:pt x="774841" y="395924"/>
                </a:lnTo>
                <a:lnTo>
                  <a:pt x="777058" y="400051"/>
                </a:lnTo>
                <a:lnTo>
                  <a:pt x="779274" y="403861"/>
                </a:lnTo>
                <a:lnTo>
                  <a:pt x="781807" y="407036"/>
                </a:lnTo>
                <a:lnTo>
                  <a:pt x="784656" y="409894"/>
                </a:lnTo>
                <a:lnTo>
                  <a:pt x="787506" y="412116"/>
                </a:lnTo>
                <a:lnTo>
                  <a:pt x="790672" y="414339"/>
                </a:lnTo>
                <a:lnTo>
                  <a:pt x="793522" y="415926"/>
                </a:lnTo>
                <a:lnTo>
                  <a:pt x="796688" y="417514"/>
                </a:lnTo>
                <a:lnTo>
                  <a:pt x="799854" y="418784"/>
                </a:lnTo>
                <a:lnTo>
                  <a:pt x="803020" y="419419"/>
                </a:lnTo>
                <a:lnTo>
                  <a:pt x="808720" y="420371"/>
                </a:lnTo>
                <a:lnTo>
                  <a:pt x="813786" y="421006"/>
                </a:lnTo>
                <a:lnTo>
                  <a:pt x="818852" y="421006"/>
                </a:lnTo>
                <a:lnTo>
                  <a:pt x="822018" y="420371"/>
                </a:lnTo>
                <a:lnTo>
                  <a:pt x="825501" y="420054"/>
                </a:lnTo>
                <a:lnTo>
                  <a:pt x="824551" y="422911"/>
                </a:lnTo>
                <a:lnTo>
                  <a:pt x="823601" y="425451"/>
                </a:lnTo>
                <a:lnTo>
                  <a:pt x="822018" y="429261"/>
                </a:lnTo>
                <a:lnTo>
                  <a:pt x="819801" y="433389"/>
                </a:lnTo>
                <a:lnTo>
                  <a:pt x="817268" y="437834"/>
                </a:lnTo>
                <a:lnTo>
                  <a:pt x="813469" y="442279"/>
                </a:lnTo>
                <a:lnTo>
                  <a:pt x="809353" y="446724"/>
                </a:lnTo>
                <a:lnTo>
                  <a:pt x="806820" y="448629"/>
                </a:lnTo>
                <a:lnTo>
                  <a:pt x="803970" y="450534"/>
                </a:lnTo>
                <a:lnTo>
                  <a:pt x="801121" y="452439"/>
                </a:lnTo>
                <a:lnTo>
                  <a:pt x="797954" y="454344"/>
                </a:lnTo>
                <a:lnTo>
                  <a:pt x="794788" y="455614"/>
                </a:lnTo>
                <a:lnTo>
                  <a:pt x="790989" y="456884"/>
                </a:lnTo>
                <a:lnTo>
                  <a:pt x="787189" y="457836"/>
                </a:lnTo>
                <a:lnTo>
                  <a:pt x="783073" y="458471"/>
                </a:lnTo>
                <a:lnTo>
                  <a:pt x="778641" y="458789"/>
                </a:lnTo>
                <a:lnTo>
                  <a:pt x="774208" y="458789"/>
                </a:lnTo>
                <a:lnTo>
                  <a:pt x="768825" y="458471"/>
                </a:lnTo>
                <a:lnTo>
                  <a:pt x="763443" y="458154"/>
                </a:lnTo>
                <a:lnTo>
                  <a:pt x="758060" y="456884"/>
                </a:lnTo>
                <a:lnTo>
                  <a:pt x="752361" y="454979"/>
                </a:lnTo>
                <a:lnTo>
                  <a:pt x="746029" y="453074"/>
                </a:lnTo>
                <a:lnTo>
                  <a:pt x="739696" y="450534"/>
                </a:lnTo>
                <a:lnTo>
                  <a:pt x="693470" y="431484"/>
                </a:lnTo>
                <a:lnTo>
                  <a:pt x="695686" y="420371"/>
                </a:lnTo>
                <a:lnTo>
                  <a:pt x="697586" y="407354"/>
                </a:lnTo>
                <a:lnTo>
                  <a:pt x="699802" y="390526"/>
                </a:lnTo>
                <a:lnTo>
                  <a:pt x="701702" y="369889"/>
                </a:lnTo>
                <a:lnTo>
                  <a:pt x="702968" y="358459"/>
                </a:lnTo>
                <a:lnTo>
                  <a:pt x="703285" y="346394"/>
                </a:lnTo>
                <a:lnTo>
                  <a:pt x="703602" y="333694"/>
                </a:lnTo>
                <a:lnTo>
                  <a:pt x="703602" y="320359"/>
                </a:lnTo>
                <a:lnTo>
                  <a:pt x="703602" y="307024"/>
                </a:lnTo>
                <a:lnTo>
                  <a:pt x="702968" y="293053"/>
                </a:lnTo>
                <a:lnTo>
                  <a:pt x="701385" y="304801"/>
                </a:lnTo>
                <a:lnTo>
                  <a:pt x="699169" y="315596"/>
                </a:lnTo>
                <a:lnTo>
                  <a:pt x="696952" y="326391"/>
                </a:lnTo>
                <a:lnTo>
                  <a:pt x="694103" y="337504"/>
                </a:lnTo>
                <a:lnTo>
                  <a:pt x="691253" y="347664"/>
                </a:lnTo>
                <a:lnTo>
                  <a:pt x="687771" y="357189"/>
                </a:lnTo>
                <a:lnTo>
                  <a:pt x="684604" y="367031"/>
                </a:lnTo>
                <a:lnTo>
                  <a:pt x="680488" y="376239"/>
                </a:lnTo>
                <a:lnTo>
                  <a:pt x="676372" y="384811"/>
                </a:lnTo>
                <a:lnTo>
                  <a:pt x="671623" y="393066"/>
                </a:lnTo>
                <a:lnTo>
                  <a:pt x="666874" y="401004"/>
                </a:lnTo>
                <a:lnTo>
                  <a:pt x="662124" y="407989"/>
                </a:lnTo>
                <a:lnTo>
                  <a:pt x="656742" y="414974"/>
                </a:lnTo>
                <a:lnTo>
                  <a:pt x="651042" y="421006"/>
                </a:lnTo>
                <a:lnTo>
                  <a:pt x="645027" y="426404"/>
                </a:lnTo>
                <a:lnTo>
                  <a:pt x="639011" y="431484"/>
                </a:lnTo>
                <a:lnTo>
                  <a:pt x="633312" y="435294"/>
                </a:lnTo>
                <a:lnTo>
                  <a:pt x="627929" y="438151"/>
                </a:lnTo>
                <a:lnTo>
                  <a:pt x="622230" y="441326"/>
                </a:lnTo>
                <a:lnTo>
                  <a:pt x="616531" y="443549"/>
                </a:lnTo>
                <a:lnTo>
                  <a:pt x="610515" y="444819"/>
                </a:lnTo>
                <a:lnTo>
                  <a:pt x="604183" y="446089"/>
                </a:lnTo>
                <a:lnTo>
                  <a:pt x="597850" y="446724"/>
                </a:lnTo>
                <a:lnTo>
                  <a:pt x="591201" y="446724"/>
                </a:lnTo>
                <a:lnTo>
                  <a:pt x="586135" y="446406"/>
                </a:lnTo>
                <a:lnTo>
                  <a:pt x="581703" y="445771"/>
                </a:lnTo>
                <a:lnTo>
                  <a:pt x="576953" y="444501"/>
                </a:lnTo>
                <a:lnTo>
                  <a:pt x="572204" y="442914"/>
                </a:lnTo>
                <a:lnTo>
                  <a:pt x="567771" y="441326"/>
                </a:lnTo>
                <a:lnTo>
                  <a:pt x="563339" y="438786"/>
                </a:lnTo>
                <a:lnTo>
                  <a:pt x="559222" y="436246"/>
                </a:lnTo>
                <a:lnTo>
                  <a:pt x="555106" y="433706"/>
                </a:lnTo>
                <a:lnTo>
                  <a:pt x="549091" y="429261"/>
                </a:lnTo>
                <a:lnTo>
                  <a:pt x="543391" y="424181"/>
                </a:lnTo>
                <a:lnTo>
                  <a:pt x="538009" y="419101"/>
                </a:lnTo>
                <a:lnTo>
                  <a:pt x="532626" y="413069"/>
                </a:lnTo>
                <a:lnTo>
                  <a:pt x="527244" y="406719"/>
                </a:lnTo>
                <a:lnTo>
                  <a:pt x="522495" y="399416"/>
                </a:lnTo>
                <a:lnTo>
                  <a:pt x="517745" y="392431"/>
                </a:lnTo>
                <a:lnTo>
                  <a:pt x="512996" y="384494"/>
                </a:lnTo>
                <a:lnTo>
                  <a:pt x="508563" y="376556"/>
                </a:lnTo>
                <a:lnTo>
                  <a:pt x="504447" y="367984"/>
                </a:lnTo>
                <a:lnTo>
                  <a:pt x="500648" y="359094"/>
                </a:lnTo>
                <a:lnTo>
                  <a:pt x="496848" y="349886"/>
                </a:lnTo>
                <a:lnTo>
                  <a:pt x="493366" y="340679"/>
                </a:lnTo>
                <a:lnTo>
                  <a:pt x="489883" y="331154"/>
                </a:lnTo>
                <a:lnTo>
                  <a:pt x="486717" y="321311"/>
                </a:lnTo>
                <a:lnTo>
                  <a:pt x="483867" y="311151"/>
                </a:lnTo>
                <a:lnTo>
                  <a:pt x="484500" y="323534"/>
                </a:lnTo>
                <a:lnTo>
                  <a:pt x="485450" y="335599"/>
                </a:lnTo>
                <a:lnTo>
                  <a:pt x="487666" y="358459"/>
                </a:lnTo>
                <a:lnTo>
                  <a:pt x="490199" y="378779"/>
                </a:lnTo>
                <a:lnTo>
                  <a:pt x="493366" y="396559"/>
                </a:lnTo>
                <a:lnTo>
                  <a:pt x="495899" y="411164"/>
                </a:lnTo>
                <a:lnTo>
                  <a:pt x="498115" y="421959"/>
                </a:lnTo>
                <a:lnTo>
                  <a:pt x="500015" y="431484"/>
                </a:lnTo>
                <a:lnTo>
                  <a:pt x="454105" y="450534"/>
                </a:lnTo>
                <a:lnTo>
                  <a:pt x="447772" y="453074"/>
                </a:lnTo>
                <a:lnTo>
                  <a:pt x="441440" y="454979"/>
                </a:lnTo>
                <a:lnTo>
                  <a:pt x="435424" y="456884"/>
                </a:lnTo>
                <a:lnTo>
                  <a:pt x="429725" y="458154"/>
                </a:lnTo>
                <a:lnTo>
                  <a:pt x="424659" y="458471"/>
                </a:lnTo>
                <a:lnTo>
                  <a:pt x="419593" y="458789"/>
                </a:lnTo>
                <a:lnTo>
                  <a:pt x="414844" y="458789"/>
                </a:lnTo>
                <a:lnTo>
                  <a:pt x="410728" y="458471"/>
                </a:lnTo>
                <a:lnTo>
                  <a:pt x="406611" y="457836"/>
                </a:lnTo>
                <a:lnTo>
                  <a:pt x="402495" y="456884"/>
                </a:lnTo>
                <a:lnTo>
                  <a:pt x="399013" y="455614"/>
                </a:lnTo>
                <a:lnTo>
                  <a:pt x="395846" y="454344"/>
                </a:lnTo>
                <a:lnTo>
                  <a:pt x="392364" y="452439"/>
                </a:lnTo>
                <a:lnTo>
                  <a:pt x="389831" y="450534"/>
                </a:lnTo>
                <a:lnTo>
                  <a:pt x="386664" y="448629"/>
                </a:lnTo>
                <a:lnTo>
                  <a:pt x="384448" y="446724"/>
                </a:lnTo>
                <a:lnTo>
                  <a:pt x="380015" y="442279"/>
                </a:lnTo>
                <a:lnTo>
                  <a:pt x="376533" y="437834"/>
                </a:lnTo>
                <a:lnTo>
                  <a:pt x="374000" y="433389"/>
                </a:lnTo>
                <a:lnTo>
                  <a:pt x="371783" y="429261"/>
                </a:lnTo>
                <a:lnTo>
                  <a:pt x="370200" y="425451"/>
                </a:lnTo>
                <a:lnTo>
                  <a:pt x="369250" y="422911"/>
                </a:lnTo>
                <a:lnTo>
                  <a:pt x="368300" y="420054"/>
                </a:lnTo>
                <a:lnTo>
                  <a:pt x="371467" y="420371"/>
                </a:lnTo>
                <a:lnTo>
                  <a:pt x="375266" y="421006"/>
                </a:lnTo>
                <a:lnTo>
                  <a:pt x="379699" y="421006"/>
                </a:lnTo>
                <a:lnTo>
                  <a:pt x="384765" y="420371"/>
                </a:lnTo>
                <a:lnTo>
                  <a:pt x="390780" y="419419"/>
                </a:lnTo>
                <a:lnTo>
                  <a:pt x="393947" y="418784"/>
                </a:lnTo>
                <a:lnTo>
                  <a:pt x="396796" y="417514"/>
                </a:lnTo>
                <a:lnTo>
                  <a:pt x="399962" y="415926"/>
                </a:lnTo>
                <a:lnTo>
                  <a:pt x="403129" y="414339"/>
                </a:lnTo>
                <a:lnTo>
                  <a:pt x="406295" y="412116"/>
                </a:lnTo>
                <a:lnTo>
                  <a:pt x="408828" y="409894"/>
                </a:lnTo>
                <a:lnTo>
                  <a:pt x="411994" y="407036"/>
                </a:lnTo>
                <a:lnTo>
                  <a:pt x="414527" y="403861"/>
                </a:lnTo>
                <a:lnTo>
                  <a:pt x="416743" y="400051"/>
                </a:lnTo>
                <a:lnTo>
                  <a:pt x="418960" y="395924"/>
                </a:lnTo>
                <a:lnTo>
                  <a:pt x="420859" y="391479"/>
                </a:lnTo>
                <a:lnTo>
                  <a:pt x="422759" y="386716"/>
                </a:lnTo>
                <a:lnTo>
                  <a:pt x="423709" y="380684"/>
                </a:lnTo>
                <a:lnTo>
                  <a:pt x="424976" y="374651"/>
                </a:lnTo>
                <a:lnTo>
                  <a:pt x="425609" y="367984"/>
                </a:lnTo>
                <a:lnTo>
                  <a:pt x="426242" y="360364"/>
                </a:lnTo>
                <a:lnTo>
                  <a:pt x="425609" y="352426"/>
                </a:lnTo>
                <a:lnTo>
                  <a:pt x="425292" y="343536"/>
                </a:lnTo>
                <a:lnTo>
                  <a:pt x="424342" y="334011"/>
                </a:lnTo>
                <a:lnTo>
                  <a:pt x="422443" y="323851"/>
                </a:lnTo>
                <a:lnTo>
                  <a:pt x="420859" y="313691"/>
                </a:lnTo>
                <a:lnTo>
                  <a:pt x="419276" y="303531"/>
                </a:lnTo>
                <a:lnTo>
                  <a:pt x="418010" y="293371"/>
                </a:lnTo>
                <a:lnTo>
                  <a:pt x="417060" y="283211"/>
                </a:lnTo>
                <a:lnTo>
                  <a:pt x="416427" y="272733"/>
                </a:lnTo>
                <a:lnTo>
                  <a:pt x="416427" y="262256"/>
                </a:lnTo>
                <a:lnTo>
                  <a:pt x="416743" y="251461"/>
                </a:lnTo>
                <a:lnTo>
                  <a:pt x="417377" y="240031"/>
                </a:lnTo>
                <a:lnTo>
                  <a:pt x="418960" y="228283"/>
                </a:lnTo>
                <a:lnTo>
                  <a:pt x="420859" y="216218"/>
                </a:lnTo>
                <a:lnTo>
                  <a:pt x="423709" y="203836"/>
                </a:lnTo>
                <a:lnTo>
                  <a:pt x="427192" y="191136"/>
                </a:lnTo>
                <a:lnTo>
                  <a:pt x="431308" y="177483"/>
                </a:lnTo>
                <a:lnTo>
                  <a:pt x="436690" y="163831"/>
                </a:lnTo>
                <a:lnTo>
                  <a:pt x="442706" y="148591"/>
                </a:lnTo>
                <a:lnTo>
                  <a:pt x="449355" y="133351"/>
                </a:lnTo>
                <a:lnTo>
                  <a:pt x="453471" y="125096"/>
                </a:lnTo>
                <a:lnTo>
                  <a:pt x="457904" y="117476"/>
                </a:lnTo>
                <a:lnTo>
                  <a:pt x="462970" y="109856"/>
                </a:lnTo>
                <a:lnTo>
                  <a:pt x="467719" y="103188"/>
                </a:lnTo>
                <a:lnTo>
                  <a:pt x="463920" y="103506"/>
                </a:lnTo>
                <a:lnTo>
                  <a:pt x="467719" y="100966"/>
                </a:lnTo>
                <a:lnTo>
                  <a:pt x="471835" y="97791"/>
                </a:lnTo>
                <a:lnTo>
                  <a:pt x="479118" y="89853"/>
                </a:lnTo>
                <a:lnTo>
                  <a:pt x="486400" y="82868"/>
                </a:lnTo>
                <a:lnTo>
                  <a:pt x="493999" y="76518"/>
                </a:lnTo>
                <a:lnTo>
                  <a:pt x="501914" y="70803"/>
                </a:lnTo>
                <a:lnTo>
                  <a:pt x="506980" y="67311"/>
                </a:lnTo>
                <a:lnTo>
                  <a:pt x="512363" y="64453"/>
                </a:lnTo>
                <a:lnTo>
                  <a:pt x="522811" y="58738"/>
                </a:lnTo>
                <a:lnTo>
                  <a:pt x="532943" y="53976"/>
                </a:lnTo>
                <a:lnTo>
                  <a:pt x="543391" y="49848"/>
                </a:lnTo>
                <a:lnTo>
                  <a:pt x="553523" y="46673"/>
                </a:lnTo>
                <a:lnTo>
                  <a:pt x="563339" y="44133"/>
                </a:lnTo>
                <a:lnTo>
                  <a:pt x="573154" y="42228"/>
                </a:lnTo>
                <a:lnTo>
                  <a:pt x="581703" y="40641"/>
                </a:lnTo>
                <a:lnTo>
                  <a:pt x="589935" y="39688"/>
                </a:lnTo>
                <a:lnTo>
                  <a:pt x="597850" y="38735"/>
                </a:lnTo>
                <a:lnTo>
                  <a:pt x="610198" y="38100"/>
                </a:lnTo>
                <a:close/>
                <a:moveTo>
                  <a:pt x="1727817" y="0"/>
                </a:moveTo>
                <a:lnTo>
                  <a:pt x="1736060" y="0"/>
                </a:lnTo>
                <a:lnTo>
                  <a:pt x="1738914" y="0"/>
                </a:lnTo>
                <a:lnTo>
                  <a:pt x="1730670" y="3175"/>
                </a:lnTo>
                <a:lnTo>
                  <a:pt x="1723061" y="6350"/>
                </a:lnTo>
                <a:lnTo>
                  <a:pt x="1715768" y="10160"/>
                </a:lnTo>
                <a:lnTo>
                  <a:pt x="1708476" y="13970"/>
                </a:lnTo>
                <a:lnTo>
                  <a:pt x="1710695" y="14605"/>
                </a:lnTo>
                <a:lnTo>
                  <a:pt x="1719256" y="13970"/>
                </a:lnTo>
                <a:lnTo>
                  <a:pt x="1728768" y="13970"/>
                </a:lnTo>
                <a:lnTo>
                  <a:pt x="1738597" y="13970"/>
                </a:lnTo>
                <a:lnTo>
                  <a:pt x="1748425" y="14605"/>
                </a:lnTo>
                <a:lnTo>
                  <a:pt x="1758888" y="15875"/>
                </a:lnTo>
                <a:lnTo>
                  <a:pt x="1769034" y="18098"/>
                </a:lnTo>
                <a:lnTo>
                  <a:pt x="1779497" y="20638"/>
                </a:lnTo>
                <a:lnTo>
                  <a:pt x="1789960" y="24448"/>
                </a:lnTo>
                <a:lnTo>
                  <a:pt x="1795350" y="26670"/>
                </a:lnTo>
                <a:lnTo>
                  <a:pt x="1800423" y="28893"/>
                </a:lnTo>
                <a:lnTo>
                  <a:pt x="1805813" y="31750"/>
                </a:lnTo>
                <a:lnTo>
                  <a:pt x="1810569" y="34608"/>
                </a:lnTo>
                <a:lnTo>
                  <a:pt x="1815959" y="38100"/>
                </a:lnTo>
                <a:lnTo>
                  <a:pt x="1820715" y="41593"/>
                </a:lnTo>
                <a:lnTo>
                  <a:pt x="1825788" y="45085"/>
                </a:lnTo>
                <a:lnTo>
                  <a:pt x="1830227" y="49213"/>
                </a:lnTo>
                <a:lnTo>
                  <a:pt x="1834666" y="53975"/>
                </a:lnTo>
                <a:lnTo>
                  <a:pt x="1839105" y="58738"/>
                </a:lnTo>
                <a:lnTo>
                  <a:pt x="1843226" y="64135"/>
                </a:lnTo>
                <a:lnTo>
                  <a:pt x="1847348" y="69215"/>
                </a:lnTo>
                <a:lnTo>
                  <a:pt x="1851470" y="75248"/>
                </a:lnTo>
                <a:lnTo>
                  <a:pt x="1855275" y="81280"/>
                </a:lnTo>
                <a:lnTo>
                  <a:pt x="1858762" y="87948"/>
                </a:lnTo>
                <a:lnTo>
                  <a:pt x="1862250" y="95250"/>
                </a:lnTo>
                <a:lnTo>
                  <a:pt x="1868908" y="110490"/>
                </a:lnTo>
                <a:lnTo>
                  <a:pt x="1874932" y="125413"/>
                </a:lnTo>
                <a:lnTo>
                  <a:pt x="1879688" y="139700"/>
                </a:lnTo>
                <a:lnTo>
                  <a:pt x="1883810" y="153036"/>
                </a:lnTo>
                <a:lnTo>
                  <a:pt x="1887298" y="165736"/>
                </a:lnTo>
                <a:lnTo>
                  <a:pt x="1890151" y="178435"/>
                </a:lnTo>
                <a:lnTo>
                  <a:pt x="1892053" y="190183"/>
                </a:lnTo>
                <a:lnTo>
                  <a:pt x="1893639" y="201931"/>
                </a:lnTo>
                <a:lnTo>
                  <a:pt x="1894907" y="213361"/>
                </a:lnTo>
                <a:lnTo>
                  <a:pt x="1895224" y="224156"/>
                </a:lnTo>
                <a:lnTo>
                  <a:pt x="1894907" y="234633"/>
                </a:lnTo>
                <a:lnTo>
                  <a:pt x="1894273" y="245111"/>
                </a:lnTo>
                <a:lnTo>
                  <a:pt x="1893639" y="255271"/>
                </a:lnTo>
                <a:lnTo>
                  <a:pt x="1892371" y="265431"/>
                </a:lnTo>
                <a:lnTo>
                  <a:pt x="1891102" y="275591"/>
                </a:lnTo>
                <a:lnTo>
                  <a:pt x="1889200" y="285433"/>
                </a:lnTo>
                <a:lnTo>
                  <a:pt x="1887615" y="295593"/>
                </a:lnTo>
                <a:lnTo>
                  <a:pt x="1886346" y="305436"/>
                </a:lnTo>
                <a:lnTo>
                  <a:pt x="1885712" y="314008"/>
                </a:lnTo>
                <a:lnTo>
                  <a:pt x="1885712" y="321946"/>
                </a:lnTo>
                <a:lnTo>
                  <a:pt x="1885712" y="329566"/>
                </a:lnTo>
                <a:lnTo>
                  <a:pt x="1886346" y="336233"/>
                </a:lnTo>
                <a:lnTo>
                  <a:pt x="1887615" y="342583"/>
                </a:lnTo>
                <a:lnTo>
                  <a:pt x="1889200" y="348298"/>
                </a:lnTo>
                <a:lnTo>
                  <a:pt x="1890785" y="353061"/>
                </a:lnTo>
                <a:lnTo>
                  <a:pt x="1892371" y="358141"/>
                </a:lnTo>
                <a:lnTo>
                  <a:pt x="1894907" y="361633"/>
                </a:lnTo>
                <a:lnTo>
                  <a:pt x="1897443" y="365443"/>
                </a:lnTo>
                <a:lnTo>
                  <a:pt x="1899980" y="368936"/>
                </a:lnTo>
                <a:lnTo>
                  <a:pt x="1902516" y="371476"/>
                </a:lnTo>
                <a:lnTo>
                  <a:pt x="1905687" y="373698"/>
                </a:lnTo>
                <a:lnTo>
                  <a:pt x="1908541" y="375921"/>
                </a:lnTo>
                <a:lnTo>
                  <a:pt x="1911711" y="377508"/>
                </a:lnTo>
                <a:lnTo>
                  <a:pt x="1914565" y="379096"/>
                </a:lnTo>
                <a:lnTo>
                  <a:pt x="1917735" y="380366"/>
                </a:lnTo>
                <a:lnTo>
                  <a:pt x="1920589" y="381001"/>
                </a:lnTo>
                <a:lnTo>
                  <a:pt x="1926613" y="381953"/>
                </a:lnTo>
                <a:lnTo>
                  <a:pt x="1932003" y="382906"/>
                </a:lnTo>
                <a:lnTo>
                  <a:pt x="1936442" y="382906"/>
                </a:lnTo>
                <a:lnTo>
                  <a:pt x="1940247" y="382589"/>
                </a:lnTo>
                <a:lnTo>
                  <a:pt x="1943100" y="381636"/>
                </a:lnTo>
                <a:lnTo>
                  <a:pt x="1942466" y="384494"/>
                </a:lnTo>
                <a:lnTo>
                  <a:pt x="1941832" y="387351"/>
                </a:lnTo>
                <a:lnTo>
                  <a:pt x="1940247" y="390843"/>
                </a:lnTo>
                <a:lnTo>
                  <a:pt x="1938027" y="394971"/>
                </a:lnTo>
                <a:lnTo>
                  <a:pt x="1934857" y="399416"/>
                </a:lnTo>
                <a:lnTo>
                  <a:pt x="1931686" y="403861"/>
                </a:lnTo>
                <a:lnTo>
                  <a:pt x="1927564" y="408306"/>
                </a:lnTo>
                <a:lnTo>
                  <a:pt x="1924711" y="410211"/>
                </a:lnTo>
                <a:lnTo>
                  <a:pt x="1922174" y="412433"/>
                </a:lnTo>
                <a:lnTo>
                  <a:pt x="1919321" y="414021"/>
                </a:lnTo>
                <a:lnTo>
                  <a:pt x="1916150" y="415926"/>
                </a:lnTo>
                <a:lnTo>
                  <a:pt x="1912662" y="417513"/>
                </a:lnTo>
                <a:lnTo>
                  <a:pt x="1909175" y="418466"/>
                </a:lnTo>
                <a:lnTo>
                  <a:pt x="1905370" y="419736"/>
                </a:lnTo>
                <a:lnTo>
                  <a:pt x="1901248" y="420053"/>
                </a:lnTo>
                <a:lnTo>
                  <a:pt x="1896492" y="420371"/>
                </a:lnTo>
                <a:lnTo>
                  <a:pt x="1891736" y="420689"/>
                </a:lnTo>
                <a:lnTo>
                  <a:pt x="1886981" y="420371"/>
                </a:lnTo>
                <a:lnTo>
                  <a:pt x="1881591" y="419736"/>
                </a:lnTo>
                <a:lnTo>
                  <a:pt x="1875883" y="418466"/>
                </a:lnTo>
                <a:lnTo>
                  <a:pt x="1869859" y="417196"/>
                </a:lnTo>
                <a:lnTo>
                  <a:pt x="1863835" y="414656"/>
                </a:lnTo>
                <a:lnTo>
                  <a:pt x="1857177" y="412116"/>
                </a:lnTo>
                <a:lnTo>
                  <a:pt x="1811520" y="393066"/>
                </a:lnTo>
                <a:lnTo>
                  <a:pt x="1813740" y="381953"/>
                </a:lnTo>
                <a:lnTo>
                  <a:pt x="1815642" y="369253"/>
                </a:lnTo>
                <a:lnTo>
                  <a:pt x="1817862" y="352108"/>
                </a:lnTo>
                <a:lnTo>
                  <a:pt x="1819764" y="331788"/>
                </a:lnTo>
                <a:lnTo>
                  <a:pt x="1820398" y="320041"/>
                </a:lnTo>
                <a:lnTo>
                  <a:pt x="1821032" y="307976"/>
                </a:lnTo>
                <a:lnTo>
                  <a:pt x="1821666" y="295593"/>
                </a:lnTo>
                <a:lnTo>
                  <a:pt x="1821666" y="282576"/>
                </a:lnTo>
                <a:lnTo>
                  <a:pt x="1821666" y="268923"/>
                </a:lnTo>
                <a:lnTo>
                  <a:pt x="1820715" y="254636"/>
                </a:lnTo>
                <a:lnTo>
                  <a:pt x="1819447" y="266383"/>
                </a:lnTo>
                <a:lnTo>
                  <a:pt x="1816910" y="277496"/>
                </a:lnTo>
                <a:lnTo>
                  <a:pt x="1814691" y="288608"/>
                </a:lnTo>
                <a:lnTo>
                  <a:pt x="1812154" y="299086"/>
                </a:lnTo>
                <a:lnTo>
                  <a:pt x="1809301" y="309246"/>
                </a:lnTo>
                <a:lnTo>
                  <a:pt x="1805813" y="319406"/>
                </a:lnTo>
                <a:lnTo>
                  <a:pt x="1802326" y="328613"/>
                </a:lnTo>
                <a:lnTo>
                  <a:pt x="1798204" y="337821"/>
                </a:lnTo>
                <a:lnTo>
                  <a:pt x="1794082" y="346393"/>
                </a:lnTo>
                <a:lnTo>
                  <a:pt x="1789643" y="354648"/>
                </a:lnTo>
                <a:lnTo>
                  <a:pt x="1784887" y="362586"/>
                </a:lnTo>
                <a:lnTo>
                  <a:pt x="1779814" y="369571"/>
                </a:lnTo>
                <a:lnTo>
                  <a:pt x="1774107" y="376556"/>
                </a:lnTo>
                <a:lnTo>
                  <a:pt x="1768717" y="382589"/>
                </a:lnTo>
                <a:lnTo>
                  <a:pt x="1763010" y="387986"/>
                </a:lnTo>
                <a:lnTo>
                  <a:pt x="1756669" y="393066"/>
                </a:lnTo>
                <a:lnTo>
                  <a:pt x="1751279" y="396876"/>
                </a:lnTo>
                <a:lnTo>
                  <a:pt x="1745572" y="400051"/>
                </a:lnTo>
                <a:lnTo>
                  <a:pt x="1740182" y="402908"/>
                </a:lnTo>
                <a:lnTo>
                  <a:pt x="1734158" y="405131"/>
                </a:lnTo>
                <a:lnTo>
                  <a:pt x="1728134" y="407036"/>
                </a:lnTo>
                <a:lnTo>
                  <a:pt x="1722110" y="407988"/>
                </a:lnTo>
                <a:lnTo>
                  <a:pt x="1715768" y="408306"/>
                </a:lnTo>
                <a:lnTo>
                  <a:pt x="1708793" y="408306"/>
                </a:lnTo>
                <a:lnTo>
                  <a:pt x="1704037" y="407988"/>
                </a:lnTo>
                <a:lnTo>
                  <a:pt x="1699598" y="407353"/>
                </a:lnTo>
                <a:lnTo>
                  <a:pt x="1694525" y="406084"/>
                </a:lnTo>
                <a:lnTo>
                  <a:pt x="1690086" y="404813"/>
                </a:lnTo>
                <a:lnTo>
                  <a:pt x="1685648" y="402908"/>
                </a:lnTo>
                <a:lnTo>
                  <a:pt x="1681209" y="400368"/>
                </a:lnTo>
                <a:lnTo>
                  <a:pt x="1677087" y="398146"/>
                </a:lnTo>
                <a:lnTo>
                  <a:pt x="1672331" y="395288"/>
                </a:lnTo>
                <a:lnTo>
                  <a:pt x="1666941" y="391161"/>
                </a:lnTo>
                <a:lnTo>
                  <a:pt x="1660917" y="386081"/>
                </a:lnTo>
                <a:lnTo>
                  <a:pt x="1655527" y="380683"/>
                </a:lnTo>
                <a:lnTo>
                  <a:pt x="1650454" y="374651"/>
                </a:lnTo>
                <a:lnTo>
                  <a:pt x="1645064" y="368301"/>
                </a:lnTo>
                <a:lnTo>
                  <a:pt x="1640308" y="361316"/>
                </a:lnTo>
                <a:lnTo>
                  <a:pt x="1635235" y="354013"/>
                </a:lnTo>
                <a:lnTo>
                  <a:pt x="1630796" y="346076"/>
                </a:lnTo>
                <a:lnTo>
                  <a:pt x="1626357" y="338138"/>
                </a:lnTo>
                <a:lnTo>
                  <a:pt x="1622236" y="329566"/>
                </a:lnTo>
                <a:lnTo>
                  <a:pt x="1618431" y="320676"/>
                </a:lnTo>
                <a:lnTo>
                  <a:pt x="1614309" y="311786"/>
                </a:lnTo>
                <a:lnTo>
                  <a:pt x="1610822" y="302261"/>
                </a:lnTo>
                <a:lnTo>
                  <a:pt x="1607651" y="292736"/>
                </a:lnTo>
                <a:lnTo>
                  <a:pt x="1604480" y="282893"/>
                </a:lnTo>
                <a:lnTo>
                  <a:pt x="1601627" y="272733"/>
                </a:lnTo>
                <a:lnTo>
                  <a:pt x="1601944" y="285116"/>
                </a:lnTo>
                <a:lnTo>
                  <a:pt x="1602895" y="297181"/>
                </a:lnTo>
                <a:lnTo>
                  <a:pt x="1605114" y="320041"/>
                </a:lnTo>
                <a:lnTo>
                  <a:pt x="1607968" y="340361"/>
                </a:lnTo>
                <a:lnTo>
                  <a:pt x="1610505" y="358458"/>
                </a:lnTo>
                <a:lnTo>
                  <a:pt x="1613041" y="372746"/>
                </a:lnTo>
                <a:lnTo>
                  <a:pt x="1615260" y="383858"/>
                </a:lnTo>
                <a:lnTo>
                  <a:pt x="1617797" y="393066"/>
                </a:lnTo>
                <a:lnTo>
                  <a:pt x="1571823" y="412116"/>
                </a:lnTo>
                <a:lnTo>
                  <a:pt x="1565165" y="414656"/>
                </a:lnTo>
                <a:lnTo>
                  <a:pt x="1559141" y="417196"/>
                </a:lnTo>
                <a:lnTo>
                  <a:pt x="1553117" y="418466"/>
                </a:lnTo>
                <a:lnTo>
                  <a:pt x="1547410" y="419736"/>
                </a:lnTo>
                <a:lnTo>
                  <a:pt x="1542337" y="420371"/>
                </a:lnTo>
                <a:lnTo>
                  <a:pt x="1537264" y="420689"/>
                </a:lnTo>
                <a:lnTo>
                  <a:pt x="1532508" y="420371"/>
                </a:lnTo>
                <a:lnTo>
                  <a:pt x="1528069" y="420053"/>
                </a:lnTo>
                <a:lnTo>
                  <a:pt x="1523630" y="419736"/>
                </a:lnTo>
                <a:lnTo>
                  <a:pt x="1520143" y="418466"/>
                </a:lnTo>
                <a:lnTo>
                  <a:pt x="1516338" y="417513"/>
                </a:lnTo>
                <a:lnTo>
                  <a:pt x="1512850" y="415926"/>
                </a:lnTo>
                <a:lnTo>
                  <a:pt x="1509997" y="414021"/>
                </a:lnTo>
                <a:lnTo>
                  <a:pt x="1506826" y="412433"/>
                </a:lnTo>
                <a:lnTo>
                  <a:pt x="1504290" y="410211"/>
                </a:lnTo>
                <a:lnTo>
                  <a:pt x="1502070" y="408306"/>
                </a:lnTo>
                <a:lnTo>
                  <a:pt x="1497631" y="403861"/>
                </a:lnTo>
                <a:lnTo>
                  <a:pt x="1494144" y="399416"/>
                </a:lnTo>
                <a:lnTo>
                  <a:pt x="1490973" y="394971"/>
                </a:lnTo>
                <a:lnTo>
                  <a:pt x="1489388" y="390843"/>
                </a:lnTo>
                <a:lnTo>
                  <a:pt x="1487802" y="387351"/>
                </a:lnTo>
                <a:lnTo>
                  <a:pt x="1486534" y="384494"/>
                </a:lnTo>
                <a:lnTo>
                  <a:pt x="1485900" y="381636"/>
                </a:lnTo>
                <a:lnTo>
                  <a:pt x="1488754" y="382589"/>
                </a:lnTo>
                <a:lnTo>
                  <a:pt x="1492558" y="382906"/>
                </a:lnTo>
                <a:lnTo>
                  <a:pt x="1496997" y="382906"/>
                </a:lnTo>
                <a:lnTo>
                  <a:pt x="1502387" y="381953"/>
                </a:lnTo>
                <a:lnTo>
                  <a:pt x="1508411" y="381001"/>
                </a:lnTo>
                <a:lnTo>
                  <a:pt x="1511265" y="380366"/>
                </a:lnTo>
                <a:lnTo>
                  <a:pt x="1514435" y="379096"/>
                </a:lnTo>
                <a:lnTo>
                  <a:pt x="1517289" y="377508"/>
                </a:lnTo>
                <a:lnTo>
                  <a:pt x="1520460" y="375921"/>
                </a:lnTo>
                <a:lnTo>
                  <a:pt x="1523313" y="373698"/>
                </a:lnTo>
                <a:lnTo>
                  <a:pt x="1526484" y="371476"/>
                </a:lnTo>
                <a:lnTo>
                  <a:pt x="1529020" y="368936"/>
                </a:lnTo>
                <a:lnTo>
                  <a:pt x="1531557" y="365443"/>
                </a:lnTo>
                <a:lnTo>
                  <a:pt x="1534410" y="361633"/>
                </a:lnTo>
                <a:lnTo>
                  <a:pt x="1536630" y="358141"/>
                </a:lnTo>
                <a:lnTo>
                  <a:pt x="1538532" y="353061"/>
                </a:lnTo>
                <a:lnTo>
                  <a:pt x="1540434" y="348298"/>
                </a:lnTo>
                <a:lnTo>
                  <a:pt x="1541386" y="342583"/>
                </a:lnTo>
                <a:lnTo>
                  <a:pt x="1542654" y="336233"/>
                </a:lnTo>
                <a:lnTo>
                  <a:pt x="1543288" y="329566"/>
                </a:lnTo>
                <a:lnTo>
                  <a:pt x="1543605" y="321946"/>
                </a:lnTo>
                <a:lnTo>
                  <a:pt x="1543288" y="314008"/>
                </a:lnTo>
                <a:lnTo>
                  <a:pt x="1542971" y="305436"/>
                </a:lnTo>
                <a:lnTo>
                  <a:pt x="1541703" y="295593"/>
                </a:lnTo>
                <a:lnTo>
                  <a:pt x="1539800" y="285433"/>
                </a:lnTo>
                <a:lnTo>
                  <a:pt x="1538532" y="275591"/>
                </a:lnTo>
                <a:lnTo>
                  <a:pt x="1536630" y="265431"/>
                </a:lnTo>
                <a:lnTo>
                  <a:pt x="1535361" y="255271"/>
                </a:lnTo>
                <a:lnTo>
                  <a:pt x="1534727" y="244793"/>
                </a:lnTo>
                <a:lnTo>
                  <a:pt x="1533776" y="234633"/>
                </a:lnTo>
                <a:lnTo>
                  <a:pt x="1533776" y="223838"/>
                </a:lnTo>
                <a:lnTo>
                  <a:pt x="1534410" y="213043"/>
                </a:lnTo>
                <a:lnTo>
                  <a:pt x="1535044" y="201613"/>
                </a:lnTo>
                <a:lnTo>
                  <a:pt x="1536630" y="190183"/>
                </a:lnTo>
                <a:lnTo>
                  <a:pt x="1538532" y="178435"/>
                </a:lnTo>
                <a:lnTo>
                  <a:pt x="1541386" y="165736"/>
                </a:lnTo>
                <a:lnTo>
                  <a:pt x="1544873" y="152718"/>
                </a:lnTo>
                <a:lnTo>
                  <a:pt x="1548995" y="139066"/>
                </a:lnTo>
                <a:lnTo>
                  <a:pt x="1554068" y="125413"/>
                </a:lnTo>
                <a:lnTo>
                  <a:pt x="1559775" y="110490"/>
                </a:lnTo>
                <a:lnTo>
                  <a:pt x="1567067" y="95250"/>
                </a:lnTo>
                <a:lnTo>
                  <a:pt x="1571189" y="86995"/>
                </a:lnTo>
                <a:lnTo>
                  <a:pt x="1575628" y="79058"/>
                </a:lnTo>
                <a:lnTo>
                  <a:pt x="1580384" y="71755"/>
                </a:lnTo>
                <a:lnTo>
                  <a:pt x="1585457" y="64770"/>
                </a:lnTo>
                <a:lnTo>
                  <a:pt x="1581335" y="65088"/>
                </a:lnTo>
                <a:lnTo>
                  <a:pt x="1585457" y="62865"/>
                </a:lnTo>
                <a:lnTo>
                  <a:pt x="1589579" y="59373"/>
                </a:lnTo>
                <a:lnTo>
                  <a:pt x="1596554" y="52070"/>
                </a:lnTo>
                <a:lnTo>
                  <a:pt x="1604163" y="44768"/>
                </a:lnTo>
                <a:lnTo>
                  <a:pt x="1611773" y="38418"/>
                </a:lnTo>
                <a:lnTo>
                  <a:pt x="1619382" y="32385"/>
                </a:lnTo>
                <a:lnTo>
                  <a:pt x="1624772" y="28893"/>
                </a:lnTo>
                <a:lnTo>
                  <a:pt x="1630162" y="26035"/>
                </a:lnTo>
                <a:lnTo>
                  <a:pt x="1640308" y="20320"/>
                </a:lnTo>
                <a:lnTo>
                  <a:pt x="1650771" y="15558"/>
                </a:lnTo>
                <a:lnTo>
                  <a:pt x="1661234" y="11748"/>
                </a:lnTo>
                <a:lnTo>
                  <a:pt x="1671380" y="8255"/>
                </a:lnTo>
                <a:lnTo>
                  <a:pt x="1681209" y="5715"/>
                </a:lnTo>
                <a:lnTo>
                  <a:pt x="1690404" y="3810"/>
                </a:lnTo>
                <a:lnTo>
                  <a:pt x="1699598" y="2223"/>
                </a:lnTo>
                <a:lnTo>
                  <a:pt x="1707842" y="1270"/>
                </a:lnTo>
                <a:lnTo>
                  <a:pt x="1715134" y="318"/>
                </a:lnTo>
                <a:lnTo>
                  <a:pt x="1727817" y="0"/>
                </a:lnTo>
                <a:close/>
                <a:moveTo>
                  <a:pt x="1161733" y="0"/>
                </a:moveTo>
                <a:lnTo>
                  <a:pt x="1177608" y="0"/>
                </a:lnTo>
                <a:lnTo>
                  <a:pt x="1192848" y="317"/>
                </a:lnTo>
                <a:lnTo>
                  <a:pt x="1207453" y="1903"/>
                </a:lnTo>
                <a:lnTo>
                  <a:pt x="1221423" y="4123"/>
                </a:lnTo>
                <a:lnTo>
                  <a:pt x="1234758" y="6660"/>
                </a:lnTo>
                <a:lnTo>
                  <a:pt x="1247458" y="9831"/>
                </a:lnTo>
                <a:lnTo>
                  <a:pt x="1259841" y="13637"/>
                </a:lnTo>
                <a:lnTo>
                  <a:pt x="1271588" y="17759"/>
                </a:lnTo>
                <a:lnTo>
                  <a:pt x="1282701" y="22199"/>
                </a:lnTo>
                <a:lnTo>
                  <a:pt x="1293178" y="26639"/>
                </a:lnTo>
                <a:lnTo>
                  <a:pt x="1303021" y="31713"/>
                </a:lnTo>
                <a:lnTo>
                  <a:pt x="1311911" y="36787"/>
                </a:lnTo>
                <a:lnTo>
                  <a:pt x="1320166" y="41861"/>
                </a:lnTo>
                <a:lnTo>
                  <a:pt x="1328103" y="46618"/>
                </a:lnTo>
                <a:lnTo>
                  <a:pt x="1335088" y="51375"/>
                </a:lnTo>
                <a:lnTo>
                  <a:pt x="1341121" y="56132"/>
                </a:lnTo>
                <a:lnTo>
                  <a:pt x="1351598" y="64695"/>
                </a:lnTo>
                <a:lnTo>
                  <a:pt x="1359536" y="71354"/>
                </a:lnTo>
                <a:lnTo>
                  <a:pt x="1364298" y="75477"/>
                </a:lnTo>
                <a:lnTo>
                  <a:pt x="1365568" y="77380"/>
                </a:lnTo>
                <a:lnTo>
                  <a:pt x="1363663" y="81820"/>
                </a:lnTo>
                <a:lnTo>
                  <a:pt x="1361123" y="86894"/>
                </a:lnTo>
                <a:lnTo>
                  <a:pt x="1357313" y="93554"/>
                </a:lnTo>
                <a:lnTo>
                  <a:pt x="1352233" y="100530"/>
                </a:lnTo>
                <a:lnTo>
                  <a:pt x="1346201" y="108459"/>
                </a:lnTo>
                <a:lnTo>
                  <a:pt x="1342708" y="112581"/>
                </a:lnTo>
                <a:lnTo>
                  <a:pt x="1338898" y="116704"/>
                </a:lnTo>
                <a:lnTo>
                  <a:pt x="1334771" y="120510"/>
                </a:lnTo>
                <a:lnTo>
                  <a:pt x="1330326" y="124632"/>
                </a:lnTo>
                <a:lnTo>
                  <a:pt x="1325563" y="128121"/>
                </a:lnTo>
                <a:lnTo>
                  <a:pt x="1320483" y="131926"/>
                </a:lnTo>
                <a:lnTo>
                  <a:pt x="1314768" y="134780"/>
                </a:lnTo>
                <a:lnTo>
                  <a:pt x="1309371" y="137952"/>
                </a:lnTo>
                <a:lnTo>
                  <a:pt x="1303338" y="140489"/>
                </a:lnTo>
                <a:lnTo>
                  <a:pt x="1296988" y="142392"/>
                </a:lnTo>
                <a:lnTo>
                  <a:pt x="1290003" y="144295"/>
                </a:lnTo>
                <a:lnTo>
                  <a:pt x="1283018" y="145246"/>
                </a:lnTo>
                <a:lnTo>
                  <a:pt x="1275398" y="145880"/>
                </a:lnTo>
                <a:lnTo>
                  <a:pt x="1267778" y="145880"/>
                </a:lnTo>
                <a:lnTo>
                  <a:pt x="1259523" y="144929"/>
                </a:lnTo>
                <a:lnTo>
                  <a:pt x="1250951" y="143343"/>
                </a:lnTo>
                <a:lnTo>
                  <a:pt x="1242378" y="141757"/>
                </a:lnTo>
                <a:lnTo>
                  <a:pt x="1232853" y="138586"/>
                </a:lnTo>
                <a:lnTo>
                  <a:pt x="1223011" y="134463"/>
                </a:lnTo>
                <a:lnTo>
                  <a:pt x="1213486" y="130024"/>
                </a:lnTo>
                <a:lnTo>
                  <a:pt x="1201738" y="124315"/>
                </a:lnTo>
                <a:lnTo>
                  <a:pt x="1189673" y="118924"/>
                </a:lnTo>
                <a:lnTo>
                  <a:pt x="1214121" y="130975"/>
                </a:lnTo>
                <a:lnTo>
                  <a:pt x="1237933" y="142392"/>
                </a:lnTo>
                <a:lnTo>
                  <a:pt x="1249046" y="147466"/>
                </a:lnTo>
                <a:lnTo>
                  <a:pt x="1260476" y="152540"/>
                </a:lnTo>
                <a:lnTo>
                  <a:pt x="1270953" y="156980"/>
                </a:lnTo>
                <a:lnTo>
                  <a:pt x="1281431" y="160785"/>
                </a:lnTo>
                <a:lnTo>
                  <a:pt x="1291591" y="163639"/>
                </a:lnTo>
                <a:lnTo>
                  <a:pt x="1301116" y="166494"/>
                </a:lnTo>
                <a:lnTo>
                  <a:pt x="1310323" y="167762"/>
                </a:lnTo>
                <a:lnTo>
                  <a:pt x="1314451" y="168396"/>
                </a:lnTo>
                <a:lnTo>
                  <a:pt x="1318896" y="168396"/>
                </a:lnTo>
                <a:lnTo>
                  <a:pt x="1323023" y="168396"/>
                </a:lnTo>
                <a:lnTo>
                  <a:pt x="1326833" y="167762"/>
                </a:lnTo>
                <a:lnTo>
                  <a:pt x="1330961" y="167128"/>
                </a:lnTo>
                <a:lnTo>
                  <a:pt x="1334771" y="166494"/>
                </a:lnTo>
                <a:lnTo>
                  <a:pt x="1338263" y="164908"/>
                </a:lnTo>
                <a:lnTo>
                  <a:pt x="1341438" y="163322"/>
                </a:lnTo>
                <a:lnTo>
                  <a:pt x="1344931" y="161419"/>
                </a:lnTo>
                <a:lnTo>
                  <a:pt x="1348106" y="159200"/>
                </a:lnTo>
                <a:lnTo>
                  <a:pt x="1349058" y="167445"/>
                </a:lnTo>
                <a:lnTo>
                  <a:pt x="1350011" y="175373"/>
                </a:lnTo>
                <a:lnTo>
                  <a:pt x="1350328" y="182984"/>
                </a:lnTo>
                <a:lnTo>
                  <a:pt x="1350328" y="190278"/>
                </a:lnTo>
                <a:lnTo>
                  <a:pt x="1350328" y="204549"/>
                </a:lnTo>
                <a:lnTo>
                  <a:pt x="1349376" y="218186"/>
                </a:lnTo>
                <a:lnTo>
                  <a:pt x="1350646" y="217234"/>
                </a:lnTo>
                <a:lnTo>
                  <a:pt x="1351598" y="215966"/>
                </a:lnTo>
                <a:lnTo>
                  <a:pt x="1353186" y="215332"/>
                </a:lnTo>
                <a:lnTo>
                  <a:pt x="1354456" y="214697"/>
                </a:lnTo>
                <a:lnTo>
                  <a:pt x="1356361" y="215332"/>
                </a:lnTo>
                <a:lnTo>
                  <a:pt x="1357631" y="216283"/>
                </a:lnTo>
                <a:lnTo>
                  <a:pt x="1359536" y="217869"/>
                </a:lnTo>
                <a:lnTo>
                  <a:pt x="1361123" y="220406"/>
                </a:lnTo>
                <a:lnTo>
                  <a:pt x="1362711" y="223260"/>
                </a:lnTo>
                <a:lnTo>
                  <a:pt x="1364298" y="226748"/>
                </a:lnTo>
                <a:lnTo>
                  <a:pt x="1365251" y="230554"/>
                </a:lnTo>
                <a:lnTo>
                  <a:pt x="1366521" y="234994"/>
                </a:lnTo>
                <a:lnTo>
                  <a:pt x="1368743" y="245776"/>
                </a:lnTo>
                <a:lnTo>
                  <a:pt x="1370013" y="257193"/>
                </a:lnTo>
                <a:lnTo>
                  <a:pt x="1371283" y="270512"/>
                </a:lnTo>
                <a:lnTo>
                  <a:pt x="1371601" y="284466"/>
                </a:lnTo>
                <a:lnTo>
                  <a:pt x="1371283" y="298737"/>
                </a:lnTo>
                <a:lnTo>
                  <a:pt x="1370013" y="311422"/>
                </a:lnTo>
                <a:lnTo>
                  <a:pt x="1368743" y="323473"/>
                </a:lnTo>
                <a:lnTo>
                  <a:pt x="1366521" y="333621"/>
                </a:lnTo>
                <a:lnTo>
                  <a:pt x="1365251" y="338061"/>
                </a:lnTo>
                <a:lnTo>
                  <a:pt x="1364298" y="342184"/>
                </a:lnTo>
                <a:lnTo>
                  <a:pt x="1362711" y="345672"/>
                </a:lnTo>
                <a:lnTo>
                  <a:pt x="1361123" y="348527"/>
                </a:lnTo>
                <a:lnTo>
                  <a:pt x="1359536" y="350746"/>
                </a:lnTo>
                <a:lnTo>
                  <a:pt x="1357631" y="352649"/>
                </a:lnTo>
                <a:lnTo>
                  <a:pt x="1356361" y="353918"/>
                </a:lnTo>
                <a:lnTo>
                  <a:pt x="1354456" y="354235"/>
                </a:lnTo>
                <a:lnTo>
                  <a:pt x="1352868" y="353918"/>
                </a:lnTo>
                <a:lnTo>
                  <a:pt x="1350963" y="352649"/>
                </a:lnTo>
                <a:lnTo>
                  <a:pt x="1349058" y="350746"/>
                </a:lnTo>
                <a:lnTo>
                  <a:pt x="1347471" y="348209"/>
                </a:lnTo>
                <a:lnTo>
                  <a:pt x="1346201" y="344721"/>
                </a:lnTo>
                <a:lnTo>
                  <a:pt x="1344613" y="340915"/>
                </a:lnTo>
                <a:lnTo>
                  <a:pt x="1343343" y="336793"/>
                </a:lnTo>
                <a:lnTo>
                  <a:pt x="1342073" y="332036"/>
                </a:lnTo>
                <a:lnTo>
                  <a:pt x="1340486" y="344087"/>
                </a:lnTo>
                <a:lnTo>
                  <a:pt x="1338581" y="356138"/>
                </a:lnTo>
                <a:lnTo>
                  <a:pt x="1336041" y="367237"/>
                </a:lnTo>
                <a:lnTo>
                  <a:pt x="1332866" y="378654"/>
                </a:lnTo>
                <a:lnTo>
                  <a:pt x="1329691" y="389436"/>
                </a:lnTo>
                <a:lnTo>
                  <a:pt x="1326198" y="400219"/>
                </a:lnTo>
                <a:lnTo>
                  <a:pt x="1322071" y="410367"/>
                </a:lnTo>
                <a:lnTo>
                  <a:pt x="1317626" y="420515"/>
                </a:lnTo>
                <a:lnTo>
                  <a:pt x="1312546" y="430029"/>
                </a:lnTo>
                <a:lnTo>
                  <a:pt x="1307783" y="439543"/>
                </a:lnTo>
                <a:lnTo>
                  <a:pt x="1302068" y="448423"/>
                </a:lnTo>
                <a:lnTo>
                  <a:pt x="1296353" y="456668"/>
                </a:lnTo>
                <a:lnTo>
                  <a:pt x="1290956" y="464913"/>
                </a:lnTo>
                <a:lnTo>
                  <a:pt x="1284923" y="472842"/>
                </a:lnTo>
                <a:lnTo>
                  <a:pt x="1278573" y="480453"/>
                </a:lnTo>
                <a:lnTo>
                  <a:pt x="1271906" y="487430"/>
                </a:lnTo>
                <a:lnTo>
                  <a:pt x="1265238" y="494406"/>
                </a:lnTo>
                <a:lnTo>
                  <a:pt x="1258571" y="500115"/>
                </a:lnTo>
                <a:lnTo>
                  <a:pt x="1251268" y="506140"/>
                </a:lnTo>
                <a:lnTo>
                  <a:pt x="1244601" y="511849"/>
                </a:lnTo>
                <a:lnTo>
                  <a:pt x="1237298" y="517240"/>
                </a:lnTo>
                <a:lnTo>
                  <a:pt x="1230313" y="521680"/>
                </a:lnTo>
                <a:lnTo>
                  <a:pt x="1222693" y="525802"/>
                </a:lnTo>
                <a:lnTo>
                  <a:pt x="1215708" y="529925"/>
                </a:lnTo>
                <a:lnTo>
                  <a:pt x="1208406" y="533413"/>
                </a:lnTo>
                <a:lnTo>
                  <a:pt x="1201421" y="536268"/>
                </a:lnTo>
                <a:lnTo>
                  <a:pt x="1193801" y="538805"/>
                </a:lnTo>
                <a:lnTo>
                  <a:pt x="1186816" y="540708"/>
                </a:lnTo>
                <a:lnTo>
                  <a:pt x="1179831" y="542293"/>
                </a:lnTo>
                <a:lnTo>
                  <a:pt x="1172846" y="543879"/>
                </a:lnTo>
                <a:lnTo>
                  <a:pt x="1165861" y="544513"/>
                </a:lnTo>
                <a:lnTo>
                  <a:pt x="1159193" y="544513"/>
                </a:lnTo>
                <a:lnTo>
                  <a:pt x="1153478" y="544196"/>
                </a:lnTo>
                <a:lnTo>
                  <a:pt x="1148081" y="543562"/>
                </a:lnTo>
                <a:lnTo>
                  <a:pt x="1142048" y="542293"/>
                </a:lnTo>
                <a:lnTo>
                  <a:pt x="1136016" y="540708"/>
                </a:lnTo>
                <a:lnTo>
                  <a:pt x="1129666" y="538488"/>
                </a:lnTo>
                <a:lnTo>
                  <a:pt x="1122998" y="535951"/>
                </a:lnTo>
                <a:lnTo>
                  <a:pt x="1116648" y="532462"/>
                </a:lnTo>
                <a:lnTo>
                  <a:pt x="1109981" y="529291"/>
                </a:lnTo>
                <a:lnTo>
                  <a:pt x="1103313" y="525168"/>
                </a:lnTo>
                <a:lnTo>
                  <a:pt x="1096011" y="521045"/>
                </a:lnTo>
                <a:lnTo>
                  <a:pt x="1089343" y="515971"/>
                </a:lnTo>
                <a:lnTo>
                  <a:pt x="1082041" y="510897"/>
                </a:lnTo>
                <a:lnTo>
                  <a:pt x="1075373" y="505189"/>
                </a:lnTo>
                <a:lnTo>
                  <a:pt x="1068388" y="499164"/>
                </a:lnTo>
                <a:lnTo>
                  <a:pt x="1061403" y="493138"/>
                </a:lnTo>
                <a:lnTo>
                  <a:pt x="1054736" y="486478"/>
                </a:lnTo>
                <a:lnTo>
                  <a:pt x="1048068" y="479184"/>
                </a:lnTo>
                <a:lnTo>
                  <a:pt x="1041083" y="472207"/>
                </a:lnTo>
                <a:lnTo>
                  <a:pt x="1034416" y="464279"/>
                </a:lnTo>
                <a:lnTo>
                  <a:pt x="1028066" y="456351"/>
                </a:lnTo>
                <a:lnTo>
                  <a:pt x="1022033" y="448106"/>
                </a:lnTo>
                <a:lnTo>
                  <a:pt x="1016001" y="439543"/>
                </a:lnTo>
                <a:lnTo>
                  <a:pt x="1009968" y="430346"/>
                </a:lnTo>
                <a:lnTo>
                  <a:pt x="1004253" y="421467"/>
                </a:lnTo>
                <a:lnTo>
                  <a:pt x="999173" y="411953"/>
                </a:lnTo>
                <a:lnTo>
                  <a:pt x="993776" y="402122"/>
                </a:lnTo>
                <a:lnTo>
                  <a:pt x="989013" y="392608"/>
                </a:lnTo>
                <a:lnTo>
                  <a:pt x="984251" y="382460"/>
                </a:lnTo>
                <a:lnTo>
                  <a:pt x="980123" y="372311"/>
                </a:lnTo>
                <a:lnTo>
                  <a:pt x="976631" y="361529"/>
                </a:lnTo>
                <a:lnTo>
                  <a:pt x="973138" y="350746"/>
                </a:lnTo>
                <a:lnTo>
                  <a:pt x="969646" y="339964"/>
                </a:lnTo>
                <a:lnTo>
                  <a:pt x="967423" y="346941"/>
                </a:lnTo>
                <a:lnTo>
                  <a:pt x="966471" y="350112"/>
                </a:lnTo>
                <a:lnTo>
                  <a:pt x="964883" y="352649"/>
                </a:lnTo>
                <a:lnTo>
                  <a:pt x="963296" y="354552"/>
                </a:lnTo>
                <a:lnTo>
                  <a:pt x="961708" y="356138"/>
                </a:lnTo>
                <a:lnTo>
                  <a:pt x="960438" y="357089"/>
                </a:lnTo>
                <a:lnTo>
                  <a:pt x="958851" y="357089"/>
                </a:lnTo>
                <a:lnTo>
                  <a:pt x="956946" y="356772"/>
                </a:lnTo>
                <a:lnTo>
                  <a:pt x="955041" y="356138"/>
                </a:lnTo>
                <a:lnTo>
                  <a:pt x="953453" y="354235"/>
                </a:lnTo>
                <a:lnTo>
                  <a:pt x="952183" y="352015"/>
                </a:lnTo>
                <a:lnTo>
                  <a:pt x="950596" y="348844"/>
                </a:lnTo>
                <a:lnTo>
                  <a:pt x="949008" y="345672"/>
                </a:lnTo>
                <a:lnTo>
                  <a:pt x="948056" y="341550"/>
                </a:lnTo>
                <a:lnTo>
                  <a:pt x="946786" y="336793"/>
                </a:lnTo>
                <a:lnTo>
                  <a:pt x="944563" y="326644"/>
                </a:lnTo>
                <a:lnTo>
                  <a:pt x="942976" y="314593"/>
                </a:lnTo>
                <a:lnTo>
                  <a:pt x="942023" y="301908"/>
                </a:lnTo>
                <a:lnTo>
                  <a:pt x="941388" y="287637"/>
                </a:lnTo>
                <a:lnTo>
                  <a:pt x="942023" y="273684"/>
                </a:lnTo>
                <a:lnTo>
                  <a:pt x="942976" y="260681"/>
                </a:lnTo>
                <a:lnTo>
                  <a:pt x="944563" y="248947"/>
                </a:lnTo>
                <a:lnTo>
                  <a:pt x="946786" y="238482"/>
                </a:lnTo>
                <a:lnTo>
                  <a:pt x="948056" y="234042"/>
                </a:lnTo>
                <a:lnTo>
                  <a:pt x="949008" y="229920"/>
                </a:lnTo>
                <a:lnTo>
                  <a:pt x="950596" y="226431"/>
                </a:lnTo>
                <a:lnTo>
                  <a:pt x="952183" y="223577"/>
                </a:lnTo>
                <a:lnTo>
                  <a:pt x="953453" y="221357"/>
                </a:lnTo>
                <a:lnTo>
                  <a:pt x="955041" y="219772"/>
                </a:lnTo>
                <a:lnTo>
                  <a:pt x="956946" y="218503"/>
                </a:lnTo>
                <a:lnTo>
                  <a:pt x="958851" y="218186"/>
                </a:lnTo>
                <a:lnTo>
                  <a:pt x="959486" y="218503"/>
                </a:lnTo>
                <a:lnTo>
                  <a:pt x="960756" y="218820"/>
                </a:lnTo>
                <a:lnTo>
                  <a:pt x="961073" y="209623"/>
                </a:lnTo>
                <a:lnTo>
                  <a:pt x="961708" y="201061"/>
                </a:lnTo>
                <a:lnTo>
                  <a:pt x="962661" y="192181"/>
                </a:lnTo>
                <a:lnTo>
                  <a:pt x="963931" y="184887"/>
                </a:lnTo>
                <a:lnTo>
                  <a:pt x="963296" y="175056"/>
                </a:lnTo>
                <a:lnTo>
                  <a:pt x="962978" y="165859"/>
                </a:lnTo>
                <a:lnTo>
                  <a:pt x="962978" y="156980"/>
                </a:lnTo>
                <a:lnTo>
                  <a:pt x="963296" y="149051"/>
                </a:lnTo>
                <a:lnTo>
                  <a:pt x="963931" y="141123"/>
                </a:lnTo>
                <a:lnTo>
                  <a:pt x="965201" y="134146"/>
                </a:lnTo>
                <a:lnTo>
                  <a:pt x="966788" y="127486"/>
                </a:lnTo>
                <a:lnTo>
                  <a:pt x="968058" y="121461"/>
                </a:lnTo>
                <a:lnTo>
                  <a:pt x="970598" y="115435"/>
                </a:lnTo>
                <a:lnTo>
                  <a:pt x="973138" y="110044"/>
                </a:lnTo>
                <a:lnTo>
                  <a:pt x="975678" y="105287"/>
                </a:lnTo>
                <a:lnTo>
                  <a:pt x="979171" y="100530"/>
                </a:lnTo>
                <a:lnTo>
                  <a:pt x="982663" y="96408"/>
                </a:lnTo>
                <a:lnTo>
                  <a:pt x="986156" y="92919"/>
                </a:lnTo>
                <a:lnTo>
                  <a:pt x="989966" y="89431"/>
                </a:lnTo>
                <a:lnTo>
                  <a:pt x="994411" y="86260"/>
                </a:lnTo>
                <a:lnTo>
                  <a:pt x="975361" y="86260"/>
                </a:lnTo>
                <a:lnTo>
                  <a:pt x="960756" y="87211"/>
                </a:lnTo>
                <a:lnTo>
                  <a:pt x="948373" y="87845"/>
                </a:lnTo>
                <a:lnTo>
                  <a:pt x="952501" y="85625"/>
                </a:lnTo>
                <a:lnTo>
                  <a:pt x="956946" y="83088"/>
                </a:lnTo>
                <a:lnTo>
                  <a:pt x="965836" y="77380"/>
                </a:lnTo>
                <a:lnTo>
                  <a:pt x="975043" y="71037"/>
                </a:lnTo>
                <a:lnTo>
                  <a:pt x="983616" y="64378"/>
                </a:lnTo>
                <a:lnTo>
                  <a:pt x="1001078" y="51375"/>
                </a:lnTo>
                <a:lnTo>
                  <a:pt x="1009333" y="45984"/>
                </a:lnTo>
                <a:lnTo>
                  <a:pt x="1016318" y="41227"/>
                </a:lnTo>
                <a:lnTo>
                  <a:pt x="1026478" y="36470"/>
                </a:lnTo>
                <a:lnTo>
                  <a:pt x="1036321" y="32030"/>
                </a:lnTo>
                <a:lnTo>
                  <a:pt x="1046163" y="27590"/>
                </a:lnTo>
                <a:lnTo>
                  <a:pt x="1055688" y="23785"/>
                </a:lnTo>
                <a:lnTo>
                  <a:pt x="1065213" y="19979"/>
                </a:lnTo>
                <a:lnTo>
                  <a:pt x="1074738" y="16491"/>
                </a:lnTo>
                <a:lnTo>
                  <a:pt x="1083946" y="13954"/>
                </a:lnTo>
                <a:lnTo>
                  <a:pt x="1093153" y="11417"/>
                </a:lnTo>
                <a:lnTo>
                  <a:pt x="1102043" y="8563"/>
                </a:lnTo>
                <a:lnTo>
                  <a:pt x="1111251" y="6660"/>
                </a:lnTo>
                <a:lnTo>
                  <a:pt x="1119823" y="4757"/>
                </a:lnTo>
                <a:lnTo>
                  <a:pt x="1128396" y="3488"/>
                </a:lnTo>
                <a:lnTo>
                  <a:pt x="1136968" y="2220"/>
                </a:lnTo>
                <a:lnTo>
                  <a:pt x="1145223" y="1586"/>
                </a:lnTo>
                <a:lnTo>
                  <a:pt x="1153478" y="634"/>
                </a:lnTo>
                <a:lnTo>
                  <a:pt x="116173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0" name="矩形 19"/>
          <p:cNvSpPr/>
          <p:nvPr/>
        </p:nvSpPr>
        <p:spPr>
          <a:xfrm>
            <a:off x="7599889" y="1446663"/>
            <a:ext cx="4260017" cy="52134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 name="文本框 20"/>
          <p:cNvSpPr txBox="1"/>
          <p:nvPr/>
        </p:nvSpPr>
        <p:spPr>
          <a:xfrm>
            <a:off x="1638857" y="2979500"/>
            <a:ext cx="2672860" cy="1015663"/>
          </a:xfrm>
          <a:prstGeom prst="rect">
            <a:avLst/>
          </a:prstGeom>
          <a:noFill/>
        </p:spPr>
        <p:txBody>
          <a:bodyPr wrap="square" rtlCol="0">
            <a:spAutoFit/>
          </a:bodyPr>
          <a:lstStyle/>
          <a:p>
            <a:pPr algn="r"/>
            <a:r>
              <a:rPr lang="en-US" altLang="zh-CN" sz="4000" b="1" dirty="0">
                <a:latin typeface="+mj-ea"/>
                <a:ea typeface="+mj-ea"/>
              </a:rPr>
              <a:t>9000</a:t>
            </a:r>
            <a:r>
              <a:rPr lang="zh-CN" altLang="en-US" sz="2000" b="1" dirty="0">
                <a:latin typeface="+mj-ea"/>
                <a:ea typeface="+mj-ea"/>
              </a:rPr>
              <a:t>万</a:t>
            </a:r>
            <a:endParaRPr lang="en-US" altLang="zh-CN" sz="2000" b="1" dirty="0">
              <a:latin typeface="+mj-ea"/>
              <a:ea typeface="+mj-ea"/>
            </a:endParaRPr>
          </a:p>
          <a:p>
            <a:pPr algn="r"/>
            <a:r>
              <a:rPr lang="zh-CN" altLang="en-US" sz="2000" dirty="0">
                <a:latin typeface="+mj-ea"/>
                <a:ea typeface="+mj-ea"/>
              </a:rPr>
              <a:t>上半年</a:t>
            </a:r>
            <a:endParaRPr lang="zh-CN" altLang="en-US" sz="4000" dirty="0">
              <a:latin typeface="+mj-ea"/>
              <a:ea typeface="+mj-ea"/>
            </a:endParaRPr>
          </a:p>
        </p:txBody>
      </p:sp>
      <p:sp>
        <p:nvSpPr>
          <p:cNvPr id="22" name="文本框 21"/>
          <p:cNvSpPr txBox="1"/>
          <p:nvPr/>
        </p:nvSpPr>
        <p:spPr>
          <a:xfrm>
            <a:off x="3170207" y="1703844"/>
            <a:ext cx="2672860" cy="1015663"/>
          </a:xfrm>
          <a:prstGeom prst="rect">
            <a:avLst/>
          </a:prstGeom>
          <a:noFill/>
        </p:spPr>
        <p:txBody>
          <a:bodyPr wrap="square" rtlCol="0">
            <a:spAutoFit/>
          </a:bodyPr>
          <a:lstStyle/>
          <a:p>
            <a:pPr algn="r"/>
            <a:r>
              <a:rPr lang="en-US" altLang="zh-CN" sz="4000" b="1" dirty="0">
                <a:latin typeface="+mj-ea"/>
                <a:ea typeface="+mj-ea"/>
              </a:rPr>
              <a:t>18000</a:t>
            </a:r>
            <a:r>
              <a:rPr lang="zh-CN" altLang="en-US" sz="2000" b="1" dirty="0">
                <a:latin typeface="+mj-ea"/>
                <a:ea typeface="+mj-ea"/>
              </a:rPr>
              <a:t>万</a:t>
            </a:r>
            <a:endParaRPr lang="en-US" altLang="zh-CN" sz="2000" b="1" dirty="0">
              <a:latin typeface="+mj-ea"/>
              <a:ea typeface="+mj-ea"/>
            </a:endParaRPr>
          </a:p>
          <a:p>
            <a:pPr algn="r"/>
            <a:r>
              <a:rPr lang="zh-CN" altLang="en-US" sz="2000" dirty="0">
                <a:latin typeface="+mj-ea"/>
                <a:ea typeface="+mj-ea"/>
              </a:rPr>
              <a:t>下半年</a:t>
            </a:r>
            <a:endParaRPr lang="zh-CN" altLang="en-US" sz="4000" dirty="0">
              <a:latin typeface="+mj-ea"/>
              <a:ea typeface="+mj-ea"/>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r>
              <a:rPr lang="zh-CN" altLang="en-US"/>
              <a:t>请在此输入您的大标题</a:t>
            </a:r>
            <a:endParaRPr lang="en-US" altLang="zh-CN" dirty="0"/>
          </a:p>
        </p:txBody>
      </p:sp>
      <p:sp>
        <p:nvSpPr>
          <p:cNvPr id="59" name="任意多边形: 形状 58"/>
          <p:cNvSpPr>
            <a:spLocks noChangeArrowheads="1"/>
          </p:cNvSpPr>
          <p:nvPr/>
        </p:nvSpPr>
        <p:spPr bwMode="auto">
          <a:xfrm rot="21599018">
            <a:off x="1503203" y="2722154"/>
            <a:ext cx="2279566" cy="340663"/>
          </a:xfrm>
          <a:custGeom>
            <a:avLst/>
            <a:gdLst>
              <a:gd name="connsiteX0" fmla="*/ 2062851 w 2279566"/>
              <a:gd name="connsiteY0" fmla="*/ 0 h 340663"/>
              <a:gd name="connsiteX1" fmla="*/ 2279566 w 2279566"/>
              <a:gd name="connsiteY1" fmla="*/ 170332 h 340663"/>
              <a:gd name="connsiteX2" fmla="*/ 2062851 w 2279566"/>
              <a:gd name="connsiteY2" fmla="*/ 340663 h 340663"/>
              <a:gd name="connsiteX3" fmla="*/ 0 w 2279566"/>
              <a:gd name="connsiteY3" fmla="*/ 340663 h 340663"/>
              <a:gd name="connsiteX4" fmla="*/ 183696 w 2279566"/>
              <a:gd name="connsiteY4" fmla="*/ 0 h 3406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9566" h="340663">
                <a:moveTo>
                  <a:pt x="2062851" y="0"/>
                </a:moveTo>
                <a:lnTo>
                  <a:pt x="2279566" y="170332"/>
                </a:lnTo>
                <a:lnTo>
                  <a:pt x="2062851" y="340663"/>
                </a:lnTo>
                <a:lnTo>
                  <a:pt x="0" y="340663"/>
                </a:lnTo>
                <a:lnTo>
                  <a:pt x="183696"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4" name="AutoShape 8"/>
          <p:cNvSpPr>
            <a:spLocks noChangeArrowheads="1"/>
          </p:cNvSpPr>
          <p:nvPr/>
        </p:nvSpPr>
        <p:spPr bwMode="auto">
          <a:xfrm rot="21599018">
            <a:off x="3562423" y="2721841"/>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25" name="文本框 24"/>
          <p:cNvSpPr txBox="1"/>
          <p:nvPr/>
        </p:nvSpPr>
        <p:spPr>
          <a:xfrm>
            <a:off x="1980974" y="1841190"/>
            <a:ext cx="2132003" cy="830997"/>
          </a:xfrm>
          <a:prstGeom prst="rect">
            <a:avLst/>
          </a:prstGeom>
          <a:noFill/>
        </p:spPr>
        <p:txBody>
          <a:bodyPr wrap="square" rtlCol="0">
            <a:spAutoFit/>
          </a:bodyPr>
          <a:lstStyle/>
          <a:p>
            <a:pPr algn="ctr"/>
            <a:r>
              <a:rPr lang="en-US" altLang="zh-CN" sz="4800" b="1" dirty="0">
                <a:latin typeface="+mj-ea"/>
                <a:ea typeface="+mj-ea"/>
              </a:rPr>
              <a:t>96%</a:t>
            </a:r>
            <a:endParaRPr lang="zh-CN" altLang="en-US" sz="4800" b="1" dirty="0">
              <a:latin typeface="+mj-ea"/>
              <a:ea typeface="+mj-ea"/>
            </a:endParaRPr>
          </a:p>
        </p:txBody>
      </p:sp>
      <p:sp>
        <p:nvSpPr>
          <p:cNvPr id="58" name="平行四边形 57"/>
          <p:cNvSpPr/>
          <p:nvPr/>
        </p:nvSpPr>
        <p:spPr>
          <a:xfrm>
            <a:off x="1032870" y="2475913"/>
            <a:ext cx="1054316" cy="587351"/>
          </a:xfrm>
          <a:prstGeom prst="parallelogram">
            <a:avLst>
              <a:gd name="adj" fmla="val 5388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dirty="0"/>
          </a:p>
        </p:txBody>
      </p:sp>
      <p:sp>
        <p:nvSpPr>
          <p:cNvPr id="60" name="矩形 59"/>
          <p:cNvSpPr/>
          <p:nvPr/>
        </p:nvSpPr>
        <p:spPr>
          <a:xfrm>
            <a:off x="4843465" y="1911530"/>
            <a:ext cx="6537297" cy="1964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61" name="KSO_Shape"/>
          <p:cNvSpPr/>
          <p:nvPr/>
        </p:nvSpPr>
        <p:spPr bwMode="auto">
          <a:xfrm flipH="1">
            <a:off x="4016541" y="2024492"/>
            <a:ext cx="451786" cy="1738402"/>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62" name="任意多边形: 形状 61"/>
          <p:cNvSpPr>
            <a:spLocks noChangeArrowheads="1"/>
          </p:cNvSpPr>
          <p:nvPr/>
        </p:nvSpPr>
        <p:spPr bwMode="auto">
          <a:xfrm rot="21599018">
            <a:off x="1503203" y="5268294"/>
            <a:ext cx="2279566" cy="340663"/>
          </a:xfrm>
          <a:custGeom>
            <a:avLst/>
            <a:gdLst>
              <a:gd name="connsiteX0" fmla="*/ 2062851 w 2279566"/>
              <a:gd name="connsiteY0" fmla="*/ 0 h 340663"/>
              <a:gd name="connsiteX1" fmla="*/ 2279566 w 2279566"/>
              <a:gd name="connsiteY1" fmla="*/ 170332 h 340663"/>
              <a:gd name="connsiteX2" fmla="*/ 2062851 w 2279566"/>
              <a:gd name="connsiteY2" fmla="*/ 340663 h 340663"/>
              <a:gd name="connsiteX3" fmla="*/ 0 w 2279566"/>
              <a:gd name="connsiteY3" fmla="*/ 340663 h 340663"/>
              <a:gd name="connsiteX4" fmla="*/ 183696 w 2279566"/>
              <a:gd name="connsiteY4" fmla="*/ 0 h 3406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9566" h="340663">
                <a:moveTo>
                  <a:pt x="2062851" y="0"/>
                </a:moveTo>
                <a:lnTo>
                  <a:pt x="2279566" y="170332"/>
                </a:lnTo>
                <a:lnTo>
                  <a:pt x="2062851" y="340663"/>
                </a:lnTo>
                <a:lnTo>
                  <a:pt x="0" y="340663"/>
                </a:lnTo>
                <a:lnTo>
                  <a:pt x="183696"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63" name="AutoShape 8"/>
          <p:cNvSpPr>
            <a:spLocks noChangeArrowheads="1"/>
          </p:cNvSpPr>
          <p:nvPr/>
        </p:nvSpPr>
        <p:spPr bwMode="auto">
          <a:xfrm rot="21599018">
            <a:off x="3562423" y="5267981"/>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64" name="文本框 63"/>
          <p:cNvSpPr txBox="1"/>
          <p:nvPr/>
        </p:nvSpPr>
        <p:spPr>
          <a:xfrm>
            <a:off x="1980974" y="4387330"/>
            <a:ext cx="2132003" cy="830997"/>
          </a:xfrm>
          <a:prstGeom prst="rect">
            <a:avLst/>
          </a:prstGeom>
          <a:noFill/>
        </p:spPr>
        <p:txBody>
          <a:bodyPr wrap="square" rtlCol="0">
            <a:spAutoFit/>
          </a:bodyPr>
          <a:lstStyle/>
          <a:p>
            <a:pPr algn="ctr"/>
            <a:r>
              <a:rPr lang="en-US" altLang="zh-CN" sz="4800" b="1" dirty="0">
                <a:latin typeface="+mj-ea"/>
                <a:ea typeface="+mj-ea"/>
              </a:rPr>
              <a:t>87%</a:t>
            </a:r>
            <a:endParaRPr lang="zh-CN" altLang="en-US" sz="4800" b="1" dirty="0">
              <a:latin typeface="+mj-ea"/>
              <a:ea typeface="+mj-ea"/>
            </a:endParaRPr>
          </a:p>
        </p:txBody>
      </p:sp>
      <p:sp>
        <p:nvSpPr>
          <p:cNvPr id="65" name="平行四边形 64"/>
          <p:cNvSpPr/>
          <p:nvPr/>
        </p:nvSpPr>
        <p:spPr>
          <a:xfrm>
            <a:off x="1032870" y="5022053"/>
            <a:ext cx="1054316" cy="587351"/>
          </a:xfrm>
          <a:prstGeom prst="parallelogram">
            <a:avLst>
              <a:gd name="adj" fmla="val 5388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dirty="0"/>
          </a:p>
        </p:txBody>
      </p:sp>
      <p:sp>
        <p:nvSpPr>
          <p:cNvPr id="66" name="矩形 65"/>
          <p:cNvSpPr/>
          <p:nvPr/>
        </p:nvSpPr>
        <p:spPr>
          <a:xfrm>
            <a:off x="4843465" y="4457670"/>
            <a:ext cx="6537297" cy="1964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67" name="KSO_Shape"/>
          <p:cNvSpPr/>
          <p:nvPr/>
        </p:nvSpPr>
        <p:spPr bwMode="auto">
          <a:xfrm flipH="1">
            <a:off x="4016541" y="4570632"/>
            <a:ext cx="451786" cy="1738402"/>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245" name="组合 244"/>
          <p:cNvGrpSpPr/>
          <p:nvPr/>
        </p:nvGrpSpPr>
        <p:grpSpPr>
          <a:xfrm>
            <a:off x="4199691" y="4962509"/>
            <a:ext cx="3792618" cy="403538"/>
            <a:chOff x="1287565" y="3839790"/>
            <a:chExt cx="3792618" cy="403538"/>
          </a:xfrm>
        </p:grpSpPr>
        <p:sp>
          <p:nvSpPr>
            <p:cNvPr id="246" name="Freeform 66"/>
            <p:cNvSpPr>
              <a:spLocks noEditPoints="1"/>
            </p:cNvSpPr>
            <p:nvPr/>
          </p:nvSpPr>
          <p:spPr bwMode="auto">
            <a:xfrm rot="218059">
              <a:off x="128756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47" name="Freeform 66"/>
            <p:cNvSpPr>
              <a:spLocks noEditPoints="1"/>
            </p:cNvSpPr>
            <p:nvPr/>
          </p:nvSpPr>
          <p:spPr bwMode="auto">
            <a:xfrm rot="218059">
              <a:off x="171172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48" name="Freeform 66"/>
            <p:cNvSpPr>
              <a:spLocks noEditPoints="1"/>
            </p:cNvSpPr>
            <p:nvPr/>
          </p:nvSpPr>
          <p:spPr bwMode="auto">
            <a:xfrm rot="218059">
              <a:off x="213587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49" name="Freeform 66"/>
            <p:cNvSpPr>
              <a:spLocks noEditPoints="1"/>
            </p:cNvSpPr>
            <p:nvPr/>
          </p:nvSpPr>
          <p:spPr bwMode="auto">
            <a:xfrm rot="218059">
              <a:off x="256003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50" name="Freeform 66"/>
            <p:cNvSpPr>
              <a:spLocks noEditPoints="1"/>
            </p:cNvSpPr>
            <p:nvPr/>
          </p:nvSpPr>
          <p:spPr bwMode="auto">
            <a:xfrm rot="218059">
              <a:off x="298418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51" name="Freeform 66"/>
            <p:cNvSpPr>
              <a:spLocks noEditPoints="1"/>
            </p:cNvSpPr>
            <p:nvPr/>
          </p:nvSpPr>
          <p:spPr bwMode="auto">
            <a:xfrm rot="218059">
              <a:off x="340834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52" name="Freeform 66"/>
            <p:cNvSpPr>
              <a:spLocks noEditPoints="1"/>
            </p:cNvSpPr>
            <p:nvPr/>
          </p:nvSpPr>
          <p:spPr bwMode="auto">
            <a:xfrm rot="218059">
              <a:off x="383249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53" name="Freeform 66"/>
            <p:cNvSpPr>
              <a:spLocks noEditPoints="1"/>
            </p:cNvSpPr>
            <p:nvPr/>
          </p:nvSpPr>
          <p:spPr bwMode="auto">
            <a:xfrm rot="218059">
              <a:off x="425665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54" name="Freeform 66"/>
            <p:cNvSpPr>
              <a:spLocks noEditPoints="1"/>
            </p:cNvSpPr>
            <p:nvPr/>
          </p:nvSpPr>
          <p:spPr bwMode="auto">
            <a:xfrm rot="218059">
              <a:off x="468080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grpSp>
      <p:grpSp>
        <p:nvGrpSpPr>
          <p:cNvPr id="255" name="组合 254"/>
          <p:cNvGrpSpPr/>
          <p:nvPr/>
        </p:nvGrpSpPr>
        <p:grpSpPr>
          <a:xfrm>
            <a:off x="4934762" y="3478662"/>
            <a:ext cx="2322476" cy="1353156"/>
            <a:chOff x="2541588" y="3759200"/>
            <a:chExt cx="4168775" cy="2428875"/>
          </a:xfrm>
        </p:grpSpPr>
        <p:sp>
          <p:nvSpPr>
            <p:cNvPr id="256" name="Freeform 28"/>
            <p:cNvSpPr/>
            <p:nvPr/>
          </p:nvSpPr>
          <p:spPr bwMode="auto">
            <a:xfrm>
              <a:off x="5797550" y="5078413"/>
              <a:ext cx="282575" cy="168275"/>
            </a:xfrm>
            <a:custGeom>
              <a:avLst/>
              <a:gdLst>
                <a:gd name="T0" fmla="*/ 3 w 89"/>
                <a:gd name="T1" fmla="*/ 0 h 53"/>
                <a:gd name="T2" fmla="*/ 2 w 89"/>
                <a:gd name="T3" fmla="*/ 53 h 53"/>
                <a:gd name="T4" fmla="*/ 54 w 89"/>
                <a:gd name="T5" fmla="*/ 29 h 53"/>
                <a:gd name="T6" fmla="*/ 89 w 89"/>
                <a:gd name="T7" fmla="*/ 16 h 53"/>
                <a:gd name="T8" fmla="*/ 77 w 89"/>
                <a:gd name="T9" fmla="*/ 13 h 53"/>
              </a:gdLst>
              <a:ahLst/>
              <a:cxnLst>
                <a:cxn ang="0">
                  <a:pos x="T0" y="T1"/>
                </a:cxn>
                <a:cxn ang="0">
                  <a:pos x="T2" y="T3"/>
                </a:cxn>
                <a:cxn ang="0">
                  <a:pos x="T4" y="T5"/>
                </a:cxn>
                <a:cxn ang="0">
                  <a:pos x="T6" y="T7"/>
                </a:cxn>
                <a:cxn ang="0">
                  <a:pos x="T8" y="T9"/>
                </a:cxn>
              </a:cxnLst>
              <a:rect l="0" t="0" r="r" b="b"/>
              <a:pathLst>
                <a:path w="89" h="53">
                  <a:moveTo>
                    <a:pt x="3" y="0"/>
                  </a:moveTo>
                  <a:cubicBezTo>
                    <a:pt x="0" y="12"/>
                    <a:pt x="1" y="36"/>
                    <a:pt x="2" y="53"/>
                  </a:cubicBezTo>
                  <a:cubicBezTo>
                    <a:pt x="17" y="52"/>
                    <a:pt x="40" y="35"/>
                    <a:pt x="54" y="29"/>
                  </a:cubicBezTo>
                  <a:cubicBezTo>
                    <a:pt x="63" y="25"/>
                    <a:pt x="84" y="20"/>
                    <a:pt x="89" y="16"/>
                  </a:cubicBezTo>
                  <a:cubicBezTo>
                    <a:pt x="86" y="14"/>
                    <a:pt x="81" y="13"/>
                    <a:pt x="77" y="13"/>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7" name="Freeform 29"/>
            <p:cNvSpPr/>
            <p:nvPr/>
          </p:nvSpPr>
          <p:spPr bwMode="auto">
            <a:xfrm>
              <a:off x="2874963" y="4999038"/>
              <a:ext cx="314325" cy="196850"/>
            </a:xfrm>
            <a:custGeom>
              <a:avLst/>
              <a:gdLst>
                <a:gd name="T0" fmla="*/ 0 w 99"/>
                <a:gd name="T1" fmla="*/ 39 h 62"/>
                <a:gd name="T2" fmla="*/ 58 w 99"/>
                <a:gd name="T3" fmla="*/ 52 h 62"/>
                <a:gd name="T4" fmla="*/ 93 w 99"/>
                <a:gd name="T5" fmla="*/ 58 h 62"/>
                <a:gd name="T6" fmla="*/ 96 w 99"/>
                <a:gd name="T7" fmla="*/ 0 h 62"/>
              </a:gdLst>
              <a:ahLst/>
              <a:cxnLst>
                <a:cxn ang="0">
                  <a:pos x="T0" y="T1"/>
                </a:cxn>
                <a:cxn ang="0">
                  <a:pos x="T2" y="T3"/>
                </a:cxn>
                <a:cxn ang="0">
                  <a:pos x="T4" y="T5"/>
                </a:cxn>
                <a:cxn ang="0">
                  <a:pos x="T6" y="T7"/>
                </a:cxn>
              </a:cxnLst>
              <a:rect l="0" t="0" r="r" b="b"/>
              <a:pathLst>
                <a:path w="99" h="62">
                  <a:moveTo>
                    <a:pt x="0" y="39"/>
                  </a:moveTo>
                  <a:cubicBezTo>
                    <a:pt x="12" y="50"/>
                    <a:pt x="43" y="50"/>
                    <a:pt x="58" y="52"/>
                  </a:cubicBezTo>
                  <a:cubicBezTo>
                    <a:pt x="66" y="53"/>
                    <a:pt x="87" y="62"/>
                    <a:pt x="93" y="58"/>
                  </a:cubicBezTo>
                  <a:cubicBezTo>
                    <a:pt x="99" y="55"/>
                    <a:pt x="95" y="12"/>
                    <a:pt x="96" y="0"/>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8" name="Freeform 30"/>
            <p:cNvSpPr/>
            <p:nvPr/>
          </p:nvSpPr>
          <p:spPr bwMode="auto">
            <a:xfrm>
              <a:off x="4445000" y="3787775"/>
              <a:ext cx="646113" cy="290512"/>
            </a:xfrm>
            <a:custGeom>
              <a:avLst/>
              <a:gdLst>
                <a:gd name="T0" fmla="*/ 4 w 204"/>
                <a:gd name="T1" fmla="*/ 0 h 92"/>
                <a:gd name="T2" fmla="*/ 2 w 204"/>
                <a:gd name="T3" fmla="*/ 52 h 92"/>
                <a:gd name="T4" fmla="*/ 6 w 204"/>
                <a:gd name="T5" fmla="*/ 85 h 92"/>
                <a:gd name="T6" fmla="*/ 44 w 204"/>
                <a:gd name="T7" fmla="*/ 83 h 92"/>
                <a:gd name="T8" fmla="*/ 82 w 204"/>
                <a:gd name="T9" fmla="*/ 74 h 92"/>
                <a:gd name="T10" fmla="*/ 160 w 204"/>
                <a:gd name="T11" fmla="*/ 52 h 92"/>
                <a:gd name="T12" fmla="*/ 204 w 204"/>
                <a:gd name="T13" fmla="*/ 31 h 92"/>
                <a:gd name="T14" fmla="*/ 146 w 204"/>
                <a:gd name="T15" fmla="*/ 22 h 92"/>
                <a:gd name="T16" fmla="*/ 116 w 204"/>
                <a:gd name="T17" fmla="*/ 13 h 92"/>
                <a:gd name="T18" fmla="*/ 78 w 204"/>
                <a:gd name="T19" fmla="*/ 8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4" h="92">
                  <a:moveTo>
                    <a:pt x="4" y="0"/>
                  </a:moveTo>
                  <a:cubicBezTo>
                    <a:pt x="0" y="17"/>
                    <a:pt x="3" y="35"/>
                    <a:pt x="2" y="52"/>
                  </a:cubicBezTo>
                  <a:cubicBezTo>
                    <a:pt x="1" y="59"/>
                    <a:pt x="0" y="79"/>
                    <a:pt x="6" y="85"/>
                  </a:cubicBezTo>
                  <a:cubicBezTo>
                    <a:pt x="11" y="92"/>
                    <a:pt x="35" y="84"/>
                    <a:pt x="44" y="83"/>
                  </a:cubicBezTo>
                  <a:cubicBezTo>
                    <a:pt x="57" y="81"/>
                    <a:pt x="69" y="78"/>
                    <a:pt x="82" y="74"/>
                  </a:cubicBezTo>
                  <a:cubicBezTo>
                    <a:pt x="108" y="66"/>
                    <a:pt x="134" y="59"/>
                    <a:pt x="160" y="52"/>
                  </a:cubicBezTo>
                  <a:cubicBezTo>
                    <a:pt x="172" y="49"/>
                    <a:pt x="197" y="41"/>
                    <a:pt x="204" y="31"/>
                  </a:cubicBezTo>
                  <a:cubicBezTo>
                    <a:pt x="187" y="18"/>
                    <a:pt x="165" y="23"/>
                    <a:pt x="146" y="22"/>
                  </a:cubicBezTo>
                  <a:cubicBezTo>
                    <a:pt x="135" y="21"/>
                    <a:pt x="126" y="15"/>
                    <a:pt x="116" y="13"/>
                  </a:cubicBezTo>
                  <a:cubicBezTo>
                    <a:pt x="103" y="10"/>
                    <a:pt x="90" y="10"/>
                    <a:pt x="78" y="8"/>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9" name="Freeform 31"/>
            <p:cNvSpPr/>
            <p:nvPr/>
          </p:nvSpPr>
          <p:spPr bwMode="auto">
            <a:xfrm>
              <a:off x="3733800" y="4891088"/>
              <a:ext cx="1771650" cy="1262062"/>
            </a:xfrm>
            <a:custGeom>
              <a:avLst/>
              <a:gdLst>
                <a:gd name="T0" fmla="*/ 15 w 559"/>
                <a:gd name="T1" fmla="*/ 386 h 398"/>
                <a:gd name="T2" fmla="*/ 5 w 559"/>
                <a:gd name="T3" fmla="*/ 79 h 398"/>
                <a:gd name="T4" fmla="*/ 6 w 559"/>
                <a:gd name="T5" fmla="*/ 34 h 398"/>
                <a:gd name="T6" fmla="*/ 66 w 559"/>
                <a:gd name="T7" fmla="*/ 11 h 398"/>
                <a:gd name="T8" fmla="*/ 273 w 559"/>
                <a:gd name="T9" fmla="*/ 11 h 398"/>
                <a:gd name="T10" fmla="*/ 526 w 559"/>
                <a:gd name="T11" fmla="*/ 21 h 398"/>
                <a:gd name="T12" fmla="*/ 485 w 559"/>
                <a:gd name="T13" fmla="*/ 251 h 398"/>
                <a:gd name="T14" fmla="*/ 481 w 559"/>
                <a:gd name="T15" fmla="*/ 353 h 398"/>
                <a:gd name="T16" fmla="*/ 506 w 559"/>
                <a:gd name="T17" fmla="*/ 372 h 398"/>
                <a:gd name="T18" fmla="*/ 538 w 559"/>
                <a:gd name="T19" fmla="*/ 377 h 398"/>
                <a:gd name="T20" fmla="*/ 559 w 559"/>
                <a:gd name="T21" fmla="*/ 386 h 398"/>
                <a:gd name="T22" fmla="*/ 221 w 559"/>
                <a:gd name="T23" fmla="*/ 388 h 398"/>
                <a:gd name="T24" fmla="*/ 101 w 559"/>
                <a:gd name="T25" fmla="*/ 393 h 398"/>
                <a:gd name="T26" fmla="*/ 10 w 559"/>
                <a:gd name="T27" fmla="*/ 386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59" h="398">
                  <a:moveTo>
                    <a:pt x="15" y="386"/>
                  </a:moveTo>
                  <a:cubicBezTo>
                    <a:pt x="17" y="283"/>
                    <a:pt x="3" y="181"/>
                    <a:pt x="5" y="79"/>
                  </a:cubicBezTo>
                  <a:cubicBezTo>
                    <a:pt x="5" y="66"/>
                    <a:pt x="0" y="47"/>
                    <a:pt x="6" y="34"/>
                  </a:cubicBezTo>
                  <a:cubicBezTo>
                    <a:pt x="13" y="18"/>
                    <a:pt x="44" y="15"/>
                    <a:pt x="66" y="11"/>
                  </a:cubicBezTo>
                  <a:cubicBezTo>
                    <a:pt x="131" y="0"/>
                    <a:pt x="206" y="12"/>
                    <a:pt x="273" y="11"/>
                  </a:cubicBezTo>
                  <a:cubicBezTo>
                    <a:pt x="357" y="9"/>
                    <a:pt x="442" y="16"/>
                    <a:pt x="526" y="21"/>
                  </a:cubicBezTo>
                  <a:cubicBezTo>
                    <a:pt x="503" y="97"/>
                    <a:pt x="491" y="174"/>
                    <a:pt x="485" y="251"/>
                  </a:cubicBezTo>
                  <a:cubicBezTo>
                    <a:pt x="482" y="282"/>
                    <a:pt x="471" y="323"/>
                    <a:pt x="481" y="353"/>
                  </a:cubicBezTo>
                  <a:cubicBezTo>
                    <a:pt x="485" y="364"/>
                    <a:pt x="491" y="368"/>
                    <a:pt x="506" y="372"/>
                  </a:cubicBezTo>
                  <a:cubicBezTo>
                    <a:pt x="516" y="375"/>
                    <a:pt x="528" y="374"/>
                    <a:pt x="538" y="377"/>
                  </a:cubicBezTo>
                  <a:cubicBezTo>
                    <a:pt x="542" y="378"/>
                    <a:pt x="555" y="386"/>
                    <a:pt x="559" y="386"/>
                  </a:cubicBezTo>
                  <a:cubicBezTo>
                    <a:pt x="446" y="390"/>
                    <a:pt x="334" y="386"/>
                    <a:pt x="221" y="388"/>
                  </a:cubicBezTo>
                  <a:cubicBezTo>
                    <a:pt x="180" y="389"/>
                    <a:pt x="140" y="387"/>
                    <a:pt x="101" y="393"/>
                  </a:cubicBezTo>
                  <a:cubicBezTo>
                    <a:pt x="69" y="398"/>
                    <a:pt x="41" y="388"/>
                    <a:pt x="10" y="386"/>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0" name="Freeform 32"/>
            <p:cNvSpPr/>
            <p:nvPr/>
          </p:nvSpPr>
          <p:spPr bwMode="auto">
            <a:xfrm>
              <a:off x="4276725" y="5761038"/>
              <a:ext cx="550863" cy="100012"/>
            </a:xfrm>
            <a:custGeom>
              <a:avLst/>
              <a:gdLst>
                <a:gd name="T0" fmla="*/ 17 w 174"/>
                <a:gd name="T1" fmla="*/ 0 h 32"/>
                <a:gd name="T2" fmla="*/ 7 w 174"/>
                <a:gd name="T3" fmla="*/ 16 h 32"/>
                <a:gd name="T4" fmla="*/ 29 w 174"/>
                <a:gd name="T5" fmla="*/ 18 h 32"/>
                <a:gd name="T6" fmla="*/ 70 w 174"/>
                <a:gd name="T7" fmla="*/ 19 h 32"/>
                <a:gd name="T8" fmla="*/ 105 w 174"/>
                <a:gd name="T9" fmla="*/ 23 h 32"/>
                <a:gd name="T10" fmla="*/ 160 w 174"/>
                <a:gd name="T11" fmla="*/ 25 h 32"/>
                <a:gd name="T12" fmla="*/ 168 w 174"/>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174" h="32">
                  <a:moveTo>
                    <a:pt x="17" y="0"/>
                  </a:moveTo>
                  <a:cubicBezTo>
                    <a:pt x="12" y="3"/>
                    <a:pt x="0" y="9"/>
                    <a:pt x="7" y="16"/>
                  </a:cubicBezTo>
                  <a:cubicBezTo>
                    <a:pt x="10" y="19"/>
                    <a:pt x="25" y="18"/>
                    <a:pt x="29" y="18"/>
                  </a:cubicBezTo>
                  <a:cubicBezTo>
                    <a:pt x="42" y="19"/>
                    <a:pt x="56" y="17"/>
                    <a:pt x="70" y="19"/>
                  </a:cubicBezTo>
                  <a:cubicBezTo>
                    <a:pt x="82" y="20"/>
                    <a:pt x="93" y="22"/>
                    <a:pt x="105" y="23"/>
                  </a:cubicBezTo>
                  <a:cubicBezTo>
                    <a:pt x="121" y="24"/>
                    <a:pt x="144" y="32"/>
                    <a:pt x="160" y="25"/>
                  </a:cubicBezTo>
                  <a:cubicBezTo>
                    <a:pt x="171" y="21"/>
                    <a:pt x="174" y="10"/>
                    <a:pt x="168" y="0"/>
                  </a:cubicBezTo>
                </a:path>
              </a:pathLst>
            </a:custGeom>
            <a:solidFill>
              <a:srgbClr val="E2923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1" name="Freeform 33"/>
            <p:cNvSpPr/>
            <p:nvPr/>
          </p:nvSpPr>
          <p:spPr bwMode="auto">
            <a:xfrm>
              <a:off x="4343400" y="5816600"/>
              <a:ext cx="427038" cy="314325"/>
            </a:xfrm>
            <a:custGeom>
              <a:avLst/>
              <a:gdLst>
                <a:gd name="T0" fmla="*/ 0 w 135"/>
                <a:gd name="T1" fmla="*/ 5 h 99"/>
                <a:gd name="T2" fmla="*/ 3 w 135"/>
                <a:gd name="T3" fmla="*/ 29 h 99"/>
                <a:gd name="T4" fmla="*/ 5 w 135"/>
                <a:gd name="T5" fmla="*/ 68 h 99"/>
                <a:gd name="T6" fmla="*/ 7 w 135"/>
                <a:gd name="T7" fmla="*/ 98 h 99"/>
                <a:gd name="T8" fmla="*/ 68 w 135"/>
                <a:gd name="T9" fmla="*/ 96 h 99"/>
                <a:gd name="T10" fmla="*/ 91 w 135"/>
                <a:gd name="T11" fmla="*/ 95 h 99"/>
                <a:gd name="T12" fmla="*/ 106 w 135"/>
                <a:gd name="T13" fmla="*/ 95 h 99"/>
                <a:gd name="T14" fmla="*/ 126 w 135"/>
                <a:gd name="T15" fmla="*/ 37 h 99"/>
                <a:gd name="T16" fmla="*/ 135 w 135"/>
                <a:gd name="T1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5" h="99">
                  <a:moveTo>
                    <a:pt x="0" y="5"/>
                  </a:moveTo>
                  <a:cubicBezTo>
                    <a:pt x="4" y="7"/>
                    <a:pt x="2" y="24"/>
                    <a:pt x="3" y="29"/>
                  </a:cubicBezTo>
                  <a:cubicBezTo>
                    <a:pt x="4" y="42"/>
                    <a:pt x="4" y="55"/>
                    <a:pt x="5" y="68"/>
                  </a:cubicBezTo>
                  <a:cubicBezTo>
                    <a:pt x="6" y="78"/>
                    <a:pt x="6" y="88"/>
                    <a:pt x="7" y="98"/>
                  </a:cubicBezTo>
                  <a:cubicBezTo>
                    <a:pt x="27" y="99"/>
                    <a:pt x="48" y="98"/>
                    <a:pt x="68" y="96"/>
                  </a:cubicBezTo>
                  <a:cubicBezTo>
                    <a:pt x="76" y="95"/>
                    <a:pt x="83" y="95"/>
                    <a:pt x="91" y="95"/>
                  </a:cubicBezTo>
                  <a:cubicBezTo>
                    <a:pt x="95" y="95"/>
                    <a:pt x="103" y="97"/>
                    <a:pt x="106" y="95"/>
                  </a:cubicBezTo>
                  <a:cubicBezTo>
                    <a:pt x="120" y="88"/>
                    <a:pt x="123" y="51"/>
                    <a:pt x="126" y="37"/>
                  </a:cubicBezTo>
                  <a:cubicBezTo>
                    <a:pt x="128" y="25"/>
                    <a:pt x="130" y="9"/>
                    <a:pt x="135" y="0"/>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2" name="Freeform 34"/>
            <p:cNvSpPr/>
            <p:nvPr/>
          </p:nvSpPr>
          <p:spPr bwMode="auto">
            <a:xfrm>
              <a:off x="5208588" y="5646738"/>
              <a:ext cx="1290638" cy="503237"/>
            </a:xfrm>
            <a:custGeom>
              <a:avLst/>
              <a:gdLst>
                <a:gd name="T0" fmla="*/ 20 w 407"/>
                <a:gd name="T1" fmla="*/ 134 h 159"/>
                <a:gd name="T2" fmla="*/ 23 w 407"/>
                <a:gd name="T3" fmla="*/ 0 h 159"/>
                <a:gd name="T4" fmla="*/ 128 w 407"/>
                <a:gd name="T5" fmla="*/ 4 h 159"/>
                <a:gd name="T6" fmla="*/ 239 w 407"/>
                <a:gd name="T7" fmla="*/ 8 h 159"/>
                <a:gd name="T8" fmla="*/ 324 w 407"/>
                <a:gd name="T9" fmla="*/ 12 h 159"/>
                <a:gd name="T10" fmla="*/ 369 w 407"/>
                <a:gd name="T11" fmla="*/ 15 h 159"/>
                <a:gd name="T12" fmla="*/ 405 w 407"/>
                <a:gd name="T13" fmla="*/ 14 h 159"/>
                <a:gd name="T14" fmla="*/ 395 w 407"/>
                <a:gd name="T15" fmla="*/ 98 h 159"/>
                <a:gd name="T16" fmla="*/ 393 w 407"/>
                <a:gd name="T17" fmla="*/ 141 h 159"/>
                <a:gd name="T18" fmla="*/ 331 w 407"/>
                <a:gd name="T19" fmla="*/ 147 h 159"/>
                <a:gd name="T20" fmla="*/ 172 w 407"/>
                <a:gd name="T21" fmla="*/ 153 h 159"/>
                <a:gd name="T22" fmla="*/ 0 w 407"/>
                <a:gd name="T23" fmla="*/ 138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7" h="159">
                  <a:moveTo>
                    <a:pt x="20" y="134"/>
                  </a:moveTo>
                  <a:cubicBezTo>
                    <a:pt x="21" y="96"/>
                    <a:pt x="11" y="42"/>
                    <a:pt x="23" y="0"/>
                  </a:cubicBezTo>
                  <a:cubicBezTo>
                    <a:pt x="53" y="8"/>
                    <a:pt x="96" y="3"/>
                    <a:pt x="128" y="4"/>
                  </a:cubicBezTo>
                  <a:cubicBezTo>
                    <a:pt x="165" y="5"/>
                    <a:pt x="202" y="6"/>
                    <a:pt x="239" y="8"/>
                  </a:cubicBezTo>
                  <a:cubicBezTo>
                    <a:pt x="267" y="9"/>
                    <a:pt x="296" y="11"/>
                    <a:pt x="324" y="12"/>
                  </a:cubicBezTo>
                  <a:cubicBezTo>
                    <a:pt x="339" y="13"/>
                    <a:pt x="354" y="14"/>
                    <a:pt x="369" y="15"/>
                  </a:cubicBezTo>
                  <a:cubicBezTo>
                    <a:pt x="380" y="15"/>
                    <a:pt x="394" y="10"/>
                    <a:pt x="405" y="14"/>
                  </a:cubicBezTo>
                  <a:cubicBezTo>
                    <a:pt x="407" y="41"/>
                    <a:pt x="395" y="71"/>
                    <a:pt x="395" y="98"/>
                  </a:cubicBezTo>
                  <a:cubicBezTo>
                    <a:pt x="395" y="111"/>
                    <a:pt x="399" y="130"/>
                    <a:pt x="393" y="141"/>
                  </a:cubicBezTo>
                  <a:cubicBezTo>
                    <a:pt x="386" y="153"/>
                    <a:pt x="344" y="147"/>
                    <a:pt x="331" y="147"/>
                  </a:cubicBezTo>
                  <a:cubicBezTo>
                    <a:pt x="278" y="149"/>
                    <a:pt x="225" y="149"/>
                    <a:pt x="172" y="153"/>
                  </a:cubicBezTo>
                  <a:cubicBezTo>
                    <a:pt x="111" y="159"/>
                    <a:pt x="60" y="131"/>
                    <a:pt x="0" y="138"/>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3" name="Freeform 35"/>
            <p:cNvSpPr/>
            <p:nvPr/>
          </p:nvSpPr>
          <p:spPr bwMode="auto">
            <a:xfrm>
              <a:off x="2725738" y="5618163"/>
              <a:ext cx="1068388" cy="569912"/>
            </a:xfrm>
            <a:custGeom>
              <a:avLst/>
              <a:gdLst>
                <a:gd name="T0" fmla="*/ 34 w 337"/>
                <a:gd name="T1" fmla="*/ 180 h 180"/>
                <a:gd name="T2" fmla="*/ 7 w 337"/>
                <a:gd name="T3" fmla="*/ 1 h 180"/>
                <a:gd name="T4" fmla="*/ 157 w 337"/>
                <a:gd name="T5" fmla="*/ 4 h 180"/>
                <a:gd name="T6" fmla="*/ 247 w 337"/>
                <a:gd name="T7" fmla="*/ 5 h 180"/>
                <a:gd name="T8" fmla="*/ 308 w 337"/>
                <a:gd name="T9" fmla="*/ 6 h 180"/>
                <a:gd name="T10" fmla="*/ 325 w 337"/>
                <a:gd name="T11" fmla="*/ 36 h 180"/>
                <a:gd name="T12" fmla="*/ 329 w 337"/>
                <a:gd name="T13" fmla="*/ 96 h 180"/>
                <a:gd name="T14" fmla="*/ 337 w 337"/>
                <a:gd name="T15" fmla="*/ 163 h 180"/>
                <a:gd name="T16" fmla="*/ 163 w 337"/>
                <a:gd name="T17" fmla="*/ 167 h 180"/>
                <a:gd name="T18" fmla="*/ 31 w 337"/>
                <a:gd name="T19" fmla="*/ 171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7" h="180">
                  <a:moveTo>
                    <a:pt x="34" y="180"/>
                  </a:moveTo>
                  <a:cubicBezTo>
                    <a:pt x="32" y="121"/>
                    <a:pt x="0" y="59"/>
                    <a:pt x="7" y="1"/>
                  </a:cubicBezTo>
                  <a:cubicBezTo>
                    <a:pt x="57" y="0"/>
                    <a:pt x="107" y="5"/>
                    <a:pt x="157" y="4"/>
                  </a:cubicBezTo>
                  <a:cubicBezTo>
                    <a:pt x="188" y="3"/>
                    <a:pt x="217" y="6"/>
                    <a:pt x="247" y="5"/>
                  </a:cubicBezTo>
                  <a:cubicBezTo>
                    <a:pt x="264" y="5"/>
                    <a:pt x="293" y="3"/>
                    <a:pt x="308" y="6"/>
                  </a:cubicBezTo>
                  <a:cubicBezTo>
                    <a:pt x="332" y="10"/>
                    <a:pt x="324" y="16"/>
                    <a:pt x="325" y="36"/>
                  </a:cubicBezTo>
                  <a:cubicBezTo>
                    <a:pt x="326" y="56"/>
                    <a:pt x="328" y="76"/>
                    <a:pt x="329" y="96"/>
                  </a:cubicBezTo>
                  <a:cubicBezTo>
                    <a:pt x="330" y="119"/>
                    <a:pt x="332" y="142"/>
                    <a:pt x="337" y="163"/>
                  </a:cubicBezTo>
                  <a:cubicBezTo>
                    <a:pt x="287" y="152"/>
                    <a:pt x="215" y="163"/>
                    <a:pt x="163" y="167"/>
                  </a:cubicBezTo>
                  <a:cubicBezTo>
                    <a:pt x="120" y="170"/>
                    <a:pt x="76" y="171"/>
                    <a:pt x="31" y="171"/>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4" name="Freeform 36"/>
            <p:cNvSpPr/>
            <p:nvPr/>
          </p:nvSpPr>
          <p:spPr bwMode="auto">
            <a:xfrm>
              <a:off x="3584575" y="4186238"/>
              <a:ext cx="1924050" cy="803275"/>
            </a:xfrm>
            <a:custGeom>
              <a:avLst/>
              <a:gdLst>
                <a:gd name="T0" fmla="*/ 268 w 607"/>
                <a:gd name="T1" fmla="*/ 6 h 253"/>
                <a:gd name="T2" fmla="*/ 232 w 607"/>
                <a:gd name="T3" fmla="*/ 39 h 253"/>
                <a:gd name="T4" fmla="*/ 194 w 607"/>
                <a:gd name="T5" fmla="*/ 78 h 253"/>
                <a:gd name="T6" fmla="*/ 130 w 607"/>
                <a:gd name="T7" fmla="*/ 145 h 253"/>
                <a:gd name="T8" fmla="*/ 59 w 607"/>
                <a:gd name="T9" fmla="*/ 200 h 253"/>
                <a:gd name="T10" fmla="*/ 0 w 607"/>
                <a:gd name="T11" fmla="*/ 245 h 253"/>
                <a:gd name="T12" fmla="*/ 63 w 607"/>
                <a:gd name="T13" fmla="*/ 247 h 253"/>
                <a:gd name="T14" fmla="*/ 135 w 607"/>
                <a:gd name="T15" fmla="*/ 241 h 253"/>
                <a:gd name="T16" fmla="*/ 309 w 607"/>
                <a:gd name="T17" fmla="*/ 242 h 253"/>
                <a:gd name="T18" fmla="*/ 478 w 607"/>
                <a:gd name="T19" fmla="*/ 244 h 253"/>
                <a:gd name="T20" fmla="*/ 594 w 607"/>
                <a:gd name="T21" fmla="*/ 248 h 253"/>
                <a:gd name="T22" fmla="*/ 607 w 607"/>
                <a:gd name="T23" fmla="*/ 248 h 253"/>
                <a:gd name="T24" fmla="*/ 577 w 607"/>
                <a:gd name="T25" fmla="*/ 224 h 253"/>
                <a:gd name="T26" fmla="*/ 541 w 607"/>
                <a:gd name="T27" fmla="*/ 197 h 253"/>
                <a:gd name="T28" fmla="*/ 465 w 607"/>
                <a:gd name="T29" fmla="*/ 141 h 253"/>
                <a:gd name="T30" fmla="*/ 370 w 607"/>
                <a:gd name="T31" fmla="*/ 57 h 253"/>
                <a:gd name="T32" fmla="*/ 284 w 607"/>
                <a:gd name="T33"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253">
                  <a:moveTo>
                    <a:pt x="268" y="6"/>
                  </a:moveTo>
                  <a:cubicBezTo>
                    <a:pt x="254" y="8"/>
                    <a:pt x="240" y="31"/>
                    <a:pt x="232" y="39"/>
                  </a:cubicBezTo>
                  <a:cubicBezTo>
                    <a:pt x="219" y="52"/>
                    <a:pt x="207" y="65"/>
                    <a:pt x="194" y="78"/>
                  </a:cubicBezTo>
                  <a:cubicBezTo>
                    <a:pt x="172" y="100"/>
                    <a:pt x="150" y="122"/>
                    <a:pt x="130" y="145"/>
                  </a:cubicBezTo>
                  <a:cubicBezTo>
                    <a:pt x="111" y="166"/>
                    <a:pt x="85" y="183"/>
                    <a:pt x="59" y="200"/>
                  </a:cubicBezTo>
                  <a:cubicBezTo>
                    <a:pt x="37" y="213"/>
                    <a:pt x="19" y="230"/>
                    <a:pt x="0" y="245"/>
                  </a:cubicBezTo>
                  <a:cubicBezTo>
                    <a:pt x="16" y="253"/>
                    <a:pt x="45" y="248"/>
                    <a:pt x="63" y="247"/>
                  </a:cubicBezTo>
                  <a:cubicBezTo>
                    <a:pt x="87" y="245"/>
                    <a:pt x="111" y="244"/>
                    <a:pt x="135" y="241"/>
                  </a:cubicBezTo>
                  <a:cubicBezTo>
                    <a:pt x="193" y="235"/>
                    <a:pt x="251" y="241"/>
                    <a:pt x="309" y="242"/>
                  </a:cubicBezTo>
                  <a:cubicBezTo>
                    <a:pt x="365" y="243"/>
                    <a:pt x="421" y="239"/>
                    <a:pt x="478" y="244"/>
                  </a:cubicBezTo>
                  <a:cubicBezTo>
                    <a:pt x="516" y="247"/>
                    <a:pt x="555" y="247"/>
                    <a:pt x="594" y="248"/>
                  </a:cubicBezTo>
                  <a:cubicBezTo>
                    <a:pt x="600" y="248"/>
                    <a:pt x="603" y="249"/>
                    <a:pt x="607" y="248"/>
                  </a:cubicBezTo>
                  <a:cubicBezTo>
                    <a:pt x="601" y="239"/>
                    <a:pt x="587" y="232"/>
                    <a:pt x="577" y="224"/>
                  </a:cubicBezTo>
                  <a:cubicBezTo>
                    <a:pt x="565" y="215"/>
                    <a:pt x="554" y="205"/>
                    <a:pt x="541" y="197"/>
                  </a:cubicBezTo>
                  <a:cubicBezTo>
                    <a:pt x="514" y="180"/>
                    <a:pt x="487" y="161"/>
                    <a:pt x="465" y="141"/>
                  </a:cubicBezTo>
                  <a:cubicBezTo>
                    <a:pt x="433" y="113"/>
                    <a:pt x="403" y="84"/>
                    <a:pt x="370" y="57"/>
                  </a:cubicBezTo>
                  <a:cubicBezTo>
                    <a:pt x="344" y="37"/>
                    <a:pt x="324" y="5"/>
                    <a:pt x="284" y="0"/>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5" name="Freeform 37"/>
            <p:cNvSpPr/>
            <p:nvPr/>
          </p:nvSpPr>
          <p:spPr bwMode="auto">
            <a:xfrm>
              <a:off x="3746500" y="4779963"/>
              <a:ext cx="1566863" cy="98425"/>
            </a:xfrm>
            <a:custGeom>
              <a:avLst/>
              <a:gdLst>
                <a:gd name="T0" fmla="*/ 7 w 494"/>
                <a:gd name="T1" fmla="*/ 23 h 31"/>
                <a:gd name="T2" fmla="*/ 108 w 494"/>
                <a:gd name="T3" fmla="*/ 18 h 31"/>
                <a:gd name="T4" fmla="*/ 234 w 494"/>
                <a:gd name="T5" fmla="*/ 16 h 31"/>
                <a:gd name="T6" fmla="*/ 359 w 494"/>
                <a:gd name="T7" fmla="*/ 17 h 31"/>
                <a:gd name="T8" fmla="*/ 486 w 494"/>
                <a:gd name="T9" fmla="*/ 17 h 31"/>
                <a:gd name="T10" fmla="*/ 486 w 494"/>
                <a:gd name="T11" fmla="*/ 5 h 31"/>
                <a:gd name="T12" fmla="*/ 471 w 494"/>
                <a:gd name="T13" fmla="*/ 5 h 31"/>
                <a:gd name="T14" fmla="*/ 471 w 494"/>
                <a:gd name="T15" fmla="*/ 17 h 31"/>
                <a:gd name="T16" fmla="*/ 473 w 494"/>
                <a:gd name="T17" fmla="*/ 16 h 31"/>
                <a:gd name="T18" fmla="*/ 473 w 494"/>
                <a:gd name="T19" fmla="*/ 4 h 31"/>
                <a:gd name="T20" fmla="*/ 467 w 494"/>
                <a:gd name="T21" fmla="*/ 5 h 31"/>
                <a:gd name="T22" fmla="*/ 467 w 494"/>
                <a:gd name="T23" fmla="*/ 17 h 31"/>
                <a:gd name="T24" fmla="*/ 486 w 494"/>
                <a:gd name="T25" fmla="*/ 17 h 31"/>
                <a:gd name="T26" fmla="*/ 486 w 494"/>
                <a:gd name="T27" fmla="*/ 5 h 31"/>
                <a:gd name="T28" fmla="*/ 367 w 494"/>
                <a:gd name="T29" fmla="*/ 5 h 31"/>
                <a:gd name="T30" fmla="*/ 242 w 494"/>
                <a:gd name="T31" fmla="*/ 3 h 31"/>
                <a:gd name="T32" fmla="*/ 123 w 494"/>
                <a:gd name="T33" fmla="*/ 5 h 31"/>
                <a:gd name="T34" fmla="*/ 67 w 494"/>
                <a:gd name="T35" fmla="*/ 10 h 31"/>
                <a:gd name="T36" fmla="*/ 10 w 494"/>
                <a:gd name="T37" fmla="*/ 12 h 31"/>
                <a:gd name="T38" fmla="*/ 7 w 494"/>
                <a:gd name="T39" fmla="*/ 2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94" h="31">
                  <a:moveTo>
                    <a:pt x="7" y="23"/>
                  </a:moveTo>
                  <a:cubicBezTo>
                    <a:pt x="40" y="31"/>
                    <a:pt x="76" y="19"/>
                    <a:pt x="108" y="18"/>
                  </a:cubicBezTo>
                  <a:cubicBezTo>
                    <a:pt x="150" y="16"/>
                    <a:pt x="192" y="19"/>
                    <a:pt x="234" y="16"/>
                  </a:cubicBezTo>
                  <a:cubicBezTo>
                    <a:pt x="276" y="12"/>
                    <a:pt x="317" y="17"/>
                    <a:pt x="359" y="17"/>
                  </a:cubicBezTo>
                  <a:cubicBezTo>
                    <a:pt x="402" y="17"/>
                    <a:pt x="444" y="16"/>
                    <a:pt x="486" y="17"/>
                  </a:cubicBezTo>
                  <a:cubicBezTo>
                    <a:pt x="486" y="13"/>
                    <a:pt x="486" y="9"/>
                    <a:pt x="486" y="5"/>
                  </a:cubicBezTo>
                  <a:cubicBezTo>
                    <a:pt x="482" y="5"/>
                    <a:pt x="474" y="7"/>
                    <a:pt x="471" y="5"/>
                  </a:cubicBezTo>
                  <a:cubicBezTo>
                    <a:pt x="471" y="9"/>
                    <a:pt x="471" y="13"/>
                    <a:pt x="471" y="17"/>
                  </a:cubicBezTo>
                  <a:cubicBezTo>
                    <a:pt x="472" y="17"/>
                    <a:pt x="472" y="17"/>
                    <a:pt x="473" y="16"/>
                  </a:cubicBezTo>
                  <a:cubicBezTo>
                    <a:pt x="481" y="15"/>
                    <a:pt x="481" y="3"/>
                    <a:pt x="473" y="4"/>
                  </a:cubicBezTo>
                  <a:cubicBezTo>
                    <a:pt x="471" y="5"/>
                    <a:pt x="469" y="5"/>
                    <a:pt x="467" y="5"/>
                  </a:cubicBezTo>
                  <a:cubicBezTo>
                    <a:pt x="462" y="7"/>
                    <a:pt x="462" y="15"/>
                    <a:pt x="467" y="17"/>
                  </a:cubicBezTo>
                  <a:cubicBezTo>
                    <a:pt x="473" y="19"/>
                    <a:pt x="480" y="16"/>
                    <a:pt x="486" y="17"/>
                  </a:cubicBezTo>
                  <a:cubicBezTo>
                    <a:pt x="494" y="17"/>
                    <a:pt x="494" y="5"/>
                    <a:pt x="486" y="5"/>
                  </a:cubicBezTo>
                  <a:cubicBezTo>
                    <a:pt x="446" y="4"/>
                    <a:pt x="407" y="4"/>
                    <a:pt x="367" y="5"/>
                  </a:cubicBezTo>
                  <a:cubicBezTo>
                    <a:pt x="325" y="6"/>
                    <a:pt x="283" y="0"/>
                    <a:pt x="242" y="3"/>
                  </a:cubicBezTo>
                  <a:cubicBezTo>
                    <a:pt x="202" y="6"/>
                    <a:pt x="163" y="5"/>
                    <a:pt x="123" y="5"/>
                  </a:cubicBezTo>
                  <a:cubicBezTo>
                    <a:pt x="104" y="6"/>
                    <a:pt x="85" y="8"/>
                    <a:pt x="67" y="10"/>
                  </a:cubicBezTo>
                  <a:cubicBezTo>
                    <a:pt x="48" y="12"/>
                    <a:pt x="29" y="16"/>
                    <a:pt x="10" y="12"/>
                  </a:cubicBezTo>
                  <a:cubicBezTo>
                    <a:pt x="3" y="10"/>
                    <a:pt x="0" y="22"/>
                    <a:pt x="7" y="23"/>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6" name="Freeform 38"/>
            <p:cNvSpPr/>
            <p:nvPr/>
          </p:nvSpPr>
          <p:spPr bwMode="auto">
            <a:xfrm>
              <a:off x="3892550" y="4659313"/>
              <a:ext cx="1271588" cy="76200"/>
            </a:xfrm>
            <a:custGeom>
              <a:avLst/>
              <a:gdLst>
                <a:gd name="T0" fmla="*/ 13 w 401"/>
                <a:gd name="T1" fmla="*/ 19 h 24"/>
                <a:gd name="T2" fmla="*/ 43 w 401"/>
                <a:gd name="T3" fmla="*/ 22 h 24"/>
                <a:gd name="T4" fmla="*/ 75 w 401"/>
                <a:gd name="T5" fmla="*/ 24 h 24"/>
                <a:gd name="T6" fmla="*/ 168 w 401"/>
                <a:gd name="T7" fmla="*/ 13 h 24"/>
                <a:gd name="T8" fmla="*/ 262 w 401"/>
                <a:gd name="T9" fmla="*/ 21 h 24"/>
                <a:gd name="T10" fmla="*/ 368 w 401"/>
                <a:gd name="T11" fmla="*/ 21 h 24"/>
                <a:gd name="T12" fmla="*/ 366 w 401"/>
                <a:gd name="T13" fmla="*/ 9 h 24"/>
                <a:gd name="T14" fmla="*/ 360 w 401"/>
                <a:gd name="T15" fmla="*/ 11 h 24"/>
                <a:gd name="T16" fmla="*/ 361 w 401"/>
                <a:gd name="T17" fmla="*/ 22 h 24"/>
                <a:gd name="T18" fmla="*/ 393 w 401"/>
                <a:gd name="T19" fmla="*/ 20 h 24"/>
                <a:gd name="T20" fmla="*/ 393 w 401"/>
                <a:gd name="T21" fmla="*/ 8 h 24"/>
                <a:gd name="T22" fmla="*/ 371 w 401"/>
                <a:gd name="T23" fmla="*/ 8 h 24"/>
                <a:gd name="T24" fmla="*/ 371 w 401"/>
                <a:gd name="T25" fmla="*/ 20 h 24"/>
                <a:gd name="T26" fmla="*/ 393 w 401"/>
                <a:gd name="T27" fmla="*/ 20 h 24"/>
                <a:gd name="T28" fmla="*/ 393 w 401"/>
                <a:gd name="T29" fmla="*/ 8 h 24"/>
                <a:gd name="T30" fmla="*/ 361 w 401"/>
                <a:gd name="T31" fmla="*/ 10 h 24"/>
                <a:gd name="T32" fmla="*/ 363 w 401"/>
                <a:gd name="T33" fmla="*/ 22 h 24"/>
                <a:gd name="T34" fmla="*/ 369 w 401"/>
                <a:gd name="T35" fmla="*/ 21 h 24"/>
                <a:gd name="T36" fmla="*/ 368 w 401"/>
                <a:gd name="T37" fmla="*/ 9 h 24"/>
                <a:gd name="T38" fmla="*/ 262 w 401"/>
                <a:gd name="T39" fmla="*/ 9 h 24"/>
                <a:gd name="T40" fmla="*/ 160 w 401"/>
                <a:gd name="T41" fmla="*/ 1 h 24"/>
                <a:gd name="T42" fmla="*/ 60 w 401"/>
                <a:gd name="T43" fmla="*/ 12 h 24"/>
                <a:gd name="T44" fmla="*/ 6 w 401"/>
                <a:gd name="T45" fmla="*/ 8 h 24"/>
                <a:gd name="T46" fmla="*/ 13 w 401"/>
                <a:gd name="T47" fmla="*/ 19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01" h="24">
                  <a:moveTo>
                    <a:pt x="13" y="19"/>
                  </a:moveTo>
                  <a:cubicBezTo>
                    <a:pt x="20" y="14"/>
                    <a:pt x="35" y="20"/>
                    <a:pt x="43" y="22"/>
                  </a:cubicBezTo>
                  <a:cubicBezTo>
                    <a:pt x="54" y="24"/>
                    <a:pt x="64" y="24"/>
                    <a:pt x="75" y="24"/>
                  </a:cubicBezTo>
                  <a:cubicBezTo>
                    <a:pt x="106" y="23"/>
                    <a:pt x="136" y="13"/>
                    <a:pt x="168" y="13"/>
                  </a:cubicBezTo>
                  <a:cubicBezTo>
                    <a:pt x="199" y="13"/>
                    <a:pt x="231" y="19"/>
                    <a:pt x="262" y="21"/>
                  </a:cubicBezTo>
                  <a:cubicBezTo>
                    <a:pt x="297" y="22"/>
                    <a:pt x="333" y="19"/>
                    <a:pt x="368" y="21"/>
                  </a:cubicBezTo>
                  <a:cubicBezTo>
                    <a:pt x="367" y="17"/>
                    <a:pt x="367" y="13"/>
                    <a:pt x="366" y="9"/>
                  </a:cubicBezTo>
                  <a:cubicBezTo>
                    <a:pt x="364" y="10"/>
                    <a:pt x="362" y="10"/>
                    <a:pt x="360" y="11"/>
                  </a:cubicBezTo>
                  <a:cubicBezTo>
                    <a:pt x="353" y="12"/>
                    <a:pt x="355" y="22"/>
                    <a:pt x="361" y="22"/>
                  </a:cubicBezTo>
                  <a:cubicBezTo>
                    <a:pt x="372" y="22"/>
                    <a:pt x="382" y="22"/>
                    <a:pt x="393" y="20"/>
                  </a:cubicBezTo>
                  <a:cubicBezTo>
                    <a:pt x="400" y="20"/>
                    <a:pt x="401" y="8"/>
                    <a:pt x="393" y="8"/>
                  </a:cubicBezTo>
                  <a:cubicBezTo>
                    <a:pt x="385" y="9"/>
                    <a:pt x="378" y="9"/>
                    <a:pt x="371" y="8"/>
                  </a:cubicBezTo>
                  <a:cubicBezTo>
                    <a:pt x="363" y="7"/>
                    <a:pt x="363" y="19"/>
                    <a:pt x="371" y="20"/>
                  </a:cubicBezTo>
                  <a:cubicBezTo>
                    <a:pt x="378" y="21"/>
                    <a:pt x="385" y="21"/>
                    <a:pt x="393" y="20"/>
                  </a:cubicBezTo>
                  <a:cubicBezTo>
                    <a:pt x="393" y="16"/>
                    <a:pt x="393" y="12"/>
                    <a:pt x="393" y="8"/>
                  </a:cubicBezTo>
                  <a:cubicBezTo>
                    <a:pt x="382" y="10"/>
                    <a:pt x="372" y="10"/>
                    <a:pt x="361" y="10"/>
                  </a:cubicBezTo>
                  <a:cubicBezTo>
                    <a:pt x="362" y="14"/>
                    <a:pt x="362" y="18"/>
                    <a:pt x="363" y="22"/>
                  </a:cubicBezTo>
                  <a:cubicBezTo>
                    <a:pt x="365" y="22"/>
                    <a:pt x="367" y="21"/>
                    <a:pt x="369" y="21"/>
                  </a:cubicBezTo>
                  <a:cubicBezTo>
                    <a:pt x="376" y="20"/>
                    <a:pt x="374" y="10"/>
                    <a:pt x="368" y="9"/>
                  </a:cubicBezTo>
                  <a:cubicBezTo>
                    <a:pt x="333" y="7"/>
                    <a:pt x="298" y="10"/>
                    <a:pt x="262" y="9"/>
                  </a:cubicBezTo>
                  <a:cubicBezTo>
                    <a:pt x="228" y="8"/>
                    <a:pt x="195" y="1"/>
                    <a:pt x="160" y="1"/>
                  </a:cubicBezTo>
                  <a:cubicBezTo>
                    <a:pt x="126" y="1"/>
                    <a:pt x="94" y="13"/>
                    <a:pt x="60" y="12"/>
                  </a:cubicBezTo>
                  <a:cubicBezTo>
                    <a:pt x="44" y="12"/>
                    <a:pt x="22" y="0"/>
                    <a:pt x="6" y="8"/>
                  </a:cubicBezTo>
                  <a:cubicBezTo>
                    <a:pt x="0" y="12"/>
                    <a:pt x="6" y="23"/>
                    <a:pt x="13" y="19"/>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7" name="Freeform 39"/>
            <p:cNvSpPr/>
            <p:nvPr/>
          </p:nvSpPr>
          <p:spPr bwMode="auto">
            <a:xfrm>
              <a:off x="4044950" y="4532313"/>
              <a:ext cx="976313" cy="92075"/>
            </a:xfrm>
            <a:custGeom>
              <a:avLst/>
              <a:gdLst>
                <a:gd name="T0" fmla="*/ 7 w 308"/>
                <a:gd name="T1" fmla="*/ 15 h 29"/>
                <a:gd name="T2" fmla="*/ 60 w 308"/>
                <a:gd name="T3" fmla="*/ 22 h 29"/>
                <a:gd name="T4" fmla="*/ 142 w 308"/>
                <a:gd name="T5" fmla="*/ 22 h 29"/>
                <a:gd name="T6" fmla="*/ 301 w 308"/>
                <a:gd name="T7" fmla="*/ 19 h 29"/>
                <a:gd name="T8" fmla="*/ 300 w 308"/>
                <a:gd name="T9" fmla="*/ 7 h 29"/>
                <a:gd name="T10" fmla="*/ 276 w 308"/>
                <a:gd name="T11" fmla="*/ 9 h 29"/>
                <a:gd name="T12" fmla="*/ 276 w 308"/>
                <a:gd name="T13" fmla="*/ 21 h 29"/>
                <a:gd name="T14" fmla="*/ 300 w 308"/>
                <a:gd name="T15" fmla="*/ 19 h 29"/>
                <a:gd name="T16" fmla="*/ 298 w 308"/>
                <a:gd name="T17" fmla="*/ 8 h 29"/>
                <a:gd name="T18" fmla="*/ 156 w 308"/>
                <a:gd name="T19" fmla="*/ 10 h 29"/>
                <a:gd name="T20" fmla="*/ 77 w 308"/>
                <a:gd name="T21" fmla="*/ 10 h 29"/>
                <a:gd name="T22" fmla="*/ 13 w 308"/>
                <a:gd name="T23" fmla="*/ 4 h 29"/>
                <a:gd name="T24" fmla="*/ 7 w 308"/>
                <a:gd name="T25" fmla="*/ 15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8" h="29">
                  <a:moveTo>
                    <a:pt x="7" y="15"/>
                  </a:moveTo>
                  <a:cubicBezTo>
                    <a:pt x="23" y="23"/>
                    <a:pt x="43" y="22"/>
                    <a:pt x="60" y="22"/>
                  </a:cubicBezTo>
                  <a:cubicBezTo>
                    <a:pt x="87" y="22"/>
                    <a:pt x="115" y="22"/>
                    <a:pt x="142" y="22"/>
                  </a:cubicBezTo>
                  <a:cubicBezTo>
                    <a:pt x="195" y="21"/>
                    <a:pt x="249" y="29"/>
                    <a:pt x="301" y="19"/>
                  </a:cubicBezTo>
                  <a:cubicBezTo>
                    <a:pt x="308" y="18"/>
                    <a:pt x="306" y="6"/>
                    <a:pt x="300" y="7"/>
                  </a:cubicBezTo>
                  <a:cubicBezTo>
                    <a:pt x="292" y="8"/>
                    <a:pt x="284" y="9"/>
                    <a:pt x="276" y="9"/>
                  </a:cubicBezTo>
                  <a:cubicBezTo>
                    <a:pt x="268" y="9"/>
                    <a:pt x="268" y="21"/>
                    <a:pt x="276" y="21"/>
                  </a:cubicBezTo>
                  <a:cubicBezTo>
                    <a:pt x="284" y="21"/>
                    <a:pt x="292" y="20"/>
                    <a:pt x="300" y="19"/>
                  </a:cubicBezTo>
                  <a:cubicBezTo>
                    <a:pt x="299" y="15"/>
                    <a:pt x="299" y="11"/>
                    <a:pt x="298" y="8"/>
                  </a:cubicBezTo>
                  <a:cubicBezTo>
                    <a:pt x="252" y="16"/>
                    <a:pt x="204" y="10"/>
                    <a:pt x="156" y="10"/>
                  </a:cubicBezTo>
                  <a:cubicBezTo>
                    <a:pt x="130" y="10"/>
                    <a:pt x="104" y="11"/>
                    <a:pt x="77" y="10"/>
                  </a:cubicBezTo>
                  <a:cubicBezTo>
                    <a:pt x="57" y="10"/>
                    <a:pt x="31" y="14"/>
                    <a:pt x="13" y="4"/>
                  </a:cubicBezTo>
                  <a:cubicBezTo>
                    <a:pt x="6" y="0"/>
                    <a:pt x="0" y="11"/>
                    <a:pt x="7" y="15"/>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8" name="Freeform 40"/>
            <p:cNvSpPr/>
            <p:nvPr/>
          </p:nvSpPr>
          <p:spPr bwMode="auto">
            <a:xfrm>
              <a:off x="4184650" y="4402138"/>
              <a:ext cx="655638" cy="69850"/>
            </a:xfrm>
            <a:custGeom>
              <a:avLst/>
              <a:gdLst>
                <a:gd name="T0" fmla="*/ 8 w 207"/>
                <a:gd name="T1" fmla="*/ 14 h 22"/>
                <a:gd name="T2" fmla="*/ 86 w 207"/>
                <a:gd name="T3" fmla="*/ 15 h 22"/>
                <a:gd name="T4" fmla="*/ 193 w 207"/>
                <a:gd name="T5" fmla="*/ 16 h 22"/>
                <a:gd name="T6" fmla="*/ 190 w 207"/>
                <a:gd name="T7" fmla="*/ 5 h 22"/>
                <a:gd name="T8" fmla="*/ 187 w 207"/>
                <a:gd name="T9" fmla="*/ 6 h 22"/>
                <a:gd name="T10" fmla="*/ 187 w 207"/>
                <a:gd name="T11" fmla="*/ 18 h 22"/>
                <a:gd name="T12" fmla="*/ 200 w 207"/>
                <a:gd name="T13" fmla="*/ 17 h 22"/>
                <a:gd name="T14" fmla="*/ 200 w 207"/>
                <a:gd name="T15" fmla="*/ 5 h 22"/>
                <a:gd name="T16" fmla="*/ 187 w 207"/>
                <a:gd name="T17" fmla="*/ 6 h 22"/>
                <a:gd name="T18" fmla="*/ 187 w 207"/>
                <a:gd name="T19" fmla="*/ 18 h 22"/>
                <a:gd name="T20" fmla="*/ 196 w 207"/>
                <a:gd name="T21" fmla="*/ 16 h 22"/>
                <a:gd name="T22" fmla="*/ 193 w 207"/>
                <a:gd name="T23" fmla="*/ 4 h 22"/>
                <a:gd name="T24" fmla="*/ 97 w 207"/>
                <a:gd name="T25" fmla="*/ 3 h 22"/>
                <a:gd name="T26" fmla="*/ 11 w 207"/>
                <a:gd name="T27" fmla="*/ 3 h 22"/>
                <a:gd name="T28" fmla="*/ 8 w 207"/>
                <a:gd name="T29" fmla="*/ 14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7" h="22">
                  <a:moveTo>
                    <a:pt x="8" y="14"/>
                  </a:moveTo>
                  <a:cubicBezTo>
                    <a:pt x="33" y="22"/>
                    <a:pt x="60" y="18"/>
                    <a:pt x="86" y="15"/>
                  </a:cubicBezTo>
                  <a:cubicBezTo>
                    <a:pt x="121" y="12"/>
                    <a:pt x="158" y="16"/>
                    <a:pt x="193" y="16"/>
                  </a:cubicBezTo>
                  <a:cubicBezTo>
                    <a:pt x="192" y="13"/>
                    <a:pt x="191" y="9"/>
                    <a:pt x="190" y="5"/>
                  </a:cubicBezTo>
                  <a:cubicBezTo>
                    <a:pt x="189" y="5"/>
                    <a:pt x="188" y="5"/>
                    <a:pt x="187" y="6"/>
                  </a:cubicBezTo>
                  <a:cubicBezTo>
                    <a:pt x="179" y="6"/>
                    <a:pt x="179" y="18"/>
                    <a:pt x="187" y="18"/>
                  </a:cubicBezTo>
                  <a:cubicBezTo>
                    <a:pt x="191" y="18"/>
                    <a:pt x="195" y="17"/>
                    <a:pt x="200" y="17"/>
                  </a:cubicBezTo>
                  <a:cubicBezTo>
                    <a:pt x="207" y="16"/>
                    <a:pt x="207" y="4"/>
                    <a:pt x="200" y="5"/>
                  </a:cubicBezTo>
                  <a:cubicBezTo>
                    <a:pt x="195" y="5"/>
                    <a:pt x="191" y="6"/>
                    <a:pt x="187" y="6"/>
                  </a:cubicBezTo>
                  <a:cubicBezTo>
                    <a:pt x="187" y="10"/>
                    <a:pt x="187" y="14"/>
                    <a:pt x="187" y="18"/>
                  </a:cubicBezTo>
                  <a:cubicBezTo>
                    <a:pt x="190" y="17"/>
                    <a:pt x="193" y="17"/>
                    <a:pt x="196" y="16"/>
                  </a:cubicBezTo>
                  <a:cubicBezTo>
                    <a:pt x="202" y="13"/>
                    <a:pt x="199" y="5"/>
                    <a:pt x="193" y="4"/>
                  </a:cubicBezTo>
                  <a:cubicBezTo>
                    <a:pt x="161" y="4"/>
                    <a:pt x="129" y="2"/>
                    <a:pt x="97" y="3"/>
                  </a:cubicBezTo>
                  <a:cubicBezTo>
                    <a:pt x="68" y="3"/>
                    <a:pt x="39" y="11"/>
                    <a:pt x="11" y="3"/>
                  </a:cubicBezTo>
                  <a:cubicBezTo>
                    <a:pt x="4" y="0"/>
                    <a:pt x="0" y="12"/>
                    <a:pt x="8" y="14"/>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9" name="Freeform 41"/>
            <p:cNvSpPr/>
            <p:nvPr/>
          </p:nvSpPr>
          <p:spPr bwMode="auto">
            <a:xfrm>
              <a:off x="5294313" y="5380038"/>
              <a:ext cx="1393825" cy="320675"/>
            </a:xfrm>
            <a:custGeom>
              <a:avLst/>
              <a:gdLst>
                <a:gd name="T0" fmla="*/ 7 w 440"/>
                <a:gd name="T1" fmla="*/ 0 h 101"/>
                <a:gd name="T2" fmla="*/ 0 w 440"/>
                <a:gd name="T3" fmla="*/ 83 h 101"/>
                <a:gd name="T4" fmla="*/ 122 w 440"/>
                <a:gd name="T5" fmla="*/ 94 h 101"/>
                <a:gd name="T6" fmla="*/ 178 w 440"/>
                <a:gd name="T7" fmla="*/ 90 h 101"/>
                <a:gd name="T8" fmla="*/ 236 w 440"/>
                <a:gd name="T9" fmla="*/ 93 h 101"/>
                <a:gd name="T10" fmla="*/ 440 w 440"/>
                <a:gd name="T11" fmla="*/ 99 h 101"/>
                <a:gd name="T12" fmla="*/ 388 w 440"/>
                <a:gd name="T13" fmla="*/ 30 h 101"/>
                <a:gd name="T14" fmla="*/ 369 w 440"/>
                <a:gd name="T15" fmla="*/ 12 h 101"/>
                <a:gd name="T16" fmla="*/ 315 w 440"/>
                <a:gd name="T17" fmla="*/ 9 h 101"/>
                <a:gd name="T18" fmla="*/ 203 w 440"/>
                <a:gd name="T19" fmla="*/ 12 h 101"/>
                <a:gd name="T20" fmla="*/ 109 w 440"/>
                <a:gd name="T21" fmla="*/ 4 h 101"/>
                <a:gd name="T22" fmla="*/ 18 w 440"/>
                <a:gd name="T23" fmla="*/ 2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40" h="101">
                  <a:moveTo>
                    <a:pt x="7" y="0"/>
                  </a:moveTo>
                  <a:cubicBezTo>
                    <a:pt x="9" y="27"/>
                    <a:pt x="0" y="56"/>
                    <a:pt x="0" y="83"/>
                  </a:cubicBezTo>
                  <a:cubicBezTo>
                    <a:pt x="38" y="90"/>
                    <a:pt x="83" y="94"/>
                    <a:pt x="122" y="94"/>
                  </a:cubicBezTo>
                  <a:cubicBezTo>
                    <a:pt x="141" y="93"/>
                    <a:pt x="159" y="90"/>
                    <a:pt x="178" y="90"/>
                  </a:cubicBezTo>
                  <a:cubicBezTo>
                    <a:pt x="197" y="90"/>
                    <a:pt x="217" y="93"/>
                    <a:pt x="236" y="93"/>
                  </a:cubicBezTo>
                  <a:cubicBezTo>
                    <a:pt x="305" y="94"/>
                    <a:pt x="373" y="101"/>
                    <a:pt x="440" y="99"/>
                  </a:cubicBezTo>
                  <a:cubicBezTo>
                    <a:pt x="425" y="76"/>
                    <a:pt x="407" y="51"/>
                    <a:pt x="388" y="30"/>
                  </a:cubicBezTo>
                  <a:cubicBezTo>
                    <a:pt x="382" y="24"/>
                    <a:pt x="378" y="15"/>
                    <a:pt x="369" y="12"/>
                  </a:cubicBezTo>
                  <a:cubicBezTo>
                    <a:pt x="356" y="9"/>
                    <a:pt x="330" y="10"/>
                    <a:pt x="315" y="9"/>
                  </a:cubicBezTo>
                  <a:cubicBezTo>
                    <a:pt x="279" y="7"/>
                    <a:pt x="240" y="11"/>
                    <a:pt x="203" y="12"/>
                  </a:cubicBezTo>
                  <a:cubicBezTo>
                    <a:pt x="171" y="12"/>
                    <a:pt x="141" y="7"/>
                    <a:pt x="109" y="4"/>
                  </a:cubicBezTo>
                  <a:cubicBezTo>
                    <a:pt x="85" y="3"/>
                    <a:pt x="39" y="12"/>
                    <a:pt x="18" y="2"/>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0" name="Freeform 42"/>
            <p:cNvSpPr/>
            <p:nvPr/>
          </p:nvSpPr>
          <p:spPr bwMode="auto">
            <a:xfrm>
              <a:off x="2573338" y="5373688"/>
              <a:ext cx="1189038" cy="276225"/>
            </a:xfrm>
            <a:custGeom>
              <a:avLst/>
              <a:gdLst>
                <a:gd name="T0" fmla="*/ 50 w 375"/>
                <a:gd name="T1" fmla="*/ 7 h 87"/>
                <a:gd name="T2" fmla="*/ 0 w 375"/>
                <a:gd name="T3" fmla="*/ 81 h 87"/>
                <a:gd name="T4" fmla="*/ 135 w 375"/>
                <a:gd name="T5" fmla="*/ 85 h 87"/>
                <a:gd name="T6" fmla="*/ 258 w 375"/>
                <a:gd name="T7" fmla="*/ 82 h 87"/>
                <a:gd name="T8" fmla="*/ 310 w 375"/>
                <a:gd name="T9" fmla="*/ 80 h 87"/>
                <a:gd name="T10" fmla="*/ 375 w 375"/>
                <a:gd name="T11" fmla="*/ 82 h 87"/>
                <a:gd name="T12" fmla="*/ 368 w 375"/>
                <a:gd name="T13" fmla="*/ 38 h 87"/>
                <a:gd name="T14" fmla="*/ 366 w 375"/>
                <a:gd name="T15" fmla="*/ 0 h 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5" h="87">
                  <a:moveTo>
                    <a:pt x="50" y="7"/>
                  </a:moveTo>
                  <a:cubicBezTo>
                    <a:pt x="41" y="33"/>
                    <a:pt x="18" y="59"/>
                    <a:pt x="0" y="81"/>
                  </a:cubicBezTo>
                  <a:cubicBezTo>
                    <a:pt x="45" y="87"/>
                    <a:pt x="90" y="86"/>
                    <a:pt x="135" y="85"/>
                  </a:cubicBezTo>
                  <a:cubicBezTo>
                    <a:pt x="176" y="84"/>
                    <a:pt x="217" y="84"/>
                    <a:pt x="258" y="82"/>
                  </a:cubicBezTo>
                  <a:cubicBezTo>
                    <a:pt x="275" y="81"/>
                    <a:pt x="293" y="79"/>
                    <a:pt x="310" y="80"/>
                  </a:cubicBezTo>
                  <a:cubicBezTo>
                    <a:pt x="331" y="81"/>
                    <a:pt x="354" y="80"/>
                    <a:pt x="375" y="82"/>
                  </a:cubicBezTo>
                  <a:cubicBezTo>
                    <a:pt x="366" y="72"/>
                    <a:pt x="369" y="50"/>
                    <a:pt x="368" y="38"/>
                  </a:cubicBezTo>
                  <a:cubicBezTo>
                    <a:pt x="368" y="26"/>
                    <a:pt x="370" y="12"/>
                    <a:pt x="366" y="0"/>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1" name="Freeform 43"/>
            <p:cNvSpPr/>
            <p:nvPr/>
          </p:nvSpPr>
          <p:spPr bwMode="auto">
            <a:xfrm>
              <a:off x="4321175" y="5795963"/>
              <a:ext cx="458788" cy="354012"/>
            </a:xfrm>
            <a:custGeom>
              <a:avLst/>
              <a:gdLst>
                <a:gd name="T0" fmla="*/ 16 w 145"/>
                <a:gd name="T1" fmla="*/ 104 h 112"/>
                <a:gd name="T2" fmla="*/ 15 w 145"/>
                <a:gd name="T3" fmla="*/ 71 h 112"/>
                <a:gd name="T4" fmla="*/ 10 w 145"/>
                <a:gd name="T5" fmla="*/ 4 h 112"/>
                <a:gd name="T6" fmla="*/ 4 w 145"/>
                <a:gd name="T7" fmla="*/ 9 h 112"/>
                <a:gd name="T8" fmla="*/ 140 w 145"/>
                <a:gd name="T9" fmla="*/ 15 h 112"/>
                <a:gd name="T10" fmla="*/ 136 w 145"/>
                <a:gd name="T11" fmla="*/ 9 h 112"/>
                <a:gd name="T12" fmla="*/ 111 w 145"/>
                <a:gd name="T13" fmla="*/ 104 h 112"/>
                <a:gd name="T14" fmla="*/ 115 w 145"/>
                <a:gd name="T15" fmla="*/ 110 h 112"/>
                <a:gd name="T16" fmla="*/ 117 w 145"/>
                <a:gd name="T17" fmla="*/ 109 h 112"/>
                <a:gd name="T18" fmla="*/ 121 w 145"/>
                <a:gd name="T19" fmla="*/ 106 h 112"/>
                <a:gd name="T20" fmla="*/ 122 w 145"/>
                <a:gd name="T21" fmla="*/ 105 h 112"/>
                <a:gd name="T22" fmla="*/ 114 w 145"/>
                <a:gd name="T23" fmla="*/ 100 h 112"/>
                <a:gd name="T24" fmla="*/ 112 w 145"/>
                <a:gd name="T25" fmla="*/ 103 h 112"/>
                <a:gd name="T26" fmla="*/ 120 w 145"/>
                <a:gd name="T27" fmla="*/ 106 h 112"/>
                <a:gd name="T28" fmla="*/ 120 w 145"/>
                <a:gd name="T29" fmla="*/ 104 h 112"/>
                <a:gd name="T30" fmla="*/ 111 w 145"/>
                <a:gd name="T31" fmla="*/ 104 h 112"/>
                <a:gd name="T32" fmla="*/ 111 w 145"/>
                <a:gd name="T33" fmla="*/ 106 h 112"/>
                <a:gd name="T34" fmla="*/ 119 w 145"/>
                <a:gd name="T35" fmla="*/ 109 h 112"/>
                <a:gd name="T36" fmla="*/ 121 w 145"/>
                <a:gd name="T37" fmla="*/ 107 h 112"/>
                <a:gd name="T38" fmla="*/ 113 w 145"/>
                <a:gd name="T39" fmla="*/ 102 h 112"/>
                <a:gd name="T40" fmla="*/ 115 w 145"/>
                <a:gd name="T41" fmla="*/ 101 h 112"/>
                <a:gd name="T42" fmla="*/ 120 w 145"/>
                <a:gd name="T43" fmla="*/ 106 h 112"/>
                <a:gd name="T44" fmla="*/ 144 w 145"/>
                <a:gd name="T45" fmla="*/ 11 h 112"/>
                <a:gd name="T46" fmla="*/ 140 w 145"/>
                <a:gd name="T47" fmla="*/ 6 h 112"/>
                <a:gd name="T48" fmla="*/ 7 w 145"/>
                <a:gd name="T49" fmla="*/ 1 h 112"/>
                <a:gd name="T50" fmla="*/ 1 w 145"/>
                <a:gd name="T51" fmla="*/ 6 h 112"/>
                <a:gd name="T52" fmla="*/ 5 w 145"/>
                <a:gd name="T53" fmla="*/ 61 h 112"/>
                <a:gd name="T54" fmla="*/ 7 w 145"/>
                <a:gd name="T55" fmla="*/ 102 h 112"/>
                <a:gd name="T56" fmla="*/ 16 w 145"/>
                <a:gd name="T57" fmla="*/ 104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5" h="112">
                  <a:moveTo>
                    <a:pt x="16" y="104"/>
                  </a:moveTo>
                  <a:cubicBezTo>
                    <a:pt x="19" y="94"/>
                    <a:pt x="17" y="82"/>
                    <a:pt x="15" y="71"/>
                  </a:cubicBezTo>
                  <a:cubicBezTo>
                    <a:pt x="11" y="48"/>
                    <a:pt x="15" y="26"/>
                    <a:pt x="10" y="4"/>
                  </a:cubicBezTo>
                  <a:cubicBezTo>
                    <a:pt x="8" y="6"/>
                    <a:pt x="6" y="8"/>
                    <a:pt x="4" y="9"/>
                  </a:cubicBezTo>
                  <a:cubicBezTo>
                    <a:pt x="49" y="16"/>
                    <a:pt x="95" y="15"/>
                    <a:pt x="140" y="15"/>
                  </a:cubicBezTo>
                  <a:cubicBezTo>
                    <a:pt x="138" y="13"/>
                    <a:pt x="137" y="11"/>
                    <a:pt x="136" y="9"/>
                  </a:cubicBezTo>
                  <a:cubicBezTo>
                    <a:pt x="125" y="40"/>
                    <a:pt x="119" y="72"/>
                    <a:pt x="111" y="104"/>
                  </a:cubicBezTo>
                  <a:cubicBezTo>
                    <a:pt x="110" y="106"/>
                    <a:pt x="112" y="110"/>
                    <a:pt x="115" y="110"/>
                  </a:cubicBezTo>
                  <a:cubicBezTo>
                    <a:pt x="116" y="109"/>
                    <a:pt x="117" y="109"/>
                    <a:pt x="117" y="109"/>
                  </a:cubicBezTo>
                  <a:cubicBezTo>
                    <a:pt x="119" y="109"/>
                    <a:pt x="121" y="108"/>
                    <a:pt x="121" y="106"/>
                  </a:cubicBezTo>
                  <a:cubicBezTo>
                    <a:pt x="122" y="106"/>
                    <a:pt x="122" y="105"/>
                    <a:pt x="122" y="105"/>
                  </a:cubicBezTo>
                  <a:cubicBezTo>
                    <a:pt x="123" y="101"/>
                    <a:pt x="117" y="97"/>
                    <a:pt x="114" y="100"/>
                  </a:cubicBezTo>
                  <a:cubicBezTo>
                    <a:pt x="114" y="101"/>
                    <a:pt x="113" y="102"/>
                    <a:pt x="112" y="103"/>
                  </a:cubicBezTo>
                  <a:cubicBezTo>
                    <a:pt x="115" y="104"/>
                    <a:pt x="118" y="105"/>
                    <a:pt x="120" y="106"/>
                  </a:cubicBezTo>
                  <a:cubicBezTo>
                    <a:pt x="120" y="105"/>
                    <a:pt x="120" y="104"/>
                    <a:pt x="120" y="104"/>
                  </a:cubicBezTo>
                  <a:cubicBezTo>
                    <a:pt x="119" y="98"/>
                    <a:pt x="110" y="98"/>
                    <a:pt x="111" y="104"/>
                  </a:cubicBezTo>
                  <a:cubicBezTo>
                    <a:pt x="111" y="104"/>
                    <a:pt x="111" y="105"/>
                    <a:pt x="111" y="106"/>
                  </a:cubicBezTo>
                  <a:cubicBezTo>
                    <a:pt x="111" y="109"/>
                    <a:pt x="116" y="112"/>
                    <a:pt x="119" y="109"/>
                  </a:cubicBezTo>
                  <a:cubicBezTo>
                    <a:pt x="119" y="108"/>
                    <a:pt x="120" y="108"/>
                    <a:pt x="121" y="107"/>
                  </a:cubicBezTo>
                  <a:cubicBezTo>
                    <a:pt x="118" y="105"/>
                    <a:pt x="116" y="104"/>
                    <a:pt x="113" y="102"/>
                  </a:cubicBezTo>
                  <a:cubicBezTo>
                    <a:pt x="114" y="102"/>
                    <a:pt x="115" y="101"/>
                    <a:pt x="115" y="101"/>
                  </a:cubicBezTo>
                  <a:cubicBezTo>
                    <a:pt x="117" y="102"/>
                    <a:pt x="118" y="104"/>
                    <a:pt x="120" y="106"/>
                  </a:cubicBezTo>
                  <a:cubicBezTo>
                    <a:pt x="128" y="74"/>
                    <a:pt x="133" y="42"/>
                    <a:pt x="144" y="11"/>
                  </a:cubicBezTo>
                  <a:cubicBezTo>
                    <a:pt x="145" y="9"/>
                    <a:pt x="143" y="6"/>
                    <a:pt x="140" y="6"/>
                  </a:cubicBezTo>
                  <a:cubicBezTo>
                    <a:pt x="95" y="6"/>
                    <a:pt x="51" y="7"/>
                    <a:pt x="7" y="1"/>
                  </a:cubicBezTo>
                  <a:cubicBezTo>
                    <a:pt x="3" y="0"/>
                    <a:pt x="0" y="3"/>
                    <a:pt x="1" y="6"/>
                  </a:cubicBezTo>
                  <a:cubicBezTo>
                    <a:pt x="5" y="24"/>
                    <a:pt x="4" y="43"/>
                    <a:pt x="5" y="61"/>
                  </a:cubicBezTo>
                  <a:cubicBezTo>
                    <a:pt x="5" y="74"/>
                    <a:pt x="12" y="89"/>
                    <a:pt x="7" y="102"/>
                  </a:cubicBezTo>
                  <a:cubicBezTo>
                    <a:pt x="5" y="107"/>
                    <a:pt x="14" y="110"/>
                    <a:pt x="16" y="104"/>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2" name="Freeform 44"/>
            <p:cNvSpPr/>
            <p:nvPr/>
          </p:nvSpPr>
          <p:spPr bwMode="auto">
            <a:xfrm>
              <a:off x="3848100" y="4862513"/>
              <a:ext cx="76200" cy="44450"/>
            </a:xfrm>
            <a:custGeom>
              <a:avLst/>
              <a:gdLst>
                <a:gd name="T0" fmla="*/ 5 w 24"/>
                <a:gd name="T1" fmla="*/ 13 h 14"/>
                <a:gd name="T2" fmla="*/ 20 w 24"/>
                <a:gd name="T3" fmla="*/ 7 h 14"/>
                <a:gd name="T4" fmla="*/ 17 w 24"/>
                <a:gd name="T5" fmla="*/ 1 h 14"/>
                <a:gd name="T6" fmla="*/ 3 w 24"/>
                <a:gd name="T7" fmla="*/ 7 h 14"/>
                <a:gd name="T8" fmla="*/ 5 w 24"/>
                <a:gd name="T9" fmla="*/ 13 h 14"/>
              </a:gdLst>
              <a:ahLst/>
              <a:cxnLst>
                <a:cxn ang="0">
                  <a:pos x="T0" y="T1"/>
                </a:cxn>
                <a:cxn ang="0">
                  <a:pos x="T2" y="T3"/>
                </a:cxn>
                <a:cxn ang="0">
                  <a:pos x="T4" y="T5"/>
                </a:cxn>
                <a:cxn ang="0">
                  <a:pos x="T6" y="T7"/>
                </a:cxn>
                <a:cxn ang="0">
                  <a:pos x="T8" y="T9"/>
                </a:cxn>
              </a:cxnLst>
              <a:rect l="0" t="0" r="r" b="b"/>
              <a:pathLst>
                <a:path w="24" h="14">
                  <a:moveTo>
                    <a:pt x="5" y="13"/>
                  </a:moveTo>
                  <a:cubicBezTo>
                    <a:pt x="10" y="11"/>
                    <a:pt x="15" y="9"/>
                    <a:pt x="20" y="7"/>
                  </a:cubicBezTo>
                  <a:cubicBezTo>
                    <a:pt x="24" y="5"/>
                    <a:pt x="21" y="0"/>
                    <a:pt x="17" y="1"/>
                  </a:cubicBezTo>
                  <a:cubicBezTo>
                    <a:pt x="13" y="4"/>
                    <a:pt x="8" y="6"/>
                    <a:pt x="3" y="7"/>
                  </a:cubicBezTo>
                  <a:cubicBezTo>
                    <a:pt x="0" y="9"/>
                    <a:pt x="1" y="14"/>
                    <a:pt x="5" y="13"/>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Freeform 45"/>
            <p:cNvSpPr/>
            <p:nvPr/>
          </p:nvSpPr>
          <p:spPr bwMode="auto">
            <a:xfrm>
              <a:off x="4073525" y="4859338"/>
              <a:ext cx="41275" cy="38100"/>
            </a:xfrm>
            <a:custGeom>
              <a:avLst/>
              <a:gdLst>
                <a:gd name="T0" fmla="*/ 1 w 13"/>
                <a:gd name="T1" fmla="*/ 5 h 12"/>
                <a:gd name="T2" fmla="*/ 7 w 13"/>
                <a:gd name="T3" fmla="*/ 11 h 12"/>
                <a:gd name="T4" fmla="*/ 12 w 13"/>
                <a:gd name="T5" fmla="*/ 11 h 12"/>
                <a:gd name="T6" fmla="*/ 12 w 13"/>
                <a:gd name="T7" fmla="*/ 7 h 12"/>
                <a:gd name="T8" fmla="*/ 6 w 13"/>
                <a:gd name="T9" fmla="*/ 1 h 12"/>
                <a:gd name="T10" fmla="*/ 1 w 13"/>
                <a:gd name="T11" fmla="*/ 1 h 12"/>
                <a:gd name="T12" fmla="*/ 1 w 13"/>
                <a:gd name="T13" fmla="*/ 5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1" y="5"/>
                  </a:moveTo>
                  <a:cubicBezTo>
                    <a:pt x="4" y="7"/>
                    <a:pt x="5" y="9"/>
                    <a:pt x="7" y="11"/>
                  </a:cubicBezTo>
                  <a:cubicBezTo>
                    <a:pt x="9" y="12"/>
                    <a:pt x="10" y="12"/>
                    <a:pt x="12" y="11"/>
                  </a:cubicBezTo>
                  <a:cubicBezTo>
                    <a:pt x="13" y="10"/>
                    <a:pt x="13" y="8"/>
                    <a:pt x="12" y="7"/>
                  </a:cubicBezTo>
                  <a:cubicBezTo>
                    <a:pt x="10" y="5"/>
                    <a:pt x="8" y="3"/>
                    <a:pt x="6" y="1"/>
                  </a:cubicBezTo>
                  <a:cubicBezTo>
                    <a:pt x="4" y="0"/>
                    <a:pt x="3" y="0"/>
                    <a:pt x="1" y="1"/>
                  </a:cubicBezTo>
                  <a:cubicBezTo>
                    <a:pt x="0" y="2"/>
                    <a:pt x="0" y="4"/>
                    <a:pt x="1" y="5"/>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4" name="Freeform 46"/>
            <p:cNvSpPr/>
            <p:nvPr/>
          </p:nvSpPr>
          <p:spPr bwMode="auto">
            <a:xfrm>
              <a:off x="3959225" y="4735513"/>
              <a:ext cx="41275" cy="38100"/>
            </a:xfrm>
            <a:custGeom>
              <a:avLst/>
              <a:gdLst>
                <a:gd name="T0" fmla="*/ 5 w 13"/>
                <a:gd name="T1" fmla="*/ 11 h 12"/>
                <a:gd name="T2" fmla="*/ 11 w 13"/>
                <a:gd name="T3" fmla="*/ 6 h 12"/>
                <a:gd name="T4" fmla="*/ 12 w 13"/>
                <a:gd name="T5" fmla="*/ 2 h 12"/>
                <a:gd name="T6" fmla="*/ 8 w 13"/>
                <a:gd name="T7" fmla="*/ 1 h 12"/>
                <a:gd name="T8" fmla="*/ 2 w 13"/>
                <a:gd name="T9" fmla="*/ 6 h 12"/>
                <a:gd name="T10" fmla="*/ 0 w 13"/>
                <a:gd name="T11" fmla="*/ 10 h 12"/>
                <a:gd name="T12" fmla="*/ 5 w 13"/>
                <a:gd name="T13" fmla="*/ 11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5" y="11"/>
                  </a:moveTo>
                  <a:cubicBezTo>
                    <a:pt x="7" y="9"/>
                    <a:pt x="9" y="8"/>
                    <a:pt x="11" y="6"/>
                  </a:cubicBezTo>
                  <a:cubicBezTo>
                    <a:pt x="12" y="5"/>
                    <a:pt x="13" y="4"/>
                    <a:pt x="12" y="2"/>
                  </a:cubicBezTo>
                  <a:cubicBezTo>
                    <a:pt x="11" y="1"/>
                    <a:pt x="9" y="0"/>
                    <a:pt x="8" y="1"/>
                  </a:cubicBezTo>
                  <a:cubicBezTo>
                    <a:pt x="6" y="3"/>
                    <a:pt x="4" y="4"/>
                    <a:pt x="2" y="6"/>
                  </a:cubicBezTo>
                  <a:cubicBezTo>
                    <a:pt x="0" y="7"/>
                    <a:pt x="0" y="8"/>
                    <a:pt x="0" y="10"/>
                  </a:cubicBezTo>
                  <a:cubicBezTo>
                    <a:pt x="1" y="11"/>
                    <a:pt x="3" y="12"/>
                    <a:pt x="5" y="11"/>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47"/>
            <p:cNvSpPr/>
            <p:nvPr/>
          </p:nvSpPr>
          <p:spPr bwMode="auto">
            <a:xfrm>
              <a:off x="4171950" y="4624388"/>
              <a:ext cx="44450" cy="41275"/>
            </a:xfrm>
            <a:custGeom>
              <a:avLst/>
              <a:gdLst>
                <a:gd name="T0" fmla="*/ 5 w 14"/>
                <a:gd name="T1" fmla="*/ 12 h 13"/>
                <a:gd name="T2" fmla="*/ 12 w 14"/>
                <a:gd name="T3" fmla="*/ 7 h 13"/>
                <a:gd name="T4" fmla="*/ 13 w 14"/>
                <a:gd name="T5" fmla="*/ 2 h 13"/>
                <a:gd name="T6" fmla="*/ 9 w 14"/>
                <a:gd name="T7" fmla="*/ 1 h 13"/>
                <a:gd name="T8" fmla="*/ 2 w 14"/>
                <a:gd name="T9" fmla="*/ 7 h 13"/>
                <a:gd name="T10" fmla="*/ 1 w 14"/>
                <a:gd name="T11" fmla="*/ 11 h 13"/>
                <a:gd name="T12" fmla="*/ 5 w 14"/>
                <a:gd name="T13" fmla="*/ 12 h 13"/>
              </a:gdLst>
              <a:ahLst/>
              <a:cxnLst>
                <a:cxn ang="0">
                  <a:pos x="T0" y="T1"/>
                </a:cxn>
                <a:cxn ang="0">
                  <a:pos x="T2" y="T3"/>
                </a:cxn>
                <a:cxn ang="0">
                  <a:pos x="T4" y="T5"/>
                </a:cxn>
                <a:cxn ang="0">
                  <a:pos x="T6" y="T7"/>
                </a:cxn>
                <a:cxn ang="0">
                  <a:pos x="T8" y="T9"/>
                </a:cxn>
                <a:cxn ang="0">
                  <a:pos x="T10" y="T11"/>
                </a:cxn>
                <a:cxn ang="0">
                  <a:pos x="T12" y="T13"/>
                </a:cxn>
              </a:cxnLst>
              <a:rect l="0" t="0" r="r" b="b"/>
              <a:pathLst>
                <a:path w="14" h="13">
                  <a:moveTo>
                    <a:pt x="5" y="12"/>
                  </a:moveTo>
                  <a:cubicBezTo>
                    <a:pt x="7" y="10"/>
                    <a:pt x="10" y="8"/>
                    <a:pt x="12" y="7"/>
                  </a:cubicBezTo>
                  <a:cubicBezTo>
                    <a:pt x="14" y="6"/>
                    <a:pt x="14" y="4"/>
                    <a:pt x="13" y="2"/>
                  </a:cubicBezTo>
                  <a:cubicBezTo>
                    <a:pt x="13" y="1"/>
                    <a:pt x="11" y="0"/>
                    <a:pt x="9" y="1"/>
                  </a:cubicBezTo>
                  <a:cubicBezTo>
                    <a:pt x="7" y="3"/>
                    <a:pt x="4" y="5"/>
                    <a:pt x="2" y="7"/>
                  </a:cubicBezTo>
                  <a:cubicBezTo>
                    <a:pt x="0" y="8"/>
                    <a:pt x="0" y="9"/>
                    <a:pt x="1" y="11"/>
                  </a:cubicBezTo>
                  <a:cubicBezTo>
                    <a:pt x="1" y="12"/>
                    <a:pt x="3" y="13"/>
                    <a:pt x="5" y="12"/>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Freeform 48"/>
            <p:cNvSpPr/>
            <p:nvPr/>
          </p:nvSpPr>
          <p:spPr bwMode="auto">
            <a:xfrm>
              <a:off x="4365625" y="4865688"/>
              <a:ext cx="38100" cy="44450"/>
            </a:xfrm>
            <a:custGeom>
              <a:avLst/>
              <a:gdLst>
                <a:gd name="T0" fmla="*/ 0 w 12"/>
                <a:gd name="T1" fmla="*/ 4 h 14"/>
                <a:gd name="T2" fmla="*/ 7 w 12"/>
                <a:gd name="T3" fmla="*/ 13 h 14"/>
                <a:gd name="T4" fmla="*/ 11 w 12"/>
                <a:gd name="T5" fmla="*/ 13 h 14"/>
                <a:gd name="T6" fmla="*/ 11 w 12"/>
                <a:gd name="T7" fmla="*/ 8 h 14"/>
                <a:gd name="T8" fmla="*/ 5 w 12"/>
                <a:gd name="T9" fmla="*/ 1 h 14"/>
                <a:gd name="T10" fmla="*/ 1 w 12"/>
                <a:gd name="T11" fmla="*/ 0 h 14"/>
                <a:gd name="T12" fmla="*/ 0 w 12"/>
                <a:gd name="T13" fmla="*/ 4 h 14"/>
              </a:gdLst>
              <a:ahLst/>
              <a:cxnLst>
                <a:cxn ang="0">
                  <a:pos x="T0" y="T1"/>
                </a:cxn>
                <a:cxn ang="0">
                  <a:pos x="T2" y="T3"/>
                </a:cxn>
                <a:cxn ang="0">
                  <a:pos x="T4" y="T5"/>
                </a:cxn>
                <a:cxn ang="0">
                  <a:pos x="T6" y="T7"/>
                </a:cxn>
                <a:cxn ang="0">
                  <a:pos x="T8" y="T9"/>
                </a:cxn>
                <a:cxn ang="0">
                  <a:pos x="T10" y="T11"/>
                </a:cxn>
                <a:cxn ang="0">
                  <a:pos x="T12" y="T13"/>
                </a:cxn>
              </a:cxnLst>
              <a:rect l="0" t="0" r="r" b="b"/>
              <a:pathLst>
                <a:path w="12" h="14">
                  <a:moveTo>
                    <a:pt x="0" y="4"/>
                  </a:moveTo>
                  <a:cubicBezTo>
                    <a:pt x="2" y="8"/>
                    <a:pt x="4" y="10"/>
                    <a:pt x="7" y="13"/>
                  </a:cubicBezTo>
                  <a:cubicBezTo>
                    <a:pt x="8" y="14"/>
                    <a:pt x="10" y="14"/>
                    <a:pt x="11" y="13"/>
                  </a:cubicBezTo>
                  <a:cubicBezTo>
                    <a:pt x="12" y="11"/>
                    <a:pt x="12" y="9"/>
                    <a:pt x="11" y="8"/>
                  </a:cubicBezTo>
                  <a:cubicBezTo>
                    <a:pt x="9" y="6"/>
                    <a:pt x="7" y="4"/>
                    <a:pt x="5" y="1"/>
                  </a:cubicBezTo>
                  <a:cubicBezTo>
                    <a:pt x="5" y="0"/>
                    <a:pt x="3" y="0"/>
                    <a:pt x="1" y="0"/>
                  </a:cubicBezTo>
                  <a:cubicBezTo>
                    <a:pt x="0" y="1"/>
                    <a:pt x="0" y="3"/>
                    <a:pt x="0" y="4"/>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7" name="Freeform 49"/>
            <p:cNvSpPr/>
            <p:nvPr/>
          </p:nvSpPr>
          <p:spPr bwMode="auto">
            <a:xfrm>
              <a:off x="4368800" y="4735513"/>
              <a:ext cx="38100" cy="34925"/>
            </a:xfrm>
            <a:custGeom>
              <a:avLst/>
              <a:gdLst>
                <a:gd name="T0" fmla="*/ 5 w 12"/>
                <a:gd name="T1" fmla="*/ 10 h 11"/>
                <a:gd name="T2" fmla="*/ 10 w 12"/>
                <a:gd name="T3" fmla="*/ 6 h 11"/>
                <a:gd name="T4" fmla="*/ 11 w 12"/>
                <a:gd name="T5" fmla="*/ 2 h 11"/>
                <a:gd name="T6" fmla="*/ 7 w 12"/>
                <a:gd name="T7" fmla="*/ 1 h 11"/>
                <a:gd name="T8" fmla="*/ 2 w 12"/>
                <a:gd name="T9" fmla="*/ 4 h 11"/>
                <a:gd name="T10" fmla="*/ 1 w 12"/>
                <a:gd name="T11" fmla="*/ 8 h 11"/>
                <a:gd name="T12" fmla="*/ 5 w 12"/>
                <a:gd name="T13" fmla="*/ 10 h 11"/>
              </a:gdLst>
              <a:ahLst/>
              <a:cxnLst>
                <a:cxn ang="0">
                  <a:pos x="T0" y="T1"/>
                </a:cxn>
                <a:cxn ang="0">
                  <a:pos x="T2" y="T3"/>
                </a:cxn>
                <a:cxn ang="0">
                  <a:pos x="T4" y="T5"/>
                </a:cxn>
                <a:cxn ang="0">
                  <a:pos x="T6" y="T7"/>
                </a:cxn>
                <a:cxn ang="0">
                  <a:pos x="T8" y="T9"/>
                </a:cxn>
                <a:cxn ang="0">
                  <a:pos x="T10" y="T11"/>
                </a:cxn>
                <a:cxn ang="0">
                  <a:pos x="T12" y="T13"/>
                </a:cxn>
              </a:cxnLst>
              <a:rect l="0" t="0" r="r" b="b"/>
              <a:pathLst>
                <a:path w="12" h="11">
                  <a:moveTo>
                    <a:pt x="5" y="10"/>
                  </a:moveTo>
                  <a:cubicBezTo>
                    <a:pt x="7" y="8"/>
                    <a:pt x="9" y="7"/>
                    <a:pt x="10" y="6"/>
                  </a:cubicBezTo>
                  <a:cubicBezTo>
                    <a:pt x="12" y="5"/>
                    <a:pt x="12" y="3"/>
                    <a:pt x="11" y="2"/>
                  </a:cubicBezTo>
                  <a:cubicBezTo>
                    <a:pt x="11" y="1"/>
                    <a:pt x="9" y="0"/>
                    <a:pt x="7" y="1"/>
                  </a:cubicBezTo>
                  <a:cubicBezTo>
                    <a:pt x="6" y="2"/>
                    <a:pt x="4" y="3"/>
                    <a:pt x="2" y="4"/>
                  </a:cubicBezTo>
                  <a:cubicBezTo>
                    <a:pt x="1" y="5"/>
                    <a:pt x="0" y="7"/>
                    <a:pt x="1" y="8"/>
                  </a:cubicBezTo>
                  <a:cubicBezTo>
                    <a:pt x="2" y="10"/>
                    <a:pt x="4" y="11"/>
                    <a:pt x="5" y="10"/>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50"/>
            <p:cNvSpPr/>
            <p:nvPr/>
          </p:nvSpPr>
          <p:spPr bwMode="auto">
            <a:xfrm>
              <a:off x="2776538" y="5364163"/>
              <a:ext cx="139700" cy="285750"/>
            </a:xfrm>
            <a:custGeom>
              <a:avLst/>
              <a:gdLst>
                <a:gd name="T0" fmla="*/ 29 w 44"/>
                <a:gd name="T1" fmla="*/ 7 h 90"/>
                <a:gd name="T2" fmla="*/ 2 w 44"/>
                <a:gd name="T3" fmla="*/ 80 h 90"/>
                <a:gd name="T4" fmla="*/ 14 w 44"/>
                <a:gd name="T5" fmla="*/ 83 h 90"/>
                <a:gd name="T6" fmla="*/ 40 w 44"/>
                <a:gd name="T7" fmla="*/ 13 h 90"/>
                <a:gd name="T8" fmla="*/ 29 w 44"/>
                <a:gd name="T9" fmla="*/ 7 h 90"/>
              </a:gdLst>
              <a:ahLst/>
              <a:cxnLst>
                <a:cxn ang="0">
                  <a:pos x="T0" y="T1"/>
                </a:cxn>
                <a:cxn ang="0">
                  <a:pos x="T2" y="T3"/>
                </a:cxn>
                <a:cxn ang="0">
                  <a:pos x="T4" y="T5"/>
                </a:cxn>
                <a:cxn ang="0">
                  <a:pos x="T6" y="T7"/>
                </a:cxn>
                <a:cxn ang="0">
                  <a:pos x="T8" y="T9"/>
                </a:cxn>
              </a:cxnLst>
              <a:rect l="0" t="0" r="r" b="b"/>
              <a:pathLst>
                <a:path w="44" h="90">
                  <a:moveTo>
                    <a:pt x="29" y="7"/>
                  </a:moveTo>
                  <a:cubicBezTo>
                    <a:pt x="15" y="29"/>
                    <a:pt x="8" y="54"/>
                    <a:pt x="2" y="80"/>
                  </a:cubicBezTo>
                  <a:cubicBezTo>
                    <a:pt x="0" y="87"/>
                    <a:pt x="12" y="90"/>
                    <a:pt x="14" y="83"/>
                  </a:cubicBezTo>
                  <a:cubicBezTo>
                    <a:pt x="20" y="59"/>
                    <a:pt x="26" y="34"/>
                    <a:pt x="40" y="13"/>
                  </a:cubicBezTo>
                  <a:cubicBezTo>
                    <a:pt x="44" y="6"/>
                    <a:pt x="33" y="0"/>
                    <a:pt x="29"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51"/>
            <p:cNvSpPr/>
            <p:nvPr/>
          </p:nvSpPr>
          <p:spPr bwMode="auto">
            <a:xfrm>
              <a:off x="3046413" y="5367338"/>
              <a:ext cx="69850" cy="288925"/>
            </a:xfrm>
            <a:custGeom>
              <a:avLst/>
              <a:gdLst>
                <a:gd name="T0" fmla="*/ 9 w 22"/>
                <a:gd name="T1" fmla="*/ 7 h 91"/>
                <a:gd name="T2" fmla="*/ 1 w 22"/>
                <a:gd name="T3" fmla="*/ 80 h 91"/>
                <a:gd name="T4" fmla="*/ 13 w 22"/>
                <a:gd name="T5" fmla="*/ 83 h 91"/>
                <a:gd name="T6" fmla="*/ 21 w 22"/>
                <a:gd name="T7" fmla="*/ 10 h 91"/>
                <a:gd name="T8" fmla="*/ 9 w 22"/>
                <a:gd name="T9" fmla="*/ 7 h 91"/>
              </a:gdLst>
              <a:ahLst/>
              <a:cxnLst>
                <a:cxn ang="0">
                  <a:pos x="T0" y="T1"/>
                </a:cxn>
                <a:cxn ang="0">
                  <a:pos x="T2" y="T3"/>
                </a:cxn>
                <a:cxn ang="0">
                  <a:pos x="T4" y="T5"/>
                </a:cxn>
                <a:cxn ang="0">
                  <a:pos x="T6" y="T7"/>
                </a:cxn>
                <a:cxn ang="0">
                  <a:pos x="T8" y="T9"/>
                </a:cxn>
              </a:cxnLst>
              <a:rect l="0" t="0" r="r" b="b"/>
              <a:pathLst>
                <a:path w="22" h="91">
                  <a:moveTo>
                    <a:pt x="9" y="7"/>
                  </a:moveTo>
                  <a:cubicBezTo>
                    <a:pt x="4" y="31"/>
                    <a:pt x="6" y="56"/>
                    <a:pt x="1" y="80"/>
                  </a:cubicBezTo>
                  <a:cubicBezTo>
                    <a:pt x="0" y="88"/>
                    <a:pt x="11" y="91"/>
                    <a:pt x="13" y="83"/>
                  </a:cubicBezTo>
                  <a:cubicBezTo>
                    <a:pt x="18" y="59"/>
                    <a:pt x="16" y="34"/>
                    <a:pt x="21" y="10"/>
                  </a:cubicBezTo>
                  <a:cubicBezTo>
                    <a:pt x="22" y="3"/>
                    <a:pt x="11" y="0"/>
                    <a:pt x="9"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52"/>
            <p:cNvSpPr/>
            <p:nvPr/>
          </p:nvSpPr>
          <p:spPr bwMode="auto">
            <a:xfrm>
              <a:off x="3300413" y="5373688"/>
              <a:ext cx="47625" cy="269875"/>
            </a:xfrm>
            <a:custGeom>
              <a:avLst/>
              <a:gdLst>
                <a:gd name="T0" fmla="*/ 3 w 15"/>
                <a:gd name="T1" fmla="*/ 8 h 85"/>
                <a:gd name="T2" fmla="*/ 0 w 15"/>
                <a:gd name="T3" fmla="*/ 77 h 85"/>
                <a:gd name="T4" fmla="*/ 12 w 15"/>
                <a:gd name="T5" fmla="*/ 77 h 85"/>
                <a:gd name="T6" fmla="*/ 15 w 15"/>
                <a:gd name="T7" fmla="*/ 8 h 85"/>
                <a:gd name="T8" fmla="*/ 3 w 15"/>
                <a:gd name="T9" fmla="*/ 8 h 85"/>
              </a:gdLst>
              <a:ahLst/>
              <a:cxnLst>
                <a:cxn ang="0">
                  <a:pos x="T0" y="T1"/>
                </a:cxn>
                <a:cxn ang="0">
                  <a:pos x="T2" y="T3"/>
                </a:cxn>
                <a:cxn ang="0">
                  <a:pos x="T4" y="T5"/>
                </a:cxn>
                <a:cxn ang="0">
                  <a:pos x="T6" y="T7"/>
                </a:cxn>
                <a:cxn ang="0">
                  <a:pos x="T8" y="T9"/>
                </a:cxn>
              </a:cxnLst>
              <a:rect l="0" t="0" r="r" b="b"/>
              <a:pathLst>
                <a:path w="15" h="85">
                  <a:moveTo>
                    <a:pt x="3" y="8"/>
                  </a:moveTo>
                  <a:cubicBezTo>
                    <a:pt x="1" y="31"/>
                    <a:pt x="0" y="54"/>
                    <a:pt x="0" y="77"/>
                  </a:cubicBezTo>
                  <a:cubicBezTo>
                    <a:pt x="0" y="85"/>
                    <a:pt x="12" y="85"/>
                    <a:pt x="12" y="77"/>
                  </a:cubicBezTo>
                  <a:cubicBezTo>
                    <a:pt x="12" y="54"/>
                    <a:pt x="13" y="31"/>
                    <a:pt x="15" y="8"/>
                  </a:cubicBezTo>
                  <a:cubicBezTo>
                    <a:pt x="15" y="0"/>
                    <a:pt x="3" y="1"/>
                    <a:pt x="3"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Freeform 53"/>
            <p:cNvSpPr/>
            <p:nvPr/>
          </p:nvSpPr>
          <p:spPr bwMode="auto">
            <a:xfrm>
              <a:off x="3559175" y="5360988"/>
              <a:ext cx="53975" cy="263525"/>
            </a:xfrm>
            <a:custGeom>
              <a:avLst/>
              <a:gdLst>
                <a:gd name="T0" fmla="*/ 0 w 17"/>
                <a:gd name="T1" fmla="*/ 7 h 83"/>
                <a:gd name="T2" fmla="*/ 5 w 17"/>
                <a:gd name="T3" fmla="*/ 75 h 83"/>
                <a:gd name="T4" fmla="*/ 17 w 17"/>
                <a:gd name="T5" fmla="*/ 75 h 83"/>
                <a:gd name="T6" fmla="*/ 12 w 17"/>
                <a:gd name="T7" fmla="*/ 7 h 83"/>
                <a:gd name="T8" fmla="*/ 0 w 17"/>
                <a:gd name="T9" fmla="*/ 7 h 83"/>
              </a:gdLst>
              <a:ahLst/>
              <a:cxnLst>
                <a:cxn ang="0">
                  <a:pos x="T0" y="T1"/>
                </a:cxn>
                <a:cxn ang="0">
                  <a:pos x="T2" y="T3"/>
                </a:cxn>
                <a:cxn ang="0">
                  <a:pos x="T4" y="T5"/>
                </a:cxn>
                <a:cxn ang="0">
                  <a:pos x="T6" y="T7"/>
                </a:cxn>
                <a:cxn ang="0">
                  <a:pos x="T8" y="T9"/>
                </a:cxn>
              </a:cxnLst>
              <a:rect l="0" t="0" r="r" b="b"/>
              <a:pathLst>
                <a:path w="17" h="83">
                  <a:moveTo>
                    <a:pt x="0" y="7"/>
                  </a:moveTo>
                  <a:cubicBezTo>
                    <a:pt x="0" y="30"/>
                    <a:pt x="5" y="53"/>
                    <a:pt x="5" y="75"/>
                  </a:cubicBezTo>
                  <a:cubicBezTo>
                    <a:pt x="5" y="83"/>
                    <a:pt x="17" y="83"/>
                    <a:pt x="17" y="75"/>
                  </a:cubicBezTo>
                  <a:cubicBezTo>
                    <a:pt x="17" y="53"/>
                    <a:pt x="12" y="30"/>
                    <a:pt x="12" y="7"/>
                  </a:cubicBezTo>
                  <a:cubicBezTo>
                    <a:pt x="12" y="0"/>
                    <a:pt x="0" y="0"/>
                    <a:pt x="0"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2" name="Freeform 54"/>
            <p:cNvSpPr/>
            <p:nvPr/>
          </p:nvSpPr>
          <p:spPr bwMode="auto">
            <a:xfrm>
              <a:off x="5449888" y="5386388"/>
              <a:ext cx="55563" cy="298450"/>
            </a:xfrm>
            <a:custGeom>
              <a:avLst/>
              <a:gdLst>
                <a:gd name="T0" fmla="*/ 5 w 18"/>
                <a:gd name="T1" fmla="*/ 7 h 94"/>
                <a:gd name="T2" fmla="*/ 0 w 18"/>
                <a:gd name="T3" fmla="*/ 87 h 94"/>
                <a:gd name="T4" fmla="*/ 12 w 18"/>
                <a:gd name="T5" fmla="*/ 87 h 94"/>
                <a:gd name="T6" fmla="*/ 17 w 18"/>
                <a:gd name="T7" fmla="*/ 7 h 94"/>
                <a:gd name="T8" fmla="*/ 5 w 18"/>
                <a:gd name="T9" fmla="*/ 7 h 94"/>
              </a:gdLst>
              <a:ahLst/>
              <a:cxnLst>
                <a:cxn ang="0">
                  <a:pos x="T0" y="T1"/>
                </a:cxn>
                <a:cxn ang="0">
                  <a:pos x="T2" y="T3"/>
                </a:cxn>
                <a:cxn ang="0">
                  <a:pos x="T4" y="T5"/>
                </a:cxn>
                <a:cxn ang="0">
                  <a:pos x="T6" y="T7"/>
                </a:cxn>
                <a:cxn ang="0">
                  <a:pos x="T8" y="T9"/>
                </a:cxn>
              </a:cxnLst>
              <a:rect l="0" t="0" r="r" b="b"/>
              <a:pathLst>
                <a:path w="18" h="94">
                  <a:moveTo>
                    <a:pt x="5" y="7"/>
                  </a:moveTo>
                  <a:cubicBezTo>
                    <a:pt x="3" y="34"/>
                    <a:pt x="1" y="60"/>
                    <a:pt x="0" y="87"/>
                  </a:cubicBezTo>
                  <a:cubicBezTo>
                    <a:pt x="0" y="94"/>
                    <a:pt x="12" y="94"/>
                    <a:pt x="12" y="87"/>
                  </a:cubicBezTo>
                  <a:cubicBezTo>
                    <a:pt x="13" y="60"/>
                    <a:pt x="15" y="34"/>
                    <a:pt x="17" y="7"/>
                  </a:cubicBezTo>
                  <a:cubicBezTo>
                    <a:pt x="18" y="0"/>
                    <a:pt x="6" y="0"/>
                    <a:pt x="5"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55"/>
            <p:cNvSpPr/>
            <p:nvPr/>
          </p:nvSpPr>
          <p:spPr bwMode="auto">
            <a:xfrm>
              <a:off x="5670550" y="5392738"/>
              <a:ext cx="79375" cy="288925"/>
            </a:xfrm>
            <a:custGeom>
              <a:avLst/>
              <a:gdLst>
                <a:gd name="T0" fmla="*/ 9 w 25"/>
                <a:gd name="T1" fmla="*/ 8 h 91"/>
                <a:gd name="T2" fmla="*/ 3 w 25"/>
                <a:gd name="T3" fmla="*/ 78 h 91"/>
                <a:gd name="T4" fmla="*/ 14 w 25"/>
                <a:gd name="T5" fmla="*/ 84 h 91"/>
                <a:gd name="T6" fmla="*/ 21 w 25"/>
                <a:gd name="T7" fmla="*/ 11 h 91"/>
                <a:gd name="T8" fmla="*/ 9 w 25"/>
                <a:gd name="T9" fmla="*/ 8 h 91"/>
              </a:gdLst>
              <a:ahLst/>
              <a:cxnLst>
                <a:cxn ang="0">
                  <a:pos x="T0" y="T1"/>
                </a:cxn>
                <a:cxn ang="0">
                  <a:pos x="T2" y="T3"/>
                </a:cxn>
                <a:cxn ang="0">
                  <a:pos x="T4" y="T5"/>
                </a:cxn>
                <a:cxn ang="0">
                  <a:pos x="T6" y="T7"/>
                </a:cxn>
                <a:cxn ang="0">
                  <a:pos x="T8" y="T9"/>
                </a:cxn>
              </a:cxnLst>
              <a:rect l="0" t="0" r="r" b="b"/>
              <a:pathLst>
                <a:path w="25" h="91">
                  <a:moveTo>
                    <a:pt x="9" y="8"/>
                  </a:moveTo>
                  <a:cubicBezTo>
                    <a:pt x="3" y="30"/>
                    <a:pt x="14" y="57"/>
                    <a:pt x="3" y="78"/>
                  </a:cubicBezTo>
                  <a:cubicBezTo>
                    <a:pt x="0" y="85"/>
                    <a:pt x="10" y="91"/>
                    <a:pt x="14" y="84"/>
                  </a:cubicBezTo>
                  <a:cubicBezTo>
                    <a:pt x="25" y="61"/>
                    <a:pt x="14" y="35"/>
                    <a:pt x="21" y="11"/>
                  </a:cubicBezTo>
                  <a:cubicBezTo>
                    <a:pt x="23" y="3"/>
                    <a:pt x="11" y="0"/>
                    <a:pt x="9"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4" name="Freeform 56"/>
            <p:cNvSpPr/>
            <p:nvPr/>
          </p:nvSpPr>
          <p:spPr bwMode="auto">
            <a:xfrm>
              <a:off x="5921375" y="5421313"/>
              <a:ext cx="79375" cy="260350"/>
            </a:xfrm>
            <a:custGeom>
              <a:avLst/>
              <a:gdLst>
                <a:gd name="T0" fmla="*/ 0 w 25"/>
                <a:gd name="T1" fmla="*/ 8 h 82"/>
                <a:gd name="T2" fmla="*/ 11 w 25"/>
                <a:gd name="T3" fmla="*/ 75 h 82"/>
                <a:gd name="T4" fmla="*/ 23 w 25"/>
                <a:gd name="T5" fmla="*/ 72 h 82"/>
                <a:gd name="T6" fmla="*/ 12 w 25"/>
                <a:gd name="T7" fmla="*/ 8 h 82"/>
                <a:gd name="T8" fmla="*/ 0 w 25"/>
                <a:gd name="T9" fmla="*/ 8 h 82"/>
              </a:gdLst>
              <a:ahLst/>
              <a:cxnLst>
                <a:cxn ang="0">
                  <a:pos x="T0" y="T1"/>
                </a:cxn>
                <a:cxn ang="0">
                  <a:pos x="T2" y="T3"/>
                </a:cxn>
                <a:cxn ang="0">
                  <a:pos x="T4" y="T5"/>
                </a:cxn>
                <a:cxn ang="0">
                  <a:pos x="T6" y="T7"/>
                </a:cxn>
                <a:cxn ang="0">
                  <a:pos x="T8" y="T9"/>
                </a:cxn>
              </a:cxnLst>
              <a:rect l="0" t="0" r="r" b="b"/>
              <a:pathLst>
                <a:path w="25" h="82">
                  <a:moveTo>
                    <a:pt x="0" y="8"/>
                  </a:moveTo>
                  <a:cubicBezTo>
                    <a:pt x="2" y="31"/>
                    <a:pt x="5" y="53"/>
                    <a:pt x="11" y="75"/>
                  </a:cubicBezTo>
                  <a:cubicBezTo>
                    <a:pt x="13" y="82"/>
                    <a:pt x="25" y="79"/>
                    <a:pt x="23" y="72"/>
                  </a:cubicBezTo>
                  <a:cubicBezTo>
                    <a:pt x="17" y="51"/>
                    <a:pt x="14" y="30"/>
                    <a:pt x="12" y="8"/>
                  </a:cubicBezTo>
                  <a:cubicBezTo>
                    <a:pt x="12" y="0"/>
                    <a:pt x="0" y="0"/>
                    <a:pt x="0"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5" name="Freeform 57"/>
            <p:cNvSpPr/>
            <p:nvPr/>
          </p:nvSpPr>
          <p:spPr bwMode="auto">
            <a:xfrm>
              <a:off x="6191250" y="5405438"/>
              <a:ext cx="79375" cy="266700"/>
            </a:xfrm>
            <a:custGeom>
              <a:avLst/>
              <a:gdLst>
                <a:gd name="T0" fmla="*/ 1 w 25"/>
                <a:gd name="T1" fmla="*/ 11 h 84"/>
                <a:gd name="T2" fmla="*/ 12 w 25"/>
                <a:gd name="T3" fmla="*/ 77 h 84"/>
                <a:gd name="T4" fmla="*/ 24 w 25"/>
                <a:gd name="T5" fmla="*/ 73 h 84"/>
                <a:gd name="T6" fmla="*/ 13 w 25"/>
                <a:gd name="T7" fmla="*/ 8 h 84"/>
                <a:gd name="T8" fmla="*/ 1 w 25"/>
                <a:gd name="T9" fmla="*/ 11 h 84"/>
              </a:gdLst>
              <a:ahLst/>
              <a:cxnLst>
                <a:cxn ang="0">
                  <a:pos x="T0" y="T1"/>
                </a:cxn>
                <a:cxn ang="0">
                  <a:pos x="T2" y="T3"/>
                </a:cxn>
                <a:cxn ang="0">
                  <a:pos x="T4" y="T5"/>
                </a:cxn>
                <a:cxn ang="0">
                  <a:pos x="T6" y="T7"/>
                </a:cxn>
                <a:cxn ang="0">
                  <a:pos x="T8" y="T9"/>
                </a:cxn>
              </a:cxnLst>
              <a:rect l="0" t="0" r="r" b="b"/>
              <a:pathLst>
                <a:path w="25" h="84">
                  <a:moveTo>
                    <a:pt x="1" y="11"/>
                  </a:moveTo>
                  <a:cubicBezTo>
                    <a:pt x="6" y="33"/>
                    <a:pt x="7" y="55"/>
                    <a:pt x="12" y="77"/>
                  </a:cubicBezTo>
                  <a:cubicBezTo>
                    <a:pt x="14" y="84"/>
                    <a:pt x="25" y="81"/>
                    <a:pt x="24" y="73"/>
                  </a:cubicBezTo>
                  <a:cubicBezTo>
                    <a:pt x="19" y="52"/>
                    <a:pt x="17" y="29"/>
                    <a:pt x="13" y="8"/>
                  </a:cubicBezTo>
                  <a:cubicBezTo>
                    <a:pt x="11" y="0"/>
                    <a:pt x="0" y="3"/>
                    <a:pt x="1" y="11"/>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6" name="Freeform 58"/>
            <p:cNvSpPr/>
            <p:nvPr/>
          </p:nvSpPr>
          <p:spPr bwMode="auto">
            <a:xfrm>
              <a:off x="6426200" y="5414963"/>
              <a:ext cx="69850" cy="273050"/>
            </a:xfrm>
            <a:custGeom>
              <a:avLst/>
              <a:gdLst>
                <a:gd name="T0" fmla="*/ 1 w 22"/>
                <a:gd name="T1" fmla="*/ 8 h 86"/>
                <a:gd name="T2" fmla="*/ 10 w 22"/>
                <a:gd name="T3" fmla="*/ 78 h 86"/>
                <a:gd name="T4" fmla="*/ 22 w 22"/>
                <a:gd name="T5" fmla="*/ 78 h 86"/>
                <a:gd name="T6" fmla="*/ 13 w 22"/>
                <a:gd name="T7" fmla="*/ 8 h 86"/>
                <a:gd name="T8" fmla="*/ 1 w 22"/>
                <a:gd name="T9" fmla="*/ 8 h 86"/>
              </a:gdLst>
              <a:ahLst/>
              <a:cxnLst>
                <a:cxn ang="0">
                  <a:pos x="T0" y="T1"/>
                </a:cxn>
                <a:cxn ang="0">
                  <a:pos x="T2" y="T3"/>
                </a:cxn>
                <a:cxn ang="0">
                  <a:pos x="T4" y="T5"/>
                </a:cxn>
                <a:cxn ang="0">
                  <a:pos x="T6" y="T7"/>
                </a:cxn>
                <a:cxn ang="0">
                  <a:pos x="T8" y="T9"/>
                </a:cxn>
              </a:cxnLst>
              <a:rect l="0" t="0" r="r" b="b"/>
              <a:pathLst>
                <a:path w="22" h="86">
                  <a:moveTo>
                    <a:pt x="1" y="8"/>
                  </a:moveTo>
                  <a:cubicBezTo>
                    <a:pt x="0" y="32"/>
                    <a:pt x="8" y="55"/>
                    <a:pt x="10" y="78"/>
                  </a:cubicBezTo>
                  <a:cubicBezTo>
                    <a:pt x="10" y="86"/>
                    <a:pt x="22" y="86"/>
                    <a:pt x="22" y="78"/>
                  </a:cubicBezTo>
                  <a:cubicBezTo>
                    <a:pt x="20" y="55"/>
                    <a:pt x="12" y="32"/>
                    <a:pt x="13" y="8"/>
                  </a:cubicBezTo>
                  <a:cubicBezTo>
                    <a:pt x="13" y="0"/>
                    <a:pt x="1" y="0"/>
                    <a:pt x="1"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59"/>
            <p:cNvSpPr/>
            <p:nvPr/>
          </p:nvSpPr>
          <p:spPr bwMode="auto">
            <a:xfrm>
              <a:off x="3562350" y="4160838"/>
              <a:ext cx="1971675" cy="831850"/>
            </a:xfrm>
            <a:custGeom>
              <a:avLst/>
              <a:gdLst>
                <a:gd name="T0" fmla="*/ 349 w 622"/>
                <a:gd name="T1" fmla="*/ 39 h 262"/>
                <a:gd name="T2" fmla="*/ 281 w 622"/>
                <a:gd name="T3" fmla="*/ 4 h 262"/>
                <a:gd name="T4" fmla="*/ 254 w 622"/>
                <a:gd name="T5" fmla="*/ 25 h 262"/>
                <a:gd name="T6" fmla="*/ 209 w 622"/>
                <a:gd name="T7" fmla="*/ 73 h 262"/>
                <a:gd name="T8" fmla="*/ 4 w 622"/>
                <a:gd name="T9" fmla="*/ 247 h 262"/>
                <a:gd name="T10" fmla="*/ 5 w 622"/>
                <a:gd name="T11" fmla="*/ 255 h 262"/>
                <a:gd name="T12" fmla="*/ 57 w 622"/>
                <a:gd name="T13" fmla="*/ 258 h 262"/>
                <a:gd name="T14" fmla="*/ 135 w 622"/>
                <a:gd name="T15" fmla="*/ 249 h 262"/>
                <a:gd name="T16" fmla="*/ 295 w 622"/>
                <a:gd name="T17" fmla="*/ 251 h 262"/>
                <a:gd name="T18" fmla="*/ 457 w 622"/>
                <a:gd name="T19" fmla="*/ 252 h 262"/>
                <a:gd name="T20" fmla="*/ 539 w 622"/>
                <a:gd name="T21" fmla="*/ 255 h 262"/>
                <a:gd name="T22" fmla="*/ 615 w 622"/>
                <a:gd name="T23" fmla="*/ 258 h 262"/>
                <a:gd name="T24" fmla="*/ 618 w 622"/>
                <a:gd name="T25" fmla="*/ 250 h 262"/>
                <a:gd name="T26" fmla="*/ 467 w 622"/>
                <a:gd name="T27" fmla="*/ 136 h 262"/>
                <a:gd name="T28" fmla="*/ 349 w 622"/>
                <a:gd name="T29" fmla="*/ 39 h 262"/>
                <a:gd name="T30" fmla="*/ 344 w 622"/>
                <a:gd name="T31" fmla="*/ 47 h 262"/>
                <a:gd name="T32" fmla="*/ 472 w 622"/>
                <a:gd name="T33" fmla="*/ 151 h 262"/>
                <a:gd name="T34" fmla="*/ 614 w 622"/>
                <a:gd name="T35" fmla="*/ 258 h 262"/>
                <a:gd name="T36" fmla="*/ 617 w 622"/>
                <a:gd name="T37" fmla="*/ 250 h 262"/>
                <a:gd name="T38" fmla="*/ 559 w 622"/>
                <a:gd name="T39" fmla="*/ 247 h 262"/>
                <a:gd name="T40" fmla="*/ 479 w 622"/>
                <a:gd name="T41" fmla="*/ 242 h 262"/>
                <a:gd name="T42" fmla="*/ 311 w 622"/>
                <a:gd name="T43" fmla="*/ 242 h 262"/>
                <a:gd name="T44" fmla="*/ 156 w 622"/>
                <a:gd name="T45" fmla="*/ 239 h 262"/>
                <a:gd name="T46" fmla="*/ 77 w 622"/>
                <a:gd name="T47" fmla="*/ 246 h 262"/>
                <a:gd name="T48" fmla="*/ 7 w 622"/>
                <a:gd name="T49" fmla="*/ 247 h 262"/>
                <a:gd name="T50" fmla="*/ 8 w 622"/>
                <a:gd name="T51" fmla="*/ 255 h 262"/>
                <a:gd name="T52" fmla="*/ 183 w 622"/>
                <a:gd name="T53" fmla="*/ 109 h 262"/>
                <a:gd name="T54" fmla="*/ 255 w 622"/>
                <a:gd name="T55" fmla="*/ 39 h 262"/>
                <a:gd name="T56" fmla="*/ 308 w 622"/>
                <a:gd name="T57" fmla="*/ 19 h 262"/>
                <a:gd name="T58" fmla="*/ 344 w 622"/>
                <a:gd name="T59" fmla="*/ 47 h 262"/>
                <a:gd name="T60" fmla="*/ 349 w 622"/>
                <a:gd name="T61" fmla="*/ 39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22" h="262">
                  <a:moveTo>
                    <a:pt x="349" y="39"/>
                  </a:moveTo>
                  <a:cubicBezTo>
                    <a:pt x="327" y="25"/>
                    <a:pt x="310" y="0"/>
                    <a:pt x="281" y="4"/>
                  </a:cubicBezTo>
                  <a:cubicBezTo>
                    <a:pt x="270" y="6"/>
                    <a:pt x="260" y="17"/>
                    <a:pt x="254" y="25"/>
                  </a:cubicBezTo>
                  <a:cubicBezTo>
                    <a:pt x="240" y="44"/>
                    <a:pt x="226" y="58"/>
                    <a:pt x="209" y="73"/>
                  </a:cubicBezTo>
                  <a:cubicBezTo>
                    <a:pt x="143" y="133"/>
                    <a:pt x="79" y="199"/>
                    <a:pt x="4" y="247"/>
                  </a:cubicBezTo>
                  <a:cubicBezTo>
                    <a:pt x="0" y="250"/>
                    <a:pt x="1" y="254"/>
                    <a:pt x="5" y="255"/>
                  </a:cubicBezTo>
                  <a:cubicBezTo>
                    <a:pt x="22" y="262"/>
                    <a:pt x="40" y="260"/>
                    <a:pt x="57" y="258"/>
                  </a:cubicBezTo>
                  <a:cubicBezTo>
                    <a:pt x="83" y="254"/>
                    <a:pt x="109" y="251"/>
                    <a:pt x="135" y="249"/>
                  </a:cubicBezTo>
                  <a:cubicBezTo>
                    <a:pt x="189" y="246"/>
                    <a:pt x="242" y="249"/>
                    <a:pt x="295" y="251"/>
                  </a:cubicBezTo>
                  <a:cubicBezTo>
                    <a:pt x="349" y="252"/>
                    <a:pt x="403" y="253"/>
                    <a:pt x="457" y="252"/>
                  </a:cubicBezTo>
                  <a:cubicBezTo>
                    <a:pt x="484" y="251"/>
                    <a:pt x="511" y="253"/>
                    <a:pt x="539" y="255"/>
                  </a:cubicBezTo>
                  <a:cubicBezTo>
                    <a:pt x="564" y="257"/>
                    <a:pt x="590" y="253"/>
                    <a:pt x="615" y="258"/>
                  </a:cubicBezTo>
                  <a:cubicBezTo>
                    <a:pt x="620" y="260"/>
                    <a:pt x="622" y="253"/>
                    <a:pt x="618" y="250"/>
                  </a:cubicBezTo>
                  <a:cubicBezTo>
                    <a:pt x="568" y="213"/>
                    <a:pt x="516" y="176"/>
                    <a:pt x="467" y="136"/>
                  </a:cubicBezTo>
                  <a:cubicBezTo>
                    <a:pt x="428" y="103"/>
                    <a:pt x="393" y="66"/>
                    <a:pt x="349" y="39"/>
                  </a:cubicBezTo>
                  <a:cubicBezTo>
                    <a:pt x="344" y="36"/>
                    <a:pt x="339" y="44"/>
                    <a:pt x="344" y="47"/>
                  </a:cubicBezTo>
                  <a:cubicBezTo>
                    <a:pt x="391" y="76"/>
                    <a:pt x="429" y="116"/>
                    <a:pt x="472" y="151"/>
                  </a:cubicBezTo>
                  <a:cubicBezTo>
                    <a:pt x="518" y="188"/>
                    <a:pt x="566" y="223"/>
                    <a:pt x="614" y="258"/>
                  </a:cubicBezTo>
                  <a:cubicBezTo>
                    <a:pt x="615" y="255"/>
                    <a:pt x="616" y="252"/>
                    <a:pt x="617" y="250"/>
                  </a:cubicBezTo>
                  <a:cubicBezTo>
                    <a:pt x="598" y="245"/>
                    <a:pt x="578" y="247"/>
                    <a:pt x="559" y="247"/>
                  </a:cubicBezTo>
                  <a:cubicBezTo>
                    <a:pt x="532" y="247"/>
                    <a:pt x="506" y="242"/>
                    <a:pt x="479" y="242"/>
                  </a:cubicBezTo>
                  <a:cubicBezTo>
                    <a:pt x="423" y="241"/>
                    <a:pt x="367" y="244"/>
                    <a:pt x="311" y="242"/>
                  </a:cubicBezTo>
                  <a:cubicBezTo>
                    <a:pt x="259" y="240"/>
                    <a:pt x="208" y="237"/>
                    <a:pt x="156" y="239"/>
                  </a:cubicBezTo>
                  <a:cubicBezTo>
                    <a:pt x="130" y="240"/>
                    <a:pt x="103" y="243"/>
                    <a:pt x="77" y="246"/>
                  </a:cubicBezTo>
                  <a:cubicBezTo>
                    <a:pt x="55" y="249"/>
                    <a:pt x="29" y="256"/>
                    <a:pt x="7" y="247"/>
                  </a:cubicBezTo>
                  <a:cubicBezTo>
                    <a:pt x="8" y="250"/>
                    <a:pt x="8" y="252"/>
                    <a:pt x="8" y="255"/>
                  </a:cubicBezTo>
                  <a:cubicBezTo>
                    <a:pt x="72" y="215"/>
                    <a:pt x="129" y="161"/>
                    <a:pt x="183" y="109"/>
                  </a:cubicBezTo>
                  <a:cubicBezTo>
                    <a:pt x="207" y="86"/>
                    <a:pt x="236" y="66"/>
                    <a:pt x="255" y="39"/>
                  </a:cubicBezTo>
                  <a:cubicBezTo>
                    <a:pt x="269" y="20"/>
                    <a:pt x="284" y="5"/>
                    <a:pt x="308" y="19"/>
                  </a:cubicBezTo>
                  <a:cubicBezTo>
                    <a:pt x="321" y="26"/>
                    <a:pt x="331" y="38"/>
                    <a:pt x="344" y="47"/>
                  </a:cubicBezTo>
                  <a:cubicBezTo>
                    <a:pt x="349" y="50"/>
                    <a:pt x="354" y="42"/>
                    <a:pt x="349" y="39"/>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60"/>
            <p:cNvSpPr/>
            <p:nvPr/>
          </p:nvSpPr>
          <p:spPr bwMode="auto">
            <a:xfrm>
              <a:off x="3711575" y="4948238"/>
              <a:ext cx="73025" cy="1185862"/>
            </a:xfrm>
            <a:custGeom>
              <a:avLst/>
              <a:gdLst>
                <a:gd name="T0" fmla="*/ 2 w 23"/>
                <a:gd name="T1" fmla="*/ 6 h 374"/>
                <a:gd name="T2" fmla="*/ 14 w 23"/>
                <a:gd name="T3" fmla="*/ 369 h 374"/>
                <a:gd name="T4" fmla="*/ 23 w 23"/>
                <a:gd name="T5" fmla="*/ 369 h 374"/>
                <a:gd name="T6" fmla="*/ 11 w 23"/>
                <a:gd name="T7" fmla="*/ 6 h 374"/>
                <a:gd name="T8" fmla="*/ 2 w 23"/>
                <a:gd name="T9" fmla="*/ 6 h 374"/>
              </a:gdLst>
              <a:ahLst/>
              <a:cxnLst>
                <a:cxn ang="0">
                  <a:pos x="T0" y="T1"/>
                </a:cxn>
                <a:cxn ang="0">
                  <a:pos x="T2" y="T3"/>
                </a:cxn>
                <a:cxn ang="0">
                  <a:pos x="T4" y="T5"/>
                </a:cxn>
                <a:cxn ang="0">
                  <a:pos x="T6" y="T7"/>
                </a:cxn>
                <a:cxn ang="0">
                  <a:pos x="T8" y="T9"/>
                </a:cxn>
              </a:cxnLst>
              <a:rect l="0" t="0" r="r" b="b"/>
              <a:pathLst>
                <a:path w="23" h="374">
                  <a:moveTo>
                    <a:pt x="2" y="6"/>
                  </a:moveTo>
                  <a:cubicBezTo>
                    <a:pt x="0" y="127"/>
                    <a:pt x="11" y="248"/>
                    <a:pt x="14" y="369"/>
                  </a:cubicBezTo>
                  <a:cubicBezTo>
                    <a:pt x="14" y="374"/>
                    <a:pt x="23" y="374"/>
                    <a:pt x="23" y="369"/>
                  </a:cubicBezTo>
                  <a:cubicBezTo>
                    <a:pt x="20" y="248"/>
                    <a:pt x="9" y="127"/>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61"/>
            <p:cNvSpPr/>
            <p:nvPr/>
          </p:nvSpPr>
          <p:spPr bwMode="auto">
            <a:xfrm>
              <a:off x="5237163" y="4948238"/>
              <a:ext cx="168275" cy="1169987"/>
            </a:xfrm>
            <a:custGeom>
              <a:avLst/>
              <a:gdLst>
                <a:gd name="T0" fmla="*/ 37 w 53"/>
                <a:gd name="T1" fmla="*/ 9 h 369"/>
                <a:gd name="T2" fmla="*/ 27 w 53"/>
                <a:gd name="T3" fmla="*/ 74 h 369"/>
                <a:gd name="T4" fmla="*/ 17 w 53"/>
                <a:gd name="T5" fmla="*/ 168 h 369"/>
                <a:gd name="T6" fmla="*/ 0 w 53"/>
                <a:gd name="T7" fmla="*/ 363 h 369"/>
                <a:gd name="T8" fmla="*/ 9 w 53"/>
                <a:gd name="T9" fmla="*/ 363 h 369"/>
                <a:gd name="T10" fmla="*/ 26 w 53"/>
                <a:gd name="T11" fmla="*/ 160 h 369"/>
                <a:gd name="T12" fmla="*/ 40 w 53"/>
                <a:gd name="T13" fmla="*/ 57 h 369"/>
                <a:gd name="T14" fmla="*/ 45 w 53"/>
                <a:gd name="T15" fmla="*/ 5 h 369"/>
                <a:gd name="T16" fmla="*/ 37 w 53"/>
                <a:gd name="T17" fmla="*/ 9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369">
                  <a:moveTo>
                    <a:pt x="37" y="9"/>
                  </a:moveTo>
                  <a:cubicBezTo>
                    <a:pt x="46" y="26"/>
                    <a:pt x="30" y="56"/>
                    <a:pt x="27" y="74"/>
                  </a:cubicBezTo>
                  <a:cubicBezTo>
                    <a:pt x="22" y="105"/>
                    <a:pt x="19" y="136"/>
                    <a:pt x="17" y="168"/>
                  </a:cubicBezTo>
                  <a:cubicBezTo>
                    <a:pt x="12" y="233"/>
                    <a:pt x="1" y="298"/>
                    <a:pt x="0" y="363"/>
                  </a:cubicBezTo>
                  <a:cubicBezTo>
                    <a:pt x="0" y="369"/>
                    <a:pt x="9" y="369"/>
                    <a:pt x="9" y="363"/>
                  </a:cubicBezTo>
                  <a:cubicBezTo>
                    <a:pt x="10" y="295"/>
                    <a:pt x="21" y="228"/>
                    <a:pt x="26" y="160"/>
                  </a:cubicBezTo>
                  <a:cubicBezTo>
                    <a:pt x="29" y="126"/>
                    <a:pt x="31" y="90"/>
                    <a:pt x="40" y="57"/>
                  </a:cubicBezTo>
                  <a:cubicBezTo>
                    <a:pt x="44" y="41"/>
                    <a:pt x="53" y="20"/>
                    <a:pt x="45" y="5"/>
                  </a:cubicBezTo>
                  <a:cubicBezTo>
                    <a:pt x="42" y="0"/>
                    <a:pt x="34" y="4"/>
                    <a:pt x="37" y="9"/>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62"/>
            <p:cNvSpPr/>
            <p:nvPr/>
          </p:nvSpPr>
          <p:spPr bwMode="auto">
            <a:xfrm>
              <a:off x="2719388" y="5345113"/>
              <a:ext cx="1033463" cy="57150"/>
            </a:xfrm>
            <a:custGeom>
              <a:avLst/>
              <a:gdLst>
                <a:gd name="T0" fmla="*/ 5 w 326"/>
                <a:gd name="T1" fmla="*/ 17 h 18"/>
                <a:gd name="T2" fmla="*/ 100 w 326"/>
                <a:gd name="T3" fmla="*/ 15 h 18"/>
                <a:gd name="T4" fmla="*/ 191 w 326"/>
                <a:gd name="T5" fmla="*/ 17 h 18"/>
                <a:gd name="T6" fmla="*/ 270 w 326"/>
                <a:gd name="T7" fmla="*/ 11 h 18"/>
                <a:gd name="T8" fmla="*/ 321 w 326"/>
                <a:gd name="T9" fmla="*/ 11 h 18"/>
                <a:gd name="T10" fmla="*/ 318 w 326"/>
                <a:gd name="T11" fmla="*/ 2 h 18"/>
                <a:gd name="T12" fmla="*/ 265 w 326"/>
                <a:gd name="T13" fmla="*/ 2 h 18"/>
                <a:gd name="T14" fmla="*/ 184 w 326"/>
                <a:gd name="T15" fmla="*/ 8 h 18"/>
                <a:gd name="T16" fmla="*/ 100 w 326"/>
                <a:gd name="T17" fmla="*/ 6 h 18"/>
                <a:gd name="T18" fmla="*/ 5 w 326"/>
                <a:gd name="T19" fmla="*/ 8 h 18"/>
                <a:gd name="T20" fmla="*/ 5 w 326"/>
                <a:gd name="T21" fmla="*/ 17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6" h="18">
                  <a:moveTo>
                    <a:pt x="5" y="17"/>
                  </a:moveTo>
                  <a:cubicBezTo>
                    <a:pt x="37" y="18"/>
                    <a:pt x="68" y="16"/>
                    <a:pt x="100" y="15"/>
                  </a:cubicBezTo>
                  <a:cubicBezTo>
                    <a:pt x="130" y="14"/>
                    <a:pt x="161" y="18"/>
                    <a:pt x="191" y="17"/>
                  </a:cubicBezTo>
                  <a:cubicBezTo>
                    <a:pt x="217" y="16"/>
                    <a:pt x="244" y="11"/>
                    <a:pt x="270" y="11"/>
                  </a:cubicBezTo>
                  <a:cubicBezTo>
                    <a:pt x="286" y="11"/>
                    <a:pt x="305" y="17"/>
                    <a:pt x="321" y="11"/>
                  </a:cubicBezTo>
                  <a:cubicBezTo>
                    <a:pt x="326" y="9"/>
                    <a:pt x="324" y="0"/>
                    <a:pt x="318" y="2"/>
                  </a:cubicBezTo>
                  <a:cubicBezTo>
                    <a:pt x="303" y="8"/>
                    <a:pt x="282" y="2"/>
                    <a:pt x="265" y="2"/>
                  </a:cubicBezTo>
                  <a:cubicBezTo>
                    <a:pt x="238" y="2"/>
                    <a:pt x="211" y="7"/>
                    <a:pt x="184" y="8"/>
                  </a:cubicBezTo>
                  <a:cubicBezTo>
                    <a:pt x="156" y="9"/>
                    <a:pt x="128" y="6"/>
                    <a:pt x="100" y="6"/>
                  </a:cubicBezTo>
                  <a:cubicBezTo>
                    <a:pt x="68" y="7"/>
                    <a:pt x="37" y="9"/>
                    <a:pt x="5" y="8"/>
                  </a:cubicBezTo>
                  <a:cubicBezTo>
                    <a:pt x="0" y="8"/>
                    <a:pt x="0" y="17"/>
                    <a:pt x="5" y="17"/>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63"/>
            <p:cNvSpPr/>
            <p:nvPr/>
          </p:nvSpPr>
          <p:spPr bwMode="auto">
            <a:xfrm>
              <a:off x="2541588" y="5373688"/>
              <a:ext cx="1223963" cy="292100"/>
            </a:xfrm>
            <a:custGeom>
              <a:avLst/>
              <a:gdLst>
                <a:gd name="T0" fmla="*/ 52 w 386"/>
                <a:gd name="T1" fmla="*/ 5 h 92"/>
                <a:gd name="T2" fmla="*/ 29 w 386"/>
                <a:gd name="T3" fmla="*/ 44 h 92"/>
                <a:gd name="T4" fmla="*/ 2 w 386"/>
                <a:gd name="T5" fmla="*/ 77 h 92"/>
                <a:gd name="T6" fmla="*/ 6 w 386"/>
                <a:gd name="T7" fmla="*/ 83 h 92"/>
                <a:gd name="T8" fmla="*/ 205 w 386"/>
                <a:gd name="T9" fmla="*/ 86 h 92"/>
                <a:gd name="T10" fmla="*/ 302 w 386"/>
                <a:gd name="T11" fmla="*/ 83 h 92"/>
                <a:gd name="T12" fmla="*/ 355 w 386"/>
                <a:gd name="T13" fmla="*/ 84 h 92"/>
                <a:gd name="T14" fmla="*/ 381 w 386"/>
                <a:gd name="T15" fmla="*/ 81 h 92"/>
                <a:gd name="T16" fmla="*/ 376 w 386"/>
                <a:gd name="T17" fmla="*/ 73 h 92"/>
                <a:gd name="T18" fmla="*/ 331 w 386"/>
                <a:gd name="T19" fmla="*/ 73 h 92"/>
                <a:gd name="T20" fmla="*/ 287 w 386"/>
                <a:gd name="T21" fmla="*/ 75 h 92"/>
                <a:gd name="T22" fmla="*/ 191 w 386"/>
                <a:gd name="T23" fmla="*/ 77 h 92"/>
                <a:gd name="T24" fmla="*/ 6 w 386"/>
                <a:gd name="T25" fmla="*/ 74 h 92"/>
                <a:gd name="T26" fmla="*/ 10 w 386"/>
                <a:gd name="T27" fmla="*/ 81 h 92"/>
                <a:gd name="T28" fmla="*/ 45 w 386"/>
                <a:gd name="T29" fmla="*/ 40 h 92"/>
                <a:gd name="T30" fmla="*/ 61 w 386"/>
                <a:gd name="T31" fmla="*/ 5 h 92"/>
                <a:gd name="T32" fmla="*/ 52 w 386"/>
                <a:gd name="T33" fmla="*/ 5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6" h="92">
                  <a:moveTo>
                    <a:pt x="52" y="5"/>
                  </a:moveTo>
                  <a:cubicBezTo>
                    <a:pt x="54" y="19"/>
                    <a:pt x="38" y="35"/>
                    <a:pt x="29" y="44"/>
                  </a:cubicBezTo>
                  <a:cubicBezTo>
                    <a:pt x="20" y="55"/>
                    <a:pt x="10" y="65"/>
                    <a:pt x="2" y="77"/>
                  </a:cubicBezTo>
                  <a:cubicBezTo>
                    <a:pt x="0" y="80"/>
                    <a:pt x="3" y="83"/>
                    <a:pt x="6" y="83"/>
                  </a:cubicBezTo>
                  <a:cubicBezTo>
                    <a:pt x="72" y="92"/>
                    <a:pt x="139" y="87"/>
                    <a:pt x="205" y="86"/>
                  </a:cubicBezTo>
                  <a:cubicBezTo>
                    <a:pt x="238" y="85"/>
                    <a:pt x="270" y="84"/>
                    <a:pt x="302" y="83"/>
                  </a:cubicBezTo>
                  <a:cubicBezTo>
                    <a:pt x="320" y="82"/>
                    <a:pt x="337" y="82"/>
                    <a:pt x="355" y="84"/>
                  </a:cubicBezTo>
                  <a:cubicBezTo>
                    <a:pt x="364" y="86"/>
                    <a:pt x="372" y="85"/>
                    <a:pt x="381" y="81"/>
                  </a:cubicBezTo>
                  <a:cubicBezTo>
                    <a:pt x="386" y="79"/>
                    <a:pt x="382" y="71"/>
                    <a:pt x="376" y="73"/>
                  </a:cubicBezTo>
                  <a:cubicBezTo>
                    <a:pt x="362" y="79"/>
                    <a:pt x="346" y="73"/>
                    <a:pt x="331" y="73"/>
                  </a:cubicBezTo>
                  <a:cubicBezTo>
                    <a:pt x="317" y="74"/>
                    <a:pt x="302" y="74"/>
                    <a:pt x="287" y="75"/>
                  </a:cubicBezTo>
                  <a:cubicBezTo>
                    <a:pt x="255" y="76"/>
                    <a:pt x="223" y="76"/>
                    <a:pt x="191" y="77"/>
                  </a:cubicBezTo>
                  <a:cubicBezTo>
                    <a:pt x="129" y="79"/>
                    <a:pt x="67" y="82"/>
                    <a:pt x="6" y="74"/>
                  </a:cubicBezTo>
                  <a:cubicBezTo>
                    <a:pt x="7" y="77"/>
                    <a:pt x="9" y="79"/>
                    <a:pt x="10" y="81"/>
                  </a:cubicBezTo>
                  <a:cubicBezTo>
                    <a:pt x="20" y="67"/>
                    <a:pt x="34" y="54"/>
                    <a:pt x="45" y="40"/>
                  </a:cubicBezTo>
                  <a:cubicBezTo>
                    <a:pt x="53" y="31"/>
                    <a:pt x="63" y="18"/>
                    <a:pt x="61" y="5"/>
                  </a:cubicBezTo>
                  <a:cubicBezTo>
                    <a:pt x="61" y="0"/>
                    <a:pt x="52" y="0"/>
                    <a:pt x="52" y="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64"/>
            <p:cNvSpPr/>
            <p:nvPr/>
          </p:nvSpPr>
          <p:spPr bwMode="auto">
            <a:xfrm>
              <a:off x="5300663" y="5364163"/>
              <a:ext cx="1182688" cy="79375"/>
            </a:xfrm>
            <a:custGeom>
              <a:avLst/>
              <a:gdLst>
                <a:gd name="T0" fmla="*/ 6 w 373"/>
                <a:gd name="T1" fmla="*/ 10 h 25"/>
                <a:gd name="T2" fmla="*/ 68 w 373"/>
                <a:gd name="T3" fmla="*/ 12 h 25"/>
                <a:gd name="T4" fmla="*/ 173 w 373"/>
                <a:gd name="T5" fmla="*/ 20 h 25"/>
                <a:gd name="T6" fmla="*/ 365 w 373"/>
                <a:gd name="T7" fmla="*/ 22 h 25"/>
                <a:gd name="T8" fmla="*/ 367 w 373"/>
                <a:gd name="T9" fmla="*/ 13 h 25"/>
                <a:gd name="T10" fmla="*/ 187 w 373"/>
                <a:gd name="T11" fmla="*/ 12 h 25"/>
                <a:gd name="T12" fmla="*/ 88 w 373"/>
                <a:gd name="T13" fmla="*/ 3 h 25"/>
                <a:gd name="T14" fmla="*/ 8 w 373"/>
                <a:gd name="T15" fmla="*/ 2 h 25"/>
                <a:gd name="T16" fmla="*/ 6 w 373"/>
                <a:gd name="T17" fmla="*/ 1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3" h="25">
                  <a:moveTo>
                    <a:pt x="6" y="10"/>
                  </a:moveTo>
                  <a:cubicBezTo>
                    <a:pt x="26" y="16"/>
                    <a:pt x="48" y="12"/>
                    <a:pt x="68" y="12"/>
                  </a:cubicBezTo>
                  <a:cubicBezTo>
                    <a:pt x="103" y="11"/>
                    <a:pt x="138" y="17"/>
                    <a:pt x="173" y="20"/>
                  </a:cubicBezTo>
                  <a:cubicBezTo>
                    <a:pt x="237" y="25"/>
                    <a:pt x="301" y="9"/>
                    <a:pt x="365" y="22"/>
                  </a:cubicBezTo>
                  <a:cubicBezTo>
                    <a:pt x="371" y="23"/>
                    <a:pt x="373" y="14"/>
                    <a:pt x="367" y="13"/>
                  </a:cubicBezTo>
                  <a:cubicBezTo>
                    <a:pt x="308" y="1"/>
                    <a:pt x="247" y="13"/>
                    <a:pt x="187" y="12"/>
                  </a:cubicBezTo>
                  <a:cubicBezTo>
                    <a:pt x="154" y="11"/>
                    <a:pt x="121" y="5"/>
                    <a:pt x="88" y="3"/>
                  </a:cubicBezTo>
                  <a:cubicBezTo>
                    <a:pt x="62" y="2"/>
                    <a:pt x="34" y="9"/>
                    <a:pt x="8" y="2"/>
                  </a:cubicBezTo>
                  <a:cubicBezTo>
                    <a:pt x="3" y="0"/>
                    <a:pt x="0" y="9"/>
                    <a:pt x="6"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65"/>
            <p:cNvSpPr/>
            <p:nvPr/>
          </p:nvSpPr>
          <p:spPr bwMode="auto">
            <a:xfrm>
              <a:off x="6451600" y="5392738"/>
              <a:ext cx="258763" cy="304800"/>
            </a:xfrm>
            <a:custGeom>
              <a:avLst/>
              <a:gdLst>
                <a:gd name="T0" fmla="*/ 4 w 82"/>
                <a:gd name="T1" fmla="*/ 10 h 96"/>
                <a:gd name="T2" fmla="*/ 71 w 82"/>
                <a:gd name="T3" fmla="*/ 92 h 96"/>
                <a:gd name="T4" fmla="*/ 77 w 82"/>
                <a:gd name="T5" fmla="*/ 86 h 96"/>
                <a:gd name="T6" fmla="*/ 11 w 82"/>
                <a:gd name="T7" fmla="*/ 4 h 96"/>
                <a:gd name="T8" fmla="*/ 4 w 82"/>
                <a:gd name="T9" fmla="*/ 10 h 96"/>
              </a:gdLst>
              <a:ahLst/>
              <a:cxnLst>
                <a:cxn ang="0">
                  <a:pos x="T0" y="T1"/>
                </a:cxn>
                <a:cxn ang="0">
                  <a:pos x="T2" y="T3"/>
                </a:cxn>
                <a:cxn ang="0">
                  <a:pos x="T4" y="T5"/>
                </a:cxn>
                <a:cxn ang="0">
                  <a:pos x="T6" y="T7"/>
                </a:cxn>
                <a:cxn ang="0">
                  <a:pos x="T8" y="T9"/>
                </a:cxn>
              </a:cxnLst>
              <a:rect l="0" t="0" r="r" b="b"/>
              <a:pathLst>
                <a:path w="82" h="96">
                  <a:moveTo>
                    <a:pt x="4" y="10"/>
                  </a:moveTo>
                  <a:cubicBezTo>
                    <a:pt x="30" y="35"/>
                    <a:pt x="43" y="70"/>
                    <a:pt x="71" y="92"/>
                  </a:cubicBezTo>
                  <a:cubicBezTo>
                    <a:pt x="75" y="96"/>
                    <a:pt x="82" y="90"/>
                    <a:pt x="77" y="86"/>
                  </a:cubicBezTo>
                  <a:cubicBezTo>
                    <a:pt x="49" y="63"/>
                    <a:pt x="36" y="28"/>
                    <a:pt x="11" y="4"/>
                  </a:cubicBezTo>
                  <a:cubicBezTo>
                    <a:pt x="7" y="0"/>
                    <a:pt x="0" y="6"/>
                    <a:pt x="4"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Freeform 66"/>
            <p:cNvSpPr/>
            <p:nvPr/>
          </p:nvSpPr>
          <p:spPr bwMode="auto">
            <a:xfrm>
              <a:off x="5262563" y="5637213"/>
              <a:ext cx="1444625" cy="76200"/>
            </a:xfrm>
            <a:custGeom>
              <a:avLst/>
              <a:gdLst>
                <a:gd name="T0" fmla="*/ 448 w 456"/>
                <a:gd name="T1" fmla="*/ 10 h 24"/>
                <a:gd name="T2" fmla="*/ 338 w 456"/>
                <a:gd name="T3" fmla="*/ 10 h 24"/>
                <a:gd name="T4" fmla="*/ 229 w 456"/>
                <a:gd name="T5" fmla="*/ 4 h 24"/>
                <a:gd name="T6" fmla="*/ 118 w 456"/>
                <a:gd name="T7" fmla="*/ 6 h 24"/>
                <a:gd name="T8" fmla="*/ 6 w 456"/>
                <a:gd name="T9" fmla="*/ 2 h 24"/>
                <a:gd name="T10" fmla="*/ 6 w 456"/>
                <a:gd name="T11" fmla="*/ 11 h 24"/>
                <a:gd name="T12" fmla="*/ 111 w 456"/>
                <a:gd name="T13" fmla="*/ 16 h 24"/>
                <a:gd name="T14" fmla="*/ 229 w 456"/>
                <a:gd name="T15" fmla="*/ 13 h 24"/>
                <a:gd name="T16" fmla="*/ 345 w 456"/>
                <a:gd name="T17" fmla="*/ 19 h 24"/>
                <a:gd name="T18" fmla="*/ 450 w 456"/>
                <a:gd name="T19" fmla="*/ 18 h 24"/>
                <a:gd name="T20" fmla="*/ 448 w 456"/>
                <a:gd name="T21" fmla="*/ 1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6" h="24">
                  <a:moveTo>
                    <a:pt x="448" y="10"/>
                  </a:moveTo>
                  <a:cubicBezTo>
                    <a:pt x="411" y="15"/>
                    <a:pt x="374" y="12"/>
                    <a:pt x="338" y="10"/>
                  </a:cubicBezTo>
                  <a:cubicBezTo>
                    <a:pt x="302" y="8"/>
                    <a:pt x="265" y="7"/>
                    <a:pt x="229" y="4"/>
                  </a:cubicBezTo>
                  <a:cubicBezTo>
                    <a:pt x="192" y="2"/>
                    <a:pt x="155" y="4"/>
                    <a:pt x="118" y="6"/>
                  </a:cubicBezTo>
                  <a:cubicBezTo>
                    <a:pt x="81" y="8"/>
                    <a:pt x="44" y="0"/>
                    <a:pt x="6" y="2"/>
                  </a:cubicBezTo>
                  <a:cubicBezTo>
                    <a:pt x="0" y="2"/>
                    <a:pt x="0" y="11"/>
                    <a:pt x="6" y="11"/>
                  </a:cubicBezTo>
                  <a:cubicBezTo>
                    <a:pt x="41" y="9"/>
                    <a:pt x="76" y="16"/>
                    <a:pt x="111" y="16"/>
                  </a:cubicBezTo>
                  <a:cubicBezTo>
                    <a:pt x="151" y="15"/>
                    <a:pt x="189" y="11"/>
                    <a:pt x="229" y="13"/>
                  </a:cubicBezTo>
                  <a:cubicBezTo>
                    <a:pt x="268" y="16"/>
                    <a:pt x="306" y="17"/>
                    <a:pt x="345" y="19"/>
                  </a:cubicBezTo>
                  <a:cubicBezTo>
                    <a:pt x="380" y="21"/>
                    <a:pt x="415" y="24"/>
                    <a:pt x="450" y="18"/>
                  </a:cubicBezTo>
                  <a:cubicBezTo>
                    <a:pt x="456" y="17"/>
                    <a:pt x="453" y="9"/>
                    <a:pt x="448"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5" name="Freeform 67"/>
            <p:cNvSpPr/>
            <p:nvPr/>
          </p:nvSpPr>
          <p:spPr bwMode="auto">
            <a:xfrm>
              <a:off x="2738438" y="5618163"/>
              <a:ext cx="120650" cy="566737"/>
            </a:xfrm>
            <a:custGeom>
              <a:avLst/>
              <a:gdLst>
                <a:gd name="T0" fmla="*/ 0 w 38"/>
                <a:gd name="T1" fmla="*/ 6 h 179"/>
                <a:gd name="T2" fmla="*/ 14 w 38"/>
                <a:gd name="T3" fmla="*/ 89 h 179"/>
                <a:gd name="T4" fmla="*/ 27 w 38"/>
                <a:gd name="T5" fmla="*/ 174 h 179"/>
                <a:gd name="T6" fmla="*/ 36 w 38"/>
                <a:gd name="T7" fmla="*/ 171 h 179"/>
                <a:gd name="T8" fmla="*/ 24 w 38"/>
                <a:gd name="T9" fmla="*/ 93 h 179"/>
                <a:gd name="T10" fmla="*/ 9 w 38"/>
                <a:gd name="T11" fmla="*/ 6 h 179"/>
                <a:gd name="T12" fmla="*/ 0 w 38"/>
                <a:gd name="T13" fmla="*/ 6 h 179"/>
              </a:gdLst>
              <a:ahLst/>
              <a:cxnLst>
                <a:cxn ang="0">
                  <a:pos x="T0" y="T1"/>
                </a:cxn>
                <a:cxn ang="0">
                  <a:pos x="T2" y="T3"/>
                </a:cxn>
                <a:cxn ang="0">
                  <a:pos x="T4" y="T5"/>
                </a:cxn>
                <a:cxn ang="0">
                  <a:pos x="T6" y="T7"/>
                </a:cxn>
                <a:cxn ang="0">
                  <a:pos x="T8" y="T9"/>
                </a:cxn>
                <a:cxn ang="0">
                  <a:pos x="T10" y="T11"/>
                </a:cxn>
                <a:cxn ang="0">
                  <a:pos x="T12" y="T13"/>
                </a:cxn>
              </a:cxnLst>
              <a:rect l="0" t="0" r="r" b="b"/>
              <a:pathLst>
                <a:path w="38" h="179">
                  <a:moveTo>
                    <a:pt x="0" y="6"/>
                  </a:moveTo>
                  <a:cubicBezTo>
                    <a:pt x="3" y="34"/>
                    <a:pt x="8" y="61"/>
                    <a:pt x="14" y="89"/>
                  </a:cubicBezTo>
                  <a:cubicBezTo>
                    <a:pt x="21" y="117"/>
                    <a:pt x="17" y="146"/>
                    <a:pt x="27" y="174"/>
                  </a:cubicBezTo>
                  <a:cubicBezTo>
                    <a:pt x="29" y="179"/>
                    <a:pt x="38" y="177"/>
                    <a:pt x="36" y="171"/>
                  </a:cubicBezTo>
                  <a:cubicBezTo>
                    <a:pt x="27" y="146"/>
                    <a:pt x="28" y="119"/>
                    <a:pt x="24" y="93"/>
                  </a:cubicBezTo>
                  <a:cubicBezTo>
                    <a:pt x="20" y="64"/>
                    <a:pt x="12" y="36"/>
                    <a:pt x="9" y="6"/>
                  </a:cubicBezTo>
                  <a:cubicBezTo>
                    <a:pt x="9" y="1"/>
                    <a:pt x="0" y="0"/>
                    <a:pt x="0"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6" name="Freeform 68"/>
            <p:cNvSpPr/>
            <p:nvPr/>
          </p:nvSpPr>
          <p:spPr bwMode="auto">
            <a:xfrm>
              <a:off x="6432550" y="5688013"/>
              <a:ext cx="76200" cy="423862"/>
            </a:xfrm>
            <a:custGeom>
              <a:avLst/>
              <a:gdLst>
                <a:gd name="T0" fmla="*/ 14 w 24"/>
                <a:gd name="T1" fmla="*/ 5 h 134"/>
                <a:gd name="T2" fmla="*/ 1 w 24"/>
                <a:gd name="T3" fmla="*/ 129 h 134"/>
                <a:gd name="T4" fmla="*/ 10 w 24"/>
                <a:gd name="T5" fmla="*/ 129 h 134"/>
                <a:gd name="T6" fmla="*/ 23 w 24"/>
                <a:gd name="T7" fmla="*/ 5 h 134"/>
                <a:gd name="T8" fmla="*/ 14 w 24"/>
                <a:gd name="T9" fmla="*/ 5 h 134"/>
              </a:gdLst>
              <a:ahLst/>
              <a:cxnLst>
                <a:cxn ang="0">
                  <a:pos x="T0" y="T1"/>
                </a:cxn>
                <a:cxn ang="0">
                  <a:pos x="T2" y="T3"/>
                </a:cxn>
                <a:cxn ang="0">
                  <a:pos x="T4" y="T5"/>
                </a:cxn>
                <a:cxn ang="0">
                  <a:pos x="T6" y="T7"/>
                </a:cxn>
                <a:cxn ang="0">
                  <a:pos x="T8" y="T9"/>
                </a:cxn>
              </a:cxnLst>
              <a:rect l="0" t="0" r="r" b="b"/>
              <a:pathLst>
                <a:path w="24" h="134">
                  <a:moveTo>
                    <a:pt x="14" y="5"/>
                  </a:moveTo>
                  <a:cubicBezTo>
                    <a:pt x="9" y="46"/>
                    <a:pt x="6" y="88"/>
                    <a:pt x="1" y="129"/>
                  </a:cubicBezTo>
                  <a:cubicBezTo>
                    <a:pt x="0" y="134"/>
                    <a:pt x="9" y="134"/>
                    <a:pt x="10" y="129"/>
                  </a:cubicBezTo>
                  <a:cubicBezTo>
                    <a:pt x="15" y="88"/>
                    <a:pt x="18" y="46"/>
                    <a:pt x="23" y="5"/>
                  </a:cubicBezTo>
                  <a:cubicBezTo>
                    <a:pt x="24" y="0"/>
                    <a:pt x="15" y="0"/>
                    <a:pt x="14" y="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7" name="Freeform 69"/>
            <p:cNvSpPr/>
            <p:nvPr/>
          </p:nvSpPr>
          <p:spPr bwMode="auto">
            <a:xfrm>
              <a:off x="3886200" y="5087938"/>
              <a:ext cx="120650" cy="44450"/>
            </a:xfrm>
            <a:custGeom>
              <a:avLst/>
              <a:gdLst>
                <a:gd name="T0" fmla="*/ 6 w 38"/>
                <a:gd name="T1" fmla="*/ 11 h 14"/>
                <a:gd name="T2" fmla="*/ 32 w 38"/>
                <a:gd name="T3" fmla="*/ 13 h 14"/>
                <a:gd name="T4" fmla="*/ 32 w 38"/>
                <a:gd name="T5" fmla="*/ 4 h 14"/>
                <a:gd name="T6" fmla="*/ 5 w 38"/>
                <a:gd name="T7" fmla="*/ 5 h 14"/>
                <a:gd name="T8" fmla="*/ 5 w 38"/>
                <a:gd name="T9" fmla="*/ 14 h 14"/>
                <a:gd name="T10" fmla="*/ 32 w 38"/>
                <a:gd name="T11" fmla="*/ 13 h 14"/>
                <a:gd name="T12" fmla="*/ 32 w 38"/>
                <a:gd name="T13" fmla="*/ 4 h 14"/>
                <a:gd name="T14" fmla="*/ 8 w 38"/>
                <a:gd name="T15" fmla="*/ 2 h 14"/>
                <a:gd name="T16" fmla="*/ 6 w 38"/>
                <a:gd name="T17" fmla="*/ 1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14">
                  <a:moveTo>
                    <a:pt x="6" y="11"/>
                  </a:moveTo>
                  <a:cubicBezTo>
                    <a:pt x="14" y="14"/>
                    <a:pt x="23" y="14"/>
                    <a:pt x="32" y="13"/>
                  </a:cubicBezTo>
                  <a:cubicBezTo>
                    <a:pt x="37" y="12"/>
                    <a:pt x="38" y="4"/>
                    <a:pt x="32" y="4"/>
                  </a:cubicBezTo>
                  <a:cubicBezTo>
                    <a:pt x="23" y="3"/>
                    <a:pt x="14" y="3"/>
                    <a:pt x="5" y="5"/>
                  </a:cubicBezTo>
                  <a:cubicBezTo>
                    <a:pt x="0" y="5"/>
                    <a:pt x="0" y="14"/>
                    <a:pt x="5" y="14"/>
                  </a:cubicBezTo>
                  <a:cubicBezTo>
                    <a:pt x="14" y="12"/>
                    <a:pt x="23" y="12"/>
                    <a:pt x="32" y="13"/>
                  </a:cubicBezTo>
                  <a:cubicBezTo>
                    <a:pt x="32" y="10"/>
                    <a:pt x="32" y="7"/>
                    <a:pt x="32" y="4"/>
                  </a:cubicBezTo>
                  <a:cubicBezTo>
                    <a:pt x="24" y="5"/>
                    <a:pt x="16" y="5"/>
                    <a:pt x="8" y="2"/>
                  </a:cubicBezTo>
                  <a:cubicBezTo>
                    <a:pt x="3" y="0"/>
                    <a:pt x="1" y="9"/>
                    <a:pt x="6"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8" name="Freeform 70"/>
            <p:cNvSpPr/>
            <p:nvPr/>
          </p:nvSpPr>
          <p:spPr bwMode="auto">
            <a:xfrm>
              <a:off x="3990975" y="5434013"/>
              <a:ext cx="133350" cy="44450"/>
            </a:xfrm>
            <a:custGeom>
              <a:avLst/>
              <a:gdLst>
                <a:gd name="T0" fmla="*/ 17 w 42"/>
                <a:gd name="T1" fmla="*/ 5 h 14"/>
                <a:gd name="T2" fmla="*/ 13 w 42"/>
                <a:gd name="T3" fmla="*/ 3 h 14"/>
                <a:gd name="T4" fmla="*/ 11 w 42"/>
                <a:gd name="T5" fmla="*/ 12 h 14"/>
                <a:gd name="T6" fmla="*/ 27 w 42"/>
                <a:gd name="T7" fmla="*/ 14 h 14"/>
                <a:gd name="T8" fmla="*/ 28 w 42"/>
                <a:gd name="T9" fmla="*/ 5 h 14"/>
                <a:gd name="T10" fmla="*/ 6 w 42"/>
                <a:gd name="T11" fmla="*/ 3 h 14"/>
                <a:gd name="T12" fmla="*/ 6 w 42"/>
                <a:gd name="T13" fmla="*/ 12 h 14"/>
                <a:gd name="T14" fmla="*/ 36 w 42"/>
                <a:gd name="T15" fmla="*/ 10 h 14"/>
                <a:gd name="T16" fmla="*/ 36 w 42"/>
                <a:gd name="T17" fmla="*/ 1 h 14"/>
                <a:gd name="T18" fmla="*/ 6 w 42"/>
                <a:gd name="T19" fmla="*/ 3 h 14"/>
                <a:gd name="T20" fmla="*/ 6 w 42"/>
                <a:gd name="T21" fmla="*/ 12 h 14"/>
                <a:gd name="T22" fmla="*/ 26 w 42"/>
                <a:gd name="T23" fmla="*/ 14 h 14"/>
                <a:gd name="T24" fmla="*/ 27 w 42"/>
                <a:gd name="T25" fmla="*/ 5 h 14"/>
                <a:gd name="T26" fmla="*/ 13 w 42"/>
                <a:gd name="T27" fmla="*/ 3 h 14"/>
                <a:gd name="T28" fmla="*/ 11 w 42"/>
                <a:gd name="T29" fmla="*/ 12 h 14"/>
                <a:gd name="T30" fmla="*/ 17 w 42"/>
                <a:gd name="T31" fmla="*/ 14 h 14"/>
                <a:gd name="T32" fmla="*/ 17 w 42"/>
                <a:gd name="T33" fmla="*/ 5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14">
                  <a:moveTo>
                    <a:pt x="17" y="5"/>
                  </a:moveTo>
                  <a:cubicBezTo>
                    <a:pt x="16" y="4"/>
                    <a:pt x="14" y="4"/>
                    <a:pt x="13" y="3"/>
                  </a:cubicBezTo>
                  <a:cubicBezTo>
                    <a:pt x="12" y="6"/>
                    <a:pt x="11" y="9"/>
                    <a:pt x="11" y="12"/>
                  </a:cubicBezTo>
                  <a:cubicBezTo>
                    <a:pt x="16" y="13"/>
                    <a:pt x="21" y="14"/>
                    <a:pt x="27" y="14"/>
                  </a:cubicBezTo>
                  <a:cubicBezTo>
                    <a:pt x="32" y="14"/>
                    <a:pt x="32" y="7"/>
                    <a:pt x="28" y="5"/>
                  </a:cubicBezTo>
                  <a:cubicBezTo>
                    <a:pt x="21" y="2"/>
                    <a:pt x="14" y="2"/>
                    <a:pt x="6" y="3"/>
                  </a:cubicBezTo>
                  <a:cubicBezTo>
                    <a:pt x="1" y="4"/>
                    <a:pt x="0" y="12"/>
                    <a:pt x="6" y="12"/>
                  </a:cubicBezTo>
                  <a:cubicBezTo>
                    <a:pt x="16" y="12"/>
                    <a:pt x="26" y="11"/>
                    <a:pt x="36" y="10"/>
                  </a:cubicBezTo>
                  <a:cubicBezTo>
                    <a:pt x="42" y="9"/>
                    <a:pt x="42" y="0"/>
                    <a:pt x="36" y="1"/>
                  </a:cubicBezTo>
                  <a:cubicBezTo>
                    <a:pt x="26" y="2"/>
                    <a:pt x="16" y="3"/>
                    <a:pt x="6" y="3"/>
                  </a:cubicBezTo>
                  <a:cubicBezTo>
                    <a:pt x="6" y="6"/>
                    <a:pt x="6" y="9"/>
                    <a:pt x="6" y="12"/>
                  </a:cubicBezTo>
                  <a:cubicBezTo>
                    <a:pt x="13" y="11"/>
                    <a:pt x="19" y="11"/>
                    <a:pt x="26" y="14"/>
                  </a:cubicBezTo>
                  <a:cubicBezTo>
                    <a:pt x="26" y="11"/>
                    <a:pt x="26" y="8"/>
                    <a:pt x="27" y="5"/>
                  </a:cubicBezTo>
                  <a:cubicBezTo>
                    <a:pt x="22" y="5"/>
                    <a:pt x="18" y="4"/>
                    <a:pt x="13" y="3"/>
                  </a:cubicBezTo>
                  <a:cubicBezTo>
                    <a:pt x="7" y="2"/>
                    <a:pt x="5" y="10"/>
                    <a:pt x="11" y="12"/>
                  </a:cubicBezTo>
                  <a:cubicBezTo>
                    <a:pt x="13" y="13"/>
                    <a:pt x="15" y="13"/>
                    <a:pt x="17" y="14"/>
                  </a:cubicBezTo>
                  <a:cubicBezTo>
                    <a:pt x="23" y="14"/>
                    <a:pt x="23" y="5"/>
                    <a:pt x="17" y="5"/>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9" name="Freeform 71"/>
            <p:cNvSpPr/>
            <p:nvPr/>
          </p:nvSpPr>
          <p:spPr bwMode="auto">
            <a:xfrm>
              <a:off x="4260850" y="5602288"/>
              <a:ext cx="133350" cy="41275"/>
            </a:xfrm>
            <a:custGeom>
              <a:avLst/>
              <a:gdLst>
                <a:gd name="T0" fmla="*/ 20 w 42"/>
                <a:gd name="T1" fmla="*/ 10 h 13"/>
                <a:gd name="T2" fmla="*/ 37 w 42"/>
                <a:gd name="T3" fmla="*/ 12 h 13"/>
                <a:gd name="T4" fmla="*/ 37 w 42"/>
                <a:gd name="T5" fmla="*/ 3 h 13"/>
                <a:gd name="T6" fmla="*/ 5 w 42"/>
                <a:gd name="T7" fmla="*/ 4 h 13"/>
                <a:gd name="T8" fmla="*/ 7 w 42"/>
                <a:gd name="T9" fmla="*/ 13 h 13"/>
                <a:gd name="T10" fmla="*/ 35 w 42"/>
                <a:gd name="T11" fmla="*/ 10 h 13"/>
                <a:gd name="T12" fmla="*/ 35 w 42"/>
                <a:gd name="T13" fmla="*/ 1 h 13"/>
                <a:gd name="T14" fmla="*/ 7 w 42"/>
                <a:gd name="T15" fmla="*/ 4 h 13"/>
                <a:gd name="T16" fmla="*/ 8 w 42"/>
                <a:gd name="T17" fmla="*/ 12 h 13"/>
                <a:gd name="T18" fmla="*/ 37 w 42"/>
                <a:gd name="T19" fmla="*/ 12 h 13"/>
                <a:gd name="T20" fmla="*/ 37 w 42"/>
                <a:gd name="T21" fmla="*/ 3 h 13"/>
                <a:gd name="T22" fmla="*/ 20 w 42"/>
                <a:gd name="T23" fmla="*/ 1 h 13"/>
                <a:gd name="T24" fmla="*/ 20 w 42"/>
                <a:gd name="T25"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13">
                  <a:moveTo>
                    <a:pt x="20" y="10"/>
                  </a:moveTo>
                  <a:cubicBezTo>
                    <a:pt x="25" y="10"/>
                    <a:pt x="31" y="11"/>
                    <a:pt x="37" y="12"/>
                  </a:cubicBezTo>
                  <a:cubicBezTo>
                    <a:pt x="37" y="9"/>
                    <a:pt x="37" y="6"/>
                    <a:pt x="37" y="3"/>
                  </a:cubicBezTo>
                  <a:cubicBezTo>
                    <a:pt x="26" y="2"/>
                    <a:pt x="16" y="1"/>
                    <a:pt x="5" y="4"/>
                  </a:cubicBezTo>
                  <a:cubicBezTo>
                    <a:pt x="0" y="5"/>
                    <a:pt x="1" y="13"/>
                    <a:pt x="7" y="13"/>
                  </a:cubicBezTo>
                  <a:cubicBezTo>
                    <a:pt x="16" y="13"/>
                    <a:pt x="25" y="11"/>
                    <a:pt x="35" y="10"/>
                  </a:cubicBezTo>
                  <a:cubicBezTo>
                    <a:pt x="40" y="10"/>
                    <a:pt x="40" y="0"/>
                    <a:pt x="35" y="1"/>
                  </a:cubicBezTo>
                  <a:cubicBezTo>
                    <a:pt x="25" y="2"/>
                    <a:pt x="16" y="4"/>
                    <a:pt x="7" y="4"/>
                  </a:cubicBezTo>
                  <a:cubicBezTo>
                    <a:pt x="7" y="7"/>
                    <a:pt x="7" y="9"/>
                    <a:pt x="8" y="12"/>
                  </a:cubicBezTo>
                  <a:cubicBezTo>
                    <a:pt x="17" y="10"/>
                    <a:pt x="27" y="11"/>
                    <a:pt x="37" y="12"/>
                  </a:cubicBezTo>
                  <a:cubicBezTo>
                    <a:pt x="42" y="12"/>
                    <a:pt x="42" y="3"/>
                    <a:pt x="37" y="3"/>
                  </a:cubicBezTo>
                  <a:cubicBezTo>
                    <a:pt x="31" y="2"/>
                    <a:pt x="25" y="1"/>
                    <a:pt x="20" y="1"/>
                  </a:cubicBezTo>
                  <a:cubicBezTo>
                    <a:pt x="14" y="1"/>
                    <a:pt x="14" y="10"/>
                    <a:pt x="20"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0" name="Freeform 72"/>
            <p:cNvSpPr/>
            <p:nvPr/>
          </p:nvSpPr>
          <p:spPr bwMode="auto">
            <a:xfrm>
              <a:off x="4916488" y="5421313"/>
              <a:ext cx="130175" cy="50800"/>
            </a:xfrm>
            <a:custGeom>
              <a:avLst/>
              <a:gdLst>
                <a:gd name="T0" fmla="*/ 15 w 41"/>
                <a:gd name="T1" fmla="*/ 10 h 16"/>
                <a:gd name="T2" fmla="*/ 35 w 41"/>
                <a:gd name="T3" fmla="*/ 12 h 16"/>
                <a:gd name="T4" fmla="*/ 35 w 41"/>
                <a:gd name="T5" fmla="*/ 3 h 16"/>
                <a:gd name="T6" fmla="*/ 7 w 41"/>
                <a:gd name="T7" fmla="*/ 5 h 16"/>
                <a:gd name="T8" fmla="*/ 6 w 41"/>
                <a:gd name="T9" fmla="*/ 14 h 16"/>
                <a:gd name="T10" fmla="*/ 33 w 41"/>
                <a:gd name="T11" fmla="*/ 15 h 16"/>
                <a:gd name="T12" fmla="*/ 33 w 41"/>
                <a:gd name="T13" fmla="*/ 6 h 16"/>
                <a:gd name="T14" fmla="*/ 8 w 41"/>
                <a:gd name="T15" fmla="*/ 5 h 16"/>
                <a:gd name="T16" fmla="*/ 7 w 41"/>
                <a:gd name="T17" fmla="*/ 14 h 16"/>
                <a:gd name="T18" fmla="*/ 35 w 41"/>
                <a:gd name="T19" fmla="*/ 12 h 16"/>
                <a:gd name="T20" fmla="*/ 35 w 41"/>
                <a:gd name="T21" fmla="*/ 3 h 16"/>
                <a:gd name="T22" fmla="*/ 15 w 41"/>
                <a:gd name="T23" fmla="*/ 1 h 16"/>
                <a:gd name="T24" fmla="*/ 15 w 41"/>
                <a:gd name="T25" fmla="*/ 1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 h="16">
                  <a:moveTo>
                    <a:pt x="15" y="10"/>
                  </a:moveTo>
                  <a:cubicBezTo>
                    <a:pt x="21" y="11"/>
                    <a:pt x="28" y="12"/>
                    <a:pt x="35" y="12"/>
                  </a:cubicBezTo>
                  <a:cubicBezTo>
                    <a:pt x="35" y="9"/>
                    <a:pt x="35" y="6"/>
                    <a:pt x="35" y="3"/>
                  </a:cubicBezTo>
                  <a:cubicBezTo>
                    <a:pt x="26" y="4"/>
                    <a:pt x="16" y="4"/>
                    <a:pt x="7" y="5"/>
                  </a:cubicBezTo>
                  <a:cubicBezTo>
                    <a:pt x="2" y="6"/>
                    <a:pt x="0" y="13"/>
                    <a:pt x="6" y="14"/>
                  </a:cubicBezTo>
                  <a:cubicBezTo>
                    <a:pt x="15" y="16"/>
                    <a:pt x="24" y="16"/>
                    <a:pt x="33" y="15"/>
                  </a:cubicBezTo>
                  <a:cubicBezTo>
                    <a:pt x="39" y="14"/>
                    <a:pt x="39" y="5"/>
                    <a:pt x="33" y="6"/>
                  </a:cubicBezTo>
                  <a:cubicBezTo>
                    <a:pt x="25" y="7"/>
                    <a:pt x="16" y="7"/>
                    <a:pt x="8" y="5"/>
                  </a:cubicBezTo>
                  <a:cubicBezTo>
                    <a:pt x="8" y="8"/>
                    <a:pt x="7" y="11"/>
                    <a:pt x="7" y="14"/>
                  </a:cubicBezTo>
                  <a:cubicBezTo>
                    <a:pt x="16" y="13"/>
                    <a:pt x="26" y="13"/>
                    <a:pt x="35" y="12"/>
                  </a:cubicBezTo>
                  <a:cubicBezTo>
                    <a:pt x="41" y="11"/>
                    <a:pt x="41" y="3"/>
                    <a:pt x="35" y="3"/>
                  </a:cubicBezTo>
                  <a:cubicBezTo>
                    <a:pt x="28" y="3"/>
                    <a:pt x="21" y="2"/>
                    <a:pt x="15" y="1"/>
                  </a:cubicBezTo>
                  <a:cubicBezTo>
                    <a:pt x="9" y="0"/>
                    <a:pt x="9" y="9"/>
                    <a:pt x="15"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1" name="Freeform 73"/>
            <p:cNvSpPr/>
            <p:nvPr/>
          </p:nvSpPr>
          <p:spPr bwMode="auto">
            <a:xfrm>
              <a:off x="5062538" y="5160963"/>
              <a:ext cx="120650" cy="41275"/>
            </a:xfrm>
            <a:custGeom>
              <a:avLst/>
              <a:gdLst>
                <a:gd name="T0" fmla="*/ 15 w 38"/>
                <a:gd name="T1" fmla="*/ 2 h 13"/>
                <a:gd name="T2" fmla="*/ 15 w 38"/>
                <a:gd name="T3" fmla="*/ 2 h 13"/>
                <a:gd name="T4" fmla="*/ 15 w 38"/>
                <a:gd name="T5" fmla="*/ 11 h 13"/>
                <a:gd name="T6" fmla="*/ 32 w 38"/>
                <a:gd name="T7" fmla="*/ 12 h 13"/>
                <a:gd name="T8" fmla="*/ 32 w 38"/>
                <a:gd name="T9" fmla="*/ 3 h 13"/>
                <a:gd name="T10" fmla="*/ 4 w 38"/>
                <a:gd name="T11" fmla="*/ 2 h 13"/>
                <a:gd name="T12" fmla="*/ 4 w 38"/>
                <a:gd name="T13" fmla="*/ 11 h 13"/>
                <a:gd name="T14" fmla="*/ 28 w 38"/>
                <a:gd name="T15" fmla="*/ 13 h 13"/>
                <a:gd name="T16" fmla="*/ 28 w 38"/>
                <a:gd name="T17" fmla="*/ 4 h 13"/>
                <a:gd name="T18" fmla="*/ 7 w 38"/>
                <a:gd name="T19" fmla="*/ 2 h 13"/>
                <a:gd name="T20" fmla="*/ 7 w 38"/>
                <a:gd name="T21" fmla="*/ 11 h 13"/>
                <a:gd name="T22" fmla="*/ 32 w 38"/>
                <a:gd name="T23" fmla="*/ 12 h 13"/>
                <a:gd name="T24" fmla="*/ 32 w 38"/>
                <a:gd name="T25" fmla="*/ 3 h 13"/>
                <a:gd name="T26" fmla="*/ 15 w 38"/>
                <a:gd name="T27" fmla="*/ 2 h 13"/>
                <a:gd name="T28" fmla="*/ 15 w 38"/>
                <a:gd name="T29" fmla="*/ 11 h 13"/>
                <a:gd name="T30" fmla="*/ 15 w 38"/>
                <a:gd name="T31" fmla="*/ 11 h 13"/>
                <a:gd name="T32" fmla="*/ 15 w 38"/>
                <a:gd name="T33" fmla="*/ 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 h="13">
                  <a:moveTo>
                    <a:pt x="15" y="2"/>
                  </a:moveTo>
                  <a:cubicBezTo>
                    <a:pt x="15" y="2"/>
                    <a:pt x="15" y="2"/>
                    <a:pt x="15" y="2"/>
                  </a:cubicBezTo>
                  <a:cubicBezTo>
                    <a:pt x="9" y="2"/>
                    <a:pt x="9" y="11"/>
                    <a:pt x="15" y="11"/>
                  </a:cubicBezTo>
                  <a:cubicBezTo>
                    <a:pt x="21" y="12"/>
                    <a:pt x="26" y="12"/>
                    <a:pt x="32" y="12"/>
                  </a:cubicBezTo>
                  <a:cubicBezTo>
                    <a:pt x="38" y="12"/>
                    <a:pt x="38" y="3"/>
                    <a:pt x="32" y="3"/>
                  </a:cubicBezTo>
                  <a:cubicBezTo>
                    <a:pt x="23" y="2"/>
                    <a:pt x="14" y="0"/>
                    <a:pt x="4" y="2"/>
                  </a:cubicBezTo>
                  <a:cubicBezTo>
                    <a:pt x="0" y="4"/>
                    <a:pt x="0" y="10"/>
                    <a:pt x="4" y="11"/>
                  </a:cubicBezTo>
                  <a:cubicBezTo>
                    <a:pt x="12" y="13"/>
                    <a:pt x="20" y="13"/>
                    <a:pt x="28" y="13"/>
                  </a:cubicBezTo>
                  <a:cubicBezTo>
                    <a:pt x="34" y="13"/>
                    <a:pt x="34" y="4"/>
                    <a:pt x="28" y="4"/>
                  </a:cubicBezTo>
                  <a:cubicBezTo>
                    <a:pt x="21" y="4"/>
                    <a:pt x="14" y="4"/>
                    <a:pt x="7" y="2"/>
                  </a:cubicBezTo>
                  <a:cubicBezTo>
                    <a:pt x="7" y="5"/>
                    <a:pt x="7" y="8"/>
                    <a:pt x="7" y="11"/>
                  </a:cubicBezTo>
                  <a:cubicBezTo>
                    <a:pt x="15" y="9"/>
                    <a:pt x="24" y="11"/>
                    <a:pt x="32" y="12"/>
                  </a:cubicBezTo>
                  <a:cubicBezTo>
                    <a:pt x="32" y="9"/>
                    <a:pt x="32" y="6"/>
                    <a:pt x="32" y="3"/>
                  </a:cubicBezTo>
                  <a:cubicBezTo>
                    <a:pt x="26" y="3"/>
                    <a:pt x="21" y="3"/>
                    <a:pt x="15" y="2"/>
                  </a:cubicBezTo>
                  <a:cubicBezTo>
                    <a:pt x="15" y="5"/>
                    <a:pt x="15" y="8"/>
                    <a:pt x="15" y="11"/>
                  </a:cubicBezTo>
                  <a:cubicBezTo>
                    <a:pt x="15" y="11"/>
                    <a:pt x="15" y="11"/>
                    <a:pt x="15" y="11"/>
                  </a:cubicBezTo>
                  <a:cubicBezTo>
                    <a:pt x="21" y="11"/>
                    <a:pt x="21" y="2"/>
                    <a:pt x="15" y="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2" name="Freeform 74"/>
            <p:cNvSpPr/>
            <p:nvPr/>
          </p:nvSpPr>
          <p:spPr bwMode="auto">
            <a:xfrm>
              <a:off x="3946525" y="5867400"/>
              <a:ext cx="98425" cy="38100"/>
            </a:xfrm>
            <a:custGeom>
              <a:avLst/>
              <a:gdLst>
                <a:gd name="T0" fmla="*/ 13 w 31"/>
                <a:gd name="T1" fmla="*/ 2 h 12"/>
                <a:gd name="T2" fmla="*/ 8 w 31"/>
                <a:gd name="T3" fmla="*/ 1 h 12"/>
                <a:gd name="T4" fmla="*/ 6 w 31"/>
                <a:gd name="T5" fmla="*/ 10 h 12"/>
                <a:gd name="T6" fmla="*/ 25 w 31"/>
                <a:gd name="T7" fmla="*/ 10 h 12"/>
                <a:gd name="T8" fmla="*/ 25 w 31"/>
                <a:gd name="T9" fmla="*/ 1 h 12"/>
                <a:gd name="T10" fmla="*/ 6 w 31"/>
                <a:gd name="T11" fmla="*/ 1 h 12"/>
                <a:gd name="T12" fmla="*/ 4 w 31"/>
                <a:gd name="T13" fmla="*/ 9 h 12"/>
                <a:gd name="T14" fmla="*/ 12 w 31"/>
                <a:gd name="T15" fmla="*/ 10 h 12"/>
                <a:gd name="T16" fmla="*/ 12 w 31"/>
                <a:gd name="T17" fmla="*/ 1 h 12"/>
                <a:gd name="T18" fmla="*/ 9 w 31"/>
                <a:gd name="T19" fmla="*/ 1 h 12"/>
                <a:gd name="T20" fmla="*/ 6 w 31"/>
                <a:gd name="T21" fmla="*/ 10 h 12"/>
                <a:gd name="T22" fmla="*/ 25 w 31"/>
                <a:gd name="T23" fmla="*/ 10 h 12"/>
                <a:gd name="T24" fmla="*/ 25 w 31"/>
                <a:gd name="T25" fmla="*/ 1 h 12"/>
                <a:gd name="T26" fmla="*/ 6 w 31"/>
                <a:gd name="T27" fmla="*/ 1 h 12"/>
                <a:gd name="T28" fmla="*/ 5 w 31"/>
                <a:gd name="T29" fmla="*/ 10 h 12"/>
                <a:gd name="T30" fmla="*/ 11 w 31"/>
                <a:gd name="T31" fmla="*/ 11 h 12"/>
                <a:gd name="T32" fmla="*/ 13 w 31"/>
                <a:gd name="T33" fmla="*/ 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 h="12">
                  <a:moveTo>
                    <a:pt x="13" y="2"/>
                  </a:moveTo>
                  <a:cubicBezTo>
                    <a:pt x="11" y="2"/>
                    <a:pt x="10" y="1"/>
                    <a:pt x="8" y="1"/>
                  </a:cubicBezTo>
                  <a:cubicBezTo>
                    <a:pt x="7" y="4"/>
                    <a:pt x="7" y="7"/>
                    <a:pt x="6" y="10"/>
                  </a:cubicBezTo>
                  <a:cubicBezTo>
                    <a:pt x="13" y="10"/>
                    <a:pt x="19" y="10"/>
                    <a:pt x="25" y="10"/>
                  </a:cubicBezTo>
                  <a:cubicBezTo>
                    <a:pt x="31" y="10"/>
                    <a:pt x="31" y="1"/>
                    <a:pt x="25" y="1"/>
                  </a:cubicBezTo>
                  <a:cubicBezTo>
                    <a:pt x="19" y="1"/>
                    <a:pt x="13" y="1"/>
                    <a:pt x="6" y="1"/>
                  </a:cubicBezTo>
                  <a:cubicBezTo>
                    <a:pt x="2" y="1"/>
                    <a:pt x="0" y="7"/>
                    <a:pt x="4" y="9"/>
                  </a:cubicBezTo>
                  <a:cubicBezTo>
                    <a:pt x="7" y="11"/>
                    <a:pt x="9" y="10"/>
                    <a:pt x="12" y="10"/>
                  </a:cubicBezTo>
                  <a:cubicBezTo>
                    <a:pt x="18" y="9"/>
                    <a:pt x="18" y="0"/>
                    <a:pt x="12" y="1"/>
                  </a:cubicBezTo>
                  <a:cubicBezTo>
                    <a:pt x="11" y="1"/>
                    <a:pt x="9" y="1"/>
                    <a:pt x="9" y="1"/>
                  </a:cubicBezTo>
                  <a:cubicBezTo>
                    <a:pt x="8" y="4"/>
                    <a:pt x="7" y="7"/>
                    <a:pt x="6" y="10"/>
                  </a:cubicBezTo>
                  <a:cubicBezTo>
                    <a:pt x="13" y="10"/>
                    <a:pt x="19" y="10"/>
                    <a:pt x="25" y="10"/>
                  </a:cubicBezTo>
                  <a:cubicBezTo>
                    <a:pt x="25" y="7"/>
                    <a:pt x="25" y="4"/>
                    <a:pt x="25" y="1"/>
                  </a:cubicBezTo>
                  <a:cubicBezTo>
                    <a:pt x="19" y="1"/>
                    <a:pt x="13" y="1"/>
                    <a:pt x="6" y="1"/>
                  </a:cubicBezTo>
                  <a:cubicBezTo>
                    <a:pt x="1" y="1"/>
                    <a:pt x="0" y="9"/>
                    <a:pt x="5" y="10"/>
                  </a:cubicBezTo>
                  <a:cubicBezTo>
                    <a:pt x="7" y="10"/>
                    <a:pt x="9" y="11"/>
                    <a:pt x="11" y="11"/>
                  </a:cubicBezTo>
                  <a:cubicBezTo>
                    <a:pt x="17" y="12"/>
                    <a:pt x="19" y="3"/>
                    <a:pt x="13" y="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3" name="Freeform 75"/>
            <p:cNvSpPr/>
            <p:nvPr/>
          </p:nvSpPr>
          <p:spPr bwMode="auto">
            <a:xfrm>
              <a:off x="4887913" y="5826125"/>
              <a:ext cx="133350" cy="50800"/>
            </a:xfrm>
            <a:custGeom>
              <a:avLst/>
              <a:gdLst>
                <a:gd name="T0" fmla="*/ 10 w 42"/>
                <a:gd name="T1" fmla="*/ 11 h 16"/>
                <a:gd name="T2" fmla="*/ 27 w 42"/>
                <a:gd name="T3" fmla="*/ 16 h 16"/>
                <a:gd name="T4" fmla="*/ 29 w 42"/>
                <a:gd name="T5" fmla="*/ 7 h 16"/>
                <a:gd name="T6" fmla="*/ 6 w 42"/>
                <a:gd name="T7" fmla="*/ 4 h 16"/>
                <a:gd name="T8" fmla="*/ 5 w 42"/>
                <a:gd name="T9" fmla="*/ 12 h 16"/>
                <a:gd name="T10" fmla="*/ 36 w 42"/>
                <a:gd name="T11" fmla="*/ 13 h 16"/>
                <a:gd name="T12" fmla="*/ 36 w 42"/>
                <a:gd name="T13" fmla="*/ 4 h 16"/>
                <a:gd name="T14" fmla="*/ 7 w 42"/>
                <a:gd name="T15" fmla="*/ 4 h 16"/>
                <a:gd name="T16" fmla="*/ 6 w 42"/>
                <a:gd name="T17" fmla="*/ 13 h 16"/>
                <a:gd name="T18" fmla="*/ 25 w 42"/>
                <a:gd name="T19" fmla="*/ 15 h 16"/>
                <a:gd name="T20" fmla="*/ 27 w 42"/>
                <a:gd name="T21" fmla="*/ 7 h 16"/>
                <a:gd name="T22" fmla="*/ 14 w 42"/>
                <a:gd name="T23" fmla="*/ 3 h 16"/>
                <a:gd name="T24" fmla="*/ 10 w 42"/>
                <a:gd name="T25"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16">
                  <a:moveTo>
                    <a:pt x="10" y="11"/>
                  </a:moveTo>
                  <a:cubicBezTo>
                    <a:pt x="15" y="14"/>
                    <a:pt x="21" y="15"/>
                    <a:pt x="27" y="16"/>
                  </a:cubicBezTo>
                  <a:cubicBezTo>
                    <a:pt x="31" y="16"/>
                    <a:pt x="33" y="9"/>
                    <a:pt x="29" y="7"/>
                  </a:cubicBezTo>
                  <a:cubicBezTo>
                    <a:pt x="22" y="4"/>
                    <a:pt x="14" y="4"/>
                    <a:pt x="6" y="4"/>
                  </a:cubicBezTo>
                  <a:cubicBezTo>
                    <a:pt x="1" y="3"/>
                    <a:pt x="0" y="11"/>
                    <a:pt x="5" y="12"/>
                  </a:cubicBezTo>
                  <a:cubicBezTo>
                    <a:pt x="15" y="15"/>
                    <a:pt x="26" y="13"/>
                    <a:pt x="36" y="13"/>
                  </a:cubicBezTo>
                  <a:cubicBezTo>
                    <a:pt x="42" y="13"/>
                    <a:pt x="42" y="4"/>
                    <a:pt x="36" y="4"/>
                  </a:cubicBezTo>
                  <a:cubicBezTo>
                    <a:pt x="27" y="4"/>
                    <a:pt x="17" y="6"/>
                    <a:pt x="7" y="4"/>
                  </a:cubicBezTo>
                  <a:cubicBezTo>
                    <a:pt x="7" y="7"/>
                    <a:pt x="7" y="10"/>
                    <a:pt x="6" y="13"/>
                  </a:cubicBezTo>
                  <a:cubicBezTo>
                    <a:pt x="12" y="13"/>
                    <a:pt x="19" y="13"/>
                    <a:pt x="25" y="15"/>
                  </a:cubicBezTo>
                  <a:cubicBezTo>
                    <a:pt x="25" y="12"/>
                    <a:pt x="26" y="10"/>
                    <a:pt x="27" y="7"/>
                  </a:cubicBezTo>
                  <a:cubicBezTo>
                    <a:pt x="22" y="7"/>
                    <a:pt x="18" y="6"/>
                    <a:pt x="14" y="3"/>
                  </a:cubicBezTo>
                  <a:cubicBezTo>
                    <a:pt x="9" y="0"/>
                    <a:pt x="5" y="7"/>
                    <a:pt x="10"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4" name="Freeform 76"/>
            <p:cNvSpPr/>
            <p:nvPr/>
          </p:nvSpPr>
          <p:spPr bwMode="auto">
            <a:xfrm>
              <a:off x="2887663" y="5902325"/>
              <a:ext cx="107950" cy="38100"/>
            </a:xfrm>
            <a:custGeom>
              <a:avLst/>
              <a:gdLst>
                <a:gd name="T0" fmla="*/ 9 w 34"/>
                <a:gd name="T1" fmla="*/ 10 h 12"/>
                <a:gd name="T2" fmla="*/ 29 w 34"/>
                <a:gd name="T3" fmla="*/ 11 h 12"/>
                <a:gd name="T4" fmla="*/ 29 w 34"/>
                <a:gd name="T5" fmla="*/ 2 h 12"/>
                <a:gd name="T6" fmla="*/ 6 w 34"/>
                <a:gd name="T7" fmla="*/ 2 h 12"/>
                <a:gd name="T8" fmla="*/ 6 w 34"/>
                <a:gd name="T9" fmla="*/ 11 h 12"/>
                <a:gd name="T10" fmla="*/ 29 w 34"/>
                <a:gd name="T11" fmla="*/ 11 h 12"/>
                <a:gd name="T12" fmla="*/ 29 w 34"/>
                <a:gd name="T13" fmla="*/ 2 h 12"/>
                <a:gd name="T14" fmla="*/ 11 w 34"/>
                <a:gd name="T15" fmla="*/ 1 h 12"/>
                <a:gd name="T16" fmla="*/ 9 w 34"/>
                <a:gd name="T17" fmla="*/ 1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2">
                  <a:moveTo>
                    <a:pt x="9" y="10"/>
                  </a:moveTo>
                  <a:cubicBezTo>
                    <a:pt x="15" y="11"/>
                    <a:pt x="22" y="11"/>
                    <a:pt x="29" y="11"/>
                  </a:cubicBezTo>
                  <a:cubicBezTo>
                    <a:pt x="29" y="8"/>
                    <a:pt x="29" y="5"/>
                    <a:pt x="29" y="2"/>
                  </a:cubicBezTo>
                  <a:cubicBezTo>
                    <a:pt x="21" y="2"/>
                    <a:pt x="14" y="2"/>
                    <a:pt x="6" y="2"/>
                  </a:cubicBezTo>
                  <a:cubicBezTo>
                    <a:pt x="0" y="2"/>
                    <a:pt x="0" y="11"/>
                    <a:pt x="6" y="11"/>
                  </a:cubicBezTo>
                  <a:cubicBezTo>
                    <a:pt x="14" y="11"/>
                    <a:pt x="21" y="11"/>
                    <a:pt x="29" y="11"/>
                  </a:cubicBezTo>
                  <a:cubicBezTo>
                    <a:pt x="34" y="12"/>
                    <a:pt x="34" y="3"/>
                    <a:pt x="29" y="2"/>
                  </a:cubicBezTo>
                  <a:cubicBezTo>
                    <a:pt x="23" y="2"/>
                    <a:pt x="16" y="2"/>
                    <a:pt x="11" y="1"/>
                  </a:cubicBezTo>
                  <a:cubicBezTo>
                    <a:pt x="5" y="0"/>
                    <a:pt x="3" y="9"/>
                    <a:pt x="9"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5" name="Freeform 78"/>
            <p:cNvSpPr/>
            <p:nvPr/>
          </p:nvSpPr>
          <p:spPr bwMode="auto">
            <a:xfrm>
              <a:off x="3476625" y="5822950"/>
              <a:ext cx="92075" cy="41275"/>
            </a:xfrm>
            <a:custGeom>
              <a:avLst/>
              <a:gdLst>
                <a:gd name="T0" fmla="*/ 10 w 29"/>
                <a:gd name="T1" fmla="*/ 11 h 13"/>
                <a:gd name="T2" fmla="*/ 23 w 29"/>
                <a:gd name="T3" fmla="*/ 13 h 13"/>
                <a:gd name="T4" fmla="*/ 23 w 29"/>
                <a:gd name="T5" fmla="*/ 4 h 13"/>
                <a:gd name="T6" fmla="*/ 6 w 29"/>
                <a:gd name="T7" fmla="*/ 4 h 13"/>
                <a:gd name="T8" fmla="*/ 9 w 29"/>
                <a:gd name="T9" fmla="*/ 12 h 13"/>
                <a:gd name="T10" fmla="*/ 11 w 29"/>
                <a:gd name="T11" fmla="*/ 12 h 13"/>
                <a:gd name="T12" fmla="*/ 14 w 29"/>
                <a:gd name="T13" fmla="*/ 11 h 13"/>
                <a:gd name="T14" fmla="*/ 10 w 29"/>
                <a:gd name="T15" fmla="*/ 3 h 13"/>
                <a:gd name="T16" fmla="*/ 7 w 29"/>
                <a:gd name="T17" fmla="*/ 3 h 13"/>
                <a:gd name="T18" fmla="*/ 4 w 29"/>
                <a:gd name="T19" fmla="*/ 4 h 13"/>
                <a:gd name="T20" fmla="*/ 6 w 29"/>
                <a:gd name="T21" fmla="*/ 13 h 13"/>
                <a:gd name="T22" fmla="*/ 23 w 29"/>
                <a:gd name="T23" fmla="*/ 13 h 13"/>
                <a:gd name="T24" fmla="*/ 23 w 29"/>
                <a:gd name="T25" fmla="*/ 4 h 13"/>
                <a:gd name="T26" fmla="*/ 10 w 29"/>
                <a:gd name="T27" fmla="*/ 2 h 13"/>
                <a:gd name="T28" fmla="*/ 10 w 29"/>
                <a:gd name="T29"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 h="13">
                  <a:moveTo>
                    <a:pt x="10" y="11"/>
                  </a:moveTo>
                  <a:cubicBezTo>
                    <a:pt x="15" y="12"/>
                    <a:pt x="19" y="13"/>
                    <a:pt x="23" y="13"/>
                  </a:cubicBezTo>
                  <a:cubicBezTo>
                    <a:pt x="23" y="10"/>
                    <a:pt x="23" y="7"/>
                    <a:pt x="23" y="4"/>
                  </a:cubicBezTo>
                  <a:cubicBezTo>
                    <a:pt x="18" y="4"/>
                    <a:pt x="12" y="4"/>
                    <a:pt x="6" y="4"/>
                  </a:cubicBezTo>
                  <a:cubicBezTo>
                    <a:pt x="7" y="6"/>
                    <a:pt x="8" y="9"/>
                    <a:pt x="9" y="12"/>
                  </a:cubicBezTo>
                  <a:cubicBezTo>
                    <a:pt x="9" y="12"/>
                    <a:pt x="11" y="12"/>
                    <a:pt x="11" y="12"/>
                  </a:cubicBezTo>
                  <a:cubicBezTo>
                    <a:pt x="12" y="12"/>
                    <a:pt x="13" y="11"/>
                    <a:pt x="14" y="11"/>
                  </a:cubicBezTo>
                  <a:cubicBezTo>
                    <a:pt x="19" y="8"/>
                    <a:pt x="15" y="0"/>
                    <a:pt x="10" y="3"/>
                  </a:cubicBezTo>
                  <a:cubicBezTo>
                    <a:pt x="9" y="3"/>
                    <a:pt x="8" y="3"/>
                    <a:pt x="7" y="3"/>
                  </a:cubicBezTo>
                  <a:cubicBezTo>
                    <a:pt x="6" y="3"/>
                    <a:pt x="5" y="4"/>
                    <a:pt x="4" y="4"/>
                  </a:cubicBezTo>
                  <a:cubicBezTo>
                    <a:pt x="0" y="6"/>
                    <a:pt x="2" y="13"/>
                    <a:pt x="6" y="13"/>
                  </a:cubicBezTo>
                  <a:cubicBezTo>
                    <a:pt x="12" y="13"/>
                    <a:pt x="18" y="13"/>
                    <a:pt x="23" y="13"/>
                  </a:cubicBezTo>
                  <a:cubicBezTo>
                    <a:pt x="29" y="13"/>
                    <a:pt x="29" y="4"/>
                    <a:pt x="23" y="4"/>
                  </a:cubicBezTo>
                  <a:cubicBezTo>
                    <a:pt x="19" y="4"/>
                    <a:pt x="15" y="3"/>
                    <a:pt x="10" y="2"/>
                  </a:cubicBezTo>
                  <a:cubicBezTo>
                    <a:pt x="4" y="2"/>
                    <a:pt x="4" y="11"/>
                    <a:pt x="10" y="1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6" name="Freeform 79"/>
            <p:cNvSpPr/>
            <p:nvPr/>
          </p:nvSpPr>
          <p:spPr bwMode="auto">
            <a:xfrm>
              <a:off x="3389313" y="5956300"/>
              <a:ext cx="100013" cy="53975"/>
            </a:xfrm>
            <a:custGeom>
              <a:avLst/>
              <a:gdLst>
                <a:gd name="T0" fmla="*/ 3 w 32"/>
                <a:gd name="T1" fmla="*/ 8 h 17"/>
                <a:gd name="T2" fmla="*/ 26 w 32"/>
                <a:gd name="T3" fmla="*/ 14 h 17"/>
                <a:gd name="T4" fmla="*/ 26 w 32"/>
                <a:gd name="T5" fmla="*/ 5 h 17"/>
                <a:gd name="T6" fmla="*/ 5 w 32"/>
                <a:gd name="T7" fmla="*/ 5 h 17"/>
                <a:gd name="T8" fmla="*/ 5 w 32"/>
                <a:gd name="T9" fmla="*/ 14 h 17"/>
                <a:gd name="T10" fmla="*/ 23 w 32"/>
                <a:gd name="T11" fmla="*/ 15 h 17"/>
                <a:gd name="T12" fmla="*/ 25 w 32"/>
                <a:gd name="T13" fmla="*/ 7 h 17"/>
                <a:gd name="T14" fmla="*/ 5 w 32"/>
                <a:gd name="T15" fmla="*/ 5 h 17"/>
                <a:gd name="T16" fmla="*/ 5 w 32"/>
                <a:gd name="T17" fmla="*/ 14 h 17"/>
                <a:gd name="T18" fmla="*/ 26 w 32"/>
                <a:gd name="T19" fmla="*/ 14 h 17"/>
                <a:gd name="T20" fmla="*/ 26 w 32"/>
                <a:gd name="T21" fmla="*/ 5 h 17"/>
                <a:gd name="T22" fmla="*/ 17 w 32"/>
                <a:gd name="T23" fmla="*/ 5 h 17"/>
                <a:gd name="T24" fmla="*/ 13 w 32"/>
                <a:gd name="T25" fmla="*/ 5 h 17"/>
                <a:gd name="T26" fmla="*/ 11 w 32"/>
                <a:gd name="T27" fmla="*/ 4 h 17"/>
                <a:gd name="T28" fmla="*/ 12 w 32"/>
                <a:gd name="T29" fmla="*/ 5 h 17"/>
                <a:gd name="T30" fmla="*/ 3 w 32"/>
                <a:gd name="T31" fmla="*/ 8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2" h="17">
                  <a:moveTo>
                    <a:pt x="3" y="8"/>
                  </a:moveTo>
                  <a:cubicBezTo>
                    <a:pt x="4" y="16"/>
                    <a:pt x="20" y="15"/>
                    <a:pt x="26" y="14"/>
                  </a:cubicBezTo>
                  <a:cubicBezTo>
                    <a:pt x="32" y="13"/>
                    <a:pt x="32" y="5"/>
                    <a:pt x="26" y="5"/>
                  </a:cubicBezTo>
                  <a:cubicBezTo>
                    <a:pt x="19" y="5"/>
                    <a:pt x="12" y="5"/>
                    <a:pt x="5" y="5"/>
                  </a:cubicBezTo>
                  <a:cubicBezTo>
                    <a:pt x="0" y="5"/>
                    <a:pt x="0" y="14"/>
                    <a:pt x="5" y="14"/>
                  </a:cubicBezTo>
                  <a:cubicBezTo>
                    <a:pt x="11" y="14"/>
                    <a:pt x="17" y="14"/>
                    <a:pt x="23" y="15"/>
                  </a:cubicBezTo>
                  <a:cubicBezTo>
                    <a:pt x="29" y="17"/>
                    <a:pt x="31" y="8"/>
                    <a:pt x="25" y="7"/>
                  </a:cubicBezTo>
                  <a:cubicBezTo>
                    <a:pt x="19" y="5"/>
                    <a:pt x="12" y="5"/>
                    <a:pt x="5" y="5"/>
                  </a:cubicBezTo>
                  <a:cubicBezTo>
                    <a:pt x="5" y="8"/>
                    <a:pt x="5" y="11"/>
                    <a:pt x="5" y="14"/>
                  </a:cubicBezTo>
                  <a:cubicBezTo>
                    <a:pt x="12" y="14"/>
                    <a:pt x="19" y="14"/>
                    <a:pt x="26" y="14"/>
                  </a:cubicBezTo>
                  <a:cubicBezTo>
                    <a:pt x="26" y="11"/>
                    <a:pt x="26" y="8"/>
                    <a:pt x="26" y="5"/>
                  </a:cubicBezTo>
                  <a:cubicBezTo>
                    <a:pt x="23" y="5"/>
                    <a:pt x="20" y="6"/>
                    <a:pt x="17" y="5"/>
                  </a:cubicBezTo>
                  <a:cubicBezTo>
                    <a:pt x="16" y="5"/>
                    <a:pt x="14" y="5"/>
                    <a:pt x="13" y="5"/>
                  </a:cubicBezTo>
                  <a:cubicBezTo>
                    <a:pt x="13" y="5"/>
                    <a:pt x="12" y="5"/>
                    <a:pt x="11" y="4"/>
                  </a:cubicBezTo>
                  <a:cubicBezTo>
                    <a:pt x="11" y="4"/>
                    <a:pt x="11" y="4"/>
                    <a:pt x="12" y="5"/>
                  </a:cubicBezTo>
                  <a:cubicBezTo>
                    <a:pt x="11" y="0"/>
                    <a:pt x="2" y="2"/>
                    <a:pt x="3" y="8"/>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7" name="Freeform 80"/>
            <p:cNvSpPr/>
            <p:nvPr/>
          </p:nvSpPr>
          <p:spPr bwMode="auto">
            <a:xfrm>
              <a:off x="5389563" y="5819775"/>
              <a:ext cx="107950" cy="31750"/>
            </a:xfrm>
            <a:custGeom>
              <a:avLst/>
              <a:gdLst>
                <a:gd name="T0" fmla="*/ 12 w 34"/>
                <a:gd name="T1" fmla="*/ 9 h 10"/>
                <a:gd name="T2" fmla="*/ 29 w 34"/>
                <a:gd name="T3" fmla="*/ 9 h 10"/>
                <a:gd name="T4" fmla="*/ 29 w 34"/>
                <a:gd name="T5" fmla="*/ 0 h 10"/>
                <a:gd name="T6" fmla="*/ 6 w 34"/>
                <a:gd name="T7" fmla="*/ 1 h 10"/>
                <a:gd name="T8" fmla="*/ 6 w 34"/>
                <a:gd name="T9" fmla="*/ 10 h 10"/>
                <a:gd name="T10" fmla="*/ 29 w 34"/>
                <a:gd name="T11" fmla="*/ 9 h 10"/>
                <a:gd name="T12" fmla="*/ 29 w 34"/>
                <a:gd name="T13" fmla="*/ 0 h 10"/>
                <a:gd name="T14" fmla="*/ 12 w 34"/>
                <a:gd name="T15" fmla="*/ 0 h 10"/>
                <a:gd name="T16" fmla="*/ 12 w 34"/>
                <a:gd name="T17"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0">
                  <a:moveTo>
                    <a:pt x="12" y="9"/>
                  </a:moveTo>
                  <a:cubicBezTo>
                    <a:pt x="17" y="9"/>
                    <a:pt x="23" y="9"/>
                    <a:pt x="29" y="9"/>
                  </a:cubicBezTo>
                  <a:cubicBezTo>
                    <a:pt x="29" y="6"/>
                    <a:pt x="29" y="3"/>
                    <a:pt x="29" y="0"/>
                  </a:cubicBezTo>
                  <a:cubicBezTo>
                    <a:pt x="21" y="0"/>
                    <a:pt x="14" y="1"/>
                    <a:pt x="6" y="1"/>
                  </a:cubicBezTo>
                  <a:cubicBezTo>
                    <a:pt x="0" y="1"/>
                    <a:pt x="0" y="10"/>
                    <a:pt x="6" y="10"/>
                  </a:cubicBezTo>
                  <a:cubicBezTo>
                    <a:pt x="14" y="10"/>
                    <a:pt x="21" y="9"/>
                    <a:pt x="29" y="9"/>
                  </a:cubicBezTo>
                  <a:cubicBezTo>
                    <a:pt x="34" y="9"/>
                    <a:pt x="34" y="0"/>
                    <a:pt x="29" y="0"/>
                  </a:cubicBezTo>
                  <a:cubicBezTo>
                    <a:pt x="23" y="0"/>
                    <a:pt x="17" y="0"/>
                    <a:pt x="12" y="0"/>
                  </a:cubicBezTo>
                  <a:cubicBezTo>
                    <a:pt x="6" y="0"/>
                    <a:pt x="6" y="9"/>
                    <a:pt x="12" y="9"/>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8" name="Freeform 81"/>
            <p:cNvSpPr/>
            <p:nvPr/>
          </p:nvSpPr>
          <p:spPr bwMode="auto">
            <a:xfrm>
              <a:off x="5683250" y="5943600"/>
              <a:ext cx="92075" cy="41275"/>
            </a:xfrm>
            <a:custGeom>
              <a:avLst/>
              <a:gdLst>
                <a:gd name="T0" fmla="*/ 14 w 29"/>
                <a:gd name="T1" fmla="*/ 11 h 13"/>
                <a:gd name="T2" fmla="*/ 23 w 29"/>
                <a:gd name="T3" fmla="*/ 13 h 13"/>
                <a:gd name="T4" fmla="*/ 24 w 29"/>
                <a:gd name="T5" fmla="*/ 4 h 13"/>
                <a:gd name="T6" fmla="*/ 14 w 29"/>
                <a:gd name="T7" fmla="*/ 3 h 13"/>
                <a:gd name="T8" fmla="*/ 9 w 29"/>
                <a:gd name="T9" fmla="*/ 3 h 13"/>
                <a:gd name="T10" fmla="*/ 7 w 29"/>
                <a:gd name="T11" fmla="*/ 3 h 13"/>
                <a:gd name="T12" fmla="*/ 9 w 29"/>
                <a:gd name="T13" fmla="*/ 4 h 13"/>
                <a:gd name="T14" fmla="*/ 10 w 29"/>
                <a:gd name="T15" fmla="*/ 8 h 13"/>
                <a:gd name="T16" fmla="*/ 7 w 29"/>
                <a:gd name="T17" fmla="*/ 11 h 13"/>
                <a:gd name="T18" fmla="*/ 5 w 29"/>
                <a:gd name="T19" fmla="*/ 2 h 13"/>
                <a:gd name="T20" fmla="*/ 2 w 29"/>
                <a:gd name="T21" fmla="*/ 9 h 13"/>
                <a:gd name="T22" fmla="*/ 7 w 29"/>
                <a:gd name="T23" fmla="*/ 12 h 13"/>
                <a:gd name="T24" fmla="*/ 22 w 29"/>
                <a:gd name="T25" fmla="*/ 13 h 13"/>
                <a:gd name="T26" fmla="*/ 23 w 29"/>
                <a:gd name="T27" fmla="*/ 4 h 13"/>
                <a:gd name="T28" fmla="*/ 14 w 29"/>
                <a:gd name="T29" fmla="*/ 2 h 13"/>
                <a:gd name="T30" fmla="*/ 14 w 29"/>
                <a:gd name="T31"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13">
                  <a:moveTo>
                    <a:pt x="14" y="11"/>
                  </a:moveTo>
                  <a:cubicBezTo>
                    <a:pt x="17" y="11"/>
                    <a:pt x="20" y="12"/>
                    <a:pt x="23" y="13"/>
                  </a:cubicBezTo>
                  <a:cubicBezTo>
                    <a:pt x="28" y="13"/>
                    <a:pt x="29" y="5"/>
                    <a:pt x="24" y="4"/>
                  </a:cubicBezTo>
                  <a:cubicBezTo>
                    <a:pt x="21" y="3"/>
                    <a:pt x="17" y="3"/>
                    <a:pt x="14" y="3"/>
                  </a:cubicBezTo>
                  <a:cubicBezTo>
                    <a:pt x="12" y="3"/>
                    <a:pt x="11" y="3"/>
                    <a:pt x="9" y="3"/>
                  </a:cubicBezTo>
                  <a:cubicBezTo>
                    <a:pt x="9" y="3"/>
                    <a:pt x="8" y="3"/>
                    <a:pt x="7" y="3"/>
                  </a:cubicBezTo>
                  <a:cubicBezTo>
                    <a:pt x="6" y="3"/>
                    <a:pt x="8" y="3"/>
                    <a:pt x="9" y="4"/>
                  </a:cubicBezTo>
                  <a:cubicBezTo>
                    <a:pt x="9" y="5"/>
                    <a:pt x="10" y="7"/>
                    <a:pt x="10" y="8"/>
                  </a:cubicBezTo>
                  <a:cubicBezTo>
                    <a:pt x="9" y="9"/>
                    <a:pt x="8" y="10"/>
                    <a:pt x="7" y="11"/>
                  </a:cubicBezTo>
                  <a:cubicBezTo>
                    <a:pt x="13" y="9"/>
                    <a:pt x="10" y="0"/>
                    <a:pt x="5" y="2"/>
                  </a:cubicBezTo>
                  <a:cubicBezTo>
                    <a:pt x="2" y="3"/>
                    <a:pt x="0" y="6"/>
                    <a:pt x="2" y="9"/>
                  </a:cubicBezTo>
                  <a:cubicBezTo>
                    <a:pt x="3" y="11"/>
                    <a:pt x="5" y="12"/>
                    <a:pt x="7" y="12"/>
                  </a:cubicBezTo>
                  <a:cubicBezTo>
                    <a:pt x="12" y="12"/>
                    <a:pt x="17" y="11"/>
                    <a:pt x="22" y="13"/>
                  </a:cubicBezTo>
                  <a:cubicBezTo>
                    <a:pt x="22" y="10"/>
                    <a:pt x="23" y="7"/>
                    <a:pt x="23" y="4"/>
                  </a:cubicBezTo>
                  <a:cubicBezTo>
                    <a:pt x="20" y="3"/>
                    <a:pt x="17" y="2"/>
                    <a:pt x="14" y="2"/>
                  </a:cubicBezTo>
                  <a:cubicBezTo>
                    <a:pt x="8" y="2"/>
                    <a:pt x="8" y="11"/>
                    <a:pt x="14"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9" name="Freeform 82"/>
            <p:cNvSpPr/>
            <p:nvPr/>
          </p:nvSpPr>
          <p:spPr bwMode="auto">
            <a:xfrm>
              <a:off x="6111875" y="5876925"/>
              <a:ext cx="98425" cy="38100"/>
            </a:xfrm>
            <a:custGeom>
              <a:avLst/>
              <a:gdLst>
                <a:gd name="T0" fmla="*/ 12 w 31"/>
                <a:gd name="T1" fmla="*/ 12 h 12"/>
                <a:gd name="T2" fmla="*/ 25 w 31"/>
                <a:gd name="T3" fmla="*/ 12 h 12"/>
                <a:gd name="T4" fmla="*/ 25 w 31"/>
                <a:gd name="T5" fmla="*/ 3 h 12"/>
                <a:gd name="T6" fmla="*/ 7 w 31"/>
                <a:gd name="T7" fmla="*/ 1 h 12"/>
                <a:gd name="T8" fmla="*/ 8 w 31"/>
                <a:gd name="T9" fmla="*/ 10 h 12"/>
                <a:gd name="T10" fmla="*/ 26 w 31"/>
                <a:gd name="T11" fmla="*/ 9 h 12"/>
                <a:gd name="T12" fmla="*/ 26 w 31"/>
                <a:gd name="T13" fmla="*/ 0 h 12"/>
                <a:gd name="T14" fmla="*/ 6 w 31"/>
                <a:gd name="T15" fmla="*/ 2 h 12"/>
                <a:gd name="T16" fmla="*/ 7 w 31"/>
                <a:gd name="T17" fmla="*/ 10 h 12"/>
                <a:gd name="T18" fmla="*/ 25 w 31"/>
                <a:gd name="T19" fmla="*/ 12 h 12"/>
                <a:gd name="T20" fmla="*/ 25 w 31"/>
                <a:gd name="T21" fmla="*/ 3 h 12"/>
                <a:gd name="T22" fmla="*/ 12 w 31"/>
                <a:gd name="T23" fmla="*/ 3 h 12"/>
                <a:gd name="T24" fmla="*/ 12 w 31"/>
                <a:gd name="T25"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12">
                  <a:moveTo>
                    <a:pt x="12" y="12"/>
                  </a:moveTo>
                  <a:cubicBezTo>
                    <a:pt x="17" y="12"/>
                    <a:pt x="21" y="12"/>
                    <a:pt x="25" y="12"/>
                  </a:cubicBezTo>
                  <a:cubicBezTo>
                    <a:pt x="31" y="12"/>
                    <a:pt x="31" y="3"/>
                    <a:pt x="25" y="3"/>
                  </a:cubicBezTo>
                  <a:cubicBezTo>
                    <a:pt x="19" y="3"/>
                    <a:pt x="13" y="2"/>
                    <a:pt x="7" y="1"/>
                  </a:cubicBezTo>
                  <a:cubicBezTo>
                    <a:pt x="7" y="4"/>
                    <a:pt x="8" y="7"/>
                    <a:pt x="8" y="10"/>
                  </a:cubicBezTo>
                  <a:cubicBezTo>
                    <a:pt x="14" y="9"/>
                    <a:pt x="20" y="9"/>
                    <a:pt x="26" y="9"/>
                  </a:cubicBezTo>
                  <a:cubicBezTo>
                    <a:pt x="31" y="10"/>
                    <a:pt x="31" y="1"/>
                    <a:pt x="26" y="0"/>
                  </a:cubicBezTo>
                  <a:cubicBezTo>
                    <a:pt x="19" y="0"/>
                    <a:pt x="12" y="0"/>
                    <a:pt x="6" y="2"/>
                  </a:cubicBezTo>
                  <a:cubicBezTo>
                    <a:pt x="0" y="3"/>
                    <a:pt x="2" y="10"/>
                    <a:pt x="7" y="10"/>
                  </a:cubicBezTo>
                  <a:cubicBezTo>
                    <a:pt x="13" y="11"/>
                    <a:pt x="19" y="12"/>
                    <a:pt x="25" y="12"/>
                  </a:cubicBezTo>
                  <a:cubicBezTo>
                    <a:pt x="25" y="9"/>
                    <a:pt x="25" y="6"/>
                    <a:pt x="25" y="3"/>
                  </a:cubicBezTo>
                  <a:cubicBezTo>
                    <a:pt x="21" y="3"/>
                    <a:pt x="17" y="3"/>
                    <a:pt x="12" y="3"/>
                  </a:cubicBezTo>
                  <a:cubicBezTo>
                    <a:pt x="7" y="3"/>
                    <a:pt x="7" y="12"/>
                    <a:pt x="12" y="1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0" name="Freeform 83"/>
            <p:cNvSpPr/>
            <p:nvPr/>
          </p:nvSpPr>
          <p:spPr bwMode="auto">
            <a:xfrm>
              <a:off x="4035425" y="5681663"/>
              <a:ext cx="101600" cy="28575"/>
            </a:xfrm>
            <a:custGeom>
              <a:avLst/>
              <a:gdLst>
                <a:gd name="T0" fmla="*/ 13 w 32"/>
                <a:gd name="T1" fmla="*/ 9 h 9"/>
                <a:gd name="T2" fmla="*/ 26 w 32"/>
                <a:gd name="T3" fmla="*/ 9 h 9"/>
                <a:gd name="T4" fmla="*/ 26 w 32"/>
                <a:gd name="T5" fmla="*/ 0 h 9"/>
                <a:gd name="T6" fmla="*/ 6 w 32"/>
                <a:gd name="T7" fmla="*/ 0 h 9"/>
                <a:gd name="T8" fmla="*/ 6 w 32"/>
                <a:gd name="T9" fmla="*/ 9 h 9"/>
                <a:gd name="T10" fmla="*/ 26 w 32"/>
                <a:gd name="T11" fmla="*/ 9 h 9"/>
                <a:gd name="T12" fmla="*/ 26 w 32"/>
                <a:gd name="T13" fmla="*/ 0 h 9"/>
                <a:gd name="T14" fmla="*/ 13 w 32"/>
                <a:gd name="T15" fmla="*/ 0 h 9"/>
                <a:gd name="T16" fmla="*/ 13 w 32"/>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9">
                  <a:moveTo>
                    <a:pt x="13" y="9"/>
                  </a:moveTo>
                  <a:cubicBezTo>
                    <a:pt x="18" y="9"/>
                    <a:pt x="22" y="9"/>
                    <a:pt x="26" y="9"/>
                  </a:cubicBezTo>
                  <a:cubicBezTo>
                    <a:pt x="32" y="9"/>
                    <a:pt x="32" y="0"/>
                    <a:pt x="26" y="0"/>
                  </a:cubicBezTo>
                  <a:cubicBezTo>
                    <a:pt x="20" y="0"/>
                    <a:pt x="13" y="0"/>
                    <a:pt x="6" y="0"/>
                  </a:cubicBezTo>
                  <a:cubicBezTo>
                    <a:pt x="0" y="0"/>
                    <a:pt x="0" y="9"/>
                    <a:pt x="6" y="9"/>
                  </a:cubicBezTo>
                  <a:cubicBezTo>
                    <a:pt x="13" y="9"/>
                    <a:pt x="20" y="9"/>
                    <a:pt x="26" y="9"/>
                  </a:cubicBezTo>
                  <a:cubicBezTo>
                    <a:pt x="26" y="6"/>
                    <a:pt x="26" y="3"/>
                    <a:pt x="26" y="0"/>
                  </a:cubicBezTo>
                  <a:cubicBezTo>
                    <a:pt x="22" y="0"/>
                    <a:pt x="18" y="0"/>
                    <a:pt x="13" y="0"/>
                  </a:cubicBezTo>
                  <a:cubicBezTo>
                    <a:pt x="8" y="0"/>
                    <a:pt x="8" y="9"/>
                    <a:pt x="13" y="9"/>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1" name="Freeform 84"/>
            <p:cNvSpPr/>
            <p:nvPr/>
          </p:nvSpPr>
          <p:spPr bwMode="auto">
            <a:xfrm>
              <a:off x="4805363" y="5557838"/>
              <a:ext cx="123825" cy="41275"/>
            </a:xfrm>
            <a:custGeom>
              <a:avLst/>
              <a:gdLst>
                <a:gd name="T0" fmla="*/ 19 w 39"/>
                <a:gd name="T1" fmla="*/ 10 h 13"/>
                <a:gd name="T2" fmla="*/ 35 w 39"/>
                <a:gd name="T3" fmla="*/ 12 h 13"/>
                <a:gd name="T4" fmla="*/ 35 w 39"/>
                <a:gd name="T5" fmla="*/ 3 h 13"/>
                <a:gd name="T6" fmla="*/ 6 w 39"/>
                <a:gd name="T7" fmla="*/ 1 h 13"/>
                <a:gd name="T8" fmla="*/ 6 w 39"/>
                <a:gd name="T9" fmla="*/ 10 h 13"/>
                <a:gd name="T10" fmla="*/ 33 w 39"/>
                <a:gd name="T11" fmla="*/ 12 h 13"/>
                <a:gd name="T12" fmla="*/ 33 w 39"/>
                <a:gd name="T13" fmla="*/ 3 h 13"/>
                <a:gd name="T14" fmla="*/ 19 w 39"/>
                <a:gd name="T15" fmla="*/ 1 h 13"/>
                <a:gd name="T16" fmla="*/ 19 w 39"/>
                <a:gd name="T17"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13">
                  <a:moveTo>
                    <a:pt x="19" y="10"/>
                  </a:moveTo>
                  <a:cubicBezTo>
                    <a:pt x="24" y="11"/>
                    <a:pt x="29" y="13"/>
                    <a:pt x="35" y="12"/>
                  </a:cubicBezTo>
                  <a:cubicBezTo>
                    <a:pt x="39" y="11"/>
                    <a:pt x="39" y="4"/>
                    <a:pt x="35" y="3"/>
                  </a:cubicBezTo>
                  <a:cubicBezTo>
                    <a:pt x="25" y="1"/>
                    <a:pt x="15" y="1"/>
                    <a:pt x="6" y="1"/>
                  </a:cubicBezTo>
                  <a:cubicBezTo>
                    <a:pt x="0" y="1"/>
                    <a:pt x="0" y="10"/>
                    <a:pt x="6" y="10"/>
                  </a:cubicBezTo>
                  <a:cubicBezTo>
                    <a:pt x="15" y="10"/>
                    <a:pt x="24" y="10"/>
                    <a:pt x="33" y="12"/>
                  </a:cubicBezTo>
                  <a:cubicBezTo>
                    <a:pt x="33" y="9"/>
                    <a:pt x="33" y="6"/>
                    <a:pt x="33" y="3"/>
                  </a:cubicBezTo>
                  <a:cubicBezTo>
                    <a:pt x="28" y="4"/>
                    <a:pt x="23" y="2"/>
                    <a:pt x="19" y="1"/>
                  </a:cubicBezTo>
                  <a:cubicBezTo>
                    <a:pt x="13" y="0"/>
                    <a:pt x="13" y="9"/>
                    <a:pt x="19" y="10"/>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2" name="Freeform 85"/>
            <p:cNvSpPr/>
            <p:nvPr/>
          </p:nvSpPr>
          <p:spPr bwMode="auto">
            <a:xfrm>
              <a:off x="5842000" y="5783263"/>
              <a:ext cx="120650" cy="52387"/>
            </a:xfrm>
            <a:custGeom>
              <a:avLst/>
              <a:gdLst>
                <a:gd name="T0" fmla="*/ 21 w 38"/>
                <a:gd name="T1" fmla="*/ 7 h 17"/>
                <a:gd name="T2" fmla="*/ 21 w 38"/>
                <a:gd name="T3" fmla="*/ 12 h 17"/>
                <a:gd name="T4" fmla="*/ 25 w 38"/>
                <a:gd name="T5" fmla="*/ 12 h 17"/>
                <a:gd name="T6" fmla="*/ 32 w 38"/>
                <a:gd name="T7" fmla="*/ 13 h 17"/>
                <a:gd name="T8" fmla="*/ 32 w 38"/>
                <a:gd name="T9" fmla="*/ 4 h 17"/>
                <a:gd name="T10" fmla="*/ 6 w 38"/>
                <a:gd name="T11" fmla="*/ 3 h 17"/>
                <a:gd name="T12" fmla="*/ 6 w 38"/>
                <a:gd name="T13" fmla="*/ 12 h 17"/>
                <a:gd name="T14" fmla="*/ 32 w 38"/>
                <a:gd name="T15" fmla="*/ 13 h 17"/>
                <a:gd name="T16" fmla="*/ 32 w 38"/>
                <a:gd name="T17" fmla="*/ 4 h 17"/>
                <a:gd name="T18" fmla="*/ 13 w 38"/>
                <a:gd name="T19" fmla="*/ 12 h 17"/>
                <a:gd name="T20" fmla="*/ 21 w 38"/>
                <a:gd name="T21" fmla="*/ 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 h="17">
                  <a:moveTo>
                    <a:pt x="21" y="7"/>
                  </a:moveTo>
                  <a:cubicBezTo>
                    <a:pt x="18" y="10"/>
                    <a:pt x="18" y="12"/>
                    <a:pt x="21" y="12"/>
                  </a:cubicBezTo>
                  <a:cubicBezTo>
                    <a:pt x="22" y="12"/>
                    <a:pt x="23" y="12"/>
                    <a:pt x="25" y="12"/>
                  </a:cubicBezTo>
                  <a:cubicBezTo>
                    <a:pt x="27" y="12"/>
                    <a:pt x="30" y="13"/>
                    <a:pt x="32" y="13"/>
                  </a:cubicBezTo>
                  <a:cubicBezTo>
                    <a:pt x="32" y="10"/>
                    <a:pt x="32" y="7"/>
                    <a:pt x="32" y="4"/>
                  </a:cubicBezTo>
                  <a:cubicBezTo>
                    <a:pt x="23" y="4"/>
                    <a:pt x="15" y="3"/>
                    <a:pt x="6" y="3"/>
                  </a:cubicBezTo>
                  <a:cubicBezTo>
                    <a:pt x="0" y="3"/>
                    <a:pt x="0" y="12"/>
                    <a:pt x="6" y="12"/>
                  </a:cubicBezTo>
                  <a:cubicBezTo>
                    <a:pt x="15" y="12"/>
                    <a:pt x="23" y="13"/>
                    <a:pt x="32" y="13"/>
                  </a:cubicBezTo>
                  <a:cubicBezTo>
                    <a:pt x="38" y="13"/>
                    <a:pt x="38" y="4"/>
                    <a:pt x="32" y="4"/>
                  </a:cubicBezTo>
                  <a:cubicBezTo>
                    <a:pt x="27" y="4"/>
                    <a:pt x="7" y="0"/>
                    <a:pt x="13" y="12"/>
                  </a:cubicBezTo>
                  <a:cubicBezTo>
                    <a:pt x="16" y="17"/>
                    <a:pt x="24" y="12"/>
                    <a:pt x="21" y="7"/>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3" name="Freeform 87"/>
            <p:cNvSpPr/>
            <p:nvPr/>
          </p:nvSpPr>
          <p:spPr bwMode="auto">
            <a:xfrm>
              <a:off x="4979988" y="5046663"/>
              <a:ext cx="133350" cy="41275"/>
            </a:xfrm>
            <a:custGeom>
              <a:avLst/>
              <a:gdLst>
                <a:gd name="T0" fmla="*/ 25 w 42"/>
                <a:gd name="T1" fmla="*/ 0 h 13"/>
                <a:gd name="T2" fmla="*/ 23 w 42"/>
                <a:gd name="T3" fmla="*/ 0 h 13"/>
                <a:gd name="T4" fmla="*/ 22 w 42"/>
                <a:gd name="T5" fmla="*/ 9 h 13"/>
                <a:gd name="T6" fmla="*/ 36 w 42"/>
                <a:gd name="T7" fmla="*/ 11 h 13"/>
                <a:gd name="T8" fmla="*/ 36 w 42"/>
                <a:gd name="T9" fmla="*/ 2 h 13"/>
                <a:gd name="T10" fmla="*/ 6 w 42"/>
                <a:gd name="T11" fmla="*/ 4 h 13"/>
                <a:gd name="T12" fmla="*/ 6 w 42"/>
                <a:gd name="T13" fmla="*/ 13 h 13"/>
                <a:gd name="T14" fmla="*/ 36 w 42"/>
                <a:gd name="T15" fmla="*/ 11 h 13"/>
                <a:gd name="T16" fmla="*/ 36 w 42"/>
                <a:gd name="T17" fmla="*/ 2 h 13"/>
                <a:gd name="T18" fmla="*/ 31 w 42"/>
                <a:gd name="T19" fmla="*/ 1 h 13"/>
                <a:gd name="T20" fmla="*/ 26 w 42"/>
                <a:gd name="T21" fmla="*/ 1 h 13"/>
                <a:gd name="T22" fmla="*/ 25 w 42"/>
                <a:gd name="T23" fmla="*/ 9 h 13"/>
                <a:gd name="T24" fmla="*/ 25 w 42"/>
                <a:gd name="T25" fmla="*/ 9 h 13"/>
                <a:gd name="T26" fmla="*/ 25 w 42"/>
                <a:gd name="T2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 h="13">
                  <a:moveTo>
                    <a:pt x="25" y="0"/>
                  </a:moveTo>
                  <a:cubicBezTo>
                    <a:pt x="24" y="0"/>
                    <a:pt x="24" y="0"/>
                    <a:pt x="23" y="0"/>
                  </a:cubicBezTo>
                  <a:cubicBezTo>
                    <a:pt x="19" y="1"/>
                    <a:pt x="19" y="7"/>
                    <a:pt x="22" y="9"/>
                  </a:cubicBezTo>
                  <a:cubicBezTo>
                    <a:pt x="25" y="11"/>
                    <a:pt x="32" y="11"/>
                    <a:pt x="36" y="11"/>
                  </a:cubicBezTo>
                  <a:cubicBezTo>
                    <a:pt x="36" y="8"/>
                    <a:pt x="36" y="5"/>
                    <a:pt x="36" y="2"/>
                  </a:cubicBezTo>
                  <a:cubicBezTo>
                    <a:pt x="26" y="3"/>
                    <a:pt x="16" y="4"/>
                    <a:pt x="6" y="4"/>
                  </a:cubicBezTo>
                  <a:cubicBezTo>
                    <a:pt x="0" y="4"/>
                    <a:pt x="0" y="13"/>
                    <a:pt x="6" y="13"/>
                  </a:cubicBezTo>
                  <a:cubicBezTo>
                    <a:pt x="16" y="13"/>
                    <a:pt x="26" y="12"/>
                    <a:pt x="36" y="11"/>
                  </a:cubicBezTo>
                  <a:cubicBezTo>
                    <a:pt x="42" y="10"/>
                    <a:pt x="42" y="2"/>
                    <a:pt x="36" y="2"/>
                  </a:cubicBezTo>
                  <a:cubicBezTo>
                    <a:pt x="34" y="2"/>
                    <a:pt x="32" y="1"/>
                    <a:pt x="31" y="1"/>
                  </a:cubicBezTo>
                  <a:cubicBezTo>
                    <a:pt x="30" y="1"/>
                    <a:pt x="26" y="0"/>
                    <a:pt x="26" y="1"/>
                  </a:cubicBezTo>
                  <a:cubicBezTo>
                    <a:pt x="26" y="4"/>
                    <a:pt x="26" y="6"/>
                    <a:pt x="25" y="9"/>
                  </a:cubicBezTo>
                  <a:cubicBezTo>
                    <a:pt x="25" y="9"/>
                    <a:pt x="25" y="9"/>
                    <a:pt x="25" y="9"/>
                  </a:cubicBezTo>
                  <a:cubicBezTo>
                    <a:pt x="31" y="9"/>
                    <a:pt x="31" y="0"/>
                    <a:pt x="25" y="0"/>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4" name="Freeform 88"/>
            <p:cNvSpPr/>
            <p:nvPr/>
          </p:nvSpPr>
          <p:spPr bwMode="auto">
            <a:xfrm>
              <a:off x="2989263" y="5773738"/>
              <a:ext cx="98425" cy="93662"/>
            </a:xfrm>
            <a:custGeom>
              <a:avLst/>
              <a:gdLst>
                <a:gd name="T0" fmla="*/ 12 w 31"/>
                <a:gd name="T1" fmla="*/ 21 h 30"/>
                <a:gd name="T2" fmla="*/ 21 w 31"/>
                <a:gd name="T3" fmla="*/ 9 h 30"/>
                <a:gd name="T4" fmla="*/ 17 w 31"/>
                <a:gd name="T5" fmla="*/ 7 h 30"/>
                <a:gd name="T6" fmla="*/ 22 w 31"/>
                <a:gd name="T7" fmla="*/ 23 h 30"/>
                <a:gd name="T8" fmla="*/ 25 w 31"/>
                <a:gd name="T9" fmla="*/ 19 h 30"/>
                <a:gd name="T10" fmla="*/ 9 w 31"/>
                <a:gd name="T11" fmla="*/ 20 h 30"/>
                <a:gd name="T12" fmla="*/ 7 w 31"/>
                <a:gd name="T13" fmla="*/ 29 h 30"/>
                <a:gd name="T14" fmla="*/ 27 w 31"/>
                <a:gd name="T15" fmla="*/ 28 h 30"/>
                <a:gd name="T16" fmla="*/ 31 w 31"/>
                <a:gd name="T17" fmla="*/ 23 h 30"/>
                <a:gd name="T18" fmla="*/ 25 w 31"/>
                <a:gd name="T19" fmla="*/ 2 h 30"/>
                <a:gd name="T20" fmla="*/ 21 w 31"/>
                <a:gd name="T21" fmla="*/ 0 h 30"/>
                <a:gd name="T22" fmla="*/ 4 w 31"/>
                <a:gd name="T23" fmla="*/ 9 h 30"/>
                <a:gd name="T24" fmla="*/ 4 w 31"/>
                <a:gd name="T25" fmla="*/ 25 h 30"/>
                <a:gd name="T26" fmla="*/ 12 w 31"/>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 h="30">
                  <a:moveTo>
                    <a:pt x="12" y="21"/>
                  </a:moveTo>
                  <a:cubicBezTo>
                    <a:pt x="8" y="14"/>
                    <a:pt x="15" y="10"/>
                    <a:pt x="21" y="9"/>
                  </a:cubicBezTo>
                  <a:cubicBezTo>
                    <a:pt x="20" y="8"/>
                    <a:pt x="18" y="7"/>
                    <a:pt x="17" y="7"/>
                  </a:cubicBezTo>
                  <a:cubicBezTo>
                    <a:pt x="20" y="12"/>
                    <a:pt x="22" y="17"/>
                    <a:pt x="22" y="23"/>
                  </a:cubicBezTo>
                  <a:cubicBezTo>
                    <a:pt x="23" y="22"/>
                    <a:pt x="24" y="21"/>
                    <a:pt x="25" y="19"/>
                  </a:cubicBezTo>
                  <a:cubicBezTo>
                    <a:pt x="20" y="20"/>
                    <a:pt x="14" y="21"/>
                    <a:pt x="9" y="20"/>
                  </a:cubicBezTo>
                  <a:cubicBezTo>
                    <a:pt x="3" y="19"/>
                    <a:pt x="1" y="28"/>
                    <a:pt x="7" y="29"/>
                  </a:cubicBezTo>
                  <a:cubicBezTo>
                    <a:pt x="14" y="30"/>
                    <a:pt x="20" y="29"/>
                    <a:pt x="27" y="28"/>
                  </a:cubicBezTo>
                  <a:cubicBezTo>
                    <a:pt x="29" y="27"/>
                    <a:pt x="31" y="25"/>
                    <a:pt x="31" y="23"/>
                  </a:cubicBezTo>
                  <a:cubicBezTo>
                    <a:pt x="31" y="16"/>
                    <a:pt x="29" y="9"/>
                    <a:pt x="25" y="2"/>
                  </a:cubicBezTo>
                  <a:cubicBezTo>
                    <a:pt x="24" y="1"/>
                    <a:pt x="22" y="0"/>
                    <a:pt x="21" y="0"/>
                  </a:cubicBezTo>
                  <a:cubicBezTo>
                    <a:pt x="14" y="1"/>
                    <a:pt x="8" y="3"/>
                    <a:pt x="4" y="9"/>
                  </a:cubicBezTo>
                  <a:cubicBezTo>
                    <a:pt x="0" y="14"/>
                    <a:pt x="1" y="20"/>
                    <a:pt x="4" y="25"/>
                  </a:cubicBezTo>
                  <a:cubicBezTo>
                    <a:pt x="7" y="30"/>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5" name="Freeform 89"/>
            <p:cNvSpPr/>
            <p:nvPr/>
          </p:nvSpPr>
          <p:spPr bwMode="auto">
            <a:xfrm>
              <a:off x="3249613" y="5761038"/>
              <a:ext cx="95250" cy="93662"/>
            </a:xfrm>
            <a:custGeom>
              <a:avLst/>
              <a:gdLst>
                <a:gd name="T0" fmla="*/ 11 w 30"/>
                <a:gd name="T1" fmla="*/ 21 h 30"/>
                <a:gd name="T2" fmla="*/ 20 w 30"/>
                <a:gd name="T3" fmla="*/ 9 h 30"/>
                <a:gd name="T4" fmla="*/ 16 w 30"/>
                <a:gd name="T5" fmla="*/ 7 h 30"/>
                <a:gd name="T6" fmla="*/ 21 w 30"/>
                <a:gd name="T7" fmla="*/ 24 h 30"/>
                <a:gd name="T8" fmla="*/ 24 w 30"/>
                <a:gd name="T9" fmla="*/ 19 h 30"/>
                <a:gd name="T10" fmla="*/ 9 w 30"/>
                <a:gd name="T11" fmla="*/ 20 h 30"/>
                <a:gd name="T12" fmla="*/ 6 w 30"/>
                <a:gd name="T13" fmla="*/ 29 h 30"/>
                <a:gd name="T14" fmla="*/ 27 w 30"/>
                <a:gd name="T15" fmla="*/ 28 h 30"/>
                <a:gd name="T16" fmla="*/ 30 w 30"/>
                <a:gd name="T17" fmla="*/ 24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10"/>
                    <a:pt x="20" y="9"/>
                  </a:cubicBezTo>
                  <a:cubicBezTo>
                    <a:pt x="19" y="8"/>
                    <a:pt x="18" y="7"/>
                    <a:pt x="16" y="7"/>
                  </a:cubicBezTo>
                  <a:cubicBezTo>
                    <a:pt x="20" y="12"/>
                    <a:pt x="21" y="17"/>
                    <a:pt x="21" y="24"/>
                  </a:cubicBezTo>
                  <a:cubicBezTo>
                    <a:pt x="22" y="22"/>
                    <a:pt x="23" y="21"/>
                    <a:pt x="24" y="19"/>
                  </a:cubicBezTo>
                  <a:cubicBezTo>
                    <a:pt x="19" y="20"/>
                    <a:pt x="14" y="21"/>
                    <a:pt x="9" y="20"/>
                  </a:cubicBezTo>
                  <a:cubicBezTo>
                    <a:pt x="3" y="19"/>
                    <a:pt x="0" y="28"/>
                    <a:pt x="6" y="29"/>
                  </a:cubicBezTo>
                  <a:cubicBezTo>
                    <a:pt x="13" y="30"/>
                    <a:pt x="20" y="29"/>
                    <a:pt x="27" y="28"/>
                  </a:cubicBezTo>
                  <a:cubicBezTo>
                    <a:pt x="29" y="27"/>
                    <a:pt x="30" y="25"/>
                    <a:pt x="30" y="24"/>
                  </a:cubicBezTo>
                  <a:cubicBezTo>
                    <a:pt x="30" y="16"/>
                    <a:pt x="28" y="9"/>
                    <a:pt x="24" y="2"/>
                  </a:cubicBezTo>
                  <a:cubicBezTo>
                    <a:pt x="23" y="1"/>
                    <a:pt x="22" y="0"/>
                    <a:pt x="20" y="0"/>
                  </a:cubicBezTo>
                  <a:cubicBezTo>
                    <a:pt x="13" y="1"/>
                    <a:pt x="7" y="3"/>
                    <a:pt x="3" y="9"/>
                  </a:cubicBezTo>
                  <a:cubicBezTo>
                    <a:pt x="0" y="14"/>
                    <a:pt x="1" y="21"/>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6" name="Freeform 90"/>
            <p:cNvSpPr/>
            <p:nvPr/>
          </p:nvSpPr>
          <p:spPr bwMode="auto">
            <a:xfrm>
              <a:off x="3489325" y="5761038"/>
              <a:ext cx="95250" cy="93662"/>
            </a:xfrm>
            <a:custGeom>
              <a:avLst/>
              <a:gdLst>
                <a:gd name="T0" fmla="*/ 11 w 30"/>
                <a:gd name="T1" fmla="*/ 21 h 30"/>
                <a:gd name="T2" fmla="*/ 20 w 30"/>
                <a:gd name="T3" fmla="*/ 9 h 30"/>
                <a:gd name="T4" fmla="*/ 16 w 30"/>
                <a:gd name="T5" fmla="*/ 7 h 30"/>
                <a:gd name="T6" fmla="*/ 21 w 30"/>
                <a:gd name="T7" fmla="*/ 24 h 30"/>
                <a:gd name="T8" fmla="*/ 24 w 30"/>
                <a:gd name="T9" fmla="*/ 19 h 30"/>
                <a:gd name="T10" fmla="*/ 8 w 30"/>
                <a:gd name="T11" fmla="*/ 20 h 30"/>
                <a:gd name="T12" fmla="*/ 6 w 30"/>
                <a:gd name="T13" fmla="*/ 29 h 30"/>
                <a:gd name="T14" fmla="*/ 27 w 30"/>
                <a:gd name="T15" fmla="*/ 28 h 30"/>
                <a:gd name="T16" fmla="*/ 30 w 30"/>
                <a:gd name="T17" fmla="*/ 24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10"/>
                    <a:pt x="20" y="9"/>
                  </a:cubicBezTo>
                  <a:cubicBezTo>
                    <a:pt x="19" y="8"/>
                    <a:pt x="18" y="7"/>
                    <a:pt x="16" y="7"/>
                  </a:cubicBezTo>
                  <a:cubicBezTo>
                    <a:pt x="20" y="12"/>
                    <a:pt x="21" y="17"/>
                    <a:pt x="21" y="24"/>
                  </a:cubicBezTo>
                  <a:cubicBezTo>
                    <a:pt x="22" y="22"/>
                    <a:pt x="23" y="21"/>
                    <a:pt x="24" y="19"/>
                  </a:cubicBezTo>
                  <a:cubicBezTo>
                    <a:pt x="19" y="20"/>
                    <a:pt x="14" y="21"/>
                    <a:pt x="8" y="20"/>
                  </a:cubicBezTo>
                  <a:cubicBezTo>
                    <a:pt x="3" y="19"/>
                    <a:pt x="0" y="28"/>
                    <a:pt x="6" y="29"/>
                  </a:cubicBezTo>
                  <a:cubicBezTo>
                    <a:pt x="13" y="30"/>
                    <a:pt x="20" y="29"/>
                    <a:pt x="27" y="28"/>
                  </a:cubicBezTo>
                  <a:cubicBezTo>
                    <a:pt x="28" y="27"/>
                    <a:pt x="30" y="25"/>
                    <a:pt x="30" y="24"/>
                  </a:cubicBezTo>
                  <a:cubicBezTo>
                    <a:pt x="30" y="16"/>
                    <a:pt x="28" y="9"/>
                    <a:pt x="24" y="2"/>
                  </a:cubicBezTo>
                  <a:cubicBezTo>
                    <a:pt x="23" y="1"/>
                    <a:pt x="22" y="0"/>
                    <a:pt x="20" y="0"/>
                  </a:cubicBezTo>
                  <a:cubicBezTo>
                    <a:pt x="13" y="1"/>
                    <a:pt x="7" y="3"/>
                    <a:pt x="3" y="9"/>
                  </a:cubicBezTo>
                  <a:cubicBezTo>
                    <a:pt x="0" y="14"/>
                    <a:pt x="0" y="21"/>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7" name="Freeform 91"/>
            <p:cNvSpPr/>
            <p:nvPr/>
          </p:nvSpPr>
          <p:spPr bwMode="auto">
            <a:xfrm>
              <a:off x="4013200" y="5249863"/>
              <a:ext cx="95250" cy="98425"/>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0 h 31"/>
                <a:gd name="T12" fmla="*/ 7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4" y="10"/>
                    <a:pt x="21" y="9"/>
                  </a:cubicBezTo>
                  <a:cubicBezTo>
                    <a:pt x="19" y="8"/>
                    <a:pt x="18" y="8"/>
                    <a:pt x="17" y="7"/>
                  </a:cubicBezTo>
                  <a:cubicBezTo>
                    <a:pt x="20" y="12"/>
                    <a:pt x="21" y="18"/>
                    <a:pt x="21" y="24"/>
                  </a:cubicBezTo>
                  <a:cubicBezTo>
                    <a:pt x="22" y="22"/>
                    <a:pt x="24" y="21"/>
                    <a:pt x="25" y="19"/>
                  </a:cubicBezTo>
                  <a:cubicBezTo>
                    <a:pt x="20" y="20"/>
                    <a:pt x="14" y="22"/>
                    <a:pt x="9" y="20"/>
                  </a:cubicBezTo>
                  <a:cubicBezTo>
                    <a:pt x="3" y="19"/>
                    <a:pt x="1" y="28"/>
                    <a:pt x="7" y="29"/>
                  </a:cubicBezTo>
                  <a:cubicBezTo>
                    <a:pt x="13"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8" name="Freeform 92"/>
            <p:cNvSpPr/>
            <p:nvPr/>
          </p:nvSpPr>
          <p:spPr bwMode="auto">
            <a:xfrm>
              <a:off x="4019550" y="5554663"/>
              <a:ext cx="95250" cy="98425"/>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1 h 31"/>
                <a:gd name="T12" fmla="*/ 6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4" y="10"/>
                    <a:pt x="21" y="9"/>
                  </a:cubicBezTo>
                  <a:cubicBezTo>
                    <a:pt x="19" y="9"/>
                    <a:pt x="18" y="8"/>
                    <a:pt x="17" y="7"/>
                  </a:cubicBezTo>
                  <a:cubicBezTo>
                    <a:pt x="20" y="12"/>
                    <a:pt x="21" y="18"/>
                    <a:pt x="21" y="24"/>
                  </a:cubicBezTo>
                  <a:cubicBezTo>
                    <a:pt x="22" y="22"/>
                    <a:pt x="23" y="21"/>
                    <a:pt x="25" y="19"/>
                  </a:cubicBezTo>
                  <a:cubicBezTo>
                    <a:pt x="19" y="21"/>
                    <a:pt x="14" y="22"/>
                    <a:pt x="9" y="21"/>
                  </a:cubicBezTo>
                  <a:cubicBezTo>
                    <a:pt x="3" y="19"/>
                    <a:pt x="1" y="28"/>
                    <a:pt x="6" y="29"/>
                  </a:cubicBezTo>
                  <a:cubicBezTo>
                    <a:pt x="13"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9" name="Freeform 93"/>
            <p:cNvSpPr/>
            <p:nvPr/>
          </p:nvSpPr>
          <p:spPr bwMode="auto">
            <a:xfrm>
              <a:off x="4951413" y="5287963"/>
              <a:ext cx="98425" cy="98425"/>
            </a:xfrm>
            <a:custGeom>
              <a:avLst/>
              <a:gdLst>
                <a:gd name="T0" fmla="*/ 12 w 31"/>
                <a:gd name="T1" fmla="*/ 21 h 31"/>
                <a:gd name="T2" fmla="*/ 21 w 31"/>
                <a:gd name="T3" fmla="*/ 9 h 31"/>
                <a:gd name="T4" fmla="*/ 17 w 31"/>
                <a:gd name="T5" fmla="*/ 7 h 31"/>
                <a:gd name="T6" fmla="*/ 22 w 31"/>
                <a:gd name="T7" fmla="*/ 24 h 31"/>
                <a:gd name="T8" fmla="*/ 25 w 31"/>
                <a:gd name="T9" fmla="*/ 19 h 31"/>
                <a:gd name="T10" fmla="*/ 9 w 31"/>
                <a:gd name="T11" fmla="*/ 20 h 31"/>
                <a:gd name="T12" fmla="*/ 7 w 31"/>
                <a:gd name="T13" fmla="*/ 29 h 31"/>
                <a:gd name="T14" fmla="*/ 27 w 31"/>
                <a:gd name="T15" fmla="*/ 28 h 31"/>
                <a:gd name="T16" fmla="*/ 31 w 31"/>
                <a:gd name="T17" fmla="*/ 24 h 31"/>
                <a:gd name="T18" fmla="*/ 25 w 31"/>
                <a:gd name="T19" fmla="*/ 2 h 31"/>
                <a:gd name="T20" fmla="*/ 21 w 31"/>
                <a:gd name="T21" fmla="*/ 0 h 31"/>
                <a:gd name="T22" fmla="*/ 4 w 31"/>
                <a:gd name="T23" fmla="*/ 9 h 31"/>
                <a:gd name="T24" fmla="*/ 4 w 31"/>
                <a:gd name="T25" fmla="*/ 26 h 31"/>
                <a:gd name="T26" fmla="*/ 12 w 31"/>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 h="31">
                  <a:moveTo>
                    <a:pt x="12" y="21"/>
                  </a:moveTo>
                  <a:cubicBezTo>
                    <a:pt x="8" y="14"/>
                    <a:pt x="15" y="10"/>
                    <a:pt x="21" y="9"/>
                  </a:cubicBezTo>
                  <a:cubicBezTo>
                    <a:pt x="20" y="8"/>
                    <a:pt x="18" y="8"/>
                    <a:pt x="17" y="7"/>
                  </a:cubicBezTo>
                  <a:cubicBezTo>
                    <a:pt x="20" y="12"/>
                    <a:pt x="22" y="18"/>
                    <a:pt x="22" y="24"/>
                  </a:cubicBezTo>
                  <a:cubicBezTo>
                    <a:pt x="23" y="22"/>
                    <a:pt x="24" y="21"/>
                    <a:pt x="25" y="19"/>
                  </a:cubicBezTo>
                  <a:cubicBezTo>
                    <a:pt x="20" y="21"/>
                    <a:pt x="14" y="22"/>
                    <a:pt x="9" y="20"/>
                  </a:cubicBezTo>
                  <a:cubicBezTo>
                    <a:pt x="3" y="19"/>
                    <a:pt x="1" y="28"/>
                    <a:pt x="7" y="29"/>
                  </a:cubicBezTo>
                  <a:cubicBezTo>
                    <a:pt x="14" y="31"/>
                    <a:pt x="20" y="30"/>
                    <a:pt x="27" y="28"/>
                  </a:cubicBezTo>
                  <a:cubicBezTo>
                    <a:pt x="29" y="28"/>
                    <a:pt x="31" y="26"/>
                    <a:pt x="31" y="24"/>
                  </a:cubicBezTo>
                  <a:cubicBezTo>
                    <a:pt x="31"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0" name="Freeform 94"/>
            <p:cNvSpPr/>
            <p:nvPr/>
          </p:nvSpPr>
          <p:spPr bwMode="auto">
            <a:xfrm>
              <a:off x="4948238" y="5570538"/>
              <a:ext cx="95250" cy="98425"/>
            </a:xfrm>
            <a:custGeom>
              <a:avLst/>
              <a:gdLst>
                <a:gd name="T0" fmla="*/ 11 w 30"/>
                <a:gd name="T1" fmla="*/ 21 h 31"/>
                <a:gd name="T2" fmla="*/ 20 w 30"/>
                <a:gd name="T3" fmla="*/ 9 h 31"/>
                <a:gd name="T4" fmla="*/ 16 w 30"/>
                <a:gd name="T5" fmla="*/ 7 h 31"/>
                <a:gd name="T6" fmla="*/ 21 w 30"/>
                <a:gd name="T7" fmla="*/ 24 h 31"/>
                <a:gd name="T8" fmla="*/ 24 w 30"/>
                <a:gd name="T9" fmla="*/ 20 h 31"/>
                <a:gd name="T10" fmla="*/ 9 w 30"/>
                <a:gd name="T11" fmla="*/ 21 h 31"/>
                <a:gd name="T12" fmla="*/ 6 w 30"/>
                <a:gd name="T13" fmla="*/ 29 h 31"/>
                <a:gd name="T14" fmla="*/ 27 w 30"/>
                <a:gd name="T15" fmla="*/ 28 h 31"/>
                <a:gd name="T16" fmla="*/ 30 w 30"/>
                <a:gd name="T17" fmla="*/ 24 h 31"/>
                <a:gd name="T18" fmla="*/ 24 w 30"/>
                <a:gd name="T19" fmla="*/ 3 h 31"/>
                <a:gd name="T20" fmla="*/ 20 w 30"/>
                <a:gd name="T21" fmla="*/ 0 h 31"/>
                <a:gd name="T22" fmla="*/ 3 w 30"/>
                <a:gd name="T23" fmla="*/ 9 h 31"/>
                <a:gd name="T24" fmla="*/ 3 w 30"/>
                <a:gd name="T25" fmla="*/ 26 h 31"/>
                <a:gd name="T26" fmla="*/ 11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1" y="21"/>
                  </a:moveTo>
                  <a:cubicBezTo>
                    <a:pt x="7" y="15"/>
                    <a:pt x="14" y="10"/>
                    <a:pt x="20" y="9"/>
                  </a:cubicBezTo>
                  <a:cubicBezTo>
                    <a:pt x="19" y="9"/>
                    <a:pt x="18" y="8"/>
                    <a:pt x="16" y="7"/>
                  </a:cubicBezTo>
                  <a:cubicBezTo>
                    <a:pt x="20" y="12"/>
                    <a:pt x="21" y="18"/>
                    <a:pt x="21" y="24"/>
                  </a:cubicBezTo>
                  <a:cubicBezTo>
                    <a:pt x="22" y="23"/>
                    <a:pt x="23" y="21"/>
                    <a:pt x="24" y="20"/>
                  </a:cubicBezTo>
                  <a:cubicBezTo>
                    <a:pt x="19" y="21"/>
                    <a:pt x="14" y="22"/>
                    <a:pt x="9" y="21"/>
                  </a:cubicBezTo>
                  <a:cubicBezTo>
                    <a:pt x="3" y="19"/>
                    <a:pt x="0" y="28"/>
                    <a:pt x="6" y="29"/>
                  </a:cubicBezTo>
                  <a:cubicBezTo>
                    <a:pt x="13" y="31"/>
                    <a:pt x="20" y="30"/>
                    <a:pt x="27" y="28"/>
                  </a:cubicBezTo>
                  <a:cubicBezTo>
                    <a:pt x="29" y="28"/>
                    <a:pt x="30" y="26"/>
                    <a:pt x="30" y="24"/>
                  </a:cubicBezTo>
                  <a:cubicBezTo>
                    <a:pt x="30" y="16"/>
                    <a:pt x="28" y="9"/>
                    <a:pt x="24" y="3"/>
                  </a:cubicBezTo>
                  <a:cubicBezTo>
                    <a:pt x="23" y="1"/>
                    <a:pt x="22" y="0"/>
                    <a:pt x="20" y="0"/>
                  </a:cubicBezTo>
                  <a:cubicBezTo>
                    <a:pt x="13" y="1"/>
                    <a:pt x="7" y="4"/>
                    <a:pt x="3" y="9"/>
                  </a:cubicBezTo>
                  <a:cubicBezTo>
                    <a:pt x="0" y="14"/>
                    <a:pt x="1" y="21"/>
                    <a:pt x="3" y="26"/>
                  </a:cubicBezTo>
                  <a:cubicBezTo>
                    <a:pt x="6" y="31"/>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1" name="Freeform 95"/>
            <p:cNvSpPr/>
            <p:nvPr/>
          </p:nvSpPr>
          <p:spPr bwMode="auto">
            <a:xfrm>
              <a:off x="5472113" y="5786438"/>
              <a:ext cx="93663" cy="96837"/>
            </a:xfrm>
            <a:custGeom>
              <a:avLst/>
              <a:gdLst>
                <a:gd name="T0" fmla="*/ 11 w 30"/>
                <a:gd name="T1" fmla="*/ 21 h 31"/>
                <a:gd name="T2" fmla="*/ 20 w 30"/>
                <a:gd name="T3" fmla="*/ 9 h 31"/>
                <a:gd name="T4" fmla="*/ 17 w 30"/>
                <a:gd name="T5" fmla="*/ 7 h 31"/>
                <a:gd name="T6" fmla="*/ 21 w 30"/>
                <a:gd name="T7" fmla="*/ 24 h 31"/>
                <a:gd name="T8" fmla="*/ 24 w 30"/>
                <a:gd name="T9" fmla="*/ 20 h 31"/>
                <a:gd name="T10" fmla="*/ 9 w 30"/>
                <a:gd name="T11" fmla="*/ 21 h 31"/>
                <a:gd name="T12" fmla="*/ 6 w 30"/>
                <a:gd name="T13" fmla="*/ 29 h 31"/>
                <a:gd name="T14" fmla="*/ 27 w 30"/>
                <a:gd name="T15" fmla="*/ 28 h 31"/>
                <a:gd name="T16" fmla="*/ 30 w 30"/>
                <a:gd name="T17" fmla="*/ 24 h 31"/>
                <a:gd name="T18" fmla="*/ 24 w 30"/>
                <a:gd name="T19" fmla="*/ 3 h 31"/>
                <a:gd name="T20" fmla="*/ 20 w 30"/>
                <a:gd name="T21" fmla="*/ 0 h 31"/>
                <a:gd name="T22" fmla="*/ 3 w 30"/>
                <a:gd name="T23" fmla="*/ 9 h 31"/>
                <a:gd name="T24" fmla="*/ 4 w 30"/>
                <a:gd name="T25" fmla="*/ 26 h 31"/>
                <a:gd name="T26" fmla="*/ 11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1" y="21"/>
                  </a:moveTo>
                  <a:cubicBezTo>
                    <a:pt x="7" y="14"/>
                    <a:pt x="14" y="10"/>
                    <a:pt x="20" y="9"/>
                  </a:cubicBezTo>
                  <a:cubicBezTo>
                    <a:pt x="19" y="9"/>
                    <a:pt x="18" y="8"/>
                    <a:pt x="17" y="7"/>
                  </a:cubicBezTo>
                  <a:cubicBezTo>
                    <a:pt x="20" y="12"/>
                    <a:pt x="21" y="18"/>
                    <a:pt x="21" y="24"/>
                  </a:cubicBezTo>
                  <a:cubicBezTo>
                    <a:pt x="22" y="22"/>
                    <a:pt x="23" y="21"/>
                    <a:pt x="24" y="20"/>
                  </a:cubicBezTo>
                  <a:cubicBezTo>
                    <a:pt x="19" y="21"/>
                    <a:pt x="14" y="22"/>
                    <a:pt x="9" y="21"/>
                  </a:cubicBezTo>
                  <a:cubicBezTo>
                    <a:pt x="3" y="19"/>
                    <a:pt x="1" y="28"/>
                    <a:pt x="6" y="29"/>
                  </a:cubicBezTo>
                  <a:cubicBezTo>
                    <a:pt x="13" y="31"/>
                    <a:pt x="20" y="30"/>
                    <a:pt x="27" y="28"/>
                  </a:cubicBezTo>
                  <a:cubicBezTo>
                    <a:pt x="29" y="28"/>
                    <a:pt x="30" y="26"/>
                    <a:pt x="30" y="24"/>
                  </a:cubicBezTo>
                  <a:cubicBezTo>
                    <a:pt x="30" y="16"/>
                    <a:pt x="28" y="9"/>
                    <a:pt x="24" y="3"/>
                  </a:cubicBezTo>
                  <a:cubicBezTo>
                    <a:pt x="24" y="1"/>
                    <a:pt x="22" y="0"/>
                    <a:pt x="20" y="0"/>
                  </a:cubicBezTo>
                  <a:cubicBezTo>
                    <a:pt x="14" y="1"/>
                    <a:pt x="7" y="4"/>
                    <a:pt x="3" y="9"/>
                  </a:cubicBezTo>
                  <a:cubicBezTo>
                    <a:pt x="0" y="14"/>
                    <a:pt x="1" y="21"/>
                    <a:pt x="4" y="26"/>
                  </a:cubicBezTo>
                  <a:cubicBezTo>
                    <a:pt x="7" y="31"/>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2" name="Freeform 96"/>
            <p:cNvSpPr/>
            <p:nvPr/>
          </p:nvSpPr>
          <p:spPr bwMode="auto">
            <a:xfrm>
              <a:off x="5768975" y="5802313"/>
              <a:ext cx="95250" cy="93662"/>
            </a:xfrm>
            <a:custGeom>
              <a:avLst/>
              <a:gdLst>
                <a:gd name="T0" fmla="*/ 11 w 30"/>
                <a:gd name="T1" fmla="*/ 21 h 30"/>
                <a:gd name="T2" fmla="*/ 20 w 30"/>
                <a:gd name="T3" fmla="*/ 9 h 30"/>
                <a:gd name="T4" fmla="*/ 16 w 30"/>
                <a:gd name="T5" fmla="*/ 7 h 30"/>
                <a:gd name="T6" fmla="*/ 21 w 30"/>
                <a:gd name="T7" fmla="*/ 23 h 30"/>
                <a:gd name="T8" fmla="*/ 24 w 30"/>
                <a:gd name="T9" fmla="*/ 19 h 30"/>
                <a:gd name="T10" fmla="*/ 9 w 30"/>
                <a:gd name="T11" fmla="*/ 20 h 30"/>
                <a:gd name="T12" fmla="*/ 6 w 30"/>
                <a:gd name="T13" fmla="*/ 29 h 30"/>
                <a:gd name="T14" fmla="*/ 27 w 30"/>
                <a:gd name="T15" fmla="*/ 28 h 30"/>
                <a:gd name="T16" fmla="*/ 30 w 30"/>
                <a:gd name="T17" fmla="*/ 23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9"/>
                    <a:pt x="20" y="9"/>
                  </a:cubicBezTo>
                  <a:cubicBezTo>
                    <a:pt x="19" y="8"/>
                    <a:pt x="18" y="7"/>
                    <a:pt x="16" y="7"/>
                  </a:cubicBezTo>
                  <a:cubicBezTo>
                    <a:pt x="20" y="12"/>
                    <a:pt x="21" y="17"/>
                    <a:pt x="21" y="23"/>
                  </a:cubicBezTo>
                  <a:cubicBezTo>
                    <a:pt x="22" y="22"/>
                    <a:pt x="23" y="20"/>
                    <a:pt x="24" y="19"/>
                  </a:cubicBezTo>
                  <a:cubicBezTo>
                    <a:pt x="19" y="20"/>
                    <a:pt x="14" y="21"/>
                    <a:pt x="9" y="20"/>
                  </a:cubicBezTo>
                  <a:cubicBezTo>
                    <a:pt x="3" y="19"/>
                    <a:pt x="0" y="27"/>
                    <a:pt x="6" y="29"/>
                  </a:cubicBezTo>
                  <a:cubicBezTo>
                    <a:pt x="13" y="30"/>
                    <a:pt x="20" y="29"/>
                    <a:pt x="27" y="28"/>
                  </a:cubicBezTo>
                  <a:cubicBezTo>
                    <a:pt x="29" y="27"/>
                    <a:pt x="30" y="25"/>
                    <a:pt x="30" y="23"/>
                  </a:cubicBezTo>
                  <a:cubicBezTo>
                    <a:pt x="30" y="16"/>
                    <a:pt x="28" y="8"/>
                    <a:pt x="24" y="2"/>
                  </a:cubicBezTo>
                  <a:cubicBezTo>
                    <a:pt x="23" y="1"/>
                    <a:pt x="22" y="0"/>
                    <a:pt x="20" y="0"/>
                  </a:cubicBezTo>
                  <a:cubicBezTo>
                    <a:pt x="13" y="1"/>
                    <a:pt x="7" y="3"/>
                    <a:pt x="3" y="9"/>
                  </a:cubicBezTo>
                  <a:cubicBezTo>
                    <a:pt x="0" y="14"/>
                    <a:pt x="1" y="20"/>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3" name="Freeform 97"/>
            <p:cNvSpPr/>
            <p:nvPr/>
          </p:nvSpPr>
          <p:spPr bwMode="auto">
            <a:xfrm>
              <a:off x="6076950" y="5802313"/>
              <a:ext cx="95250" cy="96837"/>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0 h 31"/>
                <a:gd name="T12" fmla="*/ 7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5" y="10"/>
                    <a:pt x="21" y="9"/>
                  </a:cubicBezTo>
                  <a:cubicBezTo>
                    <a:pt x="20" y="8"/>
                    <a:pt x="18" y="8"/>
                    <a:pt x="17" y="7"/>
                  </a:cubicBezTo>
                  <a:cubicBezTo>
                    <a:pt x="20" y="12"/>
                    <a:pt x="21" y="18"/>
                    <a:pt x="21" y="24"/>
                  </a:cubicBezTo>
                  <a:cubicBezTo>
                    <a:pt x="23" y="22"/>
                    <a:pt x="24" y="21"/>
                    <a:pt x="25" y="19"/>
                  </a:cubicBezTo>
                  <a:cubicBezTo>
                    <a:pt x="20" y="21"/>
                    <a:pt x="14" y="22"/>
                    <a:pt x="9" y="20"/>
                  </a:cubicBezTo>
                  <a:cubicBezTo>
                    <a:pt x="3" y="19"/>
                    <a:pt x="1" y="28"/>
                    <a:pt x="7" y="29"/>
                  </a:cubicBezTo>
                  <a:cubicBezTo>
                    <a:pt x="14"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4" name="Freeform 98"/>
            <p:cNvSpPr/>
            <p:nvPr/>
          </p:nvSpPr>
          <p:spPr bwMode="auto">
            <a:xfrm>
              <a:off x="4203700" y="4992688"/>
              <a:ext cx="773113" cy="574675"/>
            </a:xfrm>
            <a:custGeom>
              <a:avLst/>
              <a:gdLst>
                <a:gd name="T0" fmla="*/ 81 w 244"/>
                <a:gd name="T1" fmla="*/ 159 h 181"/>
                <a:gd name="T2" fmla="*/ 143 w 244"/>
                <a:gd name="T3" fmla="*/ 15 h 181"/>
                <a:gd name="T4" fmla="*/ 27 w 244"/>
                <a:gd name="T5" fmla="*/ 42 h 181"/>
                <a:gd name="T6" fmla="*/ 81 w 244"/>
                <a:gd name="T7" fmla="*/ 159 h 181"/>
              </a:gdLst>
              <a:ahLst/>
              <a:cxnLst>
                <a:cxn ang="0">
                  <a:pos x="T0" y="T1"/>
                </a:cxn>
                <a:cxn ang="0">
                  <a:pos x="T2" y="T3"/>
                </a:cxn>
                <a:cxn ang="0">
                  <a:pos x="T4" y="T5"/>
                </a:cxn>
                <a:cxn ang="0">
                  <a:pos x="T6" y="T7"/>
                </a:cxn>
              </a:cxnLst>
              <a:rect l="0" t="0" r="r" b="b"/>
              <a:pathLst>
                <a:path w="244" h="181">
                  <a:moveTo>
                    <a:pt x="81" y="159"/>
                  </a:moveTo>
                  <a:cubicBezTo>
                    <a:pt x="172" y="181"/>
                    <a:pt x="244" y="56"/>
                    <a:pt x="143" y="15"/>
                  </a:cubicBezTo>
                  <a:cubicBezTo>
                    <a:pt x="106" y="0"/>
                    <a:pt x="50" y="5"/>
                    <a:pt x="27" y="42"/>
                  </a:cubicBezTo>
                  <a:cubicBezTo>
                    <a:pt x="0" y="86"/>
                    <a:pt x="35" y="147"/>
                    <a:pt x="81" y="15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5" name="Freeform 99"/>
            <p:cNvSpPr/>
            <p:nvPr/>
          </p:nvSpPr>
          <p:spPr bwMode="auto">
            <a:xfrm>
              <a:off x="4184650" y="4967288"/>
              <a:ext cx="677863" cy="571500"/>
            </a:xfrm>
            <a:custGeom>
              <a:avLst/>
              <a:gdLst>
                <a:gd name="T0" fmla="*/ 86 w 214"/>
                <a:gd name="T1" fmla="*/ 171 h 180"/>
                <a:gd name="T2" fmla="*/ 193 w 214"/>
                <a:gd name="T3" fmla="*/ 122 h 180"/>
                <a:gd name="T4" fmla="*/ 160 w 214"/>
                <a:gd name="T5" fmla="*/ 23 h 180"/>
                <a:gd name="T6" fmla="*/ 26 w 214"/>
                <a:gd name="T7" fmla="*/ 52 h 180"/>
                <a:gd name="T8" fmla="*/ 86 w 214"/>
                <a:gd name="T9" fmla="*/ 171 h 180"/>
                <a:gd name="T10" fmla="*/ 88 w 214"/>
                <a:gd name="T11" fmla="*/ 162 h 180"/>
                <a:gd name="T12" fmla="*/ 42 w 214"/>
                <a:gd name="T13" fmla="*/ 45 h 180"/>
                <a:gd name="T14" fmla="*/ 164 w 214"/>
                <a:gd name="T15" fmla="*/ 36 h 180"/>
                <a:gd name="T16" fmla="*/ 181 w 214"/>
                <a:gd name="T17" fmla="*/ 124 h 180"/>
                <a:gd name="T18" fmla="*/ 88 w 214"/>
                <a:gd name="T19" fmla="*/ 162 h 180"/>
                <a:gd name="T20" fmla="*/ 86 w 214"/>
                <a:gd name="T21" fmla="*/ 171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4" h="180">
                  <a:moveTo>
                    <a:pt x="86" y="171"/>
                  </a:moveTo>
                  <a:cubicBezTo>
                    <a:pt x="129" y="180"/>
                    <a:pt x="171" y="161"/>
                    <a:pt x="193" y="122"/>
                  </a:cubicBezTo>
                  <a:cubicBezTo>
                    <a:pt x="214" y="84"/>
                    <a:pt x="197" y="43"/>
                    <a:pt x="160" y="23"/>
                  </a:cubicBezTo>
                  <a:cubicBezTo>
                    <a:pt x="117" y="0"/>
                    <a:pt x="52" y="7"/>
                    <a:pt x="26" y="52"/>
                  </a:cubicBezTo>
                  <a:cubicBezTo>
                    <a:pt x="0" y="98"/>
                    <a:pt x="40" y="157"/>
                    <a:pt x="86" y="171"/>
                  </a:cubicBezTo>
                  <a:cubicBezTo>
                    <a:pt x="91" y="173"/>
                    <a:pt x="94" y="164"/>
                    <a:pt x="88" y="162"/>
                  </a:cubicBezTo>
                  <a:cubicBezTo>
                    <a:pt x="41" y="148"/>
                    <a:pt x="8" y="87"/>
                    <a:pt x="42" y="45"/>
                  </a:cubicBezTo>
                  <a:cubicBezTo>
                    <a:pt x="70" y="10"/>
                    <a:pt x="130" y="15"/>
                    <a:pt x="164" y="36"/>
                  </a:cubicBezTo>
                  <a:cubicBezTo>
                    <a:pt x="196" y="56"/>
                    <a:pt x="200" y="94"/>
                    <a:pt x="181" y="124"/>
                  </a:cubicBezTo>
                  <a:cubicBezTo>
                    <a:pt x="162" y="156"/>
                    <a:pt x="124" y="170"/>
                    <a:pt x="88" y="162"/>
                  </a:cubicBezTo>
                  <a:cubicBezTo>
                    <a:pt x="83" y="161"/>
                    <a:pt x="80" y="170"/>
                    <a:pt x="86" y="17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6" name="Freeform 100"/>
            <p:cNvSpPr/>
            <p:nvPr/>
          </p:nvSpPr>
          <p:spPr bwMode="auto">
            <a:xfrm>
              <a:off x="4419600" y="5113338"/>
              <a:ext cx="103188" cy="88900"/>
            </a:xfrm>
            <a:custGeom>
              <a:avLst/>
              <a:gdLst>
                <a:gd name="T0" fmla="*/ 3 w 33"/>
                <a:gd name="T1" fmla="*/ 15 h 28"/>
                <a:gd name="T2" fmla="*/ 2 w 33"/>
                <a:gd name="T3" fmla="*/ 21 h 28"/>
                <a:gd name="T4" fmla="*/ 11 w 33"/>
                <a:gd name="T5" fmla="*/ 20 h 28"/>
                <a:gd name="T6" fmla="*/ 14 w 33"/>
                <a:gd name="T7" fmla="*/ 5 h 28"/>
                <a:gd name="T8" fmla="*/ 10 w 33"/>
                <a:gd name="T9" fmla="*/ 9 h 28"/>
                <a:gd name="T10" fmla="*/ 23 w 33"/>
                <a:gd name="T11" fmla="*/ 10 h 28"/>
                <a:gd name="T12" fmla="*/ 27 w 33"/>
                <a:gd name="T13" fmla="*/ 2 h 28"/>
                <a:gd name="T14" fmla="*/ 10 w 33"/>
                <a:gd name="T15" fmla="*/ 0 h 28"/>
                <a:gd name="T16" fmla="*/ 5 w 33"/>
                <a:gd name="T17" fmla="*/ 3 h 28"/>
                <a:gd name="T18" fmla="*/ 2 w 33"/>
                <a:gd name="T19" fmla="*/ 23 h 28"/>
                <a:gd name="T20" fmla="*/ 11 w 33"/>
                <a:gd name="T21" fmla="*/ 21 h 28"/>
                <a:gd name="T22" fmla="*/ 12 w 33"/>
                <a:gd name="T23" fmla="*/ 15 h 28"/>
                <a:gd name="T24" fmla="*/ 3 w 33"/>
                <a:gd name="T25" fmla="*/ 15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28">
                  <a:moveTo>
                    <a:pt x="3" y="15"/>
                  </a:moveTo>
                  <a:cubicBezTo>
                    <a:pt x="3" y="17"/>
                    <a:pt x="2" y="19"/>
                    <a:pt x="2" y="21"/>
                  </a:cubicBezTo>
                  <a:cubicBezTo>
                    <a:pt x="5" y="21"/>
                    <a:pt x="8" y="21"/>
                    <a:pt x="11" y="20"/>
                  </a:cubicBezTo>
                  <a:cubicBezTo>
                    <a:pt x="9" y="15"/>
                    <a:pt x="12" y="10"/>
                    <a:pt x="14" y="5"/>
                  </a:cubicBezTo>
                  <a:cubicBezTo>
                    <a:pt x="13" y="7"/>
                    <a:pt x="11" y="8"/>
                    <a:pt x="10" y="9"/>
                  </a:cubicBezTo>
                  <a:cubicBezTo>
                    <a:pt x="14" y="9"/>
                    <a:pt x="19" y="8"/>
                    <a:pt x="23" y="10"/>
                  </a:cubicBezTo>
                  <a:cubicBezTo>
                    <a:pt x="28" y="12"/>
                    <a:pt x="33" y="4"/>
                    <a:pt x="27" y="2"/>
                  </a:cubicBezTo>
                  <a:cubicBezTo>
                    <a:pt x="22" y="0"/>
                    <a:pt x="16" y="0"/>
                    <a:pt x="10" y="0"/>
                  </a:cubicBezTo>
                  <a:cubicBezTo>
                    <a:pt x="8" y="0"/>
                    <a:pt x="6" y="1"/>
                    <a:pt x="5" y="3"/>
                  </a:cubicBezTo>
                  <a:cubicBezTo>
                    <a:pt x="3" y="10"/>
                    <a:pt x="0" y="15"/>
                    <a:pt x="2" y="23"/>
                  </a:cubicBezTo>
                  <a:cubicBezTo>
                    <a:pt x="3" y="28"/>
                    <a:pt x="10" y="26"/>
                    <a:pt x="11" y="21"/>
                  </a:cubicBezTo>
                  <a:cubicBezTo>
                    <a:pt x="11" y="19"/>
                    <a:pt x="12" y="17"/>
                    <a:pt x="12" y="15"/>
                  </a:cubicBezTo>
                  <a:cubicBezTo>
                    <a:pt x="13" y="9"/>
                    <a:pt x="4" y="9"/>
                    <a:pt x="3" y="1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7" name="Freeform 101"/>
            <p:cNvSpPr/>
            <p:nvPr/>
          </p:nvSpPr>
          <p:spPr bwMode="auto">
            <a:xfrm>
              <a:off x="4432300" y="5119688"/>
              <a:ext cx="141288" cy="155575"/>
            </a:xfrm>
            <a:custGeom>
              <a:avLst/>
              <a:gdLst>
                <a:gd name="T0" fmla="*/ 4 w 45"/>
                <a:gd name="T1" fmla="*/ 11 h 49"/>
                <a:gd name="T2" fmla="*/ 33 w 45"/>
                <a:gd name="T3" fmla="*/ 46 h 49"/>
                <a:gd name="T4" fmla="*/ 40 w 45"/>
                <a:gd name="T5" fmla="*/ 47 h 49"/>
                <a:gd name="T6" fmla="*/ 44 w 45"/>
                <a:gd name="T7" fmla="*/ 35 h 49"/>
                <a:gd name="T8" fmla="*/ 37 w 45"/>
                <a:gd name="T9" fmla="*/ 32 h 49"/>
                <a:gd name="T10" fmla="*/ 33 w 45"/>
                <a:gd name="T11" fmla="*/ 35 h 49"/>
                <a:gd name="T12" fmla="*/ 40 w 45"/>
                <a:gd name="T13" fmla="*/ 41 h 49"/>
                <a:gd name="T14" fmla="*/ 43 w 45"/>
                <a:gd name="T15" fmla="*/ 38 h 49"/>
                <a:gd name="T16" fmla="*/ 35 w 45"/>
                <a:gd name="T17" fmla="*/ 35 h 49"/>
                <a:gd name="T18" fmla="*/ 33 w 45"/>
                <a:gd name="T19" fmla="*/ 40 h 49"/>
                <a:gd name="T20" fmla="*/ 40 w 45"/>
                <a:gd name="T21" fmla="*/ 41 h 49"/>
                <a:gd name="T22" fmla="*/ 11 w 45"/>
                <a:gd name="T23" fmla="*/ 4 h 49"/>
                <a:gd name="T24" fmla="*/ 4 w 45"/>
                <a:gd name="T25" fmla="*/ 11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49">
                  <a:moveTo>
                    <a:pt x="4" y="11"/>
                  </a:moveTo>
                  <a:cubicBezTo>
                    <a:pt x="14" y="22"/>
                    <a:pt x="26" y="32"/>
                    <a:pt x="33" y="46"/>
                  </a:cubicBezTo>
                  <a:cubicBezTo>
                    <a:pt x="34" y="48"/>
                    <a:pt x="38" y="49"/>
                    <a:pt x="40" y="47"/>
                  </a:cubicBezTo>
                  <a:cubicBezTo>
                    <a:pt x="43" y="43"/>
                    <a:pt x="44" y="39"/>
                    <a:pt x="44" y="35"/>
                  </a:cubicBezTo>
                  <a:cubicBezTo>
                    <a:pt x="45" y="31"/>
                    <a:pt x="39" y="29"/>
                    <a:pt x="37" y="32"/>
                  </a:cubicBezTo>
                  <a:cubicBezTo>
                    <a:pt x="36" y="33"/>
                    <a:pt x="34" y="34"/>
                    <a:pt x="33" y="35"/>
                  </a:cubicBezTo>
                  <a:cubicBezTo>
                    <a:pt x="29" y="39"/>
                    <a:pt x="36" y="45"/>
                    <a:pt x="40" y="41"/>
                  </a:cubicBezTo>
                  <a:cubicBezTo>
                    <a:pt x="41" y="40"/>
                    <a:pt x="42" y="39"/>
                    <a:pt x="43" y="38"/>
                  </a:cubicBezTo>
                  <a:cubicBezTo>
                    <a:pt x="40" y="37"/>
                    <a:pt x="38" y="36"/>
                    <a:pt x="35" y="35"/>
                  </a:cubicBezTo>
                  <a:cubicBezTo>
                    <a:pt x="35" y="37"/>
                    <a:pt x="34" y="38"/>
                    <a:pt x="33" y="40"/>
                  </a:cubicBezTo>
                  <a:cubicBezTo>
                    <a:pt x="36" y="40"/>
                    <a:pt x="38" y="41"/>
                    <a:pt x="40" y="41"/>
                  </a:cubicBezTo>
                  <a:cubicBezTo>
                    <a:pt x="34" y="27"/>
                    <a:pt x="21" y="16"/>
                    <a:pt x="11" y="4"/>
                  </a:cubicBezTo>
                  <a:cubicBezTo>
                    <a:pt x="7" y="0"/>
                    <a:pt x="0" y="6"/>
                    <a:pt x="4" y="1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8" name="Freeform 102"/>
            <p:cNvSpPr/>
            <p:nvPr/>
          </p:nvSpPr>
          <p:spPr bwMode="auto">
            <a:xfrm>
              <a:off x="4422775" y="5227638"/>
              <a:ext cx="157163" cy="146050"/>
            </a:xfrm>
            <a:custGeom>
              <a:avLst/>
              <a:gdLst>
                <a:gd name="T0" fmla="*/ 41 w 50"/>
                <a:gd name="T1" fmla="*/ 4 h 46"/>
                <a:gd name="T2" fmla="*/ 4 w 50"/>
                <a:gd name="T3" fmla="*/ 35 h 46"/>
                <a:gd name="T4" fmla="*/ 10 w 50"/>
                <a:gd name="T5" fmla="*/ 42 h 46"/>
                <a:gd name="T6" fmla="*/ 45 w 50"/>
                <a:gd name="T7" fmla="*/ 11 h 46"/>
                <a:gd name="T8" fmla="*/ 41 w 50"/>
                <a:gd name="T9" fmla="*/ 4 h 46"/>
              </a:gdLst>
              <a:ahLst/>
              <a:cxnLst>
                <a:cxn ang="0">
                  <a:pos x="T0" y="T1"/>
                </a:cxn>
                <a:cxn ang="0">
                  <a:pos x="T2" y="T3"/>
                </a:cxn>
                <a:cxn ang="0">
                  <a:pos x="T4" y="T5"/>
                </a:cxn>
                <a:cxn ang="0">
                  <a:pos x="T6" y="T7"/>
                </a:cxn>
                <a:cxn ang="0">
                  <a:pos x="T8" y="T9"/>
                </a:cxn>
              </a:cxnLst>
              <a:rect l="0" t="0" r="r" b="b"/>
              <a:pathLst>
                <a:path w="50" h="46">
                  <a:moveTo>
                    <a:pt x="41" y="4"/>
                  </a:moveTo>
                  <a:cubicBezTo>
                    <a:pt x="27" y="13"/>
                    <a:pt x="15" y="24"/>
                    <a:pt x="4" y="35"/>
                  </a:cubicBezTo>
                  <a:cubicBezTo>
                    <a:pt x="0" y="39"/>
                    <a:pt x="6" y="46"/>
                    <a:pt x="10" y="42"/>
                  </a:cubicBezTo>
                  <a:cubicBezTo>
                    <a:pt x="21" y="31"/>
                    <a:pt x="33" y="21"/>
                    <a:pt x="45" y="11"/>
                  </a:cubicBezTo>
                  <a:cubicBezTo>
                    <a:pt x="50" y="8"/>
                    <a:pt x="45" y="0"/>
                    <a:pt x="41" y="4"/>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9" name="Freeform 103"/>
            <p:cNvSpPr/>
            <p:nvPr/>
          </p:nvSpPr>
          <p:spPr bwMode="auto">
            <a:xfrm>
              <a:off x="4406900" y="5265738"/>
              <a:ext cx="106363" cy="117475"/>
            </a:xfrm>
            <a:custGeom>
              <a:avLst/>
              <a:gdLst>
                <a:gd name="T0" fmla="*/ 2 w 34"/>
                <a:gd name="T1" fmla="*/ 6 h 37"/>
                <a:gd name="T2" fmla="*/ 1 w 34"/>
                <a:gd name="T3" fmla="*/ 25 h 37"/>
                <a:gd name="T4" fmla="*/ 5 w 34"/>
                <a:gd name="T5" fmla="*/ 31 h 37"/>
                <a:gd name="T6" fmla="*/ 26 w 34"/>
                <a:gd name="T7" fmla="*/ 36 h 37"/>
                <a:gd name="T8" fmla="*/ 29 w 34"/>
                <a:gd name="T9" fmla="*/ 27 h 37"/>
                <a:gd name="T10" fmla="*/ 5 w 34"/>
                <a:gd name="T11" fmla="*/ 22 h 37"/>
                <a:gd name="T12" fmla="*/ 9 w 34"/>
                <a:gd name="T13" fmla="*/ 28 h 37"/>
                <a:gd name="T14" fmla="*/ 11 w 34"/>
                <a:gd name="T15" fmla="*/ 6 h 37"/>
                <a:gd name="T16" fmla="*/ 2 w 34"/>
                <a:gd name="T17"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37">
                  <a:moveTo>
                    <a:pt x="2" y="6"/>
                  </a:moveTo>
                  <a:cubicBezTo>
                    <a:pt x="2" y="12"/>
                    <a:pt x="2" y="19"/>
                    <a:pt x="1" y="25"/>
                  </a:cubicBezTo>
                  <a:cubicBezTo>
                    <a:pt x="0" y="28"/>
                    <a:pt x="2" y="31"/>
                    <a:pt x="5" y="31"/>
                  </a:cubicBezTo>
                  <a:cubicBezTo>
                    <a:pt x="12" y="31"/>
                    <a:pt x="19" y="34"/>
                    <a:pt x="26" y="36"/>
                  </a:cubicBezTo>
                  <a:cubicBezTo>
                    <a:pt x="32" y="37"/>
                    <a:pt x="34" y="29"/>
                    <a:pt x="29" y="27"/>
                  </a:cubicBezTo>
                  <a:cubicBezTo>
                    <a:pt x="21" y="25"/>
                    <a:pt x="13" y="22"/>
                    <a:pt x="5" y="22"/>
                  </a:cubicBezTo>
                  <a:cubicBezTo>
                    <a:pt x="7" y="24"/>
                    <a:pt x="8" y="26"/>
                    <a:pt x="9" y="28"/>
                  </a:cubicBezTo>
                  <a:cubicBezTo>
                    <a:pt x="11" y="20"/>
                    <a:pt x="11" y="13"/>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0" name="Freeform 104"/>
            <p:cNvSpPr/>
            <p:nvPr/>
          </p:nvSpPr>
          <p:spPr bwMode="auto">
            <a:xfrm>
              <a:off x="4260850" y="5233988"/>
              <a:ext cx="92075" cy="38100"/>
            </a:xfrm>
            <a:custGeom>
              <a:avLst/>
              <a:gdLst>
                <a:gd name="T0" fmla="*/ 5 w 29"/>
                <a:gd name="T1" fmla="*/ 10 h 12"/>
                <a:gd name="T2" fmla="*/ 23 w 29"/>
                <a:gd name="T3" fmla="*/ 10 h 12"/>
                <a:gd name="T4" fmla="*/ 21 w 29"/>
                <a:gd name="T5" fmla="*/ 1 h 12"/>
                <a:gd name="T6" fmla="*/ 8 w 29"/>
                <a:gd name="T7" fmla="*/ 1 h 12"/>
                <a:gd name="T8" fmla="*/ 5 w 29"/>
                <a:gd name="T9" fmla="*/ 10 h 12"/>
              </a:gdLst>
              <a:ahLst/>
              <a:cxnLst>
                <a:cxn ang="0">
                  <a:pos x="T0" y="T1"/>
                </a:cxn>
                <a:cxn ang="0">
                  <a:pos x="T2" y="T3"/>
                </a:cxn>
                <a:cxn ang="0">
                  <a:pos x="T4" y="T5"/>
                </a:cxn>
                <a:cxn ang="0">
                  <a:pos x="T6" y="T7"/>
                </a:cxn>
                <a:cxn ang="0">
                  <a:pos x="T8" y="T9"/>
                </a:cxn>
              </a:cxnLst>
              <a:rect l="0" t="0" r="r" b="b"/>
              <a:pathLst>
                <a:path w="29" h="12">
                  <a:moveTo>
                    <a:pt x="5" y="10"/>
                  </a:moveTo>
                  <a:cubicBezTo>
                    <a:pt x="11" y="12"/>
                    <a:pt x="17" y="12"/>
                    <a:pt x="23" y="10"/>
                  </a:cubicBezTo>
                  <a:cubicBezTo>
                    <a:pt x="29" y="8"/>
                    <a:pt x="26" y="0"/>
                    <a:pt x="21" y="1"/>
                  </a:cubicBezTo>
                  <a:cubicBezTo>
                    <a:pt x="16" y="3"/>
                    <a:pt x="12" y="3"/>
                    <a:pt x="8" y="1"/>
                  </a:cubicBezTo>
                  <a:cubicBezTo>
                    <a:pt x="2" y="0"/>
                    <a:pt x="0" y="8"/>
                    <a:pt x="5"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1" name="Freeform 105"/>
            <p:cNvSpPr/>
            <p:nvPr/>
          </p:nvSpPr>
          <p:spPr bwMode="auto">
            <a:xfrm>
              <a:off x="4510088" y="5021263"/>
              <a:ext cx="28575" cy="63500"/>
            </a:xfrm>
            <a:custGeom>
              <a:avLst/>
              <a:gdLst>
                <a:gd name="T0" fmla="*/ 0 w 9"/>
                <a:gd name="T1" fmla="*/ 6 h 20"/>
                <a:gd name="T2" fmla="*/ 0 w 9"/>
                <a:gd name="T3" fmla="*/ 14 h 20"/>
                <a:gd name="T4" fmla="*/ 9 w 9"/>
                <a:gd name="T5" fmla="*/ 14 h 20"/>
                <a:gd name="T6" fmla="*/ 9 w 9"/>
                <a:gd name="T7" fmla="*/ 6 h 20"/>
                <a:gd name="T8" fmla="*/ 0 w 9"/>
                <a:gd name="T9" fmla="*/ 6 h 20"/>
              </a:gdLst>
              <a:ahLst/>
              <a:cxnLst>
                <a:cxn ang="0">
                  <a:pos x="T0" y="T1"/>
                </a:cxn>
                <a:cxn ang="0">
                  <a:pos x="T2" y="T3"/>
                </a:cxn>
                <a:cxn ang="0">
                  <a:pos x="T4" y="T5"/>
                </a:cxn>
                <a:cxn ang="0">
                  <a:pos x="T6" y="T7"/>
                </a:cxn>
                <a:cxn ang="0">
                  <a:pos x="T8" y="T9"/>
                </a:cxn>
              </a:cxnLst>
              <a:rect l="0" t="0" r="r" b="b"/>
              <a:pathLst>
                <a:path w="9" h="20">
                  <a:moveTo>
                    <a:pt x="0" y="6"/>
                  </a:moveTo>
                  <a:cubicBezTo>
                    <a:pt x="0" y="9"/>
                    <a:pt x="0" y="12"/>
                    <a:pt x="0" y="14"/>
                  </a:cubicBezTo>
                  <a:cubicBezTo>
                    <a:pt x="0" y="20"/>
                    <a:pt x="9" y="20"/>
                    <a:pt x="9" y="14"/>
                  </a:cubicBezTo>
                  <a:cubicBezTo>
                    <a:pt x="9" y="12"/>
                    <a:pt x="9" y="9"/>
                    <a:pt x="9" y="6"/>
                  </a:cubicBezTo>
                  <a:cubicBezTo>
                    <a:pt x="9" y="0"/>
                    <a:pt x="0" y="0"/>
                    <a:pt x="0"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2" name="Freeform 106"/>
            <p:cNvSpPr/>
            <p:nvPr/>
          </p:nvSpPr>
          <p:spPr bwMode="auto">
            <a:xfrm>
              <a:off x="4732338" y="5214938"/>
              <a:ext cx="98425" cy="38100"/>
            </a:xfrm>
            <a:custGeom>
              <a:avLst/>
              <a:gdLst>
                <a:gd name="T0" fmla="*/ 25 w 31"/>
                <a:gd name="T1" fmla="*/ 0 h 12"/>
                <a:gd name="T2" fmla="*/ 5 w 31"/>
                <a:gd name="T3" fmla="*/ 2 h 12"/>
                <a:gd name="T4" fmla="*/ 8 w 31"/>
                <a:gd name="T5" fmla="*/ 11 h 12"/>
                <a:gd name="T6" fmla="*/ 25 w 31"/>
                <a:gd name="T7" fmla="*/ 9 h 12"/>
                <a:gd name="T8" fmla="*/ 25 w 31"/>
                <a:gd name="T9" fmla="*/ 0 h 12"/>
              </a:gdLst>
              <a:ahLst/>
              <a:cxnLst>
                <a:cxn ang="0">
                  <a:pos x="T0" y="T1"/>
                </a:cxn>
                <a:cxn ang="0">
                  <a:pos x="T2" y="T3"/>
                </a:cxn>
                <a:cxn ang="0">
                  <a:pos x="T4" y="T5"/>
                </a:cxn>
                <a:cxn ang="0">
                  <a:pos x="T6" y="T7"/>
                </a:cxn>
                <a:cxn ang="0">
                  <a:pos x="T8" y="T9"/>
                </a:cxn>
              </a:cxnLst>
              <a:rect l="0" t="0" r="r" b="b"/>
              <a:pathLst>
                <a:path w="31" h="12">
                  <a:moveTo>
                    <a:pt x="25" y="0"/>
                  </a:moveTo>
                  <a:cubicBezTo>
                    <a:pt x="18" y="0"/>
                    <a:pt x="12" y="1"/>
                    <a:pt x="5" y="2"/>
                  </a:cubicBezTo>
                  <a:cubicBezTo>
                    <a:pt x="0" y="3"/>
                    <a:pt x="2" y="12"/>
                    <a:pt x="8" y="11"/>
                  </a:cubicBezTo>
                  <a:cubicBezTo>
                    <a:pt x="13" y="9"/>
                    <a:pt x="19" y="9"/>
                    <a:pt x="25" y="9"/>
                  </a:cubicBezTo>
                  <a:cubicBezTo>
                    <a:pt x="31" y="9"/>
                    <a:pt x="31" y="0"/>
                    <a:pt x="25" y="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3" name="Freeform 107"/>
            <p:cNvSpPr/>
            <p:nvPr/>
          </p:nvSpPr>
          <p:spPr bwMode="auto">
            <a:xfrm>
              <a:off x="4516438" y="5405438"/>
              <a:ext cx="38100" cy="92075"/>
            </a:xfrm>
            <a:custGeom>
              <a:avLst/>
              <a:gdLst>
                <a:gd name="T0" fmla="*/ 2 w 12"/>
                <a:gd name="T1" fmla="*/ 8 h 29"/>
                <a:gd name="T2" fmla="*/ 3 w 12"/>
                <a:gd name="T3" fmla="*/ 23 h 29"/>
                <a:gd name="T4" fmla="*/ 12 w 12"/>
                <a:gd name="T5" fmla="*/ 23 h 29"/>
                <a:gd name="T6" fmla="*/ 10 w 12"/>
                <a:gd name="T7" fmla="*/ 5 h 29"/>
                <a:gd name="T8" fmla="*/ 2 w 12"/>
                <a:gd name="T9" fmla="*/ 8 h 29"/>
              </a:gdLst>
              <a:ahLst/>
              <a:cxnLst>
                <a:cxn ang="0">
                  <a:pos x="T0" y="T1"/>
                </a:cxn>
                <a:cxn ang="0">
                  <a:pos x="T2" y="T3"/>
                </a:cxn>
                <a:cxn ang="0">
                  <a:pos x="T4" y="T5"/>
                </a:cxn>
                <a:cxn ang="0">
                  <a:pos x="T6" y="T7"/>
                </a:cxn>
                <a:cxn ang="0">
                  <a:pos x="T8" y="T9"/>
                </a:cxn>
              </a:cxnLst>
              <a:rect l="0" t="0" r="r" b="b"/>
              <a:pathLst>
                <a:path w="12" h="29">
                  <a:moveTo>
                    <a:pt x="2" y="8"/>
                  </a:moveTo>
                  <a:cubicBezTo>
                    <a:pt x="3" y="13"/>
                    <a:pt x="3" y="18"/>
                    <a:pt x="3" y="23"/>
                  </a:cubicBezTo>
                  <a:cubicBezTo>
                    <a:pt x="3" y="29"/>
                    <a:pt x="12" y="29"/>
                    <a:pt x="12" y="23"/>
                  </a:cubicBezTo>
                  <a:cubicBezTo>
                    <a:pt x="12" y="17"/>
                    <a:pt x="12" y="11"/>
                    <a:pt x="10" y="5"/>
                  </a:cubicBezTo>
                  <a:cubicBezTo>
                    <a:pt x="9" y="0"/>
                    <a:pt x="0" y="2"/>
                    <a:pt x="2" y="8"/>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4" name="Freeform 108"/>
            <p:cNvSpPr/>
            <p:nvPr/>
          </p:nvSpPr>
          <p:spPr bwMode="auto">
            <a:xfrm>
              <a:off x="4267200" y="5726113"/>
              <a:ext cx="560388" cy="112712"/>
            </a:xfrm>
            <a:custGeom>
              <a:avLst/>
              <a:gdLst>
                <a:gd name="T0" fmla="*/ 20 w 177"/>
                <a:gd name="T1" fmla="*/ 23 h 36"/>
                <a:gd name="T2" fmla="*/ 7 w 177"/>
                <a:gd name="T3" fmla="*/ 26 h 36"/>
                <a:gd name="T4" fmla="*/ 13 w 177"/>
                <a:gd name="T5" fmla="*/ 30 h 36"/>
                <a:gd name="T6" fmla="*/ 11 w 177"/>
                <a:gd name="T7" fmla="*/ 18 h 36"/>
                <a:gd name="T8" fmla="*/ 35 w 177"/>
                <a:gd name="T9" fmla="*/ 13 h 36"/>
                <a:gd name="T10" fmla="*/ 78 w 177"/>
                <a:gd name="T11" fmla="*/ 16 h 36"/>
                <a:gd name="T12" fmla="*/ 172 w 177"/>
                <a:gd name="T13" fmla="*/ 13 h 36"/>
                <a:gd name="T14" fmla="*/ 168 w 177"/>
                <a:gd name="T15" fmla="*/ 9 h 36"/>
                <a:gd name="T16" fmla="*/ 168 w 177"/>
                <a:gd name="T17" fmla="*/ 28 h 36"/>
                <a:gd name="T18" fmla="*/ 172 w 177"/>
                <a:gd name="T19" fmla="*/ 23 h 36"/>
                <a:gd name="T20" fmla="*/ 154 w 177"/>
                <a:gd name="T21" fmla="*/ 26 h 36"/>
                <a:gd name="T22" fmla="*/ 156 w 177"/>
                <a:gd name="T23" fmla="*/ 35 h 36"/>
                <a:gd name="T24" fmla="*/ 172 w 177"/>
                <a:gd name="T25" fmla="*/ 32 h 36"/>
                <a:gd name="T26" fmla="*/ 177 w 177"/>
                <a:gd name="T27" fmla="*/ 28 h 36"/>
                <a:gd name="T28" fmla="*/ 177 w 177"/>
                <a:gd name="T29" fmla="*/ 9 h 36"/>
                <a:gd name="T30" fmla="*/ 172 w 177"/>
                <a:gd name="T31" fmla="*/ 4 h 36"/>
                <a:gd name="T32" fmla="*/ 48 w 177"/>
                <a:gd name="T33" fmla="*/ 6 h 36"/>
                <a:gd name="T34" fmla="*/ 6 w 177"/>
                <a:gd name="T35" fmla="*/ 8 h 36"/>
                <a:gd name="T36" fmla="*/ 4 w 177"/>
                <a:gd name="T37" fmla="*/ 30 h 36"/>
                <a:gd name="T38" fmla="*/ 10 w 177"/>
                <a:gd name="T39" fmla="*/ 35 h 36"/>
                <a:gd name="T40" fmla="*/ 23 w 177"/>
                <a:gd name="T41" fmla="*/ 32 h 36"/>
                <a:gd name="T42" fmla="*/ 20 w 177"/>
                <a:gd name="T43" fmla="*/ 2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7" h="36">
                  <a:moveTo>
                    <a:pt x="20" y="23"/>
                  </a:moveTo>
                  <a:cubicBezTo>
                    <a:pt x="16" y="25"/>
                    <a:pt x="12" y="25"/>
                    <a:pt x="7" y="26"/>
                  </a:cubicBezTo>
                  <a:cubicBezTo>
                    <a:pt x="9" y="27"/>
                    <a:pt x="11" y="29"/>
                    <a:pt x="13" y="30"/>
                  </a:cubicBezTo>
                  <a:cubicBezTo>
                    <a:pt x="13" y="26"/>
                    <a:pt x="12" y="22"/>
                    <a:pt x="11" y="18"/>
                  </a:cubicBezTo>
                  <a:cubicBezTo>
                    <a:pt x="10" y="10"/>
                    <a:pt x="32" y="13"/>
                    <a:pt x="35" y="13"/>
                  </a:cubicBezTo>
                  <a:cubicBezTo>
                    <a:pt x="49" y="14"/>
                    <a:pt x="64" y="16"/>
                    <a:pt x="78" y="16"/>
                  </a:cubicBezTo>
                  <a:cubicBezTo>
                    <a:pt x="110" y="18"/>
                    <a:pt x="141" y="14"/>
                    <a:pt x="172" y="13"/>
                  </a:cubicBezTo>
                  <a:cubicBezTo>
                    <a:pt x="171" y="12"/>
                    <a:pt x="169" y="10"/>
                    <a:pt x="168" y="9"/>
                  </a:cubicBezTo>
                  <a:cubicBezTo>
                    <a:pt x="168" y="15"/>
                    <a:pt x="167" y="21"/>
                    <a:pt x="168" y="28"/>
                  </a:cubicBezTo>
                  <a:cubicBezTo>
                    <a:pt x="169" y="26"/>
                    <a:pt x="171" y="25"/>
                    <a:pt x="172" y="23"/>
                  </a:cubicBezTo>
                  <a:cubicBezTo>
                    <a:pt x="166" y="24"/>
                    <a:pt x="160" y="25"/>
                    <a:pt x="154" y="26"/>
                  </a:cubicBezTo>
                  <a:cubicBezTo>
                    <a:pt x="148" y="27"/>
                    <a:pt x="151" y="36"/>
                    <a:pt x="156" y="35"/>
                  </a:cubicBezTo>
                  <a:cubicBezTo>
                    <a:pt x="162" y="34"/>
                    <a:pt x="167" y="33"/>
                    <a:pt x="172" y="32"/>
                  </a:cubicBezTo>
                  <a:cubicBezTo>
                    <a:pt x="175" y="32"/>
                    <a:pt x="177" y="30"/>
                    <a:pt x="177" y="28"/>
                  </a:cubicBezTo>
                  <a:cubicBezTo>
                    <a:pt x="176" y="21"/>
                    <a:pt x="177" y="15"/>
                    <a:pt x="177" y="9"/>
                  </a:cubicBezTo>
                  <a:cubicBezTo>
                    <a:pt x="177" y="7"/>
                    <a:pt x="175" y="4"/>
                    <a:pt x="172" y="4"/>
                  </a:cubicBezTo>
                  <a:cubicBezTo>
                    <a:pt x="131" y="6"/>
                    <a:pt x="90" y="10"/>
                    <a:pt x="48" y="6"/>
                  </a:cubicBezTo>
                  <a:cubicBezTo>
                    <a:pt x="35" y="4"/>
                    <a:pt x="17" y="0"/>
                    <a:pt x="6" y="8"/>
                  </a:cubicBezTo>
                  <a:cubicBezTo>
                    <a:pt x="0" y="13"/>
                    <a:pt x="3" y="24"/>
                    <a:pt x="4" y="30"/>
                  </a:cubicBezTo>
                  <a:cubicBezTo>
                    <a:pt x="4" y="33"/>
                    <a:pt x="7" y="35"/>
                    <a:pt x="10" y="35"/>
                  </a:cubicBezTo>
                  <a:cubicBezTo>
                    <a:pt x="14" y="34"/>
                    <a:pt x="18" y="34"/>
                    <a:pt x="23" y="32"/>
                  </a:cubicBezTo>
                  <a:cubicBezTo>
                    <a:pt x="28" y="30"/>
                    <a:pt x="26" y="21"/>
                    <a:pt x="20" y="23"/>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5" name="Freeform 109"/>
            <p:cNvSpPr/>
            <p:nvPr/>
          </p:nvSpPr>
          <p:spPr bwMode="auto">
            <a:xfrm>
              <a:off x="4513263" y="5816600"/>
              <a:ext cx="47625" cy="323850"/>
            </a:xfrm>
            <a:custGeom>
              <a:avLst/>
              <a:gdLst>
                <a:gd name="T0" fmla="*/ 2 w 15"/>
                <a:gd name="T1" fmla="*/ 6 h 102"/>
                <a:gd name="T2" fmla="*/ 5 w 15"/>
                <a:gd name="T3" fmla="*/ 96 h 102"/>
                <a:gd name="T4" fmla="*/ 14 w 15"/>
                <a:gd name="T5" fmla="*/ 94 h 102"/>
                <a:gd name="T6" fmla="*/ 11 w 15"/>
                <a:gd name="T7" fmla="*/ 6 h 102"/>
                <a:gd name="T8" fmla="*/ 2 w 15"/>
                <a:gd name="T9" fmla="*/ 6 h 102"/>
              </a:gdLst>
              <a:ahLst/>
              <a:cxnLst>
                <a:cxn ang="0">
                  <a:pos x="T0" y="T1"/>
                </a:cxn>
                <a:cxn ang="0">
                  <a:pos x="T2" y="T3"/>
                </a:cxn>
                <a:cxn ang="0">
                  <a:pos x="T4" y="T5"/>
                </a:cxn>
                <a:cxn ang="0">
                  <a:pos x="T6" y="T7"/>
                </a:cxn>
                <a:cxn ang="0">
                  <a:pos x="T8" y="T9"/>
                </a:cxn>
              </a:cxnLst>
              <a:rect l="0" t="0" r="r" b="b"/>
              <a:pathLst>
                <a:path w="15" h="102">
                  <a:moveTo>
                    <a:pt x="2" y="6"/>
                  </a:moveTo>
                  <a:cubicBezTo>
                    <a:pt x="2" y="35"/>
                    <a:pt x="0" y="67"/>
                    <a:pt x="5" y="96"/>
                  </a:cubicBezTo>
                  <a:cubicBezTo>
                    <a:pt x="6" y="102"/>
                    <a:pt x="15" y="99"/>
                    <a:pt x="14" y="94"/>
                  </a:cubicBezTo>
                  <a:cubicBezTo>
                    <a:pt x="9" y="66"/>
                    <a:pt x="11" y="34"/>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6" name="Freeform 112"/>
            <p:cNvSpPr/>
            <p:nvPr/>
          </p:nvSpPr>
          <p:spPr bwMode="auto">
            <a:xfrm>
              <a:off x="5116513" y="5548313"/>
              <a:ext cx="88900" cy="31750"/>
            </a:xfrm>
            <a:custGeom>
              <a:avLst/>
              <a:gdLst>
                <a:gd name="T0" fmla="*/ 22 w 28"/>
                <a:gd name="T1" fmla="*/ 1 h 10"/>
                <a:gd name="T2" fmla="*/ 6 w 28"/>
                <a:gd name="T3" fmla="*/ 1 h 10"/>
                <a:gd name="T4" fmla="*/ 6 w 28"/>
                <a:gd name="T5" fmla="*/ 10 h 10"/>
                <a:gd name="T6" fmla="*/ 24 w 28"/>
                <a:gd name="T7" fmla="*/ 9 h 10"/>
                <a:gd name="T8" fmla="*/ 27 w 28"/>
                <a:gd name="T9" fmla="*/ 4 h 10"/>
                <a:gd name="T10" fmla="*/ 22 w 28"/>
                <a:gd name="T11" fmla="*/ 1 h 10"/>
              </a:gdLst>
              <a:ahLst/>
              <a:cxnLst>
                <a:cxn ang="0">
                  <a:pos x="T0" y="T1"/>
                </a:cxn>
                <a:cxn ang="0">
                  <a:pos x="T2" y="T3"/>
                </a:cxn>
                <a:cxn ang="0">
                  <a:pos x="T4" y="T5"/>
                </a:cxn>
                <a:cxn ang="0">
                  <a:pos x="T6" y="T7"/>
                </a:cxn>
                <a:cxn ang="0">
                  <a:pos x="T8" y="T9"/>
                </a:cxn>
                <a:cxn ang="0">
                  <a:pos x="T10" y="T11"/>
                </a:cxn>
              </a:cxnLst>
              <a:rect l="0" t="0" r="r" b="b"/>
              <a:pathLst>
                <a:path w="28" h="10">
                  <a:moveTo>
                    <a:pt x="22" y="1"/>
                  </a:moveTo>
                  <a:cubicBezTo>
                    <a:pt x="16" y="1"/>
                    <a:pt x="11" y="1"/>
                    <a:pt x="6" y="1"/>
                  </a:cubicBezTo>
                  <a:cubicBezTo>
                    <a:pt x="0" y="1"/>
                    <a:pt x="0" y="10"/>
                    <a:pt x="6" y="10"/>
                  </a:cubicBezTo>
                  <a:cubicBezTo>
                    <a:pt x="12" y="10"/>
                    <a:pt x="18" y="10"/>
                    <a:pt x="24" y="9"/>
                  </a:cubicBezTo>
                  <a:cubicBezTo>
                    <a:pt x="26" y="9"/>
                    <a:pt x="28" y="6"/>
                    <a:pt x="27" y="4"/>
                  </a:cubicBezTo>
                  <a:cubicBezTo>
                    <a:pt x="26" y="1"/>
                    <a:pt x="24" y="0"/>
                    <a:pt x="22" y="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7" name="Freeform 113"/>
            <p:cNvSpPr/>
            <p:nvPr/>
          </p:nvSpPr>
          <p:spPr bwMode="auto">
            <a:xfrm>
              <a:off x="3790950" y="5364163"/>
              <a:ext cx="101600" cy="44450"/>
            </a:xfrm>
            <a:custGeom>
              <a:avLst/>
              <a:gdLst>
                <a:gd name="T0" fmla="*/ 27 w 32"/>
                <a:gd name="T1" fmla="*/ 11 h 14"/>
                <a:gd name="T2" fmla="*/ 29 w 32"/>
                <a:gd name="T3" fmla="*/ 10 h 14"/>
                <a:gd name="T4" fmla="*/ 31 w 32"/>
                <a:gd name="T5" fmla="*/ 8 h 14"/>
                <a:gd name="T6" fmla="*/ 28 w 32"/>
                <a:gd name="T7" fmla="*/ 2 h 14"/>
                <a:gd name="T8" fmla="*/ 6 w 32"/>
                <a:gd name="T9" fmla="*/ 2 h 14"/>
                <a:gd name="T10" fmla="*/ 6 w 32"/>
                <a:gd name="T11" fmla="*/ 11 h 14"/>
                <a:gd name="T12" fmla="*/ 26 w 32"/>
                <a:gd name="T13" fmla="*/ 10 h 14"/>
                <a:gd name="T14" fmla="*/ 23 w 32"/>
                <a:gd name="T15" fmla="*/ 4 h 14"/>
                <a:gd name="T16" fmla="*/ 23 w 32"/>
                <a:gd name="T17" fmla="*/ 4 h 14"/>
                <a:gd name="T18" fmla="*/ 27 w 32"/>
                <a:gd name="T19" fmla="*/ 2 h 14"/>
                <a:gd name="T20" fmla="*/ 23 w 32"/>
                <a:gd name="T21" fmla="*/ 3 h 14"/>
                <a:gd name="T22" fmla="*/ 27 w 32"/>
                <a:gd name="T23" fmla="*/ 1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 h="14">
                  <a:moveTo>
                    <a:pt x="27" y="11"/>
                  </a:moveTo>
                  <a:cubicBezTo>
                    <a:pt x="25" y="12"/>
                    <a:pt x="29" y="11"/>
                    <a:pt x="29" y="10"/>
                  </a:cubicBezTo>
                  <a:cubicBezTo>
                    <a:pt x="30" y="10"/>
                    <a:pt x="30" y="9"/>
                    <a:pt x="31" y="8"/>
                  </a:cubicBezTo>
                  <a:cubicBezTo>
                    <a:pt x="32" y="6"/>
                    <a:pt x="31" y="3"/>
                    <a:pt x="28" y="2"/>
                  </a:cubicBezTo>
                  <a:cubicBezTo>
                    <a:pt x="21" y="0"/>
                    <a:pt x="13" y="1"/>
                    <a:pt x="6" y="2"/>
                  </a:cubicBezTo>
                  <a:cubicBezTo>
                    <a:pt x="0" y="2"/>
                    <a:pt x="0" y="11"/>
                    <a:pt x="6" y="11"/>
                  </a:cubicBezTo>
                  <a:cubicBezTo>
                    <a:pt x="13" y="10"/>
                    <a:pt x="19" y="9"/>
                    <a:pt x="26" y="10"/>
                  </a:cubicBezTo>
                  <a:cubicBezTo>
                    <a:pt x="25" y="8"/>
                    <a:pt x="24" y="6"/>
                    <a:pt x="23" y="4"/>
                  </a:cubicBezTo>
                  <a:cubicBezTo>
                    <a:pt x="23" y="4"/>
                    <a:pt x="23" y="4"/>
                    <a:pt x="23" y="4"/>
                  </a:cubicBezTo>
                  <a:cubicBezTo>
                    <a:pt x="24" y="4"/>
                    <a:pt x="25" y="3"/>
                    <a:pt x="27" y="2"/>
                  </a:cubicBezTo>
                  <a:cubicBezTo>
                    <a:pt x="25" y="2"/>
                    <a:pt x="24" y="3"/>
                    <a:pt x="23" y="3"/>
                  </a:cubicBezTo>
                  <a:cubicBezTo>
                    <a:pt x="17" y="6"/>
                    <a:pt x="22" y="14"/>
                    <a:pt x="27" y="1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8" name="Freeform 114"/>
            <p:cNvSpPr/>
            <p:nvPr/>
          </p:nvSpPr>
          <p:spPr bwMode="auto">
            <a:xfrm>
              <a:off x="3800475" y="5735638"/>
              <a:ext cx="92075" cy="41275"/>
            </a:xfrm>
            <a:custGeom>
              <a:avLst/>
              <a:gdLst>
                <a:gd name="T0" fmla="*/ 23 w 29"/>
                <a:gd name="T1" fmla="*/ 2 h 13"/>
                <a:gd name="T2" fmla="*/ 6 w 29"/>
                <a:gd name="T3" fmla="*/ 1 h 13"/>
                <a:gd name="T4" fmla="*/ 6 w 29"/>
                <a:gd name="T5" fmla="*/ 10 h 13"/>
                <a:gd name="T6" fmla="*/ 21 w 29"/>
                <a:gd name="T7" fmla="*/ 11 h 13"/>
                <a:gd name="T8" fmla="*/ 23 w 29"/>
                <a:gd name="T9" fmla="*/ 2 h 13"/>
              </a:gdLst>
              <a:ahLst/>
              <a:cxnLst>
                <a:cxn ang="0">
                  <a:pos x="T0" y="T1"/>
                </a:cxn>
                <a:cxn ang="0">
                  <a:pos x="T2" y="T3"/>
                </a:cxn>
                <a:cxn ang="0">
                  <a:pos x="T4" y="T5"/>
                </a:cxn>
                <a:cxn ang="0">
                  <a:pos x="T6" y="T7"/>
                </a:cxn>
                <a:cxn ang="0">
                  <a:pos x="T8" y="T9"/>
                </a:cxn>
              </a:cxnLst>
              <a:rect l="0" t="0" r="r" b="b"/>
              <a:pathLst>
                <a:path w="29" h="13">
                  <a:moveTo>
                    <a:pt x="23" y="2"/>
                  </a:moveTo>
                  <a:cubicBezTo>
                    <a:pt x="18" y="0"/>
                    <a:pt x="12" y="1"/>
                    <a:pt x="6" y="1"/>
                  </a:cubicBezTo>
                  <a:cubicBezTo>
                    <a:pt x="0" y="1"/>
                    <a:pt x="0" y="10"/>
                    <a:pt x="6" y="10"/>
                  </a:cubicBezTo>
                  <a:cubicBezTo>
                    <a:pt x="11" y="10"/>
                    <a:pt x="16" y="9"/>
                    <a:pt x="21" y="11"/>
                  </a:cubicBezTo>
                  <a:cubicBezTo>
                    <a:pt x="26" y="13"/>
                    <a:pt x="29" y="4"/>
                    <a:pt x="23" y="2"/>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9" name="Freeform 115"/>
            <p:cNvSpPr/>
            <p:nvPr/>
          </p:nvSpPr>
          <p:spPr bwMode="auto">
            <a:xfrm>
              <a:off x="4425950" y="3762375"/>
              <a:ext cx="58738" cy="442912"/>
            </a:xfrm>
            <a:custGeom>
              <a:avLst/>
              <a:gdLst>
                <a:gd name="T0" fmla="*/ 18 w 19"/>
                <a:gd name="T1" fmla="*/ 132 h 140"/>
                <a:gd name="T2" fmla="*/ 16 w 19"/>
                <a:gd name="T3" fmla="*/ 102 h 140"/>
                <a:gd name="T4" fmla="*/ 14 w 19"/>
                <a:gd name="T5" fmla="*/ 69 h 140"/>
                <a:gd name="T6" fmla="*/ 9 w 19"/>
                <a:gd name="T7" fmla="*/ 37 h 140"/>
                <a:gd name="T8" fmla="*/ 9 w 19"/>
                <a:gd name="T9" fmla="*/ 6 h 140"/>
                <a:gd name="T10" fmla="*/ 1 w 19"/>
                <a:gd name="T11" fmla="*/ 8 h 140"/>
                <a:gd name="T12" fmla="*/ 1 w 19"/>
                <a:gd name="T13" fmla="*/ 44 h 140"/>
                <a:gd name="T14" fmla="*/ 5 w 19"/>
                <a:gd name="T15" fmla="*/ 76 h 140"/>
                <a:gd name="T16" fmla="*/ 8 w 19"/>
                <a:gd name="T17" fmla="*/ 108 h 140"/>
                <a:gd name="T18" fmla="*/ 9 w 19"/>
                <a:gd name="T19" fmla="*/ 134 h 140"/>
                <a:gd name="T20" fmla="*/ 18 w 19"/>
                <a:gd name="T21" fmla="*/ 132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140">
                  <a:moveTo>
                    <a:pt x="18" y="132"/>
                  </a:moveTo>
                  <a:cubicBezTo>
                    <a:pt x="16" y="123"/>
                    <a:pt x="17" y="111"/>
                    <a:pt x="16" y="102"/>
                  </a:cubicBezTo>
                  <a:cubicBezTo>
                    <a:pt x="15" y="91"/>
                    <a:pt x="14" y="80"/>
                    <a:pt x="14" y="69"/>
                  </a:cubicBezTo>
                  <a:cubicBezTo>
                    <a:pt x="13" y="58"/>
                    <a:pt x="11" y="48"/>
                    <a:pt x="9" y="37"/>
                  </a:cubicBezTo>
                  <a:cubicBezTo>
                    <a:pt x="8" y="27"/>
                    <a:pt x="11" y="17"/>
                    <a:pt x="9" y="6"/>
                  </a:cubicBezTo>
                  <a:cubicBezTo>
                    <a:pt x="8" y="0"/>
                    <a:pt x="0" y="3"/>
                    <a:pt x="1" y="8"/>
                  </a:cubicBezTo>
                  <a:cubicBezTo>
                    <a:pt x="3" y="20"/>
                    <a:pt x="0" y="32"/>
                    <a:pt x="1" y="44"/>
                  </a:cubicBezTo>
                  <a:cubicBezTo>
                    <a:pt x="2" y="54"/>
                    <a:pt x="5" y="65"/>
                    <a:pt x="5" y="76"/>
                  </a:cubicBezTo>
                  <a:cubicBezTo>
                    <a:pt x="6" y="87"/>
                    <a:pt x="7" y="97"/>
                    <a:pt x="8" y="108"/>
                  </a:cubicBezTo>
                  <a:cubicBezTo>
                    <a:pt x="9" y="117"/>
                    <a:pt x="7" y="126"/>
                    <a:pt x="9" y="134"/>
                  </a:cubicBezTo>
                  <a:cubicBezTo>
                    <a:pt x="10" y="140"/>
                    <a:pt x="19" y="138"/>
                    <a:pt x="18" y="13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40" name="Freeform 116"/>
            <p:cNvSpPr/>
            <p:nvPr/>
          </p:nvSpPr>
          <p:spPr bwMode="auto">
            <a:xfrm>
              <a:off x="4422775" y="3759200"/>
              <a:ext cx="700088" cy="322262"/>
            </a:xfrm>
            <a:custGeom>
              <a:avLst/>
              <a:gdLst>
                <a:gd name="T0" fmla="*/ 5 w 221"/>
                <a:gd name="T1" fmla="*/ 11 h 102"/>
                <a:gd name="T2" fmla="*/ 89 w 221"/>
                <a:gd name="T3" fmla="*/ 20 h 102"/>
                <a:gd name="T4" fmla="*/ 150 w 221"/>
                <a:gd name="T5" fmla="*/ 34 h 102"/>
                <a:gd name="T6" fmla="*/ 214 w 221"/>
                <a:gd name="T7" fmla="*/ 46 h 102"/>
                <a:gd name="T8" fmla="*/ 212 w 221"/>
                <a:gd name="T9" fmla="*/ 38 h 102"/>
                <a:gd name="T10" fmla="*/ 157 w 221"/>
                <a:gd name="T11" fmla="*/ 55 h 102"/>
                <a:gd name="T12" fmla="*/ 111 w 221"/>
                <a:gd name="T13" fmla="*/ 71 h 102"/>
                <a:gd name="T14" fmla="*/ 59 w 221"/>
                <a:gd name="T15" fmla="*/ 87 h 102"/>
                <a:gd name="T16" fmla="*/ 12 w 221"/>
                <a:gd name="T17" fmla="*/ 91 h 102"/>
                <a:gd name="T18" fmla="*/ 14 w 221"/>
                <a:gd name="T19" fmla="*/ 100 h 102"/>
                <a:gd name="T20" fmla="*/ 61 w 221"/>
                <a:gd name="T21" fmla="*/ 96 h 102"/>
                <a:gd name="T22" fmla="*/ 119 w 221"/>
                <a:gd name="T23" fmla="*/ 77 h 102"/>
                <a:gd name="T24" fmla="*/ 217 w 221"/>
                <a:gd name="T25" fmla="*/ 46 h 102"/>
                <a:gd name="T26" fmla="*/ 214 w 221"/>
                <a:gd name="T27" fmla="*/ 37 h 102"/>
                <a:gd name="T28" fmla="*/ 100 w 221"/>
                <a:gd name="T29" fmla="*/ 11 h 102"/>
                <a:gd name="T30" fmla="*/ 9 w 221"/>
                <a:gd name="T31" fmla="*/ 3 h 102"/>
                <a:gd name="T32" fmla="*/ 5 w 221"/>
                <a:gd name="T33" fmla="*/ 11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1" h="102">
                  <a:moveTo>
                    <a:pt x="5" y="11"/>
                  </a:moveTo>
                  <a:cubicBezTo>
                    <a:pt x="28" y="29"/>
                    <a:pt x="62" y="20"/>
                    <a:pt x="89" y="20"/>
                  </a:cubicBezTo>
                  <a:cubicBezTo>
                    <a:pt x="109" y="20"/>
                    <a:pt x="131" y="28"/>
                    <a:pt x="150" y="34"/>
                  </a:cubicBezTo>
                  <a:cubicBezTo>
                    <a:pt x="171" y="40"/>
                    <a:pt x="193" y="44"/>
                    <a:pt x="214" y="46"/>
                  </a:cubicBezTo>
                  <a:cubicBezTo>
                    <a:pt x="214" y="43"/>
                    <a:pt x="213" y="41"/>
                    <a:pt x="212" y="38"/>
                  </a:cubicBezTo>
                  <a:cubicBezTo>
                    <a:pt x="195" y="49"/>
                    <a:pt x="177" y="52"/>
                    <a:pt x="157" y="55"/>
                  </a:cubicBezTo>
                  <a:cubicBezTo>
                    <a:pt x="141" y="58"/>
                    <a:pt x="126" y="64"/>
                    <a:pt x="111" y="71"/>
                  </a:cubicBezTo>
                  <a:cubicBezTo>
                    <a:pt x="94" y="77"/>
                    <a:pt x="76" y="82"/>
                    <a:pt x="59" y="87"/>
                  </a:cubicBezTo>
                  <a:cubicBezTo>
                    <a:pt x="43" y="91"/>
                    <a:pt x="27" y="86"/>
                    <a:pt x="12" y="91"/>
                  </a:cubicBezTo>
                  <a:cubicBezTo>
                    <a:pt x="7" y="93"/>
                    <a:pt x="9" y="102"/>
                    <a:pt x="14" y="100"/>
                  </a:cubicBezTo>
                  <a:cubicBezTo>
                    <a:pt x="29" y="95"/>
                    <a:pt x="46" y="100"/>
                    <a:pt x="61" y="96"/>
                  </a:cubicBezTo>
                  <a:cubicBezTo>
                    <a:pt x="81" y="91"/>
                    <a:pt x="100" y="85"/>
                    <a:pt x="119" y="77"/>
                  </a:cubicBezTo>
                  <a:cubicBezTo>
                    <a:pt x="151" y="64"/>
                    <a:pt x="187" y="65"/>
                    <a:pt x="217" y="46"/>
                  </a:cubicBezTo>
                  <a:cubicBezTo>
                    <a:pt x="221" y="43"/>
                    <a:pt x="219" y="38"/>
                    <a:pt x="214" y="37"/>
                  </a:cubicBezTo>
                  <a:cubicBezTo>
                    <a:pt x="175" y="34"/>
                    <a:pt x="139" y="18"/>
                    <a:pt x="100" y="11"/>
                  </a:cubicBezTo>
                  <a:cubicBezTo>
                    <a:pt x="71" y="6"/>
                    <a:pt x="35" y="23"/>
                    <a:pt x="9" y="3"/>
                  </a:cubicBezTo>
                  <a:cubicBezTo>
                    <a:pt x="5" y="0"/>
                    <a:pt x="0" y="7"/>
                    <a:pt x="5" y="1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41" name="Freeform 117"/>
            <p:cNvSpPr/>
            <p:nvPr/>
          </p:nvSpPr>
          <p:spPr bwMode="auto">
            <a:xfrm>
              <a:off x="3157538" y="4973638"/>
              <a:ext cx="60325" cy="412750"/>
            </a:xfrm>
            <a:custGeom>
              <a:avLst/>
              <a:gdLst>
                <a:gd name="T0" fmla="*/ 13 w 19"/>
                <a:gd name="T1" fmla="*/ 125 h 130"/>
                <a:gd name="T2" fmla="*/ 10 w 19"/>
                <a:gd name="T3" fmla="*/ 69 h 130"/>
                <a:gd name="T4" fmla="*/ 10 w 19"/>
                <a:gd name="T5" fmla="*/ 6 h 130"/>
                <a:gd name="T6" fmla="*/ 2 w 19"/>
                <a:gd name="T7" fmla="*/ 8 h 130"/>
                <a:gd name="T8" fmla="*/ 1 w 19"/>
                <a:gd name="T9" fmla="*/ 63 h 130"/>
                <a:gd name="T10" fmla="*/ 5 w 19"/>
                <a:gd name="T11" fmla="*/ 123 h 130"/>
                <a:gd name="T12" fmla="*/ 13 w 19"/>
                <a:gd name="T13" fmla="*/ 125 h 130"/>
              </a:gdLst>
              <a:ahLst/>
              <a:cxnLst>
                <a:cxn ang="0">
                  <a:pos x="T0" y="T1"/>
                </a:cxn>
                <a:cxn ang="0">
                  <a:pos x="T2" y="T3"/>
                </a:cxn>
                <a:cxn ang="0">
                  <a:pos x="T4" y="T5"/>
                </a:cxn>
                <a:cxn ang="0">
                  <a:pos x="T6" y="T7"/>
                </a:cxn>
                <a:cxn ang="0">
                  <a:pos x="T8" y="T9"/>
                </a:cxn>
                <a:cxn ang="0">
                  <a:pos x="T10" y="T11"/>
                </a:cxn>
                <a:cxn ang="0">
                  <a:pos x="T12" y="T13"/>
                </a:cxn>
              </a:cxnLst>
              <a:rect l="0" t="0" r="r" b="b"/>
              <a:pathLst>
                <a:path w="19" h="130">
                  <a:moveTo>
                    <a:pt x="13" y="125"/>
                  </a:moveTo>
                  <a:cubicBezTo>
                    <a:pt x="19" y="106"/>
                    <a:pt x="11" y="88"/>
                    <a:pt x="10" y="69"/>
                  </a:cubicBezTo>
                  <a:cubicBezTo>
                    <a:pt x="10" y="48"/>
                    <a:pt x="15" y="27"/>
                    <a:pt x="10" y="6"/>
                  </a:cubicBezTo>
                  <a:cubicBezTo>
                    <a:pt x="9" y="0"/>
                    <a:pt x="0" y="3"/>
                    <a:pt x="2" y="8"/>
                  </a:cubicBezTo>
                  <a:cubicBezTo>
                    <a:pt x="6" y="26"/>
                    <a:pt x="3" y="45"/>
                    <a:pt x="1" y="63"/>
                  </a:cubicBezTo>
                  <a:cubicBezTo>
                    <a:pt x="0" y="83"/>
                    <a:pt x="10" y="103"/>
                    <a:pt x="5" y="123"/>
                  </a:cubicBezTo>
                  <a:cubicBezTo>
                    <a:pt x="3" y="128"/>
                    <a:pt x="12" y="130"/>
                    <a:pt x="13" y="12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42" name="Freeform 118"/>
            <p:cNvSpPr/>
            <p:nvPr/>
          </p:nvSpPr>
          <p:spPr bwMode="auto">
            <a:xfrm>
              <a:off x="2840038" y="4976813"/>
              <a:ext cx="365125" cy="206375"/>
            </a:xfrm>
            <a:custGeom>
              <a:avLst/>
              <a:gdLst>
                <a:gd name="T0" fmla="*/ 100 w 115"/>
                <a:gd name="T1" fmla="*/ 2 h 65"/>
                <a:gd name="T2" fmla="*/ 4 w 115"/>
                <a:gd name="T3" fmla="*/ 39 h 65"/>
                <a:gd name="T4" fmla="*/ 5 w 115"/>
                <a:gd name="T5" fmla="*/ 47 h 65"/>
                <a:gd name="T6" fmla="*/ 109 w 115"/>
                <a:gd name="T7" fmla="*/ 64 h 65"/>
                <a:gd name="T8" fmla="*/ 109 w 115"/>
                <a:gd name="T9" fmla="*/ 55 h 65"/>
                <a:gd name="T10" fmla="*/ 8 w 115"/>
                <a:gd name="T11" fmla="*/ 39 h 65"/>
                <a:gd name="T12" fmla="*/ 9 w 115"/>
                <a:gd name="T13" fmla="*/ 47 h 65"/>
                <a:gd name="T14" fmla="*/ 103 w 115"/>
                <a:gd name="T15" fmla="*/ 11 h 65"/>
                <a:gd name="T16" fmla="*/ 100 w 115"/>
                <a:gd name="T17" fmla="*/ 2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5" h="65">
                  <a:moveTo>
                    <a:pt x="100" y="2"/>
                  </a:moveTo>
                  <a:cubicBezTo>
                    <a:pt x="68" y="14"/>
                    <a:pt x="36" y="25"/>
                    <a:pt x="4" y="39"/>
                  </a:cubicBezTo>
                  <a:cubicBezTo>
                    <a:pt x="0" y="41"/>
                    <a:pt x="2" y="46"/>
                    <a:pt x="5" y="47"/>
                  </a:cubicBezTo>
                  <a:cubicBezTo>
                    <a:pt x="39" y="56"/>
                    <a:pt x="74" y="62"/>
                    <a:pt x="109" y="64"/>
                  </a:cubicBezTo>
                  <a:cubicBezTo>
                    <a:pt x="115" y="65"/>
                    <a:pt x="115" y="56"/>
                    <a:pt x="109" y="55"/>
                  </a:cubicBezTo>
                  <a:cubicBezTo>
                    <a:pt x="75" y="53"/>
                    <a:pt x="41" y="47"/>
                    <a:pt x="8" y="39"/>
                  </a:cubicBezTo>
                  <a:cubicBezTo>
                    <a:pt x="8" y="41"/>
                    <a:pt x="8" y="44"/>
                    <a:pt x="9" y="47"/>
                  </a:cubicBezTo>
                  <a:cubicBezTo>
                    <a:pt x="39" y="33"/>
                    <a:pt x="71" y="23"/>
                    <a:pt x="103" y="11"/>
                  </a:cubicBezTo>
                  <a:cubicBezTo>
                    <a:pt x="108" y="8"/>
                    <a:pt x="106" y="0"/>
                    <a:pt x="100" y="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43" name="Freeform 119"/>
            <p:cNvSpPr/>
            <p:nvPr/>
          </p:nvSpPr>
          <p:spPr bwMode="auto">
            <a:xfrm>
              <a:off x="5775325" y="5065713"/>
              <a:ext cx="57150" cy="361950"/>
            </a:xfrm>
            <a:custGeom>
              <a:avLst/>
              <a:gdLst>
                <a:gd name="T0" fmla="*/ 16 w 18"/>
                <a:gd name="T1" fmla="*/ 108 h 114"/>
                <a:gd name="T2" fmla="*/ 11 w 18"/>
                <a:gd name="T3" fmla="*/ 66 h 114"/>
                <a:gd name="T4" fmla="*/ 9 w 18"/>
                <a:gd name="T5" fmla="*/ 6 h 114"/>
                <a:gd name="T6" fmla="*/ 1 w 18"/>
                <a:gd name="T7" fmla="*/ 9 h 114"/>
                <a:gd name="T8" fmla="*/ 2 w 18"/>
                <a:gd name="T9" fmla="*/ 59 h 114"/>
                <a:gd name="T10" fmla="*/ 7 w 18"/>
                <a:gd name="T11" fmla="*/ 106 h 114"/>
                <a:gd name="T12" fmla="*/ 16 w 18"/>
                <a:gd name="T13" fmla="*/ 108 h 114"/>
              </a:gdLst>
              <a:ahLst/>
              <a:cxnLst>
                <a:cxn ang="0">
                  <a:pos x="T0" y="T1"/>
                </a:cxn>
                <a:cxn ang="0">
                  <a:pos x="T2" y="T3"/>
                </a:cxn>
                <a:cxn ang="0">
                  <a:pos x="T4" y="T5"/>
                </a:cxn>
                <a:cxn ang="0">
                  <a:pos x="T6" y="T7"/>
                </a:cxn>
                <a:cxn ang="0">
                  <a:pos x="T8" y="T9"/>
                </a:cxn>
                <a:cxn ang="0">
                  <a:pos x="T10" y="T11"/>
                </a:cxn>
                <a:cxn ang="0">
                  <a:pos x="T12" y="T13"/>
                </a:cxn>
              </a:cxnLst>
              <a:rect l="0" t="0" r="r" b="b"/>
              <a:pathLst>
                <a:path w="18" h="114">
                  <a:moveTo>
                    <a:pt x="16" y="108"/>
                  </a:moveTo>
                  <a:cubicBezTo>
                    <a:pt x="18" y="94"/>
                    <a:pt x="11" y="80"/>
                    <a:pt x="11" y="66"/>
                  </a:cubicBezTo>
                  <a:cubicBezTo>
                    <a:pt x="10" y="46"/>
                    <a:pt x="14" y="26"/>
                    <a:pt x="9" y="6"/>
                  </a:cubicBezTo>
                  <a:cubicBezTo>
                    <a:pt x="8" y="0"/>
                    <a:pt x="0" y="3"/>
                    <a:pt x="1" y="9"/>
                  </a:cubicBezTo>
                  <a:cubicBezTo>
                    <a:pt x="5" y="25"/>
                    <a:pt x="3" y="42"/>
                    <a:pt x="2" y="59"/>
                  </a:cubicBezTo>
                  <a:cubicBezTo>
                    <a:pt x="1" y="74"/>
                    <a:pt x="9" y="91"/>
                    <a:pt x="7" y="106"/>
                  </a:cubicBezTo>
                  <a:cubicBezTo>
                    <a:pt x="6" y="111"/>
                    <a:pt x="15" y="114"/>
                    <a:pt x="16" y="108"/>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44" name="Freeform 120"/>
            <p:cNvSpPr/>
            <p:nvPr/>
          </p:nvSpPr>
          <p:spPr bwMode="auto">
            <a:xfrm>
              <a:off x="5778500" y="5059363"/>
              <a:ext cx="346075" cy="203200"/>
            </a:xfrm>
            <a:custGeom>
              <a:avLst/>
              <a:gdLst>
                <a:gd name="T0" fmla="*/ 7 w 109"/>
                <a:gd name="T1" fmla="*/ 12 h 64"/>
                <a:gd name="T2" fmla="*/ 103 w 109"/>
                <a:gd name="T3" fmla="*/ 31 h 64"/>
                <a:gd name="T4" fmla="*/ 103 w 109"/>
                <a:gd name="T5" fmla="*/ 22 h 64"/>
                <a:gd name="T6" fmla="*/ 6 w 109"/>
                <a:gd name="T7" fmla="*/ 54 h 64"/>
                <a:gd name="T8" fmla="*/ 8 w 109"/>
                <a:gd name="T9" fmla="*/ 63 h 64"/>
                <a:gd name="T10" fmla="*/ 105 w 109"/>
                <a:gd name="T11" fmla="*/ 31 h 64"/>
                <a:gd name="T12" fmla="*/ 105 w 109"/>
                <a:gd name="T13" fmla="*/ 22 h 64"/>
                <a:gd name="T14" fmla="*/ 7 w 109"/>
                <a:gd name="T15" fmla="*/ 3 h 64"/>
                <a:gd name="T16" fmla="*/ 7 w 109"/>
                <a:gd name="T17"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64">
                  <a:moveTo>
                    <a:pt x="7" y="12"/>
                  </a:moveTo>
                  <a:cubicBezTo>
                    <a:pt x="40" y="10"/>
                    <a:pt x="71" y="23"/>
                    <a:pt x="103" y="31"/>
                  </a:cubicBezTo>
                  <a:cubicBezTo>
                    <a:pt x="103" y="28"/>
                    <a:pt x="103" y="25"/>
                    <a:pt x="103" y="22"/>
                  </a:cubicBezTo>
                  <a:cubicBezTo>
                    <a:pt x="69" y="27"/>
                    <a:pt x="39" y="45"/>
                    <a:pt x="6" y="54"/>
                  </a:cubicBezTo>
                  <a:cubicBezTo>
                    <a:pt x="0" y="56"/>
                    <a:pt x="3" y="64"/>
                    <a:pt x="8" y="63"/>
                  </a:cubicBezTo>
                  <a:cubicBezTo>
                    <a:pt x="41" y="54"/>
                    <a:pt x="71" y="36"/>
                    <a:pt x="105" y="31"/>
                  </a:cubicBezTo>
                  <a:cubicBezTo>
                    <a:pt x="109" y="30"/>
                    <a:pt x="109" y="23"/>
                    <a:pt x="105" y="22"/>
                  </a:cubicBezTo>
                  <a:cubicBezTo>
                    <a:pt x="73" y="14"/>
                    <a:pt x="41" y="0"/>
                    <a:pt x="7" y="3"/>
                  </a:cubicBezTo>
                  <a:cubicBezTo>
                    <a:pt x="1" y="4"/>
                    <a:pt x="1" y="13"/>
                    <a:pt x="7" y="1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45" name="文本框 344"/>
          <p:cNvSpPr txBox="1"/>
          <p:nvPr/>
        </p:nvSpPr>
        <p:spPr>
          <a:xfrm>
            <a:off x="4696051" y="2207403"/>
            <a:ext cx="2711456"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7280</a:t>
            </a:r>
            <a:r>
              <a:rPr lang="zh-CN" altLang="en-US" sz="2800" dirty="0">
                <a:latin typeface="+mj-ea"/>
                <a:ea typeface="+mj-ea"/>
              </a:rPr>
              <a:t>人</a:t>
            </a:r>
            <a:endParaRPr lang="zh-CN" altLang="en-US" sz="4800" dirty="0">
              <a:latin typeface="+mj-ea"/>
              <a:ea typeface="+mj-ea"/>
            </a:endParaRPr>
          </a:p>
        </p:txBody>
      </p:sp>
      <p:grpSp>
        <p:nvGrpSpPr>
          <p:cNvPr id="346" name="组合 345"/>
          <p:cNvGrpSpPr/>
          <p:nvPr/>
        </p:nvGrpSpPr>
        <p:grpSpPr>
          <a:xfrm>
            <a:off x="4199691" y="5443658"/>
            <a:ext cx="3792618" cy="403538"/>
            <a:chOff x="1287565" y="3839790"/>
            <a:chExt cx="3792618" cy="403538"/>
          </a:xfrm>
          <a:solidFill>
            <a:schemeClr val="accent2"/>
          </a:solidFill>
        </p:grpSpPr>
        <p:sp>
          <p:nvSpPr>
            <p:cNvPr id="347" name="Freeform 66"/>
            <p:cNvSpPr>
              <a:spLocks noEditPoints="1"/>
            </p:cNvSpPr>
            <p:nvPr/>
          </p:nvSpPr>
          <p:spPr bwMode="auto">
            <a:xfrm rot="218059">
              <a:off x="128756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348" name="Freeform 66"/>
            <p:cNvSpPr>
              <a:spLocks noEditPoints="1"/>
            </p:cNvSpPr>
            <p:nvPr/>
          </p:nvSpPr>
          <p:spPr bwMode="auto">
            <a:xfrm rot="218059">
              <a:off x="171172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349" name="Freeform 66"/>
            <p:cNvSpPr>
              <a:spLocks noEditPoints="1"/>
            </p:cNvSpPr>
            <p:nvPr/>
          </p:nvSpPr>
          <p:spPr bwMode="auto">
            <a:xfrm rot="218059">
              <a:off x="213587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350" name="Freeform 66"/>
            <p:cNvSpPr>
              <a:spLocks noEditPoints="1"/>
            </p:cNvSpPr>
            <p:nvPr/>
          </p:nvSpPr>
          <p:spPr bwMode="auto">
            <a:xfrm rot="218059">
              <a:off x="256003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351" name="Freeform 66"/>
            <p:cNvSpPr>
              <a:spLocks noEditPoints="1"/>
            </p:cNvSpPr>
            <p:nvPr/>
          </p:nvSpPr>
          <p:spPr bwMode="auto">
            <a:xfrm rot="218059">
              <a:off x="298418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352" name="Freeform 66"/>
            <p:cNvSpPr>
              <a:spLocks noEditPoints="1"/>
            </p:cNvSpPr>
            <p:nvPr/>
          </p:nvSpPr>
          <p:spPr bwMode="auto">
            <a:xfrm rot="218059">
              <a:off x="340834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353" name="Freeform 66"/>
            <p:cNvSpPr>
              <a:spLocks noEditPoints="1"/>
            </p:cNvSpPr>
            <p:nvPr/>
          </p:nvSpPr>
          <p:spPr bwMode="auto">
            <a:xfrm rot="218059">
              <a:off x="383249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354" name="Freeform 66"/>
            <p:cNvSpPr>
              <a:spLocks noEditPoints="1"/>
            </p:cNvSpPr>
            <p:nvPr/>
          </p:nvSpPr>
          <p:spPr bwMode="auto">
            <a:xfrm rot="218059">
              <a:off x="425665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355" name="Freeform 66"/>
            <p:cNvSpPr>
              <a:spLocks noEditPoints="1"/>
            </p:cNvSpPr>
            <p:nvPr/>
          </p:nvSpPr>
          <p:spPr bwMode="auto">
            <a:xfrm rot="218059">
              <a:off x="468080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grpSp>
      <p:grpSp>
        <p:nvGrpSpPr>
          <p:cNvPr id="356" name="组合 355"/>
          <p:cNvGrpSpPr/>
          <p:nvPr/>
        </p:nvGrpSpPr>
        <p:grpSpPr>
          <a:xfrm>
            <a:off x="4199691" y="5908860"/>
            <a:ext cx="3792618" cy="403538"/>
            <a:chOff x="1287565" y="3839790"/>
            <a:chExt cx="3792618" cy="403538"/>
          </a:xfrm>
          <a:solidFill>
            <a:schemeClr val="accent3"/>
          </a:solidFill>
        </p:grpSpPr>
        <p:sp>
          <p:nvSpPr>
            <p:cNvPr id="357" name="Freeform 66"/>
            <p:cNvSpPr>
              <a:spLocks noEditPoints="1"/>
            </p:cNvSpPr>
            <p:nvPr/>
          </p:nvSpPr>
          <p:spPr bwMode="auto">
            <a:xfrm rot="218059">
              <a:off x="128756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358" name="Freeform 66"/>
            <p:cNvSpPr>
              <a:spLocks noEditPoints="1"/>
            </p:cNvSpPr>
            <p:nvPr/>
          </p:nvSpPr>
          <p:spPr bwMode="auto">
            <a:xfrm rot="218059">
              <a:off x="171172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359" name="Freeform 66"/>
            <p:cNvSpPr>
              <a:spLocks noEditPoints="1"/>
            </p:cNvSpPr>
            <p:nvPr/>
          </p:nvSpPr>
          <p:spPr bwMode="auto">
            <a:xfrm rot="218059">
              <a:off x="213587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360" name="Freeform 66"/>
            <p:cNvSpPr>
              <a:spLocks noEditPoints="1"/>
            </p:cNvSpPr>
            <p:nvPr/>
          </p:nvSpPr>
          <p:spPr bwMode="auto">
            <a:xfrm rot="218059">
              <a:off x="256003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361" name="Freeform 66"/>
            <p:cNvSpPr>
              <a:spLocks noEditPoints="1"/>
            </p:cNvSpPr>
            <p:nvPr/>
          </p:nvSpPr>
          <p:spPr bwMode="auto">
            <a:xfrm rot="218059">
              <a:off x="298418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362" name="Freeform 66"/>
            <p:cNvSpPr>
              <a:spLocks noEditPoints="1"/>
            </p:cNvSpPr>
            <p:nvPr/>
          </p:nvSpPr>
          <p:spPr bwMode="auto">
            <a:xfrm rot="218059">
              <a:off x="340834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363" name="Freeform 66"/>
            <p:cNvSpPr>
              <a:spLocks noEditPoints="1"/>
            </p:cNvSpPr>
            <p:nvPr/>
          </p:nvSpPr>
          <p:spPr bwMode="auto">
            <a:xfrm rot="218059">
              <a:off x="383249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364" name="Freeform 66"/>
            <p:cNvSpPr>
              <a:spLocks noEditPoints="1"/>
            </p:cNvSpPr>
            <p:nvPr/>
          </p:nvSpPr>
          <p:spPr bwMode="auto">
            <a:xfrm rot="218059">
              <a:off x="425665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365" name="Freeform 66"/>
            <p:cNvSpPr>
              <a:spLocks noEditPoints="1"/>
            </p:cNvSpPr>
            <p:nvPr/>
          </p:nvSpPr>
          <p:spPr bwMode="auto">
            <a:xfrm rot="218059">
              <a:off x="468080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grpSp>
      <p:sp>
        <p:nvSpPr>
          <p:cNvPr id="366" name="矩形 365"/>
          <p:cNvSpPr/>
          <p:nvPr/>
        </p:nvSpPr>
        <p:spPr>
          <a:xfrm>
            <a:off x="1136129" y="2370558"/>
            <a:ext cx="2650533" cy="3954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68" name="矩形 367"/>
          <p:cNvSpPr/>
          <p:nvPr/>
        </p:nvSpPr>
        <p:spPr>
          <a:xfrm>
            <a:off x="8775891" y="2370558"/>
            <a:ext cx="2650533" cy="3954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r>
              <a:rPr lang="zh-CN" altLang="en-US"/>
              <a:t>请在此输入您的大标题</a:t>
            </a:r>
            <a:endParaRPr lang="en-US" altLang="zh-CN" dirty="0"/>
          </a:p>
        </p:txBody>
      </p:sp>
      <p:sp>
        <p:nvSpPr>
          <p:cNvPr id="53" name="MH_Other_2"/>
          <p:cNvSpPr/>
          <p:nvPr>
            <p:custDataLst>
              <p:tags r:id="rId1"/>
            </p:custDataLst>
          </p:nvPr>
        </p:nvSpPr>
        <p:spPr bwMode="auto">
          <a:xfrm>
            <a:off x="1152526" y="3442446"/>
            <a:ext cx="1955800" cy="87294"/>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sz="3200"/>
          </a:p>
        </p:txBody>
      </p:sp>
      <p:sp>
        <p:nvSpPr>
          <p:cNvPr id="54" name="任意多边形 53"/>
          <p:cNvSpPr/>
          <p:nvPr>
            <p:custDataLst>
              <p:tags r:id="rId2"/>
            </p:custDataLst>
          </p:nvPr>
        </p:nvSpPr>
        <p:spPr bwMode="auto">
          <a:xfrm>
            <a:off x="1152526" y="1972997"/>
            <a:ext cx="1955800" cy="1469449"/>
          </a:xfrm>
          <a:custGeom>
            <a:avLst/>
            <a:gdLst>
              <a:gd name="connsiteX0" fmla="*/ 2164 w 1493838"/>
              <a:gd name="connsiteY0" fmla="*/ 0 h 1008064"/>
              <a:gd name="connsiteX1" fmla="*/ 1491674 w 1493838"/>
              <a:gd name="connsiteY1" fmla="*/ 0 h 1008064"/>
              <a:gd name="connsiteX2" fmla="*/ 1493838 w 1493838"/>
              <a:gd name="connsiteY2" fmla="*/ 21356 h 1008064"/>
              <a:gd name="connsiteX3" fmla="*/ 1493838 w 1493838"/>
              <a:gd name="connsiteY3" fmla="*/ 1008064 h 1008064"/>
              <a:gd name="connsiteX4" fmla="*/ 0 w 1493838"/>
              <a:gd name="connsiteY4" fmla="*/ 1008064 h 1008064"/>
              <a:gd name="connsiteX5" fmla="*/ 0 w 1493838"/>
              <a:gd name="connsiteY5" fmla="*/ 21356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838" h="1008064">
                <a:moveTo>
                  <a:pt x="2164" y="0"/>
                </a:moveTo>
                <a:lnTo>
                  <a:pt x="1491674" y="0"/>
                </a:lnTo>
                <a:lnTo>
                  <a:pt x="1493838" y="21356"/>
                </a:lnTo>
                <a:cubicBezTo>
                  <a:pt x="1493838" y="1008064"/>
                  <a:pt x="1493838" y="1008064"/>
                  <a:pt x="1493838" y="1008064"/>
                </a:cubicBezTo>
                <a:lnTo>
                  <a:pt x="0" y="1008064"/>
                </a:lnTo>
                <a:cubicBezTo>
                  <a:pt x="0" y="21356"/>
                  <a:pt x="0" y="21356"/>
                  <a:pt x="0" y="21356"/>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wrap="square">
            <a:noAutofit/>
          </a:bodyPr>
          <a:lstStyle/>
          <a:p>
            <a:endParaRPr lang="zh-CN" altLang="en-US"/>
          </a:p>
        </p:txBody>
      </p:sp>
      <p:sp>
        <p:nvSpPr>
          <p:cNvPr id="55" name="任意多边形 54"/>
          <p:cNvSpPr/>
          <p:nvPr>
            <p:custDataLst>
              <p:tags r:id="rId3"/>
            </p:custDataLst>
          </p:nvPr>
        </p:nvSpPr>
        <p:spPr bwMode="auto">
          <a:xfrm>
            <a:off x="1322958" y="2122644"/>
            <a:ext cx="1617016" cy="1319803"/>
          </a:xfrm>
          <a:custGeom>
            <a:avLst/>
            <a:gdLst>
              <a:gd name="connsiteX0" fmla="*/ 2210 w 1235075"/>
              <a:gd name="connsiteY0" fmla="*/ 0 h 1008064"/>
              <a:gd name="connsiteX1" fmla="*/ 1232864 w 1235075"/>
              <a:gd name="connsiteY1" fmla="*/ 0 h 1008064"/>
              <a:gd name="connsiteX2" fmla="*/ 1235075 w 1235075"/>
              <a:gd name="connsiteY2" fmla="*/ 21907 h 1008064"/>
              <a:gd name="connsiteX3" fmla="*/ 1235075 w 1235075"/>
              <a:gd name="connsiteY3" fmla="*/ 1008064 h 1008064"/>
              <a:gd name="connsiteX4" fmla="*/ 0 w 1235075"/>
              <a:gd name="connsiteY4" fmla="*/ 1008064 h 1008064"/>
              <a:gd name="connsiteX5" fmla="*/ 0 w 1235075"/>
              <a:gd name="connsiteY5" fmla="*/ 21907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5075" h="1008064">
                <a:moveTo>
                  <a:pt x="2210" y="0"/>
                </a:moveTo>
                <a:lnTo>
                  <a:pt x="1232864" y="0"/>
                </a:lnTo>
                <a:lnTo>
                  <a:pt x="1235075" y="21907"/>
                </a:lnTo>
                <a:cubicBezTo>
                  <a:pt x="1235075" y="1008064"/>
                  <a:pt x="1235075" y="1008064"/>
                  <a:pt x="1235075" y="1008064"/>
                </a:cubicBezTo>
                <a:lnTo>
                  <a:pt x="0" y="1008064"/>
                </a:lnTo>
                <a:cubicBezTo>
                  <a:pt x="0" y="21907"/>
                  <a:pt x="0" y="21907"/>
                  <a:pt x="0" y="2190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chor="ctr">
            <a:no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chemeClr val="accent1"/>
                </a:solidFill>
                <a:latin typeface="+mn-lt"/>
                <a:ea typeface="+mn-ea"/>
              </a:rPr>
              <a:t>请输入文本</a:t>
            </a:r>
            <a:endParaRPr lang="zh-CN" altLang="en-US" sz="1800" dirty="0">
              <a:solidFill>
                <a:schemeClr val="accent1"/>
              </a:solidFill>
              <a:latin typeface="+mn-lt"/>
              <a:ea typeface="+mn-ea"/>
            </a:endParaRPr>
          </a:p>
        </p:txBody>
      </p:sp>
      <p:sp>
        <p:nvSpPr>
          <p:cNvPr id="56" name="MH_Other_6"/>
          <p:cNvSpPr/>
          <p:nvPr>
            <p:custDataLst>
              <p:tags r:id="rId4"/>
            </p:custDataLst>
          </p:nvPr>
        </p:nvSpPr>
        <p:spPr bwMode="auto">
          <a:xfrm>
            <a:off x="1322958" y="3442446"/>
            <a:ext cx="1617016" cy="87294"/>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C0BFBE"/>
          </a:solidFill>
          <a:ln>
            <a:noFill/>
          </a:ln>
        </p:spPr>
        <p:txBody>
          <a:bodyPr bIns="36000"/>
          <a:lstStyle/>
          <a:p>
            <a:endParaRPr lang="zh-CN" altLang="en-US" sz="3200"/>
          </a:p>
        </p:txBody>
      </p:sp>
      <p:sp>
        <p:nvSpPr>
          <p:cNvPr id="57" name="任意多边形 56"/>
          <p:cNvSpPr/>
          <p:nvPr/>
        </p:nvSpPr>
        <p:spPr>
          <a:xfrm flipV="1">
            <a:off x="1473201" y="3529738"/>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文本框 57"/>
          <p:cNvSpPr txBox="1"/>
          <p:nvPr/>
        </p:nvSpPr>
        <p:spPr>
          <a:xfrm>
            <a:off x="1048549" y="4410303"/>
            <a:ext cx="2132003" cy="830997"/>
          </a:xfrm>
          <a:prstGeom prst="rect">
            <a:avLst/>
          </a:prstGeom>
          <a:noFill/>
        </p:spPr>
        <p:txBody>
          <a:bodyPr wrap="square" rtlCol="0">
            <a:spAutoFit/>
          </a:bodyPr>
          <a:lstStyle/>
          <a:p>
            <a:pPr algn="ctr"/>
            <a:r>
              <a:rPr lang="en-US" altLang="zh-CN" sz="4800" b="1" dirty="0">
                <a:latin typeface="+mj-ea"/>
                <a:ea typeface="+mj-ea"/>
              </a:rPr>
              <a:t>72%</a:t>
            </a:r>
            <a:endParaRPr lang="zh-CN" altLang="en-US" sz="4800" b="1" dirty="0">
              <a:latin typeface="+mj-ea"/>
              <a:ea typeface="+mj-ea"/>
            </a:endParaRPr>
          </a:p>
        </p:txBody>
      </p:sp>
      <p:sp>
        <p:nvSpPr>
          <p:cNvPr id="59" name="MH_Other_2"/>
          <p:cNvSpPr/>
          <p:nvPr>
            <p:custDataLst>
              <p:tags r:id="rId5"/>
            </p:custDataLst>
          </p:nvPr>
        </p:nvSpPr>
        <p:spPr bwMode="auto">
          <a:xfrm>
            <a:off x="3806826" y="3442446"/>
            <a:ext cx="1955800" cy="87294"/>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sz="3200"/>
          </a:p>
        </p:txBody>
      </p:sp>
      <p:sp>
        <p:nvSpPr>
          <p:cNvPr id="60" name="任意多边形 59"/>
          <p:cNvSpPr/>
          <p:nvPr>
            <p:custDataLst>
              <p:tags r:id="rId6"/>
            </p:custDataLst>
          </p:nvPr>
        </p:nvSpPr>
        <p:spPr bwMode="auto">
          <a:xfrm>
            <a:off x="3806826" y="1972997"/>
            <a:ext cx="1955800" cy="1469449"/>
          </a:xfrm>
          <a:custGeom>
            <a:avLst/>
            <a:gdLst>
              <a:gd name="connsiteX0" fmla="*/ 2164 w 1493838"/>
              <a:gd name="connsiteY0" fmla="*/ 0 h 1008064"/>
              <a:gd name="connsiteX1" fmla="*/ 1491674 w 1493838"/>
              <a:gd name="connsiteY1" fmla="*/ 0 h 1008064"/>
              <a:gd name="connsiteX2" fmla="*/ 1493838 w 1493838"/>
              <a:gd name="connsiteY2" fmla="*/ 21356 h 1008064"/>
              <a:gd name="connsiteX3" fmla="*/ 1493838 w 1493838"/>
              <a:gd name="connsiteY3" fmla="*/ 1008064 h 1008064"/>
              <a:gd name="connsiteX4" fmla="*/ 0 w 1493838"/>
              <a:gd name="connsiteY4" fmla="*/ 1008064 h 1008064"/>
              <a:gd name="connsiteX5" fmla="*/ 0 w 1493838"/>
              <a:gd name="connsiteY5" fmla="*/ 21356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838" h="1008064">
                <a:moveTo>
                  <a:pt x="2164" y="0"/>
                </a:moveTo>
                <a:lnTo>
                  <a:pt x="1491674" y="0"/>
                </a:lnTo>
                <a:lnTo>
                  <a:pt x="1493838" y="21356"/>
                </a:lnTo>
                <a:cubicBezTo>
                  <a:pt x="1493838" y="1008064"/>
                  <a:pt x="1493838" y="1008064"/>
                  <a:pt x="1493838" y="1008064"/>
                </a:cubicBezTo>
                <a:lnTo>
                  <a:pt x="0" y="1008064"/>
                </a:lnTo>
                <a:cubicBezTo>
                  <a:pt x="0" y="21356"/>
                  <a:pt x="0" y="21356"/>
                  <a:pt x="0" y="21356"/>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wrap="square">
            <a:noAutofit/>
          </a:bodyPr>
          <a:lstStyle/>
          <a:p>
            <a:endParaRPr lang="zh-CN" altLang="en-US"/>
          </a:p>
        </p:txBody>
      </p:sp>
      <p:sp>
        <p:nvSpPr>
          <p:cNvPr id="61" name="任意多边形 60"/>
          <p:cNvSpPr/>
          <p:nvPr>
            <p:custDataLst>
              <p:tags r:id="rId7"/>
            </p:custDataLst>
          </p:nvPr>
        </p:nvSpPr>
        <p:spPr bwMode="auto">
          <a:xfrm>
            <a:off x="3977258" y="2122644"/>
            <a:ext cx="1617016" cy="1319803"/>
          </a:xfrm>
          <a:custGeom>
            <a:avLst/>
            <a:gdLst>
              <a:gd name="connsiteX0" fmla="*/ 2210 w 1235075"/>
              <a:gd name="connsiteY0" fmla="*/ 0 h 1008064"/>
              <a:gd name="connsiteX1" fmla="*/ 1232864 w 1235075"/>
              <a:gd name="connsiteY1" fmla="*/ 0 h 1008064"/>
              <a:gd name="connsiteX2" fmla="*/ 1235075 w 1235075"/>
              <a:gd name="connsiteY2" fmla="*/ 21907 h 1008064"/>
              <a:gd name="connsiteX3" fmla="*/ 1235075 w 1235075"/>
              <a:gd name="connsiteY3" fmla="*/ 1008064 h 1008064"/>
              <a:gd name="connsiteX4" fmla="*/ 0 w 1235075"/>
              <a:gd name="connsiteY4" fmla="*/ 1008064 h 1008064"/>
              <a:gd name="connsiteX5" fmla="*/ 0 w 1235075"/>
              <a:gd name="connsiteY5" fmla="*/ 21907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5075" h="1008064">
                <a:moveTo>
                  <a:pt x="2210" y="0"/>
                </a:moveTo>
                <a:lnTo>
                  <a:pt x="1232864" y="0"/>
                </a:lnTo>
                <a:lnTo>
                  <a:pt x="1235075" y="21907"/>
                </a:lnTo>
                <a:cubicBezTo>
                  <a:pt x="1235075" y="1008064"/>
                  <a:pt x="1235075" y="1008064"/>
                  <a:pt x="1235075" y="1008064"/>
                </a:cubicBezTo>
                <a:lnTo>
                  <a:pt x="0" y="1008064"/>
                </a:lnTo>
                <a:cubicBezTo>
                  <a:pt x="0" y="21907"/>
                  <a:pt x="0" y="21907"/>
                  <a:pt x="0" y="2190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chor="ctr">
            <a:no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chemeClr val="accent1"/>
                </a:solidFill>
                <a:latin typeface="+mn-lt"/>
                <a:ea typeface="+mn-ea"/>
              </a:rPr>
              <a:t>请输入文本</a:t>
            </a:r>
            <a:endParaRPr lang="zh-CN" altLang="en-US" sz="1800" dirty="0">
              <a:solidFill>
                <a:schemeClr val="accent1"/>
              </a:solidFill>
              <a:latin typeface="+mn-lt"/>
              <a:ea typeface="+mn-ea"/>
            </a:endParaRPr>
          </a:p>
        </p:txBody>
      </p:sp>
      <p:sp>
        <p:nvSpPr>
          <p:cNvPr id="62" name="MH_Other_6"/>
          <p:cNvSpPr/>
          <p:nvPr>
            <p:custDataLst>
              <p:tags r:id="rId8"/>
            </p:custDataLst>
          </p:nvPr>
        </p:nvSpPr>
        <p:spPr bwMode="auto">
          <a:xfrm>
            <a:off x="3977258" y="3442446"/>
            <a:ext cx="1617016" cy="87294"/>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C0BFBE"/>
          </a:solidFill>
          <a:ln>
            <a:noFill/>
          </a:ln>
        </p:spPr>
        <p:txBody>
          <a:bodyPr bIns="36000"/>
          <a:lstStyle/>
          <a:p>
            <a:endParaRPr lang="zh-CN" altLang="en-US" sz="3200"/>
          </a:p>
        </p:txBody>
      </p:sp>
      <p:sp>
        <p:nvSpPr>
          <p:cNvPr id="63" name="任意多边形 62"/>
          <p:cNvSpPr/>
          <p:nvPr/>
        </p:nvSpPr>
        <p:spPr>
          <a:xfrm flipV="1">
            <a:off x="4127501" y="3529738"/>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文本框 63"/>
          <p:cNvSpPr txBox="1"/>
          <p:nvPr/>
        </p:nvSpPr>
        <p:spPr>
          <a:xfrm>
            <a:off x="3702849" y="4410303"/>
            <a:ext cx="2132003" cy="830997"/>
          </a:xfrm>
          <a:prstGeom prst="rect">
            <a:avLst/>
          </a:prstGeom>
          <a:noFill/>
        </p:spPr>
        <p:txBody>
          <a:bodyPr wrap="square" rtlCol="0">
            <a:spAutoFit/>
          </a:bodyPr>
          <a:lstStyle/>
          <a:p>
            <a:pPr algn="ctr"/>
            <a:r>
              <a:rPr lang="en-US" altLang="zh-CN" sz="4800" b="1" dirty="0">
                <a:latin typeface="+mj-ea"/>
                <a:ea typeface="+mj-ea"/>
              </a:rPr>
              <a:t>63%</a:t>
            </a:r>
            <a:endParaRPr lang="zh-CN" altLang="en-US" sz="4800" b="1" dirty="0">
              <a:latin typeface="+mj-ea"/>
              <a:ea typeface="+mj-ea"/>
            </a:endParaRPr>
          </a:p>
        </p:txBody>
      </p:sp>
      <p:sp>
        <p:nvSpPr>
          <p:cNvPr id="65" name="MH_Other_2"/>
          <p:cNvSpPr/>
          <p:nvPr>
            <p:custDataLst>
              <p:tags r:id="rId9"/>
            </p:custDataLst>
          </p:nvPr>
        </p:nvSpPr>
        <p:spPr bwMode="auto">
          <a:xfrm>
            <a:off x="6461126" y="3442446"/>
            <a:ext cx="1955800" cy="87294"/>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sz="3200"/>
          </a:p>
        </p:txBody>
      </p:sp>
      <p:sp>
        <p:nvSpPr>
          <p:cNvPr id="66" name="任意多边形 65"/>
          <p:cNvSpPr/>
          <p:nvPr>
            <p:custDataLst>
              <p:tags r:id="rId10"/>
            </p:custDataLst>
          </p:nvPr>
        </p:nvSpPr>
        <p:spPr bwMode="auto">
          <a:xfrm>
            <a:off x="6461126" y="1972997"/>
            <a:ext cx="1955800" cy="1469449"/>
          </a:xfrm>
          <a:custGeom>
            <a:avLst/>
            <a:gdLst>
              <a:gd name="connsiteX0" fmla="*/ 2164 w 1493838"/>
              <a:gd name="connsiteY0" fmla="*/ 0 h 1008064"/>
              <a:gd name="connsiteX1" fmla="*/ 1491674 w 1493838"/>
              <a:gd name="connsiteY1" fmla="*/ 0 h 1008064"/>
              <a:gd name="connsiteX2" fmla="*/ 1493838 w 1493838"/>
              <a:gd name="connsiteY2" fmla="*/ 21356 h 1008064"/>
              <a:gd name="connsiteX3" fmla="*/ 1493838 w 1493838"/>
              <a:gd name="connsiteY3" fmla="*/ 1008064 h 1008064"/>
              <a:gd name="connsiteX4" fmla="*/ 0 w 1493838"/>
              <a:gd name="connsiteY4" fmla="*/ 1008064 h 1008064"/>
              <a:gd name="connsiteX5" fmla="*/ 0 w 1493838"/>
              <a:gd name="connsiteY5" fmla="*/ 21356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838" h="1008064">
                <a:moveTo>
                  <a:pt x="2164" y="0"/>
                </a:moveTo>
                <a:lnTo>
                  <a:pt x="1491674" y="0"/>
                </a:lnTo>
                <a:lnTo>
                  <a:pt x="1493838" y="21356"/>
                </a:lnTo>
                <a:cubicBezTo>
                  <a:pt x="1493838" y="1008064"/>
                  <a:pt x="1493838" y="1008064"/>
                  <a:pt x="1493838" y="1008064"/>
                </a:cubicBezTo>
                <a:lnTo>
                  <a:pt x="0" y="1008064"/>
                </a:lnTo>
                <a:cubicBezTo>
                  <a:pt x="0" y="21356"/>
                  <a:pt x="0" y="21356"/>
                  <a:pt x="0" y="21356"/>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wrap="square">
            <a:noAutofit/>
          </a:bodyPr>
          <a:lstStyle/>
          <a:p>
            <a:endParaRPr lang="zh-CN" altLang="en-US"/>
          </a:p>
        </p:txBody>
      </p:sp>
      <p:sp>
        <p:nvSpPr>
          <p:cNvPr id="67" name="任意多边形 66"/>
          <p:cNvSpPr/>
          <p:nvPr>
            <p:custDataLst>
              <p:tags r:id="rId11"/>
            </p:custDataLst>
          </p:nvPr>
        </p:nvSpPr>
        <p:spPr bwMode="auto">
          <a:xfrm>
            <a:off x="6631558" y="2122644"/>
            <a:ext cx="1617016" cy="1319803"/>
          </a:xfrm>
          <a:custGeom>
            <a:avLst/>
            <a:gdLst>
              <a:gd name="connsiteX0" fmla="*/ 2210 w 1235075"/>
              <a:gd name="connsiteY0" fmla="*/ 0 h 1008064"/>
              <a:gd name="connsiteX1" fmla="*/ 1232864 w 1235075"/>
              <a:gd name="connsiteY1" fmla="*/ 0 h 1008064"/>
              <a:gd name="connsiteX2" fmla="*/ 1235075 w 1235075"/>
              <a:gd name="connsiteY2" fmla="*/ 21907 h 1008064"/>
              <a:gd name="connsiteX3" fmla="*/ 1235075 w 1235075"/>
              <a:gd name="connsiteY3" fmla="*/ 1008064 h 1008064"/>
              <a:gd name="connsiteX4" fmla="*/ 0 w 1235075"/>
              <a:gd name="connsiteY4" fmla="*/ 1008064 h 1008064"/>
              <a:gd name="connsiteX5" fmla="*/ 0 w 1235075"/>
              <a:gd name="connsiteY5" fmla="*/ 21907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5075" h="1008064">
                <a:moveTo>
                  <a:pt x="2210" y="0"/>
                </a:moveTo>
                <a:lnTo>
                  <a:pt x="1232864" y="0"/>
                </a:lnTo>
                <a:lnTo>
                  <a:pt x="1235075" y="21907"/>
                </a:lnTo>
                <a:cubicBezTo>
                  <a:pt x="1235075" y="1008064"/>
                  <a:pt x="1235075" y="1008064"/>
                  <a:pt x="1235075" y="1008064"/>
                </a:cubicBezTo>
                <a:lnTo>
                  <a:pt x="0" y="1008064"/>
                </a:lnTo>
                <a:cubicBezTo>
                  <a:pt x="0" y="21907"/>
                  <a:pt x="0" y="21907"/>
                  <a:pt x="0" y="2190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chor="ctr">
            <a:no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chemeClr val="accent1"/>
                </a:solidFill>
                <a:latin typeface="+mn-lt"/>
                <a:ea typeface="+mn-ea"/>
              </a:rPr>
              <a:t>请输入文本</a:t>
            </a:r>
            <a:endParaRPr lang="zh-CN" altLang="en-US" sz="1800" dirty="0">
              <a:solidFill>
                <a:schemeClr val="accent1"/>
              </a:solidFill>
              <a:latin typeface="+mn-lt"/>
              <a:ea typeface="+mn-ea"/>
            </a:endParaRPr>
          </a:p>
        </p:txBody>
      </p:sp>
      <p:sp>
        <p:nvSpPr>
          <p:cNvPr id="68" name="MH_Other_6"/>
          <p:cNvSpPr/>
          <p:nvPr>
            <p:custDataLst>
              <p:tags r:id="rId12"/>
            </p:custDataLst>
          </p:nvPr>
        </p:nvSpPr>
        <p:spPr bwMode="auto">
          <a:xfrm>
            <a:off x="6631558" y="3442446"/>
            <a:ext cx="1617016" cy="87294"/>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C0BFBE"/>
          </a:solidFill>
          <a:ln>
            <a:noFill/>
          </a:ln>
        </p:spPr>
        <p:txBody>
          <a:bodyPr bIns="36000"/>
          <a:lstStyle/>
          <a:p>
            <a:endParaRPr lang="zh-CN" altLang="en-US" sz="3200"/>
          </a:p>
        </p:txBody>
      </p:sp>
      <p:sp>
        <p:nvSpPr>
          <p:cNvPr id="69" name="任意多边形 68"/>
          <p:cNvSpPr/>
          <p:nvPr/>
        </p:nvSpPr>
        <p:spPr>
          <a:xfrm flipV="1">
            <a:off x="6781801" y="3529738"/>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文本框 69"/>
          <p:cNvSpPr txBox="1"/>
          <p:nvPr/>
        </p:nvSpPr>
        <p:spPr>
          <a:xfrm>
            <a:off x="6357149" y="4410303"/>
            <a:ext cx="2132003" cy="830997"/>
          </a:xfrm>
          <a:prstGeom prst="rect">
            <a:avLst/>
          </a:prstGeom>
          <a:noFill/>
        </p:spPr>
        <p:txBody>
          <a:bodyPr wrap="square" rtlCol="0">
            <a:spAutoFit/>
          </a:bodyPr>
          <a:lstStyle/>
          <a:p>
            <a:pPr algn="ctr"/>
            <a:r>
              <a:rPr lang="en-US" altLang="zh-CN" sz="4800" b="1" dirty="0">
                <a:latin typeface="+mj-ea"/>
                <a:ea typeface="+mj-ea"/>
              </a:rPr>
              <a:t>84%</a:t>
            </a:r>
            <a:endParaRPr lang="zh-CN" altLang="en-US" sz="4800" b="1" dirty="0">
              <a:latin typeface="+mj-ea"/>
              <a:ea typeface="+mj-ea"/>
            </a:endParaRPr>
          </a:p>
        </p:txBody>
      </p:sp>
      <p:sp>
        <p:nvSpPr>
          <p:cNvPr id="71" name="MH_Other_2"/>
          <p:cNvSpPr/>
          <p:nvPr>
            <p:custDataLst>
              <p:tags r:id="rId13"/>
            </p:custDataLst>
          </p:nvPr>
        </p:nvSpPr>
        <p:spPr bwMode="auto">
          <a:xfrm>
            <a:off x="9115426" y="3442446"/>
            <a:ext cx="1955800" cy="87294"/>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sz="3200"/>
          </a:p>
        </p:txBody>
      </p:sp>
      <p:sp>
        <p:nvSpPr>
          <p:cNvPr id="72" name="任意多边形 71"/>
          <p:cNvSpPr/>
          <p:nvPr>
            <p:custDataLst>
              <p:tags r:id="rId14"/>
            </p:custDataLst>
          </p:nvPr>
        </p:nvSpPr>
        <p:spPr bwMode="auto">
          <a:xfrm>
            <a:off x="9115426" y="1972997"/>
            <a:ext cx="1955800" cy="1469449"/>
          </a:xfrm>
          <a:custGeom>
            <a:avLst/>
            <a:gdLst>
              <a:gd name="connsiteX0" fmla="*/ 2164 w 1493838"/>
              <a:gd name="connsiteY0" fmla="*/ 0 h 1008064"/>
              <a:gd name="connsiteX1" fmla="*/ 1491674 w 1493838"/>
              <a:gd name="connsiteY1" fmla="*/ 0 h 1008064"/>
              <a:gd name="connsiteX2" fmla="*/ 1493838 w 1493838"/>
              <a:gd name="connsiteY2" fmla="*/ 21356 h 1008064"/>
              <a:gd name="connsiteX3" fmla="*/ 1493838 w 1493838"/>
              <a:gd name="connsiteY3" fmla="*/ 1008064 h 1008064"/>
              <a:gd name="connsiteX4" fmla="*/ 0 w 1493838"/>
              <a:gd name="connsiteY4" fmla="*/ 1008064 h 1008064"/>
              <a:gd name="connsiteX5" fmla="*/ 0 w 1493838"/>
              <a:gd name="connsiteY5" fmla="*/ 21356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838" h="1008064">
                <a:moveTo>
                  <a:pt x="2164" y="0"/>
                </a:moveTo>
                <a:lnTo>
                  <a:pt x="1491674" y="0"/>
                </a:lnTo>
                <a:lnTo>
                  <a:pt x="1493838" y="21356"/>
                </a:lnTo>
                <a:cubicBezTo>
                  <a:pt x="1493838" y="1008064"/>
                  <a:pt x="1493838" y="1008064"/>
                  <a:pt x="1493838" y="1008064"/>
                </a:cubicBezTo>
                <a:lnTo>
                  <a:pt x="0" y="1008064"/>
                </a:lnTo>
                <a:cubicBezTo>
                  <a:pt x="0" y="21356"/>
                  <a:pt x="0" y="21356"/>
                  <a:pt x="0" y="21356"/>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wrap="square">
            <a:noAutofit/>
          </a:bodyPr>
          <a:lstStyle/>
          <a:p>
            <a:endParaRPr lang="zh-CN" altLang="en-US"/>
          </a:p>
        </p:txBody>
      </p:sp>
      <p:sp>
        <p:nvSpPr>
          <p:cNvPr id="73" name="任意多边形 72"/>
          <p:cNvSpPr/>
          <p:nvPr>
            <p:custDataLst>
              <p:tags r:id="rId15"/>
            </p:custDataLst>
          </p:nvPr>
        </p:nvSpPr>
        <p:spPr bwMode="auto">
          <a:xfrm>
            <a:off x="9285858" y="2122644"/>
            <a:ext cx="1617016" cy="1319803"/>
          </a:xfrm>
          <a:custGeom>
            <a:avLst/>
            <a:gdLst>
              <a:gd name="connsiteX0" fmla="*/ 2210 w 1235075"/>
              <a:gd name="connsiteY0" fmla="*/ 0 h 1008064"/>
              <a:gd name="connsiteX1" fmla="*/ 1232864 w 1235075"/>
              <a:gd name="connsiteY1" fmla="*/ 0 h 1008064"/>
              <a:gd name="connsiteX2" fmla="*/ 1235075 w 1235075"/>
              <a:gd name="connsiteY2" fmla="*/ 21907 h 1008064"/>
              <a:gd name="connsiteX3" fmla="*/ 1235075 w 1235075"/>
              <a:gd name="connsiteY3" fmla="*/ 1008064 h 1008064"/>
              <a:gd name="connsiteX4" fmla="*/ 0 w 1235075"/>
              <a:gd name="connsiteY4" fmla="*/ 1008064 h 1008064"/>
              <a:gd name="connsiteX5" fmla="*/ 0 w 1235075"/>
              <a:gd name="connsiteY5" fmla="*/ 21907 h 1008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5075" h="1008064">
                <a:moveTo>
                  <a:pt x="2210" y="0"/>
                </a:moveTo>
                <a:lnTo>
                  <a:pt x="1232864" y="0"/>
                </a:lnTo>
                <a:lnTo>
                  <a:pt x="1235075" y="21907"/>
                </a:lnTo>
                <a:cubicBezTo>
                  <a:pt x="1235075" y="1008064"/>
                  <a:pt x="1235075" y="1008064"/>
                  <a:pt x="1235075" y="1008064"/>
                </a:cubicBezTo>
                <a:lnTo>
                  <a:pt x="0" y="1008064"/>
                </a:lnTo>
                <a:cubicBezTo>
                  <a:pt x="0" y="21907"/>
                  <a:pt x="0" y="21907"/>
                  <a:pt x="0" y="2190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nchor="ctr">
            <a:no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chemeClr val="accent1"/>
                </a:solidFill>
                <a:latin typeface="+mn-lt"/>
                <a:ea typeface="+mn-ea"/>
              </a:rPr>
              <a:t>请输入文本</a:t>
            </a:r>
            <a:endParaRPr lang="zh-CN" altLang="en-US" sz="1800" dirty="0">
              <a:solidFill>
                <a:schemeClr val="accent1"/>
              </a:solidFill>
              <a:latin typeface="+mn-lt"/>
              <a:ea typeface="+mn-ea"/>
            </a:endParaRPr>
          </a:p>
        </p:txBody>
      </p:sp>
      <p:sp>
        <p:nvSpPr>
          <p:cNvPr id="74" name="MH_Other_6"/>
          <p:cNvSpPr/>
          <p:nvPr>
            <p:custDataLst>
              <p:tags r:id="rId16"/>
            </p:custDataLst>
          </p:nvPr>
        </p:nvSpPr>
        <p:spPr bwMode="auto">
          <a:xfrm>
            <a:off x="9285858" y="3442446"/>
            <a:ext cx="1617016" cy="87294"/>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C0BFBE"/>
          </a:solidFill>
          <a:ln>
            <a:noFill/>
          </a:ln>
        </p:spPr>
        <p:txBody>
          <a:bodyPr bIns="36000"/>
          <a:lstStyle/>
          <a:p>
            <a:endParaRPr lang="zh-CN" altLang="en-US" sz="3200"/>
          </a:p>
        </p:txBody>
      </p:sp>
      <p:sp>
        <p:nvSpPr>
          <p:cNvPr id="75" name="任意多边形 74"/>
          <p:cNvSpPr/>
          <p:nvPr/>
        </p:nvSpPr>
        <p:spPr>
          <a:xfrm flipV="1">
            <a:off x="9436101" y="3529738"/>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文本框 75"/>
          <p:cNvSpPr txBox="1"/>
          <p:nvPr/>
        </p:nvSpPr>
        <p:spPr>
          <a:xfrm>
            <a:off x="9011449" y="4410303"/>
            <a:ext cx="2132003" cy="830997"/>
          </a:xfrm>
          <a:prstGeom prst="rect">
            <a:avLst/>
          </a:prstGeom>
          <a:noFill/>
        </p:spPr>
        <p:txBody>
          <a:bodyPr wrap="square" rtlCol="0">
            <a:spAutoFit/>
          </a:bodyPr>
          <a:lstStyle/>
          <a:p>
            <a:pPr algn="ctr"/>
            <a:r>
              <a:rPr lang="en-US" altLang="zh-CN" sz="4800" b="1" dirty="0">
                <a:latin typeface="+mj-ea"/>
                <a:ea typeface="+mj-ea"/>
              </a:rPr>
              <a:t>95%</a:t>
            </a:r>
            <a:endParaRPr lang="zh-CN" altLang="en-US" sz="4800" b="1" dirty="0">
              <a:latin typeface="+mj-ea"/>
              <a:ea typeface="+mj-ea"/>
            </a:endParaRPr>
          </a:p>
        </p:txBody>
      </p:sp>
      <p:sp>
        <p:nvSpPr>
          <p:cNvPr id="77" name="矩形 76"/>
          <p:cNvSpPr/>
          <p:nvPr/>
        </p:nvSpPr>
        <p:spPr>
          <a:xfrm>
            <a:off x="1136129" y="5443575"/>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9" name="KSO_Shape"/>
          <p:cNvSpPr/>
          <p:nvPr/>
        </p:nvSpPr>
        <p:spPr bwMode="auto">
          <a:xfrm>
            <a:off x="183629" y="5936775"/>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9" name="组合 18"/>
          <p:cNvGrpSpPr/>
          <p:nvPr/>
        </p:nvGrpSpPr>
        <p:grpSpPr>
          <a:xfrm>
            <a:off x="1735955" y="4120027"/>
            <a:ext cx="1653790" cy="1647728"/>
            <a:chOff x="5885924" y="3219694"/>
            <a:chExt cx="420151" cy="418611"/>
          </a:xfrm>
          <a:solidFill>
            <a:schemeClr val="accent1"/>
          </a:solidFill>
        </p:grpSpPr>
        <p:sp>
          <p:nvSpPr>
            <p:cNvPr id="20" name="Freeform 62"/>
            <p:cNvSpPr>
              <a:spLocks noEditPoints="1"/>
            </p:cNvSpPr>
            <p:nvPr/>
          </p:nvSpPr>
          <p:spPr bwMode="auto">
            <a:xfrm>
              <a:off x="5885924" y="3219694"/>
              <a:ext cx="420151" cy="418611"/>
            </a:xfrm>
            <a:custGeom>
              <a:avLst/>
              <a:gdLst>
                <a:gd name="T0" fmla="*/ 78 w 190"/>
                <a:gd name="T1" fmla="*/ 190 h 190"/>
                <a:gd name="T2" fmla="*/ 63 w 190"/>
                <a:gd name="T3" fmla="*/ 156 h 190"/>
                <a:gd name="T4" fmla="*/ 16 w 190"/>
                <a:gd name="T5" fmla="*/ 150 h 190"/>
                <a:gd name="T6" fmla="*/ 29 w 190"/>
                <a:gd name="T7" fmla="*/ 116 h 190"/>
                <a:gd name="T8" fmla="*/ 0 w 190"/>
                <a:gd name="T9" fmla="*/ 78 h 190"/>
                <a:gd name="T10" fmla="*/ 33 w 190"/>
                <a:gd name="T11" fmla="*/ 63 h 190"/>
                <a:gd name="T12" fmla="*/ 39 w 190"/>
                <a:gd name="T13" fmla="*/ 16 h 190"/>
                <a:gd name="T14" fmla="*/ 74 w 190"/>
                <a:gd name="T15" fmla="*/ 29 h 190"/>
                <a:gd name="T16" fmla="*/ 111 w 190"/>
                <a:gd name="T17" fmla="*/ 0 h 190"/>
                <a:gd name="T18" fmla="*/ 126 w 190"/>
                <a:gd name="T19" fmla="*/ 33 h 190"/>
                <a:gd name="T20" fmla="*/ 174 w 190"/>
                <a:gd name="T21" fmla="*/ 39 h 190"/>
                <a:gd name="T22" fmla="*/ 160 w 190"/>
                <a:gd name="T23" fmla="*/ 73 h 190"/>
                <a:gd name="T24" fmla="*/ 190 w 190"/>
                <a:gd name="T25" fmla="*/ 111 h 190"/>
                <a:gd name="T26" fmla="*/ 156 w 190"/>
                <a:gd name="T27" fmla="*/ 126 h 190"/>
                <a:gd name="T28" fmla="*/ 150 w 190"/>
                <a:gd name="T29" fmla="*/ 173 h 190"/>
                <a:gd name="T30" fmla="*/ 116 w 190"/>
                <a:gd name="T31" fmla="*/ 160 h 190"/>
                <a:gd name="T32" fmla="*/ 85 w 190"/>
                <a:gd name="T33" fmla="*/ 182 h 190"/>
                <a:gd name="T34" fmla="*/ 109 w 190"/>
                <a:gd name="T35" fmla="*/ 154 h 190"/>
                <a:gd name="T36" fmla="*/ 125 w 190"/>
                <a:gd name="T37" fmla="*/ 148 h 190"/>
                <a:gd name="T38" fmla="*/ 150 w 190"/>
                <a:gd name="T39" fmla="*/ 163 h 190"/>
                <a:gd name="T40" fmla="*/ 147 w 190"/>
                <a:gd name="T41" fmla="*/ 127 h 190"/>
                <a:gd name="T42" fmla="*/ 153 w 190"/>
                <a:gd name="T43" fmla="*/ 111 h 190"/>
                <a:gd name="T44" fmla="*/ 182 w 190"/>
                <a:gd name="T45" fmla="*/ 104 h 190"/>
                <a:gd name="T46" fmla="*/ 154 w 190"/>
                <a:gd name="T47" fmla="*/ 80 h 190"/>
                <a:gd name="T48" fmla="*/ 148 w 190"/>
                <a:gd name="T49" fmla="*/ 65 h 190"/>
                <a:gd name="T50" fmla="*/ 163 w 190"/>
                <a:gd name="T51" fmla="*/ 40 h 190"/>
                <a:gd name="T52" fmla="*/ 127 w 190"/>
                <a:gd name="T53" fmla="*/ 43 h 190"/>
                <a:gd name="T54" fmla="*/ 111 w 190"/>
                <a:gd name="T55" fmla="*/ 36 h 190"/>
                <a:gd name="T56" fmla="*/ 104 w 190"/>
                <a:gd name="T57" fmla="*/ 8 h 190"/>
                <a:gd name="T58" fmla="*/ 81 w 190"/>
                <a:gd name="T59" fmla="*/ 35 h 190"/>
                <a:gd name="T60" fmla="*/ 65 w 190"/>
                <a:gd name="T61" fmla="*/ 41 h 190"/>
                <a:gd name="T62" fmla="*/ 40 w 190"/>
                <a:gd name="T63" fmla="*/ 26 h 190"/>
                <a:gd name="T64" fmla="*/ 43 w 190"/>
                <a:gd name="T65" fmla="*/ 63 h 190"/>
                <a:gd name="T66" fmla="*/ 36 w 190"/>
                <a:gd name="T67" fmla="*/ 78 h 190"/>
                <a:gd name="T68" fmla="*/ 8 w 190"/>
                <a:gd name="T69" fmla="*/ 85 h 190"/>
                <a:gd name="T70" fmla="*/ 35 w 190"/>
                <a:gd name="T71" fmla="*/ 109 h 190"/>
                <a:gd name="T72" fmla="*/ 42 w 190"/>
                <a:gd name="T73" fmla="*/ 124 h 190"/>
                <a:gd name="T74" fmla="*/ 27 w 190"/>
                <a:gd name="T75" fmla="*/ 149 h 190"/>
                <a:gd name="T76" fmla="*/ 63 w 190"/>
                <a:gd name="T77" fmla="*/ 147 h 190"/>
                <a:gd name="T78" fmla="*/ 78 w 190"/>
                <a:gd name="T79" fmla="*/ 153 h 190"/>
                <a:gd name="T80" fmla="*/ 85 w 190"/>
                <a:gd name="T81" fmla="*/ 182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90" h="190">
                  <a:moveTo>
                    <a:pt x="111" y="190"/>
                  </a:moveTo>
                  <a:cubicBezTo>
                    <a:pt x="78" y="190"/>
                    <a:pt x="78" y="190"/>
                    <a:pt x="78" y="190"/>
                  </a:cubicBezTo>
                  <a:cubicBezTo>
                    <a:pt x="74" y="160"/>
                    <a:pt x="74" y="160"/>
                    <a:pt x="74" y="160"/>
                  </a:cubicBezTo>
                  <a:cubicBezTo>
                    <a:pt x="70" y="159"/>
                    <a:pt x="67" y="158"/>
                    <a:pt x="63" y="156"/>
                  </a:cubicBezTo>
                  <a:cubicBezTo>
                    <a:pt x="39" y="173"/>
                    <a:pt x="39" y="173"/>
                    <a:pt x="39" y="173"/>
                  </a:cubicBezTo>
                  <a:cubicBezTo>
                    <a:pt x="16" y="150"/>
                    <a:pt x="16" y="150"/>
                    <a:pt x="16" y="150"/>
                  </a:cubicBezTo>
                  <a:cubicBezTo>
                    <a:pt x="33" y="126"/>
                    <a:pt x="33" y="126"/>
                    <a:pt x="33" y="126"/>
                  </a:cubicBezTo>
                  <a:cubicBezTo>
                    <a:pt x="32" y="123"/>
                    <a:pt x="30" y="119"/>
                    <a:pt x="29" y="116"/>
                  </a:cubicBezTo>
                  <a:cubicBezTo>
                    <a:pt x="0" y="111"/>
                    <a:pt x="0" y="111"/>
                    <a:pt x="0" y="111"/>
                  </a:cubicBezTo>
                  <a:cubicBezTo>
                    <a:pt x="0" y="78"/>
                    <a:pt x="0" y="78"/>
                    <a:pt x="0" y="78"/>
                  </a:cubicBezTo>
                  <a:cubicBezTo>
                    <a:pt x="29" y="73"/>
                    <a:pt x="29" y="73"/>
                    <a:pt x="29" y="73"/>
                  </a:cubicBezTo>
                  <a:cubicBezTo>
                    <a:pt x="30" y="70"/>
                    <a:pt x="32" y="67"/>
                    <a:pt x="33" y="63"/>
                  </a:cubicBezTo>
                  <a:cubicBezTo>
                    <a:pt x="16" y="39"/>
                    <a:pt x="16" y="39"/>
                    <a:pt x="16" y="39"/>
                  </a:cubicBezTo>
                  <a:cubicBezTo>
                    <a:pt x="39" y="16"/>
                    <a:pt x="39" y="16"/>
                    <a:pt x="39" y="16"/>
                  </a:cubicBezTo>
                  <a:cubicBezTo>
                    <a:pt x="63" y="33"/>
                    <a:pt x="63" y="33"/>
                    <a:pt x="63" y="33"/>
                  </a:cubicBezTo>
                  <a:cubicBezTo>
                    <a:pt x="67" y="32"/>
                    <a:pt x="70" y="30"/>
                    <a:pt x="74" y="29"/>
                  </a:cubicBezTo>
                  <a:cubicBezTo>
                    <a:pt x="78" y="0"/>
                    <a:pt x="78" y="0"/>
                    <a:pt x="78" y="0"/>
                  </a:cubicBezTo>
                  <a:cubicBezTo>
                    <a:pt x="111" y="0"/>
                    <a:pt x="111" y="0"/>
                    <a:pt x="111" y="0"/>
                  </a:cubicBezTo>
                  <a:cubicBezTo>
                    <a:pt x="116" y="29"/>
                    <a:pt x="116" y="29"/>
                    <a:pt x="116" y="29"/>
                  </a:cubicBezTo>
                  <a:cubicBezTo>
                    <a:pt x="120" y="30"/>
                    <a:pt x="123" y="32"/>
                    <a:pt x="126" y="33"/>
                  </a:cubicBezTo>
                  <a:cubicBezTo>
                    <a:pt x="150" y="16"/>
                    <a:pt x="150" y="16"/>
                    <a:pt x="150" y="16"/>
                  </a:cubicBezTo>
                  <a:cubicBezTo>
                    <a:pt x="174" y="39"/>
                    <a:pt x="174" y="39"/>
                    <a:pt x="174" y="39"/>
                  </a:cubicBezTo>
                  <a:cubicBezTo>
                    <a:pt x="156" y="63"/>
                    <a:pt x="156" y="63"/>
                    <a:pt x="156" y="63"/>
                  </a:cubicBezTo>
                  <a:cubicBezTo>
                    <a:pt x="158" y="67"/>
                    <a:pt x="159" y="70"/>
                    <a:pt x="160" y="73"/>
                  </a:cubicBezTo>
                  <a:cubicBezTo>
                    <a:pt x="190" y="78"/>
                    <a:pt x="190" y="78"/>
                    <a:pt x="190" y="78"/>
                  </a:cubicBezTo>
                  <a:cubicBezTo>
                    <a:pt x="190" y="111"/>
                    <a:pt x="190" y="111"/>
                    <a:pt x="190" y="111"/>
                  </a:cubicBezTo>
                  <a:cubicBezTo>
                    <a:pt x="160" y="116"/>
                    <a:pt x="160" y="116"/>
                    <a:pt x="160" y="116"/>
                  </a:cubicBezTo>
                  <a:cubicBezTo>
                    <a:pt x="159" y="119"/>
                    <a:pt x="158" y="123"/>
                    <a:pt x="156" y="126"/>
                  </a:cubicBezTo>
                  <a:cubicBezTo>
                    <a:pt x="174" y="150"/>
                    <a:pt x="174" y="150"/>
                    <a:pt x="174" y="150"/>
                  </a:cubicBezTo>
                  <a:cubicBezTo>
                    <a:pt x="150" y="173"/>
                    <a:pt x="150" y="173"/>
                    <a:pt x="150" y="173"/>
                  </a:cubicBezTo>
                  <a:cubicBezTo>
                    <a:pt x="126" y="156"/>
                    <a:pt x="126" y="156"/>
                    <a:pt x="126" y="156"/>
                  </a:cubicBezTo>
                  <a:cubicBezTo>
                    <a:pt x="123" y="158"/>
                    <a:pt x="120" y="159"/>
                    <a:pt x="116" y="160"/>
                  </a:cubicBezTo>
                  <a:lnTo>
                    <a:pt x="111" y="190"/>
                  </a:lnTo>
                  <a:close/>
                  <a:moveTo>
                    <a:pt x="85" y="182"/>
                  </a:moveTo>
                  <a:cubicBezTo>
                    <a:pt x="104" y="182"/>
                    <a:pt x="104" y="182"/>
                    <a:pt x="104" y="182"/>
                  </a:cubicBezTo>
                  <a:cubicBezTo>
                    <a:pt x="109" y="154"/>
                    <a:pt x="109" y="154"/>
                    <a:pt x="109" y="154"/>
                  </a:cubicBezTo>
                  <a:cubicBezTo>
                    <a:pt x="111" y="153"/>
                    <a:pt x="111" y="153"/>
                    <a:pt x="111" y="153"/>
                  </a:cubicBezTo>
                  <a:cubicBezTo>
                    <a:pt x="116" y="152"/>
                    <a:pt x="120" y="150"/>
                    <a:pt x="125" y="148"/>
                  </a:cubicBezTo>
                  <a:cubicBezTo>
                    <a:pt x="127" y="147"/>
                    <a:pt x="127" y="147"/>
                    <a:pt x="127" y="147"/>
                  </a:cubicBezTo>
                  <a:cubicBezTo>
                    <a:pt x="150" y="163"/>
                    <a:pt x="150" y="163"/>
                    <a:pt x="150" y="163"/>
                  </a:cubicBezTo>
                  <a:cubicBezTo>
                    <a:pt x="163" y="149"/>
                    <a:pt x="163" y="149"/>
                    <a:pt x="163" y="149"/>
                  </a:cubicBezTo>
                  <a:cubicBezTo>
                    <a:pt x="147" y="127"/>
                    <a:pt x="147" y="127"/>
                    <a:pt x="147" y="127"/>
                  </a:cubicBezTo>
                  <a:cubicBezTo>
                    <a:pt x="148" y="124"/>
                    <a:pt x="148" y="124"/>
                    <a:pt x="148" y="124"/>
                  </a:cubicBezTo>
                  <a:cubicBezTo>
                    <a:pt x="150" y="120"/>
                    <a:pt x="152" y="116"/>
                    <a:pt x="153" y="111"/>
                  </a:cubicBezTo>
                  <a:cubicBezTo>
                    <a:pt x="154" y="109"/>
                    <a:pt x="154" y="109"/>
                    <a:pt x="154" y="109"/>
                  </a:cubicBezTo>
                  <a:cubicBezTo>
                    <a:pt x="182" y="104"/>
                    <a:pt x="182" y="104"/>
                    <a:pt x="182" y="104"/>
                  </a:cubicBezTo>
                  <a:cubicBezTo>
                    <a:pt x="182" y="85"/>
                    <a:pt x="182" y="85"/>
                    <a:pt x="182" y="85"/>
                  </a:cubicBezTo>
                  <a:cubicBezTo>
                    <a:pt x="154" y="80"/>
                    <a:pt x="154" y="80"/>
                    <a:pt x="154" y="80"/>
                  </a:cubicBezTo>
                  <a:cubicBezTo>
                    <a:pt x="153" y="78"/>
                    <a:pt x="153" y="78"/>
                    <a:pt x="153" y="78"/>
                  </a:cubicBezTo>
                  <a:cubicBezTo>
                    <a:pt x="152" y="73"/>
                    <a:pt x="150" y="69"/>
                    <a:pt x="148" y="65"/>
                  </a:cubicBezTo>
                  <a:cubicBezTo>
                    <a:pt x="147" y="63"/>
                    <a:pt x="147" y="63"/>
                    <a:pt x="147" y="63"/>
                  </a:cubicBezTo>
                  <a:cubicBezTo>
                    <a:pt x="163" y="40"/>
                    <a:pt x="163" y="40"/>
                    <a:pt x="163" y="40"/>
                  </a:cubicBezTo>
                  <a:cubicBezTo>
                    <a:pt x="150" y="26"/>
                    <a:pt x="150" y="26"/>
                    <a:pt x="150" y="26"/>
                  </a:cubicBezTo>
                  <a:cubicBezTo>
                    <a:pt x="127" y="43"/>
                    <a:pt x="127" y="43"/>
                    <a:pt x="127" y="43"/>
                  </a:cubicBezTo>
                  <a:cubicBezTo>
                    <a:pt x="125" y="41"/>
                    <a:pt x="125" y="41"/>
                    <a:pt x="125" y="41"/>
                  </a:cubicBezTo>
                  <a:cubicBezTo>
                    <a:pt x="120" y="39"/>
                    <a:pt x="116" y="37"/>
                    <a:pt x="111" y="36"/>
                  </a:cubicBezTo>
                  <a:cubicBezTo>
                    <a:pt x="109" y="35"/>
                    <a:pt x="109" y="35"/>
                    <a:pt x="109" y="35"/>
                  </a:cubicBezTo>
                  <a:cubicBezTo>
                    <a:pt x="104" y="8"/>
                    <a:pt x="104" y="8"/>
                    <a:pt x="104" y="8"/>
                  </a:cubicBezTo>
                  <a:cubicBezTo>
                    <a:pt x="85" y="8"/>
                    <a:pt x="85" y="8"/>
                    <a:pt x="85" y="8"/>
                  </a:cubicBezTo>
                  <a:cubicBezTo>
                    <a:pt x="81" y="35"/>
                    <a:pt x="81" y="35"/>
                    <a:pt x="81" y="35"/>
                  </a:cubicBezTo>
                  <a:cubicBezTo>
                    <a:pt x="78" y="36"/>
                    <a:pt x="78" y="36"/>
                    <a:pt x="78" y="36"/>
                  </a:cubicBezTo>
                  <a:cubicBezTo>
                    <a:pt x="74" y="37"/>
                    <a:pt x="69" y="39"/>
                    <a:pt x="65" y="41"/>
                  </a:cubicBezTo>
                  <a:cubicBezTo>
                    <a:pt x="63" y="43"/>
                    <a:pt x="63" y="43"/>
                    <a:pt x="63" y="43"/>
                  </a:cubicBezTo>
                  <a:cubicBezTo>
                    <a:pt x="40" y="26"/>
                    <a:pt x="40" y="26"/>
                    <a:pt x="40" y="26"/>
                  </a:cubicBezTo>
                  <a:cubicBezTo>
                    <a:pt x="27" y="40"/>
                    <a:pt x="27" y="40"/>
                    <a:pt x="27" y="40"/>
                  </a:cubicBezTo>
                  <a:cubicBezTo>
                    <a:pt x="43" y="63"/>
                    <a:pt x="43" y="63"/>
                    <a:pt x="43" y="63"/>
                  </a:cubicBezTo>
                  <a:cubicBezTo>
                    <a:pt x="42" y="65"/>
                    <a:pt x="42" y="65"/>
                    <a:pt x="42" y="65"/>
                  </a:cubicBezTo>
                  <a:cubicBezTo>
                    <a:pt x="39" y="69"/>
                    <a:pt x="37" y="74"/>
                    <a:pt x="36" y="78"/>
                  </a:cubicBezTo>
                  <a:cubicBezTo>
                    <a:pt x="35" y="80"/>
                    <a:pt x="35" y="80"/>
                    <a:pt x="35" y="80"/>
                  </a:cubicBezTo>
                  <a:cubicBezTo>
                    <a:pt x="8" y="85"/>
                    <a:pt x="8" y="85"/>
                    <a:pt x="8" y="85"/>
                  </a:cubicBezTo>
                  <a:cubicBezTo>
                    <a:pt x="8" y="104"/>
                    <a:pt x="8" y="104"/>
                    <a:pt x="8" y="104"/>
                  </a:cubicBezTo>
                  <a:cubicBezTo>
                    <a:pt x="35" y="109"/>
                    <a:pt x="35" y="109"/>
                    <a:pt x="35" y="109"/>
                  </a:cubicBezTo>
                  <a:cubicBezTo>
                    <a:pt x="36" y="111"/>
                    <a:pt x="36" y="111"/>
                    <a:pt x="36" y="111"/>
                  </a:cubicBezTo>
                  <a:cubicBezTo>
                    <a:pt x="37" y="116"/>
                    <a:pt x="39" y="120"/>
                    <a:pt x="42" y="124"/>
                  </a:cubicBezTo>
                  <a:cubicBezTo>
                    <a:pt x="43" y="127"/>
                    <a:pt x="43" y="127"/>
                    <a:pt x="43" y="127"/>
                  </a:cubicBezTo>
                  <a:cubicBezTo>
                    <a:pt x="27" y="149"/>
                    <a:pt x="27" y="149"/>
                    <a:pt x="27" y="149"/>
                  </a:cubicBezTo>
                  <a:cubicBezTo>
                    <a:pt x="40" y="163"/>
                    <a:pt x="40" y="163"/>
                    <a:pt x="40" y="163"/>
                  </a:cubicBezTo>
                  <a:cubicBezTo>
                    <a:pt x="63" y="147"/>
                    <a:pt x="63" y="147"/>
                    <a:pt x="63" y="147"/>
                  </a:cubicBezTo>
                  <a:cubicBezTo>
                    <a:pt x="65" y="148"/>
                    <a:pt x="65" y="148"/>
                    <a:pt x="65" y="148"/>
                  </a:cubicBezTo>
                  <a:cubicBezTo>
                    <a:pt x="69" y="150"/>
                    <a:pt x="74" y="152"/>
                    <a:pt x="78" y="153"/>
                  </a:cubicBezTo>
                  <a:cubicBezTo>
                    <a:pt x="81" y="154"/>
                    <a:pt x="81" y="154"/>
                    <a:pt x="81" y="154"/>
                  </a:cubicBezTo>
                  <a:lnTo>
                    <a:pt x="85" y="182"/>
                  </a:lnTo>
                  <a:close/>
                </a:path>
              </a:pathLst>
            </a:custGeom>
            <a:grpFill/>
            <a:ln w="9525">
              <a:solidFill>
                <a:schemeClr val="accent1"/>
              </a:solidFill>
              <a:round/>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21" name="Freeform 63"/>
            <p:cNvSpPr>
              <a:spLocks noEditPoints="1"/>
            </p:cNvSpPr>
            <p:nvPr/>
          </p:nvSpPr>
          <p:spPr bwMode="auto">
            <a:xfrm>
              <a:off x="6033669" y="3367439"/>
              <a:ext cx="124661" cy="123121"/>
            </a:xfrm>
            <a:custGeom>
              <a:avLst/>
              <a:gdLst>
                <a:gd name="T0" fmla="*/ 28 w 56"/>
                <a:gd name="T1" fmla="*/ 56 h 56"/>
                <a:gd name="T2" fmla="*/ 0 w 56"/>
                <a:gd name="T3" fmla="*/ 28 h 56"/>
                <a:gd name="T4" fmla="*/ 28 w 56"/>
                <a:gd name="T5" fmla="*/ 0 h 56"/>
                <a:gd name="T6" fmla="*/ 56 w 56"/>
                <a:gd name="T7" fmla="*/ 28 h 56"/>
                <a:gd name="T8" fmla="*/ 28 w 56"/>
                <a:gd name="T9" fmla="*/ 56 h 56"/>
                <a:gd name="T10" fmla="*/ 28 w 56"/>
                <a:gd name="T11" fmla="*/ 4 h 56"/>
                <a:gd name="T12" fmla="*/ 4 w 56"/>
                <a:gd name="T13" fmla="*/ 28 h 56"/>
                <a:gd name="T14" fmla="*/ 28 w 56"/>
                <a:gd name="T15" fmla="*/ 52 h 56"/>
                <a:gd name="T16" fmla="*/ 52 w 56"/>
                <a:gd name="T17" fmla="*/ 28 h 56"/>
                <a:gd name="T18" fmla="*/ 28 w 56"/>
                <a:gd name="T19" fmla="*/ 4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56">
                  <a:moveTo>
                    <a:pt x="28" y="56"/>
                  </a:moveTo>
                  <a:cubicBezTo>
                    <a:pt x="12" y="56"/>
                    <a:pt x="0" y="43"/>
                    <a:pt x="0" y="28"/>
                  </a:cubicBezTo>
                  <a:cubicBezTo>
                    <a:pt x="0" y="12"/>
                    <a:pt x="12" y="0"/>
                    <a:pt x="28" y="0"/>
                  </a:cubicBezTo>
                  <a:cubicBezTo>
                    <a:pt x="43" y="0"/>
                    <a:pt x="56" y="12"/>
                    <a:pt x="56" y="28"/>
                  </a:cubicBezTo>
                  <a:cubicBezTo>
                    <a:pt x="56" y="43"/>
                    <a:pt x="43" y="56"/>
                    <a:pt x="28" y="56"/>
                  </a:cubicBezTo>
                  <a:close/>
                  <a:moveTo>
                    <a:pt x="28" y="4"/>
                  </a:moveTo>
                  <a:cubicBezTo>
                    <a:pt x="15" y="4"/>
                    <a:pt x="4" y="14"/>
                    <a:pt x="4" y="28"/>
                  </a:cubicBezTo>
                  <a:cubicBezTo>
                    <a:pt x="4" y="41"/>
                    <a:pt x="15" y="52"/>
                    <a:pt x="28" y="52"/>
                  </a:cubicBezTo>
                  <a:cubicBezTo>
                    <a:pt x="41" y="52"/>
                    <a:pt x="52" y="41"/>
                    <a:pt x="52" y="28"/>
                  </a:cubicBezTo>
                  <a:cubicBezTo>
                    <a:pt x="52" y="14"/>
                    <a:pt x="41" y="4"/>
                    <a:pt x="28" y="4"/>
                  </a:cubicBezTo>
                  <a:close/>
                </a:path>
              </a:pathLst>
            </a:custGeom>
            <a:grpFill/>
            <a:ln w="9525">
              <a:solidFill>
                <a:schemeClr val="accent1"/>
              </a:solidFill>
              <a:round/>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grpSp>
      <p:grpSp>
        <p:nvGrpSpPr>
          <p:cNvPr id="22" name="组合 21"/>
          <p:cNvGrpSpPr/>
          <p:nvPr/>
        </p:nvGrpSpPr>
        <p:grpSpPr>
          <a:xfrm>
            <a:off x="2562850" y="2563195"/>
            <a:ext cx="1854405" cy="1847608"/>
            <a:chOff x="5885924" y="3219694"/>
            <a:chExt cx="420151" cy="418611"/>
          </a:xfrm>
          <a:solidFill>
            <a:schemeClr val="accent1"/>
          </a:solidFill>
        </p:grpSpPr>
        <p:sp>
          <p:nvSpPr>
            <p:cNvPr id="23" name="Freeform 62"/>
            <p:cNvSpPr>
              <a:spLocks noEditPoints="1"/>
            </p:cNvSpPr>
            <p:nvPr/>
          </p:nvSpPr>
          <p:spPr bwMode="auto">
            <a:xfrm>
              <a:off x="5885924" y="3219694"/>
              <a:ext cx="420151" cy="418611"/>
            </a:xfrm>
            <a:custGeom>
              <a:avLst/>
              <a:gdLst>
                <a:gd name="T0" fmla="*/ 78 w 190"/>
                <a:gd name="T1" fmla="*/ 190 h 190"/>
                <a:gd name="T2" fmla="*/ 63 w 190"/>
                <a:gd name="T3" fmla="*/ 156 h 190"/>
                <a:gd name="T4" fmla="*/ 16 w 190"/>
                <a:gd name="T5" fmla="*/ 150 h 190"/>
                <a:gd name="T6" fmla="*/ 29 w 190"/>
                <a:gd name="T7" fmla="*/ 116 h 190"/>
                <a:gd name="T8" fmla="*/ 0 w 190"/>
                <a:gd name="T9" fmla="*/ 78 h 190"/>
                <a:gd name="T10" fmla="*/ 33 w 190"/>
                <a:gd name="T11" fmla="*/ 63 h 190"/>
                <a:gd name="T12" fmla="*/ 39 w 190"/>
                <a:gd name="T13" fmla="*/ 16 h 190"/>
                <a:gd name="T14" fmla="*/ 74 w 190"/>
                <a:gd name="T15" fmla="*/ 29 h 190"/>
                <a:gd name="T16" fmla="*/ 111 w 190"/>
                <a:gd name="T17" fmla="*/ 0 h 190"/>
                <a:gd name="T18" fmla="*/ 126 w 190"/>
                <a:gd name="T19" fmla="*/ 33 h 190"/>
                <a:gd name="T20" fmla="*/ 174 w 190"/>
                <a:gd name="T21" fmla="*/ 39 h 190"/>
                <a:gd name="T22" fmla="*/ 160 w 190"/>
                <a:gd name="T23" fmla="*/ 73 h 190"/>
                <a:gd name="T24" fmla="*/ 190 w 190"/>
                <a:gd name="T25" fmla="*/ 111 h 190"/>
                <a:gd name="T26" fmla="*/ 156 w 190"/>
                <a:gd name="T27" fmla="*/ 126 h 190"/>
                <a:gd name="T28" fmla="*/ 150 w 190"/>
                <a:gd name="T29" fmla="*/ 173 h 190"/>
                <a:gd name="T30" fmla="*/ 116 w 190"/>
                <a:gd name="T31" fmla="*/ 160 h 190"/>
                <a:gd name="T32" fmla="*/ 85 w 190"/>
                <a:gd name="T33" fmla="*/ 182 h 190"/>
                <a:gd name="T34" fmla="*/ 109 w 190"/>
                <a:gd name="T35" fmla="*/ 154 h 190"/>
                <a:gd name="T36" fmla="*/ 125 w 190"/>
                <a:gd name="T37" fmla="*/ 148 h 190"/>
                <a:gd name="T38" fmla="*/ 150 w 190"/>
                <a:gd name="T39" fmla="*/ 163 h 190"/>
                <a:gd name="T40" fmla="*/ 147 w 190"/>
                <a:gd name="T41" fmla="*/ 127 h 190"/>
                <a:gd name="T42" fmla="*/ 153 w 190"/>
                <a:gd name="T43" fmla="*/ 111 h 190"/>
                <a:gd name="T44" fmla="*/ 182 w 190"/>
                <a:gd name="T45" fmla="*/ 104 h 190"/>
                <a:gd name="T46" fmla="*/ 154 w 190"/>
                <a:gd name="T47" fmla="*/ 80 h 190"/>
                <a:gd name="T48" fmla="*/ 148 w 190"/>
                <a:gd name="T49" fmla="*/ 65 h 190"/>
                <a:gd name="T50" fmla="*/ 163 w 190"/>
                <a:gd name="T51" fmla="*/ 40 h 190"/>
                <a:gd name="T52" fmla="*/ 127 w 190"/>
                <a:gd name="T53" fmla="*/ 43 h 190"/>
                <a:gd name="T54" fmla="*/ 111 w 190"/>
                <a:gd name="T55" fmla="*/ 36 h 190"/>
                <a:gd name="T56" fmla="*/ 104 w 190"/>
                <a:gd name="T57" fmla="*/ 8 h 190"/>
                <a:gd name="T58" fmla="*/ 81 w 190"/>
                <a:gd name="T59" fmla="*/ 35 h 190"/>
                <a:gd name="T60" fmla="*/ 65 w 190"/>
                <a:gd name="T61" fmla="*/ 41 h 190"/>
                <a:gd name="T62" fmla="*/ 40 w 190"/>
                <a:gd name="T63" fmla="*/ 26 h 190"/>
                <a:gd name="T64" fmla="*/ 43 w 190"/>
                <a:gd name="T65" fmla="*/ 63 h 190"/>
                <a:gd name="T66" fmla="*/ 36 w 190"/>
                <a:gd name="T67" fmla="*/ 78 h 190"/>
                <a:gd name="T68" fmla="*/ 8 w 190"/>
                <a:gd name="T69" fmla="*/ 85 h 190"/>
                <a:gd name="T70" fmla="*/ 35 w 190"/>
                <a:gd name="T71" fmla="*/ 109 h 190"/>
                <a:gd name="T72" fmla="*/ 42 w 190"/>
                <a:gd name="T73" fmla="*/ 124 h 190"/>
                <a:gd name="T74" fmla="*/ 27 w 190"/>
                <a:gd name="T75" fmla="*/ 149 h 190"/>
                <a:gd name="T76" fmla="*/ 63 w 190"/>
                <a:gd name="T77" fmla="*/ 147 h 190"/>
                <a:gd name="T78" fmla="*/ 78 w 190"/>
                <a:gd name="T79" fmla="*/ 153 h 190"/>
                <a:gd name="T80" fmla="*/ 85 w 190"/>
                <a:gd name="T81" fmla="*/ 182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90" h="190">
                  <a:moveTo>
                    <a:pt x="111" y="190"/>
                  </a:moveTo>
                  <a:cubicBezTo>
                    <a:pt x="78" y="190"/>
                    <a:pt x="78" y="190"/>
                    <a:pt x="78" y="190"/>
                  </a:cubicBezTo>
                  <a:cubicBezTo>
                    <a:pt x="74" y="160"/>
                    <a:pt x="74" y="160"/>
                    <a:pt x="74" y="160"/>
                  </a:cubicBezTo>
                  <a:cubicBezTo>
                    <a:pt x="70" y="159"/>
                    <a:pt x="67" y="158"/>
                    <a:pt x="63" y="156"/>
                  </a:cubicBezTo>
                  <a:cubicBezTo>
                    <a:pt x="39" y="173"/>
                    <a:pt x="39" y="173"/>
                    <a:pt x="39" y="173"/>
                  </a:cubicBezTo>
                  <a:cubicBezTo>
                    <a:pt x="16" y="150"/>
                    <a:pt x="16" y="150"/>
                    <a:pt x="16" y="150"/>
                  </a:cubicBezTo>
                  <a:cubicBezTo>
                    <a:pt x="33" y="126"/>
                    <a:pt x="33" y="126"/>
                    <a:pt x="33" y="126"/>
                  </a:cubicBezTo>
                  <a:cubicBezTo>
                    <a:pt x="32" y="123"/>
                    <a:pt x="30" y="119"/>
                    <a:pt x="29" y="116"/>
                  </a:cubicBezTo>
                  <a:cubicBezTo>
                    <a:pt x="0" y="111"/>
                    <a:pt x="0" y="111"/>
                    <a:pt x="0" y="111"/>
                  </a:cubicBezTo>
                  <a:cubicBezTo>
                    <a:pt x="0" y="78"/>
                    <a:pt x="0" y="78"/>
                    <a:pt x="0" y="78"/>
                  </a:cubicBezTo>
                  <a:cubicBezTo>
                    <a:pt x="29" y="73"/>
                    <a:pt x="29" y="73"/>
                    <a:pt x="29" y="73"/>
                  </a:cubicBezTo>
                  <a:cubicBezTo>
                    <a:pt x="30" y="70"/>
                    <a:pt x="32" y="67"/>
                    <a:pt x="33" y="63"/>
                  </a:cubicBezTo>
                  <a:cubicBezTo>
                    <a:pt x="16" y="39"/>
                    <a:pt x="16" y="39"/>
                    <a:pt x="16" y="39"/>
                  </a:cubicBezTo>
                  <a:cubicBezTo>
                    <a:pt x="39" y="16"/>
                    <a:pt x="39" y="16"/>
                    <a:pt x="39" y="16"/>
                  </a:cubicBezTo>
                  <a:cubicBezTo>
                    <a:pt x="63" y="33"/>
                    <a:pt x="63" y="33"/>
                    <a:pt x="63" y="33"/>
                  </a:cubicBezTo>
                  <a:cubicBezTo>
                    <a:pt x="67" y="32"/>
                    <a:pt x="70" y="30"/>
                    <a:pt x="74" y="29"/>
                  </a:cubicBezTo>
                  <a:cubicBezTo>
                    <a:pt x="78" y="0"/>
                    <a:pt x="78" y="0"/>
                    <a:pt x="78" y="0"/>
                  </a:cubicBezTo>
                  <a:cubicBezTo>
                    <a:pt x="111" y="0"/>
                    <a:pt x="111" y="0"/>
                    <a:pt x="111" y="0"/>
                  </a:cubicBezTo>
                  <a:cubicBezTo>
                    <a:pt x="116" y="29"/>
                    <a:pt x="116" y="29"/>
                    <a:pt x="116" y="29"/>
                  </a:cubicBezTo>
                  <a:cubicBezTo>
                    <a:pt x="120" y="30"/>
                    <a:pt x="123" y="32"/>
                    <a:pt x="126" y="33"/>
                  </a:cubicBezTo>
                  <a:cubicBezTo>
                    <a:pt x="150" y="16"/>
                    <a:pt x="150" y="16"/>
                    <a:pt x="150" y="16"/>
                  </a:cubicBezTo>
                  <a:cubicBezTo>
                    <a:pt x="174" y="39"/>
                    <a:pt x="174" y="39"/>
                    <a:pt x="174" y="39"/>
                  </a:cubicBezTo>
                  <a:cubicBezTo>
                    <a:pt x="156" y="63"/>
                    <a:pt x="156" y="63"/>
                    <a:pt x="156" y="63"/>
                  </a:cubicBezTo>
                  <a:cubicBezTo>
                    <a:pt x="158" y="67"/>
                    <a:pt x="159" y="70"/>
                    <a:pt x="160" y="73"/>
                  </a:cubicBezTo>
                  <a:cubicBezTo>
                    <a:pt x="190" y="78"/>
                    <a:pt x="190" y="78"/>
                    <a:pt x="190" y="78"/>
                  </a:cubicBezTo>
                  <a:cubicBezTo>
                    <a:pt x="190" y="111"/>
                    <a:pt x="190" y="111"/>
                    <a:pt x="190" y="111"/>
                  </a:cubicBezTo>
                  <a:cubicBezTo>
                    <a:pt x="160" y="116"/>
                    <a:pt x="160" y="116"/>
                    <a:pt x="160" y="116"/>
                  </a:cubicBezTo>
                  <a:cubicBezTo>
                    <a:pt x="159" y="119"/>
                    <a:pt x="158" y="123"/>
                    <a:pt x="156" y="126"/>
                  </a:cubicBezTo>
                  <a:cubicBezTo>
                    <a:pt x="174" y="150"/>
                    <a:pt x="174" y="150"/>
                    <a:pt x="174" y="150"/>
                  </a:cubicBezTo>
                  <a:cubicBezTo>
                    <a:pt x="150" y="173"/>
                    <a:pt x="150" y="173"/>
                    <a:pt x="150" y="173"/>
                  </a:cubicBezTo>
                  <a:cubicBezTo>
                    <a:pt x="126" y="156"/>
                    <a:pt x="126" y="156"/>
                    <a:pt x="126" y="156"/>
                  </a:cubicBezTo>
                  <a:cubicBezTo>
                    <a:pt x="123" y="158"/>
                    <a:pt x="120" y="159"/>
                    <a:pt x="116" y="160"/>
                  </a:cubicBezTo>
                  <a:lnTo>
                    <a:pt x="111" y="190"/>
                  </a:lnTo>
                  <a:close/>
                  <a:moveTo>
                    <a:pt x="85" y="182"/>
                  </a:moveTo>
                  <a:cubicBezTo>
                    <a:pt x="104" y="182"/>
                    <a:pt x="104" y="182"/>
                    <a:pt x="104" y="182"/>
                  </a:cubicBezTo>
                  <a:cubicBezTo>
                    <a:pt x="109" y="154"/>
                    <a:pt x="109" y="154"/>
                    <a:pt x="109" y="154"/>
                  </a:cubicBezTo>
                  <a:cubicBezTo>
                    <a:pt x="111" y="153"/>
                    <a:pt x="111" y="153"/>
                    <a:pt x="111" y="153"/>
                  </a:cubicBezTo>
                  <a:cubicBezTo>
                    <a:pt x="116" y="152"/>
                    <a:pt x="120" y="150"/>
                    <a:pt x="125" y="148"/>
                  </a:cubicBezTo>
                  <a:cubicBezTo>
                    <a:pt x="127" y="147"/>
                    <a:pt x="127" y="147"/>
                    <a:pt x="127" y="147"/>
                  </a:cubicBezTo>
                  <a:cubicBezTo>
                    <a:pt x="150" y="163"/>
                    <a:pt x="150" y="163"/>
                    <a:pt x="150" y="163"/>
                  </a:cubicBezTo>
                  <a:cubicBezTo>
                    <a:pt x="163" y="149"/>
                    <a:pt x="163" y="149"/>
                    <a:pt x="163" y="149"/>
                  </a:cubicBezTo>
                  <a:cubicBezTo>
                    <a:pt x="147" y="127"/>
                    <a:pt x="147" y="127"/>
                    <a:pt x="147" y="127"/>
                  </a:cubicBezTo>
                  <a:cubicBezTo>
                    <a:pt x="148" y="124"/>
                    <a:pt x="148" y="124"/>
                    <a:pt x="148" y="124"/>
                  </a:cubicBezTo>
                  <a:cubicBezTo>
                    <a:pt x="150" y="120"/>
                    <a:pt x="152" y="116"/>
                    <a:pt x="153" y="111"/>
                  </a:cubicBezTo>
                  <a:cubicBezTo>
                    <a:pt x="154" y="109"/>
                    <a:pt x="154" y="109"/>
                    <a:pt x="154" y="109"/>
                  </a:cubicBezTo>
                  <a:cubicBezTo>
                    <a:pt x="182" y="104"/>
                    <a:pt x="182" y="104"/>
                    <a:pt x="182" y="104"/>
                  </a:cubicBezTo>
                  <a:cubicBezTo>
                    <a:pt x="182" y="85"/>
                    <a:pt x="182" y="85"/>
                    <a:pt x="182" y="85"/>
                  </a:cubicBezTo>
                  <a:cubicBezTo>
                    <a:pt x="154" y="80"/>
                    <a:pt x="154" y="80"/>
                    <a:pt x="154" y="80"/>
                  </a:cubicBezTo>
                  <a:cubicBezTo>
                    <a:pt x="153" y="78"/>
                    <a:pt x="153" y="78"/>
                    <a:pt x="153" y="78"/>
                  </a:cubicBezTo>
                  <a:cubicBezTo>
                    <a:pt x="152" y="73"/>
                    <a:pt x="150" y="69"/>
                    <a:pt x="148" y="65"/>
                  </a:cubicBezTo>
                  <a:cubicBezTo>
                    <a:pt x="147" y="63"/>
                    <a:pt x="147" y="63"/>
                    <a:pt x="147" y="63"/>
                  </a:cubicBezTo>
                  <a:cubicBezTo>
                    <a:pt x="163" y="40"/>
                    <a:pt x="163" y="40"/>
                    <a:pt x="163" y="40"/>
                  </a:cubicBezTo>
                  <a:cubicBezTo>
                    <a:pt x="150" y="26"/>
                    <a:pt x="150" y="26"/>
                    <a:pt x="150" y="26"/>
                  </a:cubicBezTo>
                  <a:cubicBezTo>
                    <a:pt x="127" y="43"/>
                    <a:pt x="127" y="43"/>
                    <a:pt x="127" y="43"/>
                  </a:cubicBezTo>
                  <a:cubicBezTo>
                    <a:pt x="125" y="41"/>
                    <a:pt x="125" y="41"/>
                    <a:pt x="125" y="41"/>
                  </a:cubicBezTo>
                  <a:cubicBezTo>
                    <a:pt x="120" y="39"/>
                    <a:pt x="116" y="37"/>
                    <a:pt x="111" y="36"/>
                  </a:cubicBezTo>
                  <a:cubicBezTo>
                    <a:pt x="109" y="35"/>
                    <a:pt x="109" y="35"/>
                    <a:pt x="109" y="35"/>
                  </a:cubicBezTo>
                  <a:cubicBezTo>
                    <a:pt x="104" y="8"/>
                    <a:pt x="104" y="8"/>
                    <a:pt x="104" y="8"/>
                  </a:cubicBezTo>
                  <a:cubicBezTo>
                    <a:pt x="85" y="8"/>
                    <a:pt x="85" y="8"/>
                    <a:pt x="85" y="8"/>
                  </a:cubicBezTo>
                  <a:cubicBezTo>
                    <a:pt x="81" y="35"/>
                    <a:pt x="81" y="35"/>
                    <a:pt x="81" y="35"/>
                  </a:cubicBezTo>
                  <a:cubicBezTo>
                    <a:pt x="78" y="36"/>
                    <a:pt x="78" y="36"/>
                    <a:pt x="78" y="36"/>
                  </a:cubicBezTo>
                  <a:cubicBezTo>
                    <a:pt x="74" y="37"/>
                    <a:pt x="69" y="39"/>
                    <a:pt x="65" y="41"/>
                  </a:cubicBezTo>
                  <a:cubicBezTo>
                    <a:pt x="63" y="43"/>
                    <a:pt x="63" y="43"/>
                    <a:pt x="63" y="43"/>
                  </a:cubicBezTo>
                  <a:cubicBezTo>
                    <a:pt x="40" y="26"/>
                    <a:pt x="40" y="26"/>
                    <a:pt x="40" y="26"/>
                  </a:cubicBezTo>
                  <a:cubicBezTo>
                    <a:pt x="27" y="40"/>
                    <a:pt x="27" y="40"/>
                    <a:pt x="27" y="40"/>
                  </a:cubicBezTo>
                  <a:cubicBezTo>
                    <a:pt x="43" y="63"/>
                    <a:pt x="43" y="63"/>
                    <a:pt x="43" y="63"/>
                  </a:cubicBezTo>
                  <a:cubicBezTo>
                    <a:pt x="42" y="65"/>
                    <a:pt x="42" y="65"/>
                    <a:pt x="42" y="65"/>
                  </a:cubicBezTo>
                  <a:cubicBezTo>
                    <a:pt x="39" y="69"/>
                    <a:pt x="37" y="74"/>
                    <a:pt x="36" y="78"/>
                  </a:cubicBezTo>
                  <a:cubicBezTo>
                    <a:pt x="35" y="80"/>
                    <a:pt x="35" y="80"/>
                    <a:pt x="35" y="80"/>
                  </a:cubicBezTo>
                  <a:cubicBezTo>
                    <a:pt x="8" y="85"/>
                    <a:pt x="8" y="85"/>
                    <a:pt x="8" y="85"/>
                  </a:cubicBezTo>
                  <a:cubicBezTo>
                    <a:pt x="8" y="104"/>
                    <a:pt x="8" y="104"/>
                    <a:pt x="8" y="104"/>
                  </a:cubicBezTo>
                  <a:cubicBezTo>
                    <a:pt x="35" y="109"/>
                    <a:pt x="35" y="109"/>
                    <a:pt x="35" y="109"/>
                  </a:cubicBezTo>
                  <a:cubicBezTo>
                    <a:pt x="36" y="111"/>
                    <a:pt x="36" y="111"/>
                    <a:pt x="36" y="111"/>
                  </a:cubicBezTo>
                  <a:cubicBezTo>
                    <a:pt x="37" y="116"/>
                    <a:pt x="39" y="120"/>
                    <a:pt x="42" y="124"/>
                  </a:cubicBezTo>
                  <a:cubicBezTo>
                    <a:pt x="43" y="127"/>
                    <a:pt x="43" y="127"/>
                    <a:pt x="43" y="127"/>
                  </a:cubicBezTo>
                  <a:cubicBezTo>
                    <a:pt x="27" y="149"/>
                    <a:pt x="27" y="149"/>
                    <a:pt x="27" y="149"/>
                  </a:cubicBezTo>
                  <a:cubicBezTo>
                    <a:pt x="40" y="163"/>
                    <a:pt x="40" y="163"/>
                    <a:pt x="40" y="163"/>
                  </a:cubicBezTo>
                  <a:cubicBezTo>
                    <a:pt x="63" y="147"/>
                    <a:pt x="63" y="147"/>
                    <a:pt x="63" y="147"/>
                  </a:cubicBezTo>
                  <a:cubicBezTo>
                    <a:pt x="65" y="148"/>
                    <a:pt x="65" y="148"/>
                    <a:pt x="65" y="148"/>
                  </a:cubicBezTo>
                  <a:cubicBezTo>
                    <a:pt x="69" y="150"/>
                    <a:pt x="74" y="152"/>
                    <a:pt x="78" y="153"/>
                  </a:cubicBezTo>
                  <a:cubicBezTo>
                    <a:pt x="81" y="154"/>
                    <a:pt x="81" y="154"/>
                    <a:pt x="81" y="154"/>
                  </a:cubicBezTo>
                  <a:lnTo>
                    <a:pt x="85" y="182"/>
                  </a:lnTo>
                  <a:close/>
                </a:path>
              </a:pathLst>
            </a:custGeom>
            <a:grpFill/>
            <a:ln w="9525">
              <a:solidFill>
                <a:schemeClr val="accent1"/>
              </a:solidFill>
              <a:round/>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24" name="Freeform 63"/>
            <p:cNvSpPr>
              <a:spLocks noEditPoints="1"/>
            </p:cNvSpPr>
            <p:nvPr/>
          </p:nvSpPr>
          <p:spPr bwMode="auto">
            <a:xfrm>
              <a:off x="6033669" y="3367439"/>
              <a:ext cx="124661" cy="123121"/>
            </a:xfrm>
            <a:custGeom>
              <a:avLst/>
              <a:gdLst>
                <a:gd name="T0" fmla="*/ 28 w 56"/>
                <a:gd name="T1" fmla="*/ 56 h 56"/>
                <a:gd name="T2" fmla="*/ 0 w 56"/>
                <a:gd name="T3" fmla="*/ 28 h 56"/>
                <a:gd name="T4" fmla="*/ 28 w 56"/>
                <a:gd name="T5" fmla="*/ 0 h 56"/>
                <a:gd name="T6" fmla="*/ 56 w 56"/>
                <a:gd name="T7" fmla="*/ 28 h 56"/>
                <a:gd name="T8" fmla="*/ 28 w 56"/>
                <a:gd name="T9" fmla="*/ 56 h 56"/>
                <a:gd name="T10" fmla="*/ 28 w 56"/>
                <a:gd name="T11" fmla="*/ 4 h 56"/>
                <a:gd name="T12" fmla="*/ 4 w 56"/>
                <a:gd name="T13" fmla="*/ 28 h 56"/>
                <a:gd name="T14" fmla="*/ 28 w 56"/>
                <a:gd name="T15" fmla="*/ 52 h 56"/>
                <a:gd name="T16" fmla="*/ 52 w 56"/>
                <a:gd name="T17" fmla="*/ 28 h 56"/>
                <a:gd name="T18" fmla="*/ 28 w 56"/>
                <a:gd name="T19" fmla="*/ 4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56">
                  <a:moveTo>
                    <a:pt x="28" y="56"/>
                  </a:moveTo>
                  <a:cubicBezTo>
                    <a:pt x="12" y="56"/>
                    <a:pt x="0" y="43"/>
                    <a:pt x="0" y="28"/>
                  </a:cubicBezTo>
                  <a:cubicBezTo>
                    <a:pt x="0" y="12"/>
                    <a:pt x="12" y="0"/>
                    <a:pt x="28" y="0"/>
                  </a:cubicBezTo>
                  <a:cubicBezTo>
                    <a:pt x="43" y="0"/>
                    <a:pt x="56" y="12"/>
                    <a:pt x="56" y="28"/>
                  </a:cubicBezTo>
                  <a:cubicBezTo>
                    <a:pt x="56" y="43"/>
                    <a:pt x="43" y="56"/>
                    <a:pt x="28" y="56"/>
                  </a:cubicBezTo>
                  <a:close/>
                  <a:moveTo>
                    <a:pt x="28" y="4"/>
                  </a:moveTo>
                  <a:cubicBezTo>
                    <a:pt x="15" y="4"/>
                    <a:pt x="4" y="14"/>
                    <a:pt x="4" y="28"/>
                  </a:cubicBezTo>
                  <a:cubicBezTo>
                    <a:pt x="4" y="41"/>
                    <a:pt x="15" y="52"/>
                    <a:pt x="28" y="52"/>
                  </a:cubicBezTo>
                  <a:cubicBezTo>
                    <a:pt x="41" y="52"/>
                    <a:pt x="52" y="41"/>
                    <a:pt x="52" y="28"/>
                  </a:cubicBezTo>
                  <a:cubicBezTo>
                    <a:pt x="52" y="14"/>
                    <a:pt x="41" y="4"/>
                    <a:pt x="28" y="4"/>
                  </a:cubicBezTo>
                  <a:close/>
                </a:path>
              </a:pathLst>
            </a:custGeom>
            <a:grpFill/>
            <a:ln w="9525">
              <a:solidFill>
                <a:schemeClr val="accent1"/>
              </a:solidFill>
              <a:round/>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grpSp>
      <p:sp>
        <p:nvSpPr>
          <p:cNvPr id="27" name="文本框 26"/>
          <p:cNvSpPr txBox="1"/>
          <p:nvPr/>
        </p:nvSpPr>
        <p:spPr>
          <a:xfrm>
            <a:off x="367366" y="2800921"/>
            <a:ext cx="2294435" cy="400110"/>
          </a:xfrm>
          <a:prstGeom prst="rect">
            <a:avLst/>
          </a:prstGeom>
          <a:noFill/>
        </p:spPr>
        <p:txBody>
          <a:bodyPr wrap="square" rtlCol="0">
            <a:spAutoFit/>
          </a:bodyPr>
          <a:lstStyle/>
          <a:p>
            <a:pPr algn="ctr"/>
            <a:r>
              <a:rPr lang="zh-CN" altLang="en-US" sz="2000" dirty="0">
                <a:latin typeface="+mj-ea"/>
                <a:ea typeface="+mj-ea"/>
              </a:rPr>
              <a:t>请输入文本</a:t>
            </a:r>
            <a:endParaRPr lang="zh-CN" altLang="en-US" sz="2000" dirty="0">
              <a:latin typeface="+mj-ea"/>
              <a:ea typeface="+mj-ea"/>
            </a:endParaRPr>
          </a:p>
        </p:txBody>
      </p:sp>
      <p:sp>
        <p:nvSpPr>
          <p:cNvPr id="35" name="文本框 34"/>
          <p:cNvSpPr txBox="1"/>
          <p:nvPr/>
        </p:nvSpPr>
        <p:spPr>
          <a:xfrm>
            <a:off x="2812566" y="6010117"/>
            <a:ext cx="2294435" cy="400110"/>
          </a:xfrm>
          <a:prstGeom prst="rect">
            <a:avLst/>
          </a:prstGeom>
          <a:noFill/>
        </p:spPr>
        <p:txBody>
          <a:bodyPr wrap="square" rtlCol="0">
            <a:spAutoFit/>
          </a:bodyPr>
          <a:lstStyle/>
          <a:p>
            <a:pPr algn="ctr"/>
            <a:r>
              <a:rPr lang="zh-CN" altLang="en-US" sz="2000" dirty="0">
                <a:latin typeface="+mj-ea"/>
                <a:ea typeface="+mj-ea"/>
              </a:rPr>
              <a:t>请输入文本</a:t>
            </a:r>
            <a:endParaRPr lang="zh-CN" altLang="en-US" sz="2000" dirty="0">
              <a:latin typeface="+mj-ea"/>
              <a:ea typeface="+mj-ea"/>
            </a:endParaRPr>
          </a:p>
        </p:txBody>
      </p:sp>
      <p:sp>
        <p:nvSpPr>
          <p:cNvPr id="36" name="圆角矩形 38"/>
          <p:cNvSpPr/>
          <p:nvPr/>
        </p:nvSpPr>
        <p:spPr>
          <a:xfrm>
            <a:off x="5860148" y="1685368"/>
            <a:ext cx="5654132"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37" name="直接连接符 36"/>
          <p:cNvCxnSpPr/>
          <p:nvPr/>
        </p:nvCxnSpPr>
        <p:spPr>
          <a:xfrm>
            <a:off x="5860148" y="3153337"/>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8" name="圆角矩形 38"/>
          <p:cNvSpPr/>
          <p:nvPr/>
        </p:nvSpPr>
        <p:spPr>
          <a:xfrm>
            <a:off x="5860148" y="3398019"/>
            <a:ext cx="5654132"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39" name="直接连接符 38"/>
          <p:cNvCxnSpPr/>
          <p:nvPr/>
        </p:nvCxnSpPr>
        <p:spPr>
          <a:xfrm>
            <a:off x="5860148" y="4865988"/>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0" name="圆角矩形 38"/>
          <p:cNvSpPr/>
          <p:nvPr/>
        </p:nvSpPr>
        <p:spPr>
          <a:xfrm>
            <a:off x="5860148" y="5110670"/>
            <a:ext cx="5654132"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r>
              <a:rPr lang="zh-CN" altLang="en-US"/>
              <a:t>请在此输入您的大标题</a:t>
            </a:r>
            <a:endParaRPr lang="en-US" altLang="zh-CN" dirty="0"/>
          </a:p>
        </p:txBody>
      </p:sp>
      <p:sp>
        <p:nvSpPr>
          <p:cNvPr id="41" name="MH_Other_1"/>
          <p:cNvSpPr>
            <a:spLocks noChangeAspect="1"/>
          </p:cNvSpPr>
          <p:nvPr>
            <p:custDataLst>
              <p:tags r:id="rId1"/>
            </p:custDataLst>
          </p:nvPr>
        </p:nvSpPr>
        <p:spPr>
          <a:xfrm>
            <a:off x="931069" y="2233385"/>
            <a:ext cx="3967162" cy="3778250"/>
          </a:xfrm>
          <a:custGeom>
            <a:avLst/>
            <a:gdLst>
              <a:gd name="connsiteX0" fmla="*/ 3084612 w 5288045"/>
              <a:gd name="connsiteY0" fmla="*/ 2171133 h 5037048"/>
              <a:gd name="connsiteX1" fmla="*/ 3068519 w 5288045"/>
              <a:gd name="connsiteY1" fmla="*/ 2178885 h 5037048"/>
              <a:gd name="connsiteX2" fmla="*/ 2627115 w 5288045"/>
              <a:gd name="connsiteY2" fmla="*/ 2268000 h 5037048"/>
              <a:gd name="connsiteX3" fmla="*/ 2289898 w 5288045"/>
              <a:gd name="connsiteY3" fmla="*/ 2217018 h 5037048"/>
              <a:gd name="connsiteX4" fmla="*/ 2209451 w 5288045"/>
              <a:gd name="connsiteY4" fmla="*/ 2187574 h 5037048"/>
              <a:gd name="connsiteX5" fmla="*/ 2217018 w 5288045"/>
              <a:gd name="connsiteY5" fmla="*/ 2208247 h 5037048"/>
              <a:gd name="connsiteX6" fmla="*/ 2268000 w 5288045"/>
              <a:gd name="connsiteY6" fmla="*/ 2545464 h 5037048"/>
              <a:gd name="connsiteX7" fmla="*/ 2244961 w 5288045"/>
              <a:gd name="connsiteY7" fmla="*/ 2774005 h 5037048"/>
              <a:gd name="connsiteX8" fmla="*/ 2223083 w 5288045"/>
              <a:gd name="connsiteY8" fmla="*/ 2844485 h 5037048"/>
              <a:gd name="connsiteX9" fmla="*/ 2289898 w 5288045"/>
              <a:gd name="connsiteY9" fmla="*/ 2820031 h 5037048"/>
              <a:gd name="connsiteX10" fmla="*/ 2627115 w 5288045"/>
              <a:gd name="connsiteY10" fmla="*/ 2769048 h 5037048"/>
              <a:gd name="connsiteX11" fmla="*/ 3068519 w 5288045"/>
              <a:gd name="connsiteY11" fmla="*/ 2858163 h 5037048"/>
              <a:gd name="connsiteX12" fmla="*/ 3069330 w 5288045"/>
              <a:gd name="connsiteY12" fmla="*/ 2858554 h 5037048"/>
              <a:gd name="connsiteX13" fmla="*/ 3043084 w 5288045"/>
              <a:gd name="connsiteY13" fmla="*/ 2774005 h 5037048"/>
              <a:gd name="connsiteX14" fmla="*/ 3020045 w 5288045"/>
              <a:gd name="connsiteY14" fmla="*/ 2545464 h 5037048"/>
              <a:gd name="connsiteX15" fmla="*/ 3071028 w 5288045"/>
              <a:gd name="connsiteY15" fmla="*/ 2208247 h 5037048"/>
              <a:gd name="connsiteX16" fmla="*/ 2627115 w 5288045"/>
              <a:gd name="connsiteY16" fmla="*/ 0 h 5037048"/>
              <a:gd name="connsiteX17" fmla="*/ 3761115 w 5288045"/>
              <a:gd name="connsiteY17" fmla="*/ 1134000 h 5037048"/>
              <a:gd name="connsiteX18" fmla="*/ 3710133 w 5288045"/>
              <a:gd name="connsiteY18" fmla="*/ 1471217 h 5037048"/>
              <a:gd name="connsiteX19" fmla="*/ 3696549 w 5288045"/>
              <a:gd name="connsiteY19" fmla="*/ 1508332 h 5037048"/>
              <a:gd name="connsiteX20" fmla="*/ 3712641 w 5288045"/>
              <a:gd name="connsiteY20" fmla="*/ 1500580 h 5037048"/>
              <a:gd name="connsiteX21" fmla="*/ 4154045 w 5288045"/>
              <a:gd name="connsiteY21" fmla="*/ 1411464 h 5037048"/>
              <a:gd name="connsiteX22" fmla="*/ 5288045 w 5288045"/>
              <a:gd name="connsiteY22" fmla="*/ 2545464 h 5037048"/>
              <a:gd name="connsiteX23" fmla="*/ 4154045 w 5288045"/>
              <a:gd name="connsiteY23" fmla="*/ 3679464 h 5037048"/>
              <a:gd name="connsiteX24" fmla="*/ 3712641 w 5288045"/>
              <a:gd name="connsiteY24" fmla="*/ 3590349 h 5037048"/>
              <a:gd name="connsiteX25" fmla="*/ 3711831 w 5288045"/>
              <a:gd name="connsiteY25" fmla="*/ 3589959 h 5037048"/>
              <a:gd name="connsiteX26" fmla="*/ 3738076 w 5288045"/>
              <a:gd name="connsiteY26" fmla="*/ 3674508 h 5037048"/>
              <a:gd name="connsiteX27" fmla="*/ 3761115 w 5288045"/>
              <a:gd name="connsiteY27" fmla="*/ 3903048 h 5037048"/>
              <a:gd name="connsiteX28" fmla="*/ 2627115 w 5288045"/>
              <a:gd name="connsiteY28" fmla="*/ 5037048 h 5037048"/>
              <a:gd name="connsiteX29" fmla="*/ 1493115 w 5288045"/>
              <a:gd name="connsiteY29" fmla="*/ 3903048 h 5037048"/>
              <a:gd name="connsiteX30" fmla="*/ 1516154 w 5288045"/>
              <a:gd name="connsiteY30" fmla="*/ 3674508 h 5037048"/>
              <a:gd name="connsiteX31" fmla="*/ 1538033 w 5288045"/>
              <a:gd name="connsiteY31" fmla="*/ 3604027 h 5037048"/>
              <a:gd name="connsiteX32" fmla="*/ 1471217 w 5288045"/>
              <a:gd name="connsiteY32" fmla="*/ 3628482 h 5037048"/>
              <a:gd name="connsiteX33" fmla="*/ 1134000 w 5288045"/>
              <a:gd name="connsiteY33" fmla="*/ 3679464 h 5037048"/>
              <a:gd name="connsiteX34" fmla="*/ 0 w 5288045"/>
              <a:gd name="connsiteY34" fmla="*/ 2545464 h 5037048"/>
              <a:gd name="connsiteX35" fmla="*/ 1134000 w 5288045"/>
              <a:gd name="connsiteY35" fmla="*/ 1411464 h 5037048"/>
              <a:gd name="connsiteX36" fmla="*/ 1471217 w 5288045"/>
              <a:gd name="connsiteY36" fmla="*/ 1462447 h 5037048"/>
              <a:gd name="connsiteX37" fmla="*/ 1551664 w 5288045"/>
              <a:gd name="connsiteY37" fmla="*/ 1491891 h 5037048"/>
              <a:gd name="connsiteX38" fmla="*/ 1544098 w 5288045"/>
              <a:gd name="connsiteY38" fmla="*/ 1471217 h 5037048"/>
              <a:gd name="connsiteX39" fmla="*/ 1493115 w 5288045"/>
              <a:gd name="connsiteY39" fmla="*/ 1134000 h 5037048"/>
              <a:gd name="connsiteX40" fmla="*/ 2627115 w 5288045"/>
              <a:gd name="connsiteY40" fmla="*/ 0 h 5037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5288045" h="5037048">
                <a:moveTo>
                  <a:pt x="3084612" y="2171133"/>
                </a:moveTo>
                <a:lnTo>
                  <a:pt x="3068519" y="2178885"/>
                </a:lnTo>
                <a:cubicBezTo>
                  <a:pt x="2932849" y="2236268"/>
                  <a:pt x="2783688" y="2268000"/>
                  <a:pt x="2627115" y="2268000"/>
                </a:cubicBezTo>
                <a:cubicBezTo>
                  <a:pt x="2509686" y="2268000"/>
                  <a:pt x="2396425" y="2250151"/>
                  <a:pt x="2289898" y="2217018"/>
                </a:cubicBezTo>
                <a:lnTo>
                  <a:pt x="2209451" y="2187574"/>
                </a:lnTo>
                <a:lnTo>
                  <a:pt x="2217018" y="2208247"/>
                </a:lnTo>
                <a:cubicBezTo>
                  <a:pt x="2250151" y="2314774"/>
                  <a:pt x="2268000" y="2428035"/>
                  <a:pt x="2268000" y="2545464"/>
                </a:cubicBezTo>
                <a:cubicBezTo>
                  <a:pt x="2268000" y="2623751"/>
                  <a:pt x="2260067" y="2700184"/>
                  <a:pt x="2244961" y="2774005"/>
                </a:cubicBezTo>
                <a:lnTo>
                  <a:pt x="2223083" y="2844485"/>
                </a:lnTo>
                <a:lnTo>
                  <a:pt x="2289898" y="2820031"/>
                </a:lnTo>
                <a:cubicBezTo>
                  <a:pt x="2396425" y="2786897"/>
                  <a:pt x="2509686" y="2769048"/>
                  <a:pt x="2627115" y="2769048"/>
                </a:cubicBezTo>
                <a:cubicBezTo>
                  <a:pt x="2783688" y="2769048"/>
                  <a:pt x="2932849" y="2800780"/>
                  <a:pt x="3068519" y="2858163"/>
                </a:cubicBezTo>
                <a:lnTo>
                  <a:pt x="3069330" y="2858554"/>
                </a:lnTo>
                <a:lnTo>
                  <a:pt x="3043084" y="2774005"/>
                </a:lnTo>
                <a:cubicBezTo>
                  <a:pt x="3027978" y="2700184"/>
                  <a:pt x="3020045" y="2623751"/>
                  <a:pt x="3020045" y="2545464"/>
                </a:cubicBezTo>
                <a:cubicBezTo>
                  <a:pt x="3020045" y="2428035"/>
                  <a:pt x="3037894" y="2314774"/>
                  <a:pt x="3071028" y="2208247"/>
                </a:cubicBezTo>
                <a:close/>
                <a:moveTo>
                  <a:pt x="2627115" y="0"/>
                </a:moveTo>
                <a:cubicBezTo>
                  <a:pt x="3253406" y="0"/>
                  <a:pt x="3761115" y="507709"/>
                  <a:pt x="3761115" y="1134000"/>
                </a:cubicBezTo>
                <a:cubicBezTo>
                  <a:pt x="3761115" y="1251430"/>
                  <a:pt x="3743266" y="1364690"/>
                  <a:pt x="3710133" y="1471217"/>
                </a:cubicBezTo>
                <a:lnTo>
                  <a:pt x="3696549" y="1508332"/>
                </a:lnTo>
                <a:lnTo>
                  <a:pt x="3712641" y="1500580"/>
                </a:lnTo>
                <a:cubicBezTo>
                  <a:pt x="3848311" y="1443196"/>
                  <a:pt x="3997473" y="1411464"/>
                  <a:pt x="4154045" y="1411464"/>
                </a:cubicBezTo>
                <a:cubicBezTo>
                  <a:pt x="4780336" y="1411464"/>
                  <a:pt x="5288045" y="1919173"/>
                  <a:pt x="5288045" y="2545464"/>
                </a:cubicBezTo>
                <a:cubicBezTo>
                  <a:pt x="5288045" y="3171755"/>
                  <a:pt x="4780336" y="3679464"/>
                  <a:pt x="4154045" y="3679464"/>
                </a:cubicBezTo>
                <a:cubicBezTo>
                  <a:pt x="3997473" y="3679464"/>
                  <a:pt x="3848311" y="3647732"/>
                  <a:pt x="3712641" y="3590349"/>
                </a:cubicBezTo>
                <a:lnTo>
                  <a:pt x="3711831" y="3589959"/>
                </a:lnTo>
                <a:lnTo>
                  <a:pt x="3738076" y="3674508"/>
                </a:lnTo>
                <a:cubicBezTo>
                  <a:pt x="3753182" y="3748328"/>
                  <a:pt x="3761115" y="3824762"/>
                  <a:pt x="3761115" y="3903048"/>
                </a:cubicBezTo>
                <a:cubicBezTo>
                  <a:pt x="3761115" y="4529339"/>
                  <a:pt x="3253406" y="5037048"/>
                  <a:pt x="2627115" y="5037048"/>
                </a:cubicBezTo>
                <a:cubicBezTo>
                  <a:pt x="2000824" y="5037048"/>
                  <a:pt x="1493115" y="4529339"/>
                  <a:pt x="1493115" y="3903048"/>
                </a:cubicBezTo>
                <a:cubicBezTo>
                  <a:pt x="1493115" y="3824762"/>
                  <a:pt x="1501048" y="3748328"/>
                  <a:pt x="1516154" y="3674508"/>
                </a:cubicBezTo>
                <a:lnTo>
                  <a:pt x="1538033" y="3604027"/>
                </a:lnTo>
                <a:lnTo>
                  <a:pt x="1471217" y="3628482"/>
                </a:lnTo>
                <a:cubicBezTo>
                  <a:pt x="1364691" y="3661615"/>
                  <a:pt x="1251430" y="3679464"/>
                  <a:pt x="1134000" y="3679464"/>
                </a:cubicBezTo>
                <a:cubicBezTo>
                  <a:pt x="507709" y="3679464"/>
                  <a:pt x="0" y="3171755"/>
                  <a:pt x="0" y="2545464"/>
                </a:cubicBezTo>
                <a:cubicBezTo>
                  <a:pt x="0" y="1919173"/>
                  <a:pt x="507709" y="1411464"/>
                  <a:pt x="1134000" y="1411464"/>
                </a:cubicBezTo>
                <a:cubicBezTo>
                  <a:pt x="1251430" y="1411464"/>
                  <a:pt x="1364691" y="1429313"/>
                  <a:pt x="1471217" y="1462447"/>
                </a:cubicBezTo>
                <a:lnTo>
                  <a:pt x="1551664" y="1491891"/>
                </a:lnTo>
                <a:lnTo>
                  <a:pt x="1544098" y="1471217"/>
                </a:lnTo>
                <a:cubicBezTo>
                  <a:pt x="1510964" y="1364690"/>
                  <a:pt x="1493115" y="1251430"/>
                  <a:pt x="1493115" y="1134000"/>
                </a:cubicBezTo>
                <a:cubicBezTo>
                  <a:pt x="1493115" y="507709"/>
                  <a:pt x="2000824" y="0"/>
                  <a:pt x="2627115" y="0"/>
                </a:cubicBezTo>
                <a:close/>
              </a:path>
            </a:pathLst>
          </a:custGeom>
          <a:noFill/>
          <a:ln w="19050" cap="flat" cmpd="sng" algn="ctr">
            <a:solidFill>
              <a:schemeClr val="tx1"/>
            </a:solidFill>
            <a:prstDash val="dash"/>
          </a:ln>
          <a:effectLst/>
        </p:spPr>
        <p:txBody>
          <a:bodyPr anchor="ctr"/>
          <a:lstStyle/>
          <a:p>
            <a:pPr algn="ctr">
              <a:defRPr/>
            </a:pPr>
            <a:endParaRPr lang="zh-CN" altLang="en-US" kern="0">
              <a:solidFill>
                <a:prstClr val="white"/>
              </a:solidFill>
            </a:endParaRPr>
          </a:p>
        </p:txBody>
      </p:sp>
      <p:sp>
        <p:nvSpPr>
          <p:cNvPr id="42" name="MH_Other_3"/>
          <p:cNvSpPr/>
          <p:nvPr>
            <p:custDataLst>
              <p:tags r:id="rId2"/>
            </p:custDataLst>
          </p:nvPr>
        </p:nvSpPr>
        <p:spPr>
          <a:xfrm>
            <a:off x="2375694" y="248262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3" name="MH_Other_7"/>
          <p:cNvSpPr/>
          <p:nvPr>
            <p:custDataLst>
              <p:tags r:id="rId3"/>
            </p:custDataLst>
          </p:nvPr>
        </p:nvSpPr>
        <p:spPr>
          <a:xfrm>
            <a:off x="3521870" y="3616098"/>
            <a:ext cx="1050925" cy="105251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4" name="MH_Other_11"/>
          <p:cNvSpPr/>
          <p:nvPr>
            <p:custDataLst>
              <p:tags r:id="rId4"/>
            </p:custDataLst>
          </p:nvPr>
        </p:nvSpPr>
        <p:spPr>
          <a:xfrm>
            <a:off x="1256507" y="3616098"/>
            <a:ext cx="1050925" cy="105251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5" name="MH_Other_16"/>
          <p:cNvSpPr/>
          <p:nvPr>
            <p:custDataLst>
              <p:tags r:id="rId5"/>
            </p:custDataLst>
          </p:nvPr>
        </p:nvSpPr>
        <p:spPr>
          <a:xfrm>
            <a:off x="2375694" y="4640036"/>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6" name="KSO_Shape"/>
          <p:cNvSpPr/>
          <p:nvPr/>
        </p:nvSpPr>
        <p:spPr bwMode="auto">
          <a:xfrm>
            <a:off x="2569190" y="2741921"/>
            <a:ext cx="665521" cy="67747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47" name="KSO_Shape"/>
          <p:cNvSpPr/>
          <p:nvPr/>
        </p:nvSpPr>
        <p:spPr bwMode="auto">
          <a:xfrm>
            <a:off x="3800861" y="3904564"/>
            <a:ext cx="491387" cy="482378"/>
          </a:xfrm>
          <a:custGeom>
            <a:avLst/>
            <a:gdLst>
              <a:gd name="T0" fmla="*/ 477551 w 1511300"/>
              <a:gd name="T1" fmla="*/ 1378409 h 1482725"/>
              <a:gd name="T2" fmla="*/ 477551 w 1511300"/>
              <a:gd name="T3" fmla="*/ 1498148 h 1482725"/>
              <a:gd name="T4" fmla="*/ 1513513 w 1511300"/>
              <a:gd name="T5" fmla="*/ 1498148 h 1482725"/>
              <a:gd name="T6" fmla="*/ 1513513 w 1511300"/>
              <a:gd name="T7" fmla="*/ 1378409 h 1482725"/>
              <a:gd name="T8" fmla="*/ 477551 w 1511300"/>
              <a:gd name="T9" fmla="*/ 1102887 h 1482725"/>
              <a:gd name="T10" fmla="*/ 477551 w 1511300"/>
              <a:gd name="T11" fmla="*/ 1223028 h 1482725"/>
              <a:gd name="T12" fmla="*/ 1513513 w 1511300"/>
              <a:gd name="T13" fmla="*/ 1223028 h 1482725"/>
              <a:gd name="T14" fmla="*/ 1513513 w 1511300"/>
              <a:gd name="T15" fmla="*/ 1102887 h 1482725"/>
              <a:gd name="T16" fmla="*/ 393890 w 1511300"/>
              <a:gd name="T17" fmla="*/ 734858 h 1482725"/>
              <a:gd name="T18" fmla="*/ 1905000 w 1511300"/>
              <a:gd name="T19" fmla="*/ 734858 h 1482725"/>
              <a:gd name="T20" fmla="*/ 1905000 w 1511300"/>
              <a:gd name="T21" fmla="*/ 1868981 h 1482725"/>
              <a:gd name="T22" fmla="*/ 40030 w 1511300"/>
              <a:gd name="T23" fmla="*/ 1868981 h 1482725"/>
              <a:gd name="T24" fmla="*/ 40030 w 1511300"/>
              <a:gd name="T25" fmla="*/ 1088471 h 1482725"/>
              <a:gd name="T26" fmla="*/ 40021 w 1511300"/>
              <a:gd name="T27" fmla="*/ 496260 h 1482725"/>
              <a:gd name="T28" fmla="*/ 280147 w 1511300"/>
              <a:gd name="T29" fmla="*/ 735387 h 1482725"/>
              <a:gd name="T30" fmla="*/ 40021 w 1511300"/>
              <a:gd name="T31" fmla="*/ 974512 h 1482725"/>
              <a:gd name="T32" fmla="*/ 687305 w 1511300"/>
              <a:gd name="T33" fmla="*/ 278324 h 1482725"/>
              <a:gd name="T34" fmla="*/ 444326 w 1511300"/>
              <a:gd name="T35" fmla="*/ 323177 h 1482725"/>
              <a:gd name="T36" fmla="*/ 581628 w 1511300"/>
              <a:gd name="T37" fmla="*/ 559853 h 1482725"/>
              <a:gd name="T38" fmla="*/ 824206 w 1511300"/>
              <a:gd name="T39" fmla="*/ 515401 h 1482725"/>
              <a:gd name="T40" fmla="*/ 1183269 w 1511300"/>
              <a:gd name="T41" fmla="*/ 187419 h 1482725"/>
              <a:gd name="T42" fmla="*/ 940291 w 1511300"/>
              <a:gd name="T43" fmla="*/ 231871 h 1482725"/>
              <a:gd name="T44" fmla="*/ 1077592 w 1511300"/>
              <a:gd name="T45" fmla="*/ 468547 h 1482725"/>
              <a:gd name="T46" fmla="*/ 1320571 w 1511300"/>
              <a:gd name="T47" fmla="*/ 423695 h 1482725"/>
              <a:gd name="T48" fmla="*/ 1679235 w 1511300"/>
              <a:gd name="T49" fmla="*/ 96513 h 1482725"/>
              <a:gd name="T50" fmla="*/ 1436656 w 1511300"/>
              <a:gd name="T51" fmla="*/ 140965 h 1482725"/>
              <a:gd name="T52" fmla="*/ 1573557 w 1511300"/>
              <a:gd name="T53" fmla="*/ 377240 h 1482725"/>
              <a:gd name="T54" fmla="*/ 1794118 w 1511300"/>
              <a:gd name="T55" fmla="*/ 336793 h 1482725"/>
              <a:gd name="T56" fmla="*/ 1782910 w 1511300"/>
              <a:gd name="T57" fmla="*/ 274721 h 1482725"/>
              <a:gd name="T58" fmla="*/ 1805327 w 1511300"/>
              <a:gd name="T59" fmla="*/ 0 h 1482725"/>
              <a:gd name="T60" fmla="*/ 1877781 w 1511300"/>
              <a:gd name="T61" fmla="*/ 394860 h 1482725"/>
              <a:gd name="T62" fmla="*/ 344653 w 1511300"/>
              <a:gd name="T63" fmla="*/ 676389 h 1482725"/>
              <a:gd name="T64" fmla="*/ 0 w 1511300"/>
              <a:gd name="T65" fmla="*/ 331186 h 14827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511300" h="1482725">
                <a:moveTo>
                  <a:pt x="378857" y="1093538"/>
                </a:moveTo>
                <a:lnTo>
                  <a:pt x="378857" y="1188531"/>
                </a:lnTo>
                <a:lnTo>
                  <a:pt x="1200720" y="1188531"/>
                </a:lnTo>
                <a:lnTo>
                  <a:pt x="1200720" y="1093538"/>
                </a:lnTo>
                <a:lnTo>
                  <a:pt x="378857" y="1093538"/>
                </a:lnTo>
                <a:close/>
                <a:moveTo>
                  <a:pt x="378857" y="874957"/>
                </a:moveTo>
                <a:lnTo>
                  <a:pt x="378857" y="970269"/>
                </a:lnTo>
                <a:lnTo>
                  <a:pt x="1200720" y="970269"/>
                </a:lnTo>
                <a:lnTo>
                  <a:pt x="1200720" y="874957"/>
                </a:lnTo>
                <a:lnTo>
                  <a:pt x="378857" y="874957"/>
                </a:lnTo>
                <a:close/>
                <a:moveTo>
                  <a:pt x="312486" y="582987"/>
                </a:moveTo>
                <a:lnTo>
                  <a:pt x="1511300" y="582987"/>
                </a:lnTo>
                <a:lnTo>
                  <a:pt x="1511300" y="1482725"/>
                </a:lnTo>
                <a:lnTo>
                  <a:pt x="31757" y="1482725"/>
                </a:lnTo>
                <a:lnTo>
                  <a:pt x="31757" y="863520"/>
                </a:lnTo>
                <a:lnTo>
                  <a:pt x="312486" y="582987"/>
                </a:lnTo>
                <a:close/>
                <a:moveTo>
                  <a:pt x="31750" y="393700"/>
                </a:moveTo>
                <a:lnTo>
                  <a:pt x="222250" y="583407"/>
                </a:lnTo>
                <a:lnTo>
                  <a:pt x="31750" y="773113"/>
                </a:lnTo>
                <a:lnTo>
                  <a:pt x="31750" y="393700"/>
                </a:lnTo>
                <a:close/>
                <a:moveTo>
                  <a:pt x="545262" y="220804"/>
                </a:moveTo>
                <a:lnTo>
                  <a:pt x="352499" y="256387"/>
                </a:lnTo>
                <a:lnTo>
                  <a:pt x="461425" y="444150"/>
                </a:lnTo>
                <a:lnTo>
                  <a:pt x="653870" y="408885"/>
                </a:lnTo>
                <a:lnTo>
                  <a:pt x="545262" y="220804"/>
                </a:lnTo>
                <a:close/>
                <a:moveTo>
                  <a:pt x="938727" y="148686"/>
                </a:moveTo>
                <a:lnTo>
                  <a:pt x="745964" y="183951"/>
                </a:lnTo>
                <a:lnTo>
                  <a:pt x="854890" y="371714"/>
                </a:lnTo>
                <a:lnTo>
                  <a:pt x="1047653" y="336131"/>
                </a:lnTo>
                <a:lnTo>
                  <a:pt x="938727" y="148686"/>
                </a:lnTo>
                <a:close/>
                <a:moveTo>
                  <a:pt x="1332193" y="76567"/>
                </a:moveTo>
                <a:lnTo>
                  <a:pt x="1139747" y="111832"/>
                </a:lnTo>
                <a:lnTo>
                  <a:pt x="1248355" y="299277"/>
                </a:lnTo>
                <a:lnTo>
                  <a:pt x="1423334" y="267189"/>
                </a:lnTo>
                <a:lnTo>
                  <a:pt x="1414442" y="217945"/>
                </a:lnTo>
                <a:lnTo>
                  <a:pt x="1332193" y="76567"/>
                </a:lnTo>
                <a:close/>
                <a:moveTo>
                  <a:pt x="1432226" y="0"/>
                </a:moveTo>
                <a:lnTo>
                  <a:pt x="1489706" y="313256"/>
                </a:lnTo>
                <a:lnTo>
                  <a:pt x="273425" y="536602"/>
                </a:lnTo>
                <a:lnTo>
                  <a:pt x="0" y="262741"/>
                </a:lnTo>
                <a:lnTo>
                  <a:pt x="1432226"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8" name="KSO_Shape"/>
          <p:cNvSpPr/>
          <p:nvPr/>
        </p:nvSpPr>
        <p:spPr bwMode="auto">
          <a:xfrm>
            <a:off x="1390208" y="3949738"/>
            <a:ext cx="783521" cy="385232"/>
          </a:xfrm>
          <a:custGeom>
            <a:avLst/>
            <a:gdLst>
              <a:gd name="T0" fmla="*/ 2147483646 w 368"/>
              <a:gd name="T1" fmla="*/ 2147483646 h 181"/>
              <a:gd name="T2" fmla="*/ 2147483646 w 368"/>
              <a:gd name="T3" fmla="*/ 2147483646 h 181"/>
              <a:gd name="T4" fmla="*/ 2147483646 w 368"/>
              <a:gd name="T5" fmla="*/ 2147483646 h 181"/>
              <a:gd name="T6" fmla="*/ 2147483646 w 368"/>
              <a:gd name="T7" fmla="*/ 2147483646 h 181"/>
              <a:gd name="T8" fmla="*/ 2147483646 w 368"/>
              <a:gd name="T9" fmla="*/ 2147483646 h 181"/>
              <a:gd name="T10" fmla="*/ 2147483646 w 368"/>
              <a:gd name="T11" fmla="*/ 2147483646 h 181"/>
              <a:gd name="T12" fmla="*/ 2147483646 w 368"/>
              <a:gd name="T13" fmla="*/ 2147483646 h 181"/>
              <a:gd name="T14" fmla="*/ 2147483646 w 368"/>
              <a:gd name="T15" fmla="*/ 2147483646 h 181"/>
              <a:gd name="T16" fmla="*/ 2147483646 w 368"/>
              <a:gd name="T17" fmla="*/ 2147483646 h 181"/>
              <a:gd name="T18" fmla="*/ 0 w 368"/>
              <a:gd name="T19" fmla="*/ 2147483646 h 181"/>
              <a:gd name="T20" fmla="*/ 2147483646 w 368"/>
              <a:gd name="T21" fmla="*/ 2147483646 h 181"/>
              <a:gd name="T22" fmla="*/ 2147483646 w 368"/>
              <a:gd name="T23" fmla="*/ 2147483646 h 181"/>
              <a:gd name="T24" fmla="*/ 2147483646 w 368"/>
              <a:gd name="T25" fmla="*/ 2147483646 h 181"/>
              <a:gd name="T26" fmla="*/ 2147483646 w 368"/>
              <a:gd name="T27" fmla="*/ 2147483646 h 181"/>
              <a:gd name="T28" fmla="*/ 2147483646 w 368"/>
              <a:gd name="T29" fmla="*/ 2147483646 h 181"/>
              <a:gd name="T30" fmla="*/ 2147483646 w 368"/>
              <a:gd name="T31" fmla="*/ 2147483646 h 181"/>
              <a:gd name="T32" fmla="*/ 2147483646 w 368"/>
              <a:gd name="T33" fmla="*/ 2147483646 h 181"/>
              <a:gd name="T34" fmla="*/ 2147483646 w 368"/>
              <a:gd name="T35" fmla="*/ 2147483646 h 181"/>
              <a:gd name="T36" fmla="*/ 2147483646 w 368"/>
              <a:gd name="T37" fmla="*/ 2147483646 h 181"/>
              <a:gd name="T38" fmla="*/ 2147483646 w 368"/>
              <a:gd name="T39" fmla="*/ 2147483646 h 181"/>
              <a:gd name="T40" fmla="*/ 2147483646 w 368"/>
              <a:gd name="T41" fmla="*/ 2147483646 h 181"/>
              <a:gd name="T42" fmla="*/ 2147483646 w 368"/>
              <a:gd name="T43" fmla="*/ 2147483646 h 181"/>
              <a:gd name="T44" fmla="*/ 2147483646 w 368"/>
              <a:gd name="T45" fmla="*/ 2147483646 h 181"/>
              <a:gd name="T46" fmla="*/ 2147483646 w 368"/>
              <a:gd name="T47" fmla="*/ 0 h 181"/>
              <a:gd name="T48" fmla="*/ 2147483646 w 368"/>
              <a:gd name="T49" fmla="*/ 2147483646 h 181"/>
              <a:gd name="T50" fmla="*/ 2147483646 w 368"/>
              <a:gd name="T51" fmla="*/ 2147483646 h 181"/>
              <a:gd name="T52" fmla="*/ 2147483646 w 368"/>
              <a:gd name="T53" fmla="*/ 2147483646 h 181"/>
              <a:gd name="T54" fmla="*/ 2147483646 w 368"/>
              <a:gd name="T55" fmla="*/ 2147483646 h 181"/>
              <a:gd name="T56" fmla="*/ 2147483646 w 368"/>
              <a:gd name="T57" fmla="*/ 2147483646 h 181"/>
              <a:gd name="T58" fmla="*/ 2147483646 w 368"/>
              <a:gd name="T59" fmla="*/ 2147483646 h 181"/>
              <a:gd name="T60" fmla="*/ 2147483646 w 368"/>
              <a:gd name="T61" fmla="*/ 2147483646 h 181"/>
              <a:gd name="T62" fmla="*/ 2147483646 w 368"/>
              <a:gd name="T63" fmla="*/ 2147483646 h 181"/>
              <a:gd name="T64" fmla="*/ 2147483646 w 368"/>
              <a:gd name="T65" fmla="*/ 2147483646 h 181"/>
              <a:gd name="T66" fmla="*/ 2147483646 w 368"/>
              <a:gd name="T67" fmla="*/ 2147483646 h 181"/>
              <a:gd name="T68" fmla="*/ 2147483646 w 368"/>
              <a:gd name="T69" fmla="*/ 2147483646 h 181"/>
              <a:gd name="T70" fmla="*/ 2147483646 w 368"/>
              <a:gd name="T71" fmla="*/ 2147483646 h 181"/>
              <a:gd name="T72" fmla="*/ 2147483646 w 368"/>
              <a:gd name="T73" fmla="*/ 2147483646 h 181"/>
              <a:gd name="T74" fmla="*/ 2147483646 w 368"/>
              <a:gd name="T75" fmla="*/ 2147483646 h 181"/>
              <a:gd name="T76" fmla="*/ 2147483646 w 368"/>
              <a:gd name="T77" fmla="*/ 2147483646 h 181"/>
              <a:gd name="T78" fmla="*/ 2147483646 w 368"/>
              <a:gd name="T79" fmla="*/ 2147483646 h 181"/>
              <a:gd name="T80" fmla="*/ 2147483646 w 368"/>
              <a:gd name="T81" fmla="*/ 2147483646 h 181"/>
              <a:gd name="T82" fmla="*/ 2147483646 w 368"/>
              <a:gd name="T83" fmla="*/ 2147483646 h 181"/>
              <a:gd name="T84" fmla="*/ 2147483646 w 368"/>
              <a:gd name="T85" fmla="*/ 2147483646 h 181"/>
              <a:gd name="T86" fmla="*/ 2147483646 w 368"/>
              <a:gd name="T87" fmla="*/ 2147483646 h 181"/>
              <a:gd name="T88" fmla="*/ 2147483646 w 368"/>
              <a:gd name="T89" fmla="*/ 2147483646 h 181"/>
              <a:gd name="T90" fmla="*/ 2147483646 w 368"/>
              <a:gd name="T91" fmla="*/ 2147483646 h 181"/>
              <a:gd name="T92" fmla="*/ 2147483646 w 368"/>
              <a:gd name="T93" fmla="*/ 2147483646 h 181"/>
              <a:gd name="T94" fmla="*/ 2147483646 w 368"/>
              <a:gd name="T95" fmla="*/ 2147483646 h 18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68" h="181">
                <a:moveTo>
                  <a:pt x="246" y="114"/>
                </a:moveTo>
                <a:cubicBezTo>
                  <a:pt x="240" y="122"/>
                  <a:pt x="236" y="133"/>
                  <a:pt x="236" y="144"/>
                </a:cubicBezTo>
                <a:cubicBezTo>
                  <a:pt x="236" y="147"/>
                  <a:pt x="237" y="149"/>
                  <a:pt x="237" y="152"/>
                </a:cubicBezTo>
                <a:cubicBezTo>
                  <a:pt x="122" y="152"/>
                  <a:pt x="122" y="152"/>
                  <a:pt x="122" y="152"/>
                </a:cubicBezTo>
                <a:cubicBezTo>
                  <a:pt x="123" y="149"/>
                  <a:pt x="123" y="147"/>
                  <a:pt x="123" y="144"/>
                </a:cubicBezTo>
                <a:cubicBezTo>
                  <a:pt x="123" y="133"/>
                  <a:pt x="119" y="122"/>
                  <a:pt x="113" y="114"/>
                </a:cubicBezTo>
                <a:lnTo>
                  <a:pt x="246" y="114"/>
                </a:lnTo>
                <a:close/>
                <a:moveTo>
                  <a:pt x="364" y="122"/>
                </a:moveTo>
                <a:cubicBezTo>
                  <a:pt x="363" y="117"/>
                  <a:pt x="361" y="116"/>
                  <a:pt x="357" y="114"/>
                </a:cubicBezTo>
                <a:cubicBezTo>
                  <a:pt x="326" y="114"/>
                  <a:pt x="326" y="114"/>
                  <a:pt x="326" y="114"/>
                </a:cubicBezTo>
                <a:cubicBezTo>
                  <a:pt x="333" y="122"/>
                  <a:pt x="337" y="133"/>
                  <a:pt x="337" y="144"/>
                </a:cubicBezTo>
                <a:cubicBezTo>
                  <a:pt x="337" y="147"/>
                  <a:pt x="336" y="149"/>
                  <a:pt x="336" y="152"/>
                </a:cubicBezTo>
                <a:cubicBezTo>
                  <a:pt x="350" y="152"/>
                  <a:pt x="350" y="152"/>
                  <a:pt x="350" y="152"/>
                </a:cubicBezTo>
                <a:cubicBezTo>
                  <a:pt x="364" y="152"/>
                  <a:pt x="368" y="145"/>
                  <a:pt x="366" y="131"/>
                </a:cubicBezTo>
                <a:lnTo>
                  <a:pt x="364" y="122"/>
                </a:lnTo>
                <a:close/>
                <a:moveTo>
                  <a:pt x="23" y="144"/>
                </a:moveTo>
                <a:cubicBezTo>
                  <a:pt x="23" y="133"/>
                  <a:pt x="26" y="122"/>
                  <a:pt x="33" y="114"/>
                </a:cubicBezTo>
                <a:cubicBezTo>
                  <a:pt x="4" y="114"/>
                  <a:pt x="4" y="114"/>
                  <a:pt x="4" y="114"/>
                </a:cubicBezTo>
                <a:cubicBezTo>
                  <a:pt x="2" y="117"/>
                  <a:pt x="0" y="120"/>
                  <a:pt x="0" y="126"/>
                </a:cubicBezTo>
                <a:cubicBezTo>
                  <a:pt x="0" y="134"/>
                  <a:pt x="0" y="134"/>
                  <a:pt x="0" y="134"/>
                </a:cubicBezTo>
                <a:cubicBezTo>
                  <a:pt x="0" y="145"/>
                  <a:pt x="9" y="147"/>
                  <a:pt x="23" y="151"/>
                </a:cubicBezTo>
                <a:cubicBezTo>
                  <a:pt x="23" y="149"/>
                  <a:pt x="23" y="147"/>
                  <a:pt x="23" y="144"/>
                </a:cubicBezTo>
                <a:close/>
                <a:moveTo>
                  <a:pt x="73" y="108"/>
                </a:moveTo>
                <a:cubicBezTo>
                  <a:pt x="53" y="108"/>
                  <a:pt x="36" y="124"/>
                  <a:pt x="36" y="144"/>
                </a:cubicBezTo>
                <a:cubicBezTo>
                  <a:pt x="36" y="164"/>
                  <a:pt x="53" y="181"/>
                  <a:pt x="73" y="181"/>
                </a:cubicBezTo>
                <a:cubicBezTo>
                  <a:pt x="93" y="181"/>
                  <a:pt x="109" y="164"/>
                  <a:pt x="109" y="144"/>
                </a:cubicBezTo>
                <a:cubicBezTo>
                  <a:pt x="109" y="124"/>
                  <a:pt x="93" y="108"/>
                  <a:pt x="73" y="108"/>
                </a:cubicBezTo>
                <a:close/>
                <a:moveTo>
                  <a:pt x="73" y="165"/>
                </a:moveTo>
                <a:cubicBezTo>
                  <a:pt x="61" y="165"/>
                  <a:pt x="52" y="156"/>
                  <a:pt x="52" y="144"/>
                </a:cubicBezTo>
                <a:cubicBezTo>
                  <a:pt x="52" y="133"/>
                  <a:pt x="61" y="124"/>
                  <a:pt x="73" y="124"/>
                </a:cubicBezTo>
                <a:cubicBezTo>
                  <a:pt x="84" y="124"/>
                  <a:pt x="94" y="133"/>
                  <a:pt x="94" y="144"/>
                </a:cubicBezTo>
                <a:cubicBezTo>
                  <a:pt x="94" y="156"/>
                  <a:pt x="84" y="165"/>
                  <a:pt x="73" y="165"/>
                </a:cubicBezTo>
                <a:close/>
                <a:moveTo>
                  <a:pt x="286" y="108"/>
                </a:moveTo>
                <a:cubicBezTo>
                  <a:pt x="266" y="108"/>
                  <a:pt x="250" y="124"/>
                  <a:pt x="250" y="144"/>
                </a:cubicBezTo>
                <a:cubicBezTo>
                  <a:pt x="250" y="164"/>
                  <a:pt x="266" y="181"/>
                  <a:pt x="286" y="181"/>
                </a:cubicBezTo>
                <a:cubicBezTo>
                  <a:pt x="307" y="181"/>
                  <a:pt x="323" y="164"/>
                  <a:pt x="323" y="144"/>
                </a:cubicBezTo>
                <a:cubicBezTo>
                  <a:pt x="323" y="124"/>
                  <a:pt x="307" y="108"/>
                  <a:pt x="286" y="108"/>
                </a:cubicBezTo>
                <a:close/>
                <a:moveTo>
                  <a:pt x="286" y="165"/>
                </a:moveTo>
                <a:cubicBezTo>
                  <a:pt x="275" y="165"/>
                  <a:pt x="266" y="156"/>
                  <a:pt x="266" y="144"/>
                </a:cubicBezTo>
                <a:cubicBezTo>
                  <a:pt x="266" y="133"/>
                  <a:pt x="275" y="124"/>
                  <a:pt x="286" y="124"/>
                </a:cubicBezTo>
                <a:cubicBezTo>
                  <a:pt x="298" y="124"/>
                  <a:pt x="307" y="133"/>
                  <a:pt x="307" y="144"/>
                </a:cubicBezTo>
                <a:cubicBezTo>
                  <a:pt x="307" y="156"/>
                  <a:pt x="298" y="165"/>
                  <a:pt x="286" y="165"/>
                </a:cubicBezTo>
                <a:close/>
                <a:moveTo>
                  <a:pt x="348" y="79"/>
                </a:moveTo>
                <a:cubicBezTo>
                  <a:pt x="345" y="65"/>
                  <a:pt x="338" y="61"/>
                  <a:pt x="319" y="59"/>
                </a:cubicBezTo>
                <a:cubicBezTo>
                  <a:pt x="293" y="55"/>
                  <a:pt x="249" y="49"/>
                  <a:pt x="249" y="49"/>
                </a:cubicBezTo>
                <a:cubicBezTo>
                  <a:pt x="228" y="33"/>
                  <a:pt x="210" y="17"/>
                  <a:pt x="179" y="14"/>
                </a:cubicBezTo>
                <a:cubicBezTo>
                  <a:pt x="177" y="10"/>
                  <a:pt x="177" y="10"/>
                  <a:pt x="177" y="10"/>
                </a:cubicBezTo>
                <a:cubicBezTo>
                  <a:pt x="176" y="9"/>
                  <a:pt x="173" y="0"/>
                  <a:pt x="162" y="0"/>
                </a:cubicBezTo>
                <a:cubicBezTo>
                  <a:pt x="90" y="0"/>
                  <a:pt x="90" y="0"/>
                  <a:pt x="90" y="0"/>
                </a:cubicBezTo>
                <a:cubicBezTo>
                  <a:pt x="79" y="0"/>
                  <a:pt x="76" y="6"/>
                  <a:pt x="75" y="9"/>
                </a:cubicBezTo>
                <a:cubicBezTo>
                  <a:pt x="74" y="11"/>
                  <a:pt x="73" y="14"/>
                  <a:pt x="73" y="14"/>
                </a:cubicBezTo>
                <a:cubicBezTo>
                  <a:pt x="39" y="17"/>
                  <a:pt x="5" y="50"/>
                  <a:pt x="5" y="65"/>
                </a:cubicBezTo>
                <a:cubicBezTo>
                  <a:pt x="5" y="103"/>
                  <a:pt x="5" y="103"/>
                  <a:pt x="5" y="103"/>
                </a:cubicBezTo>
                <a:cubicBezTo>
                  <a:pt x="45" y="103"/>
                  <a:pt x="45" y="103"/>
                  <a:pt x="45" y="103"/>
                </a:cubicBezTo>
                <a:cubicBezTo>
                  <a:pt x="52" y="98"/>
                  <a:pt x="59" y="95"/>
                  <a:pt x="68" y="94"/>
                </a:cubicBezTo>
                <a:cubicBezTo>
                  <a:pt x="68" y="53"/>
                  <a:pt x="68" y="53"/>
                  <a:pt x="68" y="53"/>
                </a:cubicBezTo>
                <a:cubicBezTo>
                  <a:pt x="27" y="53"/>
                  <a:pt x="27" y="53"/>
                  <a:pt x="27" y="53"/>
                </a:cubicBezTo>
                <a:cubicBezTo>
                  <a:pt x="34" y="43"/>
                  <a:pt x="56" y="24"/>
                  <a:pt x="77" y="24"/>
                </a:cubicBezTo>
                <a:cubicBezTo>
                  <a:pt x="97" y="24"/>
                  <a:pt x="97" y="24"/>
                  <a:pt x="97" y="24"/>
                </a:cubicBezTo>
                <a:cubicBezTo>
                  <a:pt x="79" y="53"/>
                  <a:pt x="79" y="53"/>
                  <a:pt x="79" y="53"/>
                </a:cubicBezTo>
                <a:cubicBezTo>
                  <a:pt x="79" y="94"/>
                  <a:pt x="79" y="94"/>
                  <a:pt x="79" y="94"/>
                </a:cubicBezTo>
                <a:cubicBezTo>
                  <a:pt x="87" y="96"/>
                  <a:pt x="95" y="98"/>
                  <a:pt x="101" y="103"/>
                </a:cubicBezTo>
                <a:cubicBezTo>
                  <a:pt x="144" y="103"/>
                  <a:pt x="144" y="103"/>
                  <a:pt x="144" y="103"/>
                </a:cubicBezTo>
                <a:cubicBezTo>
                  <a:pt x="144" y="53"/>
                  <a:pt x="144" y="53"/>
                  <a:pt x="144" y="53"/>
                </a:cubicBezTo>
                <a:cubicBezTo>
                  <a:pt x="95" y="53"/>
                  <a:pt x="95" y="53"/>
                  <a:pt x="95" y="53"/>
                </a:cubicBezTo>
                <a:cubicBezTo>
                  <a:pt x="113" y="24"/>
                  <a:pt x="113" y="24"/>
                  <a:pt x="113" y="24"/>
                </a:cubicBezTo>
                <a:cubicBezTo>
                  <a:pt x="164" y="24"/>
                  <a:pt x="164" y="24"/>
                  <a:pt x="164" y="24"/>
                </a:cubicBezTo>
                <a:cubicBezTo>
                  <a:pt x="196" y="24"/>
                  <a:pt x="210" y="35"/>
                  <a:pt x="232" y="53"/>
                </a:cubicBezTo>
                <a:cubicBezTo>
                  <a:pt x="155" y="53"/>
                  <a:pt x="155" y="53"/>
                  <a:pt x="155" y="53"/>
                </a:cubicBezTo>
                <a:cubicBezTo>
                  <a:pt x="155" y="103"/>
                  <a:pt x="155" y="103"/>
                  <a:pt x="155" y="103"/>
                </a:cubicBezTo>
                <a:cubicBezTo>
                  <a:pt x="258" y="103"/>
                  <a:pt x="258" y="103"/>
                  <a:pt x="258" y="103"/>
                </a:cubicBezTo>
                <a:cubicBezTo>
                  <a:pt x="266" y="97"/>
                  <a:pt x="276" y="94"/>
                  <a:pt x="286" y="94"/>
                </a:cubicBezTo>
                <a:cubicBezTo>
                  <a:pt x="297" y="94"/>
                  <a:pt x="307" y="97"/>
                  <a:pt x="315" y="103"/>
                </a:cubicBezTo>
                <a:cubicBezTo>
                  <a:pt x="352" y="103"/>
                  <a:pt x="352" y="103"/>
                  <a:pt x="352" y="103"/>
                </a:cubicBezTo>
                <a:lnTo>
                  <a:pt x="348" y="79"/>
                </a:lnTo>
                <a:close/>
                <a:moveTo>
                  <a:pt x="30" y="83"/>
                </a:moveTo>
                <a:cubicBezTo>
                  <a:pt x="29" y="85"/>
                  <a:pt x="21" y="94"/>
                  <a:pt x="21" y="94"/>
                </a:cubicBezTo>
                <a:cubicBezTo>
                  <a:pt x="13" y="94"/>
                  <a:pt x="13" y="94"/>
                  <a:pt x="13" y="94"/>
                </a:cubicBezTo>
                <a:cubicBezTo>
                  <a:pt x="13" y="74"/>
                  <a:pt x="13" y="74"/>
                  <a:pt x="13" y="74"/>
                </a:cubicBezTo>
                <a:cubicBezTo>
                  <a:pt x="27" y="74"/>
                  <a:pt x="27" y="74"/>
                  <a:pt x="27" y="74"/>
                </a:cubicBezTo>
                <a:cubicBezTo>
                  <a:pt x="31" y="74"/>
                  <a:pt x="34" y="78"/>
                  <a:pt x="30" y="83"/>
                </a:cubicBezTo>
                <a:close/>
                <a:moveTo>
                  <a:pt x="82" y="13"/>
                </a:moveTo>
                <a:cubicBezTo>
                  <a:pt x="82" y="12"/>
                  <a:pt x="82" y="12"/>
                  <a:pt x="82" y="12"/>
                </a:cubicBezTo>
                <a:cubicBezTo>
                  <a:pt x="83" y="10"/>
                  <a:pt x="84" y="8"/>
                  <a:pt x="90" y="8"/>
                </a:cubicBezTo>
                <a:cubicBezTo>
                  <a:pt x="162" y="8"/>
                  <a:pt x="162" y="8"/>
                  <a:pt x="162" y="8"/>
                </a:cubicBezTo>
                <a:cubicBezTo>
                  <a:pt x="167" y="8"/>
                  <a:pt x="169" y="11"/>
                  <a:pt x="169" y="13"/>
                </a:cubicBezTo>
                <a:cubicBezTo>
                  <a:pt x="170" y="13"/>
                  <a:pt x="170" y="13"/>
                  <a:pt x="170" y="13"/>
                </a:cubicBezTo>
                <a:cubicBezTo>
                  <a:pt x="170" y="13"/>
                  <a:pt x="170" y="13"/>
                  <a:pt x="170" y="13"/>
                </a:cubicBezTo>
                <a:cubicBezTo>
                  <a:pt x="151" y="13"/>
                  <a:pt x="110" y="13"/>
                  <a:pt x="82" y="13"/>
                </a:cubicBezTo>
                <a:close/>
                <a:moveTo>
                  <a:pt x="333" y="94"/>
                </a:moveTo>
                <a:cubicBezTo>
                  <a:pt x="326" y="94"/>
                  <a:pt x="323" y="93"/>
                  <a:pt x="319" y="87"/>
                </a:cubicBezTo>
                <a:cubicBezTo>
                  <a:pt x="316" y="80"/>
                  <a:pt x="316" y="80"/>
                  <a:pt x="316" y="80"/>
                </a:cubicBezTo>
                <a:cubicBezTo>
                  <a:pt x="314" y="76"/>
                  <a:pt x="317" y="74"/>
                  <a:pt x="319" y="74"/>
                </a:cubicBezTo>
                <a:cubicBezTo>
                  <a:pt x="320" y="74"/>
                  <a:pt x="332" y="74"/>
                  <a:pt x="338" y="74"/>
                </a:cubicBezTo>
                <a:cubicBezTo>
                  <a:pt x="339" y="76"/>
                  <a:pt x="340" y="78"/>
                  <a:pt x="341" y="81"/>
                </a:cubicBezTo>
                <a:cubicBezTo>
                  <a:pt x="343" y="94"/>
                  <a:pt x="343" y="94"/>
                  <a:pt x="343" y="94"/>
                </a:cubicBezTo>
                <a:lnTo>
                  <a:pt x="333" y="94"/>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9" name="KSO_Shape"/>
          <p:cNvSpPr/>
          <p:nvPr/>
        </p:nvSpPr>
        <p:spPr bwMode="auto">
          <a:xfrm>
            <a:off x="2668956" y="4950926"/>
            <a:ext cx="491387" cy="429145"/>
          </a:xfrm>
          <a:custGeom>
            <a:avLst/>
            <a:gdLst>
              <a:gd name="T0" fmla="*/ 293283150 w 6361"/>
              <a:gd name="T1" fmla="*/ 212252054 h 5554"/>
              <a:gd name="T2" fmla="*/ 271937028 w 6361"/>
              <a:gd name="T3" fmla="*/ 183646839 h 5554"/>
              <a:gd name="T4" fmla="*/ 259380679 w 6361"/>
              <a:gd name="T5" fmla="*/ 149392412 h 5554"/>
              <a:gd name="T6" fmla="*/ 257228008 w 6361"/>
              <a:gd name="T7" fmla="*/ 114868989 h 5554"/>
              <a:gd name="T8" fmla="*/ 265569159 w 6361"/>
              <a:gd name="T9" fmla="*/ 78731292 h 5554"/>
              <a:gd name="T10" fmla="*/ 283417341 w 6361"/>
              <a:gd name="T11" fmla="*/ 47615549 h 5554"/>
              <a:gd name="T12" fmla="*/ 306825990 w 6361"/>
              <a:gd name="T13" fmla="*/ 24749410 h 5554"/>
              <a:gd name="T14" fmla="*/ 338486246 w 6361"/>
              <a:gd name="T15" fmla="*/ 7532481 h 5554"/>
              <a:gd name="T16" fmla="*/ 374810322 w 6361"/>
              <a:gd name="T17" fmla="*/ 179430 h 5554"/>
              <a:gd name="T18" fmla="*/ 409250961 w 6361"/>
              <a:gd name="T19" fmla="*/ 3228249 h 5554"/>
              <a:gd name="T20" fmla="*/ 443063588 w 6361"/>
              <a:gd name="T21" fmla="*/ 16499507 h 5554"/>
              <a:gd name="T22" fmla="*/ 469163077 w 6361"/>
              <a:gd name="T23" fmla="*/ 36496258 h 5554"/>
              <a:gd name="T24" fmla="*/ 490509199 w 6361"/>
              <a:gd name="T25" fmla="*/ 65101474 h 5554"/>
              <a:gd name="T26" fmla="*/ 502976003 w 6361"/>
              <a:gd name="T27" fmla="*/ 99266035 h 5554"/>
              <a:gd name="T28" fmla="*/ 505128374 w 6361"/>
              <a:gd name="T29" fmla="*/ 133968888 h 5554"/>
              <a:gd name="T30" fmla="*/ 496877068 w 6361"/>
              <a:gd name="T31" fmla="*/ 169927155 h 5554"/>
              <a:gd name="T32" fmla="*/ 478939341 w 6361"/>
              <a:gd name="T33" fmla="*/ 201132763 h 5554"/>
              <a:gd name="T34" fmla="*/ 445395648 w 6361"/>
              <a:gd name="T35" fmla="*/ 230903827 h 5554"/>
              <a:gd name="T36" fmla="*/ 493737906 w 6361"/>
              <a:gd name="T37" fmla="*/ 469160405 h 5554"/>
              <a:gd name="T38" fmla="*/ 488894696 w 6361"/>
              <a:gd name="T39" fmla="*/ 485211485 h 5554"/>
              <a:gd name="T40" fmla="*/ 476069113 w 6361"/>
              <a:gd name="T41" fmla="*/ 495792785 h 5554"/>
              <a:gd name="T42" fmla="*/ 139825083 w 6361"/>
              <a:gd name="T43" fmla="*/ 497945051 h 5554"/>
              <a:gd name="T44" fmla="*/ 124398507 w 6361"/>
              <a:gd name="T45" fmla="*/ 491488553 h 5554"/>
              <a:gd name="T46" fmla="*/ 115070865 w 6361"/>
              <a:gd name="T47" fmla="*/ 477679303 h 5554"/>
              <a:gd name="T48" fmla="*/ 40539574 w 6361"/>
              <a:gd name="T49" fmla="*/ 287755397 h 5554"/>
              <a:gd name="T50" fmla="*/ 116954601 w 6361"/>
              <a:gd name="T51" fmla="*/ 251617700 h 5554"/>
              <a:gd name="T52" fmla="*/ 113187427 w 6361"/>
              <a:gd name="T53" fmla="*/ 235566620 h 5554"/>
              <a:gd name="T54" fmla="*/ 79912968 w 6361"/>
              <a:gd name="T55" fmla="*/ 200774202 h 5554"/>
              <a:gd name="T56" fmla="*/ 68881278 w 6361"/>
              <a:gd name="T57" fmla="*/ 161767117 h 5554"/>
              <a:gd name="T58" fmla="*/ 71661362 w 6361"/>
              <a:gd name="T59" fmla="*/ 134237884 h 5554"/>
              <a:gd name="T60" fmla="*/ 95608479 w 6361"/>
              <a:gd name="T61" fmla="*/ 92361411 h 5554"/>
              <a:gd name="T62" fmla="*/ 141887910 w 6361"/>
              <a:gd name="T63" fmla="*/ 67432870 h 5554"/>
              <a:gd name="T64" fmla="*/ 167449230 w 6361"/>
              <a:gd name="T65" fmla="*/ 65818896 h 5554"/>
              <a:gd name="T66" fmla="*/ 207898960 w 6361"/>
              <a:gd name="T67" fmla="*/ 78731292 h 5554"/>
              <a:gd name="T68" fmla="*/ 240904785 w 6361"/>
              <a:gd name="T69" fmla="*/ 113524010 h 5554"/>
              <a:gd name="T70" fmla="*/ 251846630 w 6361"/>
              <a:gd name="T71" fmla="*/ 152351665 h 5554"/>
              <a:gd name="T72" fmla="*/ 249156091 w 6361"/>
              <a:gd name="T73" fmla="*/ 180060028 h 5554"/>
              <a:gd name="T74" fmla="*/ 225119429 w 6361"/>
              <a:gd name="T75" fmla="*/ 221846936 h 5554"/>
              <a:gd name="T76" fmla="*/ 397950038 w 6361"/>
              <a:gd name="T77" fmla="*/ 210638079 h 5554"/>
              <a:gd name="T78" fmla="*/ 430955563 w 6361"/>
              <a:gd name="T79" fmla="*/ 196828531 h 5554"/>
              <a:gd name="T80" fmla="*/ 296332468 w 6361"/>
              <a:gd name="T81" fmla="*/ 101507867 h 5554"/>
              <a:gd name="T82" fmla="*/ 294717965 w 6361"/>
              <a:gd name="T83" fmla="*/ 140245956 h 5554"/>
              <a:gd name="T84" fmla="*/ 357679697 w 6361"/>
              <a:gd name="T85" fmla="*/ 39724507 h 5554"/>
              <a:gd name="T86" fmla="*/ 323777226 w 6361"/>
              <a:gd name="T87" fmla="*/ 57837988 h 5554"/>
              <a:gd name="T88" fmla="*/ 466831316 w 6361"/>
              <a:gd name="T89" fmla="*/ 144101762 h 5554"/>
              <a:gd name="T90" fmla="*/ 466831316 w 6361"/>
              <a:gd name="T91" fmla="*/ 104556685 h 5554"/>
              <a:gd name="T92" fmla="*/ 326198831 w 6361"/>
              <a:gd name="T93" fmla="*/ 192883159 h 5554"/>
              <a:gd name="T94" fmla="*/ 360908404 w 6361"/>
              <a:gd name="T95" fmla="*/ 209920658 h 5554"/>
              <a:gd name="T96" fmla="*/ 436068007 w 6361"/>
              <a:gd name="T97" fmla="*/ 55775587 h 5554"/>
              <a:gd name="T98" fmla="*/ 401178745 w 6361"/>
              <a:gd name="T99" fmla="*/ 38738089 h 5554"/>
              <a:gd name="T100" fmla="*/ 184400466 w 6361"/>
              <a:gd name="T101" fmla="*/ 217273708 h 5554"/>
              <a:gd name="T102" fmla="*/ 206194912 w 6361"/>
              <a:gd name="T103" fmla="*/ 202836603 h 5554"/>
              <a:gd name="T104" fmla="*/ 95698024 w 6361"/>
              <a:gd name="T105" fmla="*/ 154683062 h 5554"/>
              <a:gd name="T106" fmla="*/ 135340652 w 6361"/>
              <a:gd name="T107" fmla="*/ 159256290 h 5554"/>
              <a:gd name="T108" fmla="*/ 129690340 w 6361"/>
              <a:gd name="T109" fmla="*/ 100073322 h 5554"/>
              <a:gd name="T110" fmla="*/ 110317499 w 6361"/>
              <a:gd name="T111" fmla="*/ 116124403 h 5554"/>
              <a:gd name="T112" fmla="*/ 225119429 w 6361"/>
              <a:gd name="T113" fmla="*/ 157104323 h 5554"/>
              <a:gd name="T114" fmla="*/ 112828649 w 6361"/>
              <a:gd name="T115" fmla="*/ 201043197 h 5554"/>
              <a:gd name="T116" fmla="*/ 131842711 w 6361"/>
              <a:gd name="T117" fmla="*/ 215211307 h 5554"/>
              <a:gd name="T118" fmla="*/ 210320565 w 6361"/>
              <a:gd name="T119" fmla="*/ 115855407 h 5554"/>
              <a:gd name="T120" fmla="*/ 188795353 w 6361"/>
              <a:gd name="T121" fmla="*/ 98907474 h 555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361" h="5554">
                <a:moveTo>
                  <a:pt x="2311" y="2629"/>
                </a:moveTo>
                <a:lnTo>
                  <a:pt x="3634" y="2629"/>
                </a:lnTo>
                <a:lnTo>
                  <a:pt x="3584" y="2603"/>
                </a:lnTo>
                <a:lnTo>
                  <a:pt x="3535" y="2575"/>
                </a:lnTo>
                <a:lnTo>
                  <a:pt x="3487" y="2544"/>
                </a:lnTo>
                <a:lnTo>
                  <a:pt x="3441" y="2512"/>
                </a:lnTo>
                <a:lnTo>
                  <a:pt x="3396" y="2479"/>
                </a:lnTo>
                <a:lnTo>
                  <a:pt x="3352" y="2443"/>
                </a:lnTo>
                <a:lnTo>
                  <a:pt x="3311" y="2406"/>
                </a:lnTo>
                <a:lnTo>
                  <a:pt x="3270" y="2367"/>
                </a:lnTo>
                <a:lnTo>
                  <a:pt x="3247" y="2343"/>
                </a:lnTo>
                <a:lnTo>
                  <a:pt x="3224" y="2318"/>
                </a:lnTo>
                <a:lnTo>
                  <a:pt x="3202" y="2294"/>
                </a:lnTo>
                <a:lnTo>
                  <a:pt x="3181" y="2268"/>
                </a:lnTo>
                <a:lnTo>
                  <a:pt x="3160" y="2243"/>
                </a:lnTo>
                <a:lnTo>
                  <a:pt x="3139" y="2216"/>
                </a:lnTo>
                <a:lnTo>
                  <a:pt x="3120" y="2190"/>
                </a:lnTo>
                <a:lnTo>
                  <a:pt x="3101" y="2162"/>
                </a:lnTo>
                <a:lnTo>
                  <a:pt x="3083" y="2134"/>
                </a:lnTo>
                <a:lnTo>
                  <a:pt x="3065" y="2106"/>
                </a:lnTo>
                <a:lnTo>
                  <a:pt x="3048" y="2077"/>
                </a:lnTo>
                <a:lnTo>
                  <a:pt x="3032" y="2048"/>
                </a:lnTo>
                <a:lnTo>
                  <a:pt x="3016" y="2018"/>
                </a:lnTo>
                <a:lnTo>
                  <a:pt x="3001" y="1987"/>
                </a:lnTo>
                <a:lnTo>
                  <a:pt x="2986" y="1958"/>
                </a:lnTo>
                <a:lnTo>
                  <a:pt x="2973" y="1927"/>
                </a:lnTo>
                <a:lnTo>
                  <a:pt x="2961" y="1895"/>
                </a:lnTo>
                <a:lnTo>
                  <a:pt x="2948" y="1864"/>
                </a:lnTo>
                <a:lnTo>
                  <a:pt x="2937" y="1832"/>
                </a:lnTo>
                <a:lnTo>
                  <a:pt x="2926" y="1799"/>
                </a:lnTo>
                <a:lnTo>
                  <a:pt x="2917" y="1766"/>
                </a:lnTo>
                <a:lnTo>
                  <a:pt x="2907" y="1733"/>
                </a:lnTo>
                <a:lnTo>
                  <a:pt x="2900" y="1700"/>
                </a:lnTo>
                <a:lnTo>
                  <a:pt x="2892" y="1666"/>
                </a:lnTo>
                <a:lnTo>
                  <a:pt x="2886" y="1632"/>
                </a:lnTo>
                <a:lnTo>
                  <a:pt x="2880" y="1598"/>
                </a:lnTo>
                <a:lnTo>
                  <a:pt x="2875" y="1564"/>
                </a:lnTo>
                <a:lnTo>
                  <a:pt x="2871" y="1529"/>
                </a:lnTo>
                <a:lnTo>
                  <a:pt x="2868" y="1494"/>
                </a:lnTo>
                <a:lnTo>
                  <a:pt x="2866" y="1458"/>
                </a:lnTo>
                <a:lnTo>
                  <a:pt x="2865" y="1422"/>
                </a:lnTo>
                <a:lnTo>
                  <a:pt x="2864" y="1387"/>
                </a:lnTo>
                <a:lnTo>
                  <a:pt x="2865" y="1351"/>
                </a:lnTo>
                <a:lnTo>
                  <a:pt x="2866" y="1316"/>
                </a:lnTo>
                <a:lnTo>
                  <a:pt x="2868" y="1281"/>
                </a:lnTo>
                <a:lnTo>
                  <a:pt x="2871" y="1246"/>
                </a:lnTo>
                <a:lnTo>
                  <a:pt x="2875" y="1210"/>
                </a:lnTo>
                <a:lnTo>
                  <a:pt x="2880" y="1175"/>
                </a:lnTo>
                <a:lnTo>
                  <a:pt x="2886" y="1141"/>
                </a:lnTo>
                <a:lnTo>
                  <a:pt x="2892" y="1107"/>
                </a:lnTo>
                <a:lnTo>
                  <a:pt x="2900" y="1074"/>
                </a:lnTo>
                <a:lnTo>
                  <a:pt x="2907" y="1040"/>
                </a:lnTo>
                <a:lnTo>
                  <a:pt x="2917" y="1007"/>
                </a:lnTo>
                <a:lnTo>
                  <a:pt x="2926" y="975"/>
                </a:lnTo>
                <a:lnTo>
                  <a:pt x="2937" y="942"/>
                </a:lnTo>
                <a:lnTo>
                  <a:pt x="2948" y="910"/>
                </a:lnTo>
                <a:lnTo>
                  <a:pt x="2961" y="878"/>
                </a:lnTo>
                <a:lnTo>
                  <a:pt x="2973" y="848"/>
                </a:lnTo>
                <a:lnTo>
                  <a:pt x="2986" y="817"/>
                </a:lnTo>
                <a:lnTo>
                  <a:pt x="3001" y="786"/>
                </a:lnTo>
                <a:lnTo>
                  <a:pt x="3016" y="756"/>
                </a:lnTo>
                <a:lnTo>
                  <a:pt x="3032" y="726"/>
                </a:lnTo>
                <a:lnTo>
                  <a:pt x="3048" y="697"/>
                </a:lnTo>
                <a:lnTo>
                  <a:pt x="3065" y="668"/>
                </a:lnTo>
                <a:lnTo>
                  <a:pt x="3083" y="640"/>
                </a:lnTo>
                <a:lnTo>
                  <a:pt x="3101" y="612"/>
                </a:lnTo>
                <a:lnTo>
                  <a:pt x="3120" y="585"/>
                </a:lnTo>
                <a:lnTo>
                  <a:pt x="3139" y="558"/>
                </a:lnTo>
                <a:lnTo>
                  <a:pt x="3160" y="531"/>
                </a:lnTo>
                <a:lnTo>
                  <a:pt x="3181" y="505"/>
                </a:lnTo>
                <a:lnTo>
                  <a:pt x="3202" y="480"/>
                </a:lnTo>
                <a:lnTo>
                  <a:pt x="3224" y="455"/>
                </a:lnTo>
                <a:lnTo>
                  <a:pt x="3247" y="430"/>
                </a:lnTo>
                <a:lnTo>
                  <a:pt x="3270" y="407"/>
                </a:lnTo>
                <a:lnTo>
                  <a:pt x="3294" y="383"/>
                </a:lnTo>
                <a:lnTo>
                  <a:pt x="3318" y="361"/>
                </a:lnTo>
                <a:lnTo>
                  <a:pt x="3343" y="339"/>
                </a:lnTo>
                <a:lnTo>
                  <a:pt x="3368" y="317"/>
                </a:lnTo>
                <a:lnTo>
                  <a:pt x="3395" y="296"/>
                </a:lnTo>
                <a:lnTo>
                  <a:pt x="3421" y="276"/>
                </a:lnTo>
                <a:lnTo>
                  <a:pt x="3448" y="257"/>
                </a:lnTo>
                <a:lnTo>
                  <a:pt x="3476" y="238"/>
                </a:lnTo>
                <a:lnTo>
                  <a:pt x="3503" y="220"/>
                </a:lnTo>
                <a:lnTo>
                  <a:pt x="3531" y="201"/>
                </a:lnTo>
                <a:lnTo>
                  <a:pt x="3561" y="184"/>
                </a:lnTo>
                <a:lnTo>
                  <a:pt x="3590" y="168"/>
                </a:lnTo>
                <a:lnTo>
                  <a:pt x="3619" y="153"/>
                </a:lnTo>
                <a:lnTo>
                  <a:pt x="3649" y="138"/>
                </a:lnTo>
                <a:lnTo>
                  <a:pt x="3680" y="123"/>
                </a:lnTo>
                <a:lnTo>
                  <a:pt x="3711" y="110"/>
                </a:lnTo>
                <a:lnTo>
                  <a:pt x="3742" y="97"/>
                </a:lnTo>
                <a:lnTo>
                  <a:pt x="3774" y="84"/>
                </a:lnTo>
                <a:lnTo>
                  <a:pt x="3806" y="74"/>
                </a:lnTo>
                <a:lnTo>
                  <a:pt x="3839" y="63"/>
                </a:lnTo>
                <a:lnTo>
                  <a:pt x="3870" y="54"/>
                </a:lnTo>
                <a:lnTo>
                  <a:pt x="3903" y="44"/>
                </a:lnTo>
                <a:lnTo>
                  <a:pt x="3938" y="36"/>
                </a:lnTo>
                <a:lnTo>
                  <a:pt x="3971" y="29"/>
                </a:lnTo>
                <a:lnTo>
                  <a:pt x="4005" y="23"/>
                </a:lnTo>
                <a:lnTo>
                  <a:pt x="4039" y="16"/>
                </a:lnTo>
                <a:lnTo>
                  <a:pt x="4074" y="12"/>
                </a:lnTo>
                <a:lnTo>
                  <a:pt x="4109" y="8"/>
                </a:lnTo>
                <a:lnTo>
                  <a:pt x="4144" y="5"/>
                </a:lnTo>
                <a:lnTo>
                  <a:pt x="4179" y="2"/>
                </a:lnTo>
                <a:lnTo>
                  <a:pt x="4214" y="1"/>
                </a:lnTo>
                <a:lnTo>
                  <a:pt x="4250" y="0"/>
                </a:lnTo>
                <a:lnTo>
                  <a:pt x="4286" y="1"/>
                </a:lnTo>
                <a:lnTo>
                  <a:pt x="4322" y="2"/>
                </a:lnTo>
                <a:lnTo>
                  <a:pt x="4357" y="5"/>
                </a:lnTo>
                <a:lnTo>
                  <a:pt x="4392" y="8"/>
                </a:lnTo>
                <a:lnTo>
                  <a:pt x="4427" y="12"/>
                </a:lnTo>
                <a:lnTo>
                  <a:pt x="4461" y="16"/>
                </a:lnTo>
                <a:lnTo>
                  <a:pt x="4495" y="23"/>
                </a:lnTo>
                <a:lnTo>
                  <a:pt x="4529" y="29"/>
                </a:lnTo>
                <a:lnTo>
                  <a:pt x="4563" y="36"/>
                </a:lnTo>
                <a:lnTo>
                  <a:pt x="4596" y="44"/>
                </a:lnTo>
                <a:lnTo>
                  <a:pt x="4629" y="54"/>
                </a:lnTo>
                <a:lnTo>
                  <a:pt x="4662" y="63"/>
                </a:lnTo>
                <a:lnTo>
                  <a:pt x="4695" y="74"/>
                </a:lnTo>
                <a:lnTo>
                  <a:pt x="4727" y="84"/>
                </a:lnTo>
                <a:lnTo>
                  <a:pt x="4758" y="97"/>
                </a:lnTo>
                <a:lnTo>
                  <a:pt x="4790" y="110"/>
                </a:lnTo>
                <a:lnTo>
                  <a:pt x="4821" y="123"/>
                </a:lnTo>
                <a:lnTo>
                  <a:pt x="4851" y="138"/>
                </a:lnTo>
                <a:lnTo>
                  <a:pt x="4882" y="153"/>
                </a:lnTo>
                <a:lnTo>
                  <a:pt x="4911" y="168"/>
                </a:lnTo>
                <a:lnTo>
                  <a:pt x="4940" y="184"/>
                </a:lnTo>
                <a:lnTo>
                  <a:pt x="4969" y="201"/>
                </a:lnTo>
                <a:lnTo>
                  <a:pt x="4998" y="220"/>
                </a:lnTo>
                <a:lnTo>
                  <a:pt x="5025" y="238"/>
                </a:lnTo>
                <a:lnTo>
                  <a:pt x="5053" y="257"/>
                </a:lnTo>
                <a:lnTo>
                  <a:pt x="5079" y="276"/>
                </a:lnTo>
                <a:lnTo>
                  <a:pt x="5106" y="296"/>
                </a:lnTo>
                <a:lnTo>
                  <a:pt x="5132" y="317"/>
                </a:lnTo>
                <a:lnTo>
                  <a:pt x="5157" y="339"/>
                </a:lnTo>
                <a:lnTo>
                  <a:pt x="5183" y="361"/>
                </a:lnTo>
                <a:lnTo>
                  <a:pt x="5206" y="383"/>
                </a:lnTo>
                <a:lnTo>
                  <a:pt x="5231" y="407"/>
                </a:lnTo>
                <a:lnTo>
                  <a:pt x="5254" y="430"/>
                </a:lnTo>
                <a:lnTo>
                  <a:pt x="5276" y="455"/>
                </a:lnTo>
                <a:lnTo>
                  <a:pt x="5299" y="480"/>
                </a:lnTo>
                <a:lnTo>
                  <a:pt x="5320" y="505"/>
                </a:lnTo>
                <a:lnTo>
                  <a:pt x="5340" y="531"/>
                </a:lnTo>
                <a:lnTo>
                  <a:pt x="5360" y="558"/>
                </a:lnTo>
                <a:lnTo>
                  <a:pt x="5381" y="585"/>
                </a:lnTo>
                <a:lnTo>
                  <a:pt x="5400" y="612"/>
                </a:lnTo>
                <a:lnTo>
                  <a:pt x="5418" y="640"/>
                </a:lnTo>
                <a:lnTo>
                  <a:pt x="5436" y="668"/>
                </a:lnTo>
                <a:lnTo>
                  <a:pt x="5453" y="697"/>
                </a:lnTo>
                <a:lnTo>
                  <a:pt x="5469" y="726"/>
                </a:lnTo>
                <a:lnTo>
                  <a:pt x="5485" y="756"/>
                </a:lnTo>
                <a:lnTo>
                  <a:pt x="5500" y="786"/>
                </a:lnTo>
                <a:lnTo>
                  <a:pt x="5514" y="817"/>
                </a:lnTo>
                <a:lnTo>
                  <a:pt x="5527" y="848"/>
                </a:lnTo>
                <a:lnTo>
                  <a:pt x="5540" y="878"/>
                </a:lnTo>
                <a:lnTo>
                  <a:pt x="5552" y="910"/>
                </a:lnTo>
                <a:lnTo>
                  <a:pt x="5564" y="942"/>
                </a:lnTo>
                <a:lnTo>
                  <a:pt x="5574" y="975"/>
                </a:lnTo>
                <a:lnTo>
                  <a:pt x="5584" y="1007"/>
                </a:lnTo>
                <a:lnTo>
                  <a:pt x="5592" y="1040"/>
                </a:lnTo>
                <a:lnTo>
                  <a:pt x="5601" y="1074"/>
                </a:lnTo>
                <a:lnTo>
                  <a:pt x="5608" y="1107"/>
                </a:lnTo>
                <a:lnTo>
                  <a:pt x="5615" y="1141"/>
                </a:lnTo>
                <a:lnTo>
                  <a:pt x="5620" y="1175"/>
                </a:lnTo>
                <a:lnTo>
                  <a:pt x="5625" y="1210"/>
                </a:lnTo>
                <a:lnTo>
                  <a:pt x="5629" y="1246"/>
                </a:lnTo>
                <a:lnTo>
                  <a:pt x="5632" y="1281"/>
                </a:lnTo>
                <a:lnTo>
                  <a:pt x="5635" y="1316"/>
                </a:lnTo>
                <a:lnTo>
                  <a:pt x="5636" y="1351"/>
                </a:lnTo>
                <a:lnTo>
                  <a:pt x="5636" y="1387"/>
                </a:lnTo>
                <a:lnTo>
                  <a:pt x="5636" y="1422"/>
                </a:lnTo>
                <a:lnTo>
                  <a:pt x="5635" y="1458"/>
                </a:lnTo>
                <a:lnTo>
                  <a:pt x="5632" y="1494"/>
                </a:lnTo>
                <a:lnTo>
                  <a:pt x="5629" y="1529"/>
                </a:lnTo>
                <a:lnTo>
                  <a:pt x="5625" y="1564"/>
                </a:lnTo>
                <a:lnTo>
                  <a:pt x="5620" y="1598"/>
                </a:lnTo>
                <a:lnTo>
                  <a:pt x="5615" y="1632"/>
                </a:lnTo>
                <a:lnTo>
                  <a:pt x="5608" y="1666"/>
                </a:lnTo>
                <a:lnTo>
                  <a:pt x="5601" y="1700"/>
                </a:lnTo>
                <a:lnTo>
                  <a:pt x="5592" y="1733"/>
                </a:lnTo>
                <a:lnTo>
                  <a:pt x="5584" y="1766"/>
                </a:lnTo>
                <a:lnTo>
                  <a:pt x="5574" y="1799"/>
                </a:lnTo>
                <a:lnTo>
                  <a:pt x="5564" y="1832"/>
                </a:lnTo>
                <a:lnTo>
                  <a:pt x="5552" y="1864"/>
                </a:lnTo>
                <a:lnTo>
                  <a:pt x="5540" y="1895"/>
                </a:lnTo>
                <a:lnTo>
                  <a:pt x="5527" y="1927"/>
                </a:lnTo>
                <a:lnTo>
                  <a:pt x="5514" y="1958"/>
                </a:lnTo>
                <a:lnTo>
                  <a:pt x="5500" y="1987"/>
                </a:lnTo>
                <a:lnTo>
                  <a:pt x="5485" y="2018"/>
                </a:lnTo>
                <a:lnTo>
                  <a:pt x="5469" y="2048"/>
                </a:lnTo>
                <a:lnTo>
                  <a:pt x="5453" y="2077"/>
                </a:lnTo>
                <a:lnTo>
                  <a:pt x="5436" y="2106"/>
                </a:lnTo>
                <a:lnTo>
                  <a:pt x="5418" y="2134"/>
                </a:lnTo>
                <a:lnTo>
                  <a:pt x="5400" y="2162"/>
                </a:lnTo>
                <a:lnTo>
                  <a:pt x="5381" y="2190"/>
                </a:lnTo>
                <a:lnTo>
                  <a:pt x="5360" y="2216"/>
                </a:lnTo>
                <a:lnTo>
                  <a:pt x="5340" y="2243"/>
                </a:lnTo>
                <a:lnTo>
                  <a:pt x="5320" y="2268"/>
                </a:lnTo>
                <a:lnTo>
                  <a:pt x="5299" y="2294"/>
                </a:lnTo>
                <a:lnTo>
                  <a:pt x="5276" y="2318"/>
                </a:lnTo>
                <a:lnTo>
                  <a:pt x="5254" y="2343"/>
                </a:lnTo>
                <a:lnTo>
                  <a:pt x="5231" y="2367"/>
                </a:lnTo>
                <a:lnTo>
                  <a:pt x="5190" y="2406"/>
                </a:lnTo>
                <a:lnTo>
                  <a:pt x="5148" y="2443"/>
                </a:lnTo>
                <a:lnTo>
                  <a:pt x="5104" y="2479"/>
                </a:lnTo>
                <a:lnTo>
                  <a:pt x="5059" y="2512"/>
                </a:lnTo>
                <a:lnTo>
                  <a:pt x="5013" y="2544"/>
                </a:lnTo>
                <a:lnTo>
                  <a:pt x="4966" y="2575"/>
                </a:lnTo>
                <a:lnTo>
                  <a:pt x="4917" y="2603"/>
                </a:lnTo>
                <a:lnTo>
                  <a:pt x="4867" y="2629"/>
                </a:lnTo>
                <a:lnTo>
                  <a:pt x="5114" y="2629"/>
                </a:lnTo>
                <a:lnTo>
                  <a:pt x="5697" y="2231"/>
                </a:lnTo>
                <a:lnTo>
                  <a:pt x="5629" y="2131"/>
                </a:lnTo>
                <a:lnTo>
                  <a:pt x="5853" y="1978"/>
                </a:lnTo>
                <a:lnTo>
                  <a:pt x="6361" y="2721"/>
                </a:lnTo>
                <a:lnTo>
                  <a:pt x="6135" y="2875"/>
                </a:lnTo>
                <a:lnTo>
                  <a:pt x="6057" y="2760"/>
                </a:lnTo>
                <a:lnTo>
                  <a:pt x="5505" y="3136"/>
                </a:lnTo>
                <a:lnTo>
                  <a:pt x="5505" y="5232"/>
                </a:lnTo>
                <a:lnTo>
                  <a:pt x="5505" y="5249"/>
                </a:lnTo>
                <a:lnTo>
                  <a:pt x="5504" y="5265"/>
                </a:lnTo>
                <a:lnTo>
                  <a:pt x="5502" y="5281"/>
                </a:lnTo>
                <a:lnTo>
                  <a:pt x="5499" y="5296"/>
                </a:lnTo>
                <a:lnTo>
                  <a:pt x="5496" y="5312"/>
                </a:lnTo>
                <a:lnTo>
                  <a:pt x="5491" y="5327"/>
                </a:lnTo>
                <a:lnTo>
                  <a:pt x="5486" y="5342"/>
                </a:lnTo>
                <a:lnTo>
                  <a:pt x="5481" y="5357"/>
                </a:lnTo>
                <a:lnTo>
                  <a:pt x="5473" y="5371"/>
                </a:lnTo>
                <a:lnTo>
                  <a:pt x="5467" y="5385"/>
                </a:lnTo>
                <a:lnTo>
                  <a:pt x="5458" y="5399"/>
                </a:lnTo>
                <a:lnTo>
                  <a:pt x="5451" y="5411"/>
                </a:lnTo>
                <a:lnTo>
                  <a:pt x="5441" y="5424"/>
                </a:lnTo>
                <a:lnTo>
                  <a:pt x="5432" y="5437"/>
                </a:lnTo>
                <a:lnTo>
                  <a:pt x="5421" y="5449"/>
                </a:lnTo>
                <a:lnTo>
                  <a:pt x="5410" y="5459"/>
                </a:lnTo>
                <a:lnTo>
                  <a:pt x="5400" y="5470"/>
                </a:lnTo>
                <a:lnTo>
                  <a:pt x="5388" y="5481"/>
                </a:lnTo>
                <a:lnTo>
                  <a:pt x="5375" y="5490"/>
                </a:lnTo>
                <a:lnTo>
                  <a:pt x="5364" y="5499"/>
                </a:lnTo>
                <a:lnTo>
                  <a:pt x="5350" y="5507"/>
                </a:lnTo>
                <a:lnTo>
                  <a:pt x="5337" y="5515"/>
                </a:lnTo>
                <a:lnTo>
                  <a:pt x="5322" y="5522"/>
                </a:lnTo>
                <a:lnTo>
                  <a:pt x="5308" y="5529"/>
                </a:lnTo>
                <a:lnTo>
                  <a:pt x="5293" y="5535"/>
                </a:lnTo>
                <a:lnTo>
                  <a:pt x="5278" y="5540"/>
                </a:lnTo>
                <a:lnTo>
                  <a:pt x="5264" y="5544"/>
                </a:lnTo>
                <a:lnTo>
                  <a:pt x="5248" y="5548"/>
                </a:lnTo>
                <a:lnTo>
                  <a:pt x="5232" y="5551"/>
                </a:lnTo>
                <a:lnTo>
                  <a:pt x="5216" y="5553"/>
                </a:lnTo>
                <a:lnTo>
                  <a:pt x="5200" y="5554"/>
                </a:lnTo>
                <a:lnTo>
                  <a:pt x="5183" y="5554"/>
                </a:lnTo>
                <a:lnTo>
                  <a:pt x="1592" y="5554"/>
                </a:lnTo>
                <a:lnTo>
                  <a:pt x="1575" y="5554"/>
                </a:lnTo>
                <a:lnTo>
                  <a:pt x="1559" y="5553"/>
                </a:lnTo>
                <a:lnTo>
                  <a:pt x="1543" y="5551"/>
                </a:lnTo>
                <a:lnTo>
                  <a:pt x="1527" y="5548"/>
                </a:lnTo>
                <a:lnTo>
                  <a:pt x="1511" y="5544"/>
                </a:lnTo>
                <a:lnTo>
                  <a:pt x="1496" y="5540"/>
                </a:lnTo>
                <a:lnTo>
                  <a:pt x="1481" y="5535"/>
                </a:lnTo>
                <a:lnTo>
                  <a:pt x="1466" y="5529"/>
                </a:lnTo>
                <a:lnTo>
                  <a:pt x="1451" y="5522"/>
                </a:lnTo>
                <a:lnTo>
                  <a:pt x="1438" y="5515"/>
                </a:lnTo>
                <a:lnTo>
                  <a:pt x="1425" y="5507"/>
                </a:lnTo>
                <a:lnTo>
                  <a:pt x="1411" y="5499"/>
                </a:lnTo>
                <a:lnTo>
                  <a:pt x="1398" y="5490"/>
                </a:lnTo>
                <a:lnTo>
                  <a:pt x="1387" y="5481"/>
                </a:lnTo>
                <a:lnTo>
                  <a:pt x="1375" y="5470"/>
                </a:lnTo>
                <a:lnTo>
                  <a:pt x="1363" y="5459"/>
                </a:lnTo>
                <a:lnTo>
                  <a:pt x="1352" y="5449"/>
                </a:lnTo>
                <a:lnTo>
                  <a:pt x="1343" y="5437"/>
                </a:lnTo>
                <a:lnTo>
                  <a:pt x="1333" y="5424"/>
                </a:lnTo>
                <a:lnTo>
                  <a:pt x="1324" y="5411"/>
                </a:lnTo>
                <a:lnTo>
                  <a:pt x="1315" y="5399"/>
                </a:lnTo>
                <a:lnTo>
                  <a:pt x="1308" y="5385"/>
                </a:lnTo>
                <a:lnTo>
                  <a:pt x="1300" y="5371"/>
                </a:lnTo>
                <a:lnTo>
                  <a:pt x="1294" y="5357"/>
                </a:lnTo>
                <a:lnTo>
                  <a:pt x="1289" y="5342"/>
                </a:lnTo>
                <a:lnTo>
                  <a:pt x="1283" y="5327"/>
                </a:lnTo>
                <a:lnTo>
                  <a:pt x="1279" y="5312"/>
                </a:lnTo>
                <a:lnTo>
                  <a:pt x="1276" y="5296"/>
                </a:lnTo>
                <a:lnTo>
                  <a:pt x="1273" y="5281"/>
                </a:lnTo>
                <a:lnTo>
                  <a:pt x="1271" y="5265"/>
                </a:lnTo>
                <a:lnTo>
                  <a:pt x="1269" y="5249"/>
                </a:lnTo>
                <a:lnTo>
                  <a:pt x="1268" y="5232"/>
                </a:lnTo>
                <a:lnTo>
                  <a:pt x="1268" y="4543"/>
                </a:lnTo>
                <a:lnTo>
                  <a:pt x="452" y="4543"/>
                </a:lnTo>
                <a:lnTo>
                  <a:pt x="452" y="4694"/>
                </a:lnTo>
                <a:lnTo>
                  <a:pt x="0" y="4694"/>
                </a:lnTo>
                <a:lnTo>
                  <a:pt x="0" y="3209"/>
                </a:lnTo>
                <a:lnTo>
                  <a:pt x="452" y="3209"/>
                </a:lnTo>
                <a:lnTo>
                  <a:pt x="452" y="3371"/>
                </a:lnTo>
                <a:lnTo>
                  <a:pt x="1268" y="3371"/>
                </a:lnTo>
                <a:lnTo>
                  <a:pt x="1268" y="2952"/>
                </a:lnTo>
                <a:lnTo>
                  <a:pt x="1269" y="2933"/>
                </a:lnTo>
                <a:lnTo>
                  <a:pt x="1272" y="2913"/>
                </a:lnTo>
                <a:lnTo>
                  <a:pt x="1274" y="2894"/>
                </a:lnTo>
                <a:lnTo>
                  <a:pt x="1278" y="2876"/>
                </a:lnTo>
                <a:lnTo>
                  <a:pt x="1283" y="2858"/>
                </a:lnTo>
                <a:lnTo>
                  <a:pt x="1289" y="2840"/>
                </a:lnTo>
                <a:lnTo>
                  <a:pt x="1296" y="2823"/>
                </a:lnTo>
                <a:lnTo>
                  <a:pt x="1304" y="2806"/>
                </a:lnTo>
                <a:lnTo>
                  <a:pt x="1312" y="2790"/>
                </a:lnTo>
                <a:lnTo>
                  <a:pt x="1322" y="2775"/>
                </a:lnTo>
                <a:lnTo>
                  <a:pt x="1332" y="2760"/>
                </a:lnTo>
                <a:lnTo>
                  <a:pt x="1344" y="2745"/>
                </a:lnTo>
                <a:lnTo>
                  <a:pt x="1356" y="2731"/>
                </a:lnTo>
                <a:lnTo>
                  <a:pt x="1368" y="2719"/>
                </a:lnTo>
                <a:lnTo>
                  <a:pt x="1382" y="2707"/>
                </a:lnTo>
                <a:lnTo>
                  <a:pt x="1396" y="2695"/>
                </a:lnTo>
                <a:lnTo>
                  <a:pt x="1350" y="2675"/>
                </a:lnTo>
                <a:lnTo>
                  <a:pt x="1306" y="2652"/>
                </a:lnTo>
                <a:lnTo>
                  <a:pt x="1262" y="2627"/>
                </a:lnTo>
                <a:lnTo>
                  <a:pt x="1219" y="2600"/>
                </a:lnTo>
                <a:lnTo>
                  <a:pt x="1179" y="2572"/>
                </a:lnTo>
                <a:lnTo>
                  <a:pt x="1140" y="2541"/>
                </a:lnTo>
                <a:lnTo>
                  <a:pt x="1102" y="2508"/>
                </a:lnTo>
                <a:lnTo>
                  <a:pt x="1066" y="2474"/>
                </a:lnTo>
                <a:lnTo>
                  <a:pt x="1032" y="2439"/>
                </a:lnTo>
                <a:lnTo>
                  <a:pt x="1000" y="2401"/>
                </a:lnTo>
                <a:lnTo>
                  <a:pt x="970" y="2363"/>
                </a:lnTo>
                <a:lnTo>
                  <a:pt x="942" y="2323"/>
                </a:lnTo>
                <a:lnTo>
                  <a:pt x="915" y="2281"/>
                </a:lnTo>
                <a:lnTo>
                  <a:pt x="891" y="2239"/>
                </a:lnTo>
                <a:lnTo>
                  <a:pt x="868" y="2195"/>
                </a:lnTo>
                <a:lnTo>
                  <a:pt x="847" y="2149"/>
                </a:lnTo>
                <a:lnTo>
                  <a:pt x="829" y="2103"/>
                </a:lnTo>
                <a:lnTo>
                  <a:pt x="813" y="2056"/>
                </a:lnTo>
                <a:lnTo>
                  <a:pt x="799" y="2008"/>
                </a:lnTo>
                <a:lnTo>
                  <a:pt x="788" y="1958"/>
                </a:lnTo>
                <a:lnTo>
                  <a:pt x="783" y="1933"/>
                </a:lnTo>
                <a:lnTo>
                  <a:pt x="779" y="1908"/>
                </a:lnTo>
                <a:lnTo>
                  <a:pt x="776" y="1882"/>
                </a:lnTo>
                <a:lnTo>
                  <a:pt x="772" y="1857"/>
                </a:lnTo>
                <a:lnTo>
                  <a:pt x="770" y="1831"/>
                </a:lnTo>
                <a:lnTo>
                  <a:pt x="768" y="1804"/>
                </a:lnTo>
                <a:lnTo>
                  <a:pt x="767" y="1779"/>
                </a:lnTo>
                <a:lnTo>
                  <a:pt x="767" y="1752"/>
                </a:lnTo>
                <a:lnTo>
                  <a:pt x="767" y="1726"/>
                </a:lnTo>
                <a:lnTo>
                  <a:pt x="768" y="1699"/>
                </a:lnTo>
                <a:lnTo>
                  <a:pt x="770" y="1673"/>
                </a:lnTo>
                <a:lnTo>
                  <a:pt x="772" y="1648"/>
                </a:lnTo>
                <a:lnTo>
                  <a:pt x="776" y="1622"/>
                </a:lnTo>
                <a:lnTo>
                  <a:pt x="779" y="1597"/>
                </a:lnTo>
                <a:lnTo>
                  <a:pt x="783" y="1571"/>
                </a:lnTo>
                <a:lnTo>
                  <a:pt x="788" y="1546"/>
                </a:lnTo>
                <a:lnTo>
                  <a:pt x="799" y="1497"/>
                </a:lnTo>
                <a:lnTo>
                  <a:pt x="813" y="1449"/>
                </a:lnTo>
                <a:lnTo>
                  <a:pt x="829" y="1401"/>
                </a:lnTo>
                <a:lnTo>
                  <a:pt x="847" y="1354"/>
                </a:lnTo>
                <a:lnTo>
                  <a:pt x="868" y="1309"/>
                </a:lnTo>
                <a:lnTo>
                  <a:pt x="891" y="1266"/>
                </a:lnTo>
                <a:lnTo>
                  <a:pt x="915" y="1222"/>
                </a:lnTo>
                <a:lnTo>
                  <a:pt x="942" y="1181"/>
                </a:lnTo>
                <a:lnTo>
                  <a:pt x="970" y="1141"/>
                </a:lnTo>
                <a:lnTo>
                  <a:pt x="1000" y="1103"/>
                </a:lnTo>
                <a:lnTo>
                  <a:pt x="1032" y="1066"/>
                </a:lnTo>
                <a:lnTo>
                  <a:pt x="1066" y="1030"/>
                </a:lnTo>
                <a:lnTo>
                  <a:pt x="1101" y="997"/>
                </a:lnTo>
                <a:lnTo>
                  <a:pt x="1139" y="964"/>
                </a:lnTo>
                <a:lnTo>
                  <a:pt x="1177" y="934"/>
                </a:lnTo>
                <a:lnTo>
                  <a:pt x="1217" y="905"/>
                </a:lnTo>
                <a:lnTo>
                  <a:pt x="1259" y="878"/>
                </a:lnTo>
                <a:lnTo>
                  <a:pt x="1301" y="854"/>
                </a:lnTo>
                <a:lnTo>
                  <a:pt x="1346" y="832"/>
                </a:lnTo>
                <a:lnTo>
                  <a:pt x="1391" y="811"/>
                </a:lnTo>
                <a:lnTo>
                  <a:pt x="1438" y="793"/>
                </a:lnTo>
                <a:lnTo>
                  <a:pt x="1484" y="777"/>
                </a:lnTo>
                <a:lnTo>
                  <a:pt x="1533" y="763"/>
                </a:lnTo>
                <a:lnTo>
                  <a:pt x="1582" y="752"/>
                </a:lnTo>
                <a:lnTo>
                  <a:pt x="1608" y="746"/>
                </a:lnTo>
                <a:lnTo>
                  <a:pt x="1632" y="742"/>
                </a:lnTo>
                <a:lnTo>
                  <a:pt x="1658" y="739"/>
                </a:lnTo>
                <a:lnTo>
                  <a:pt x="1683" y="736"/>
                </a:lnTo>
                <a:lnTo>
                  <a:pt x="1710" y="734"/>
                </a:lnTo>
                <a:lnTo>
                  <a:pt x="1736" y="733"/>
                </a:lnTo>
                <a:lnTo>
                  <a:pt x="1762" y="732"/>
                </a:lnTo>
                <a:lnTo>
                  <a:pt x="1788" y="730"/>
                </a:lnTo>
                <a:lnTo>
                  <a:pt x="1814" y="732"/>
                </a:lnTo>
                <a:lnTo>
                  <a:pt x="1841" y="733"/>
                </a:lnTo>
                <a:lnTo>
                  <a:pt x="1867" y="734"/>
                </a:lnTo>
                <a:lnTo>
                  <a:pt x="1893" y="736"/>
                </a:lnTo>
                <a:lnTo>
                  <a:pt x="1919" y="739"/>
                </a:lnTo>
                <a:lnTo>
                  <a:pt x="1944" y="742"/>
                </a:lnTo>
                <a:lnTo>
                  <a:pt x="1969" y="746"/>
                </a:lnTo>
                <a:lnTo>
                  <a:pt x="1994" y="752"/>
                </a:lnTo>
                <a:lnTo>
                  <a:pt x="2043" y="763"/>
                </a:lnTo>
                <a:lnTo>
                  <a:pt x="2092" y="777"/>
                </a:lnTo>
                <a:lnTo>
                  <a:pt x="2139" y="793"/>
                </a:lnTo>
                <a:lnTo>
                  <a:pt x="2186" y="811"/>
                </a:lnTo>
                <a:lnTo>
                  <a:pt x="2230" y="832"/>
                </a:lnTo>
                <a:lnTo>
                  <a:pt x="2275" y="854"/>
                </a:lnTo>
                <a:lnTo>
                  <a:pt x="2318" y="878"/>
                </a:lnTo>
                <a:lnTo>
                  <a:pt x="2359" y="905"/>
                </a:lnTo>
                <a:lnTo>
                  <a:pt x="2399" y="934"/>
                </a:lnTo>
                <a:lnTo>
                  <a:pt x="2438" y="964"/>
                </a:lnTo>
                <a:lnTo>
                  <a:pt x="2475" y="997"/>
                </a:lnTo>
                <a:lnTo>
                  <a:pt x="2510" y="1030"/>
                </a:lnTo>
                <a:lnTo>
                  <a:pt x="2544" y="1066"/>
                </a:lnTo>
                <a:lnTo>
                  <a:pt x="2576" y="1103"/>
                </a:lnTo>
                <a:lnTo>
                  <a:pt x="2606" y="1141"/>
                </a:lnTo>
                <a:lnTo>
                  <a:pt x="2635" y="1181"/>
                </a:lnTo>
                <a:lnTo>
                  <a:pt x="2661" y="1222"/>
                </a:lnTo>
                <a:lnTo>
                  <a:pt x="2686" y="1266"/>
                </a:lnTo>
                <a:lnTo>
                  <a:pt x="2708" y="1309"/>
                </a:lnTo>
                <a:lnTo>
                  <a:pt x="2729" y="1354"/>
                </a:lnTo>
                <a:lnTo>
                  <a:pt x="2748" y="1401"/>
                </a:lnTo>
                <a:lnTo>
                  <a:pt x="2764" y="1449"/>
                </a:lnTo>
                <a:lnTo>
                  <a:pt x="2778" y="1497"/>
                </a:lnTo>
                <a:lnTo>
                  <a:pt x="2788" y="1546"/>
                </a:lnTo>
                <a:lnTo>
                  <a:pt x="2793" y="1571"/>
                </a:lnTo>
                <a:lnTo>
                  <a:pt x="2798" y="1597"/>
                </a:lnTo>
                <a:lnTo>
                  <a:pt x="2801" y="1622"/>
                </a:lnTo>
                <a:lnTo>
                  <a:pt x="2804" y="1648"/>
                </a:lnTo>
                <a:lnTo>
                  <a:pt x="2806" y="1673"/>
                </a:lnTo>
                <a:lnTo>
                  <a:pt x="2808" y="1699"/>
                </a:lnTo>
                <a:lnTo>
                  <a:pt x="2809" y="1726"/>
                </a:lnTo>
                <a:lnTo>
                  <a:pt x="2809" y="1752"/>
                </a:lnTo>
                <a:lnTo>
                  <a:pt x="2809" y="1779"/>
                </a:lnTo>
                <a:lnTo>
                  <a:pt x="2808" y="1804"/>
                </a:lnTo>
                <a:lnTo>
                  <a:pt x="2806" y="1831"/>
                </a:lnTo>
                <a:lnTo>
                  <a:pt x="2804" y="1857"/>
                </a:lnTo>
                <a:lnTo>
                  <a:pt x="2801" y="1882"/>
                </a:lnTo>
                <a:lnTo>
                  <a:pt x="2798" y="1908"/>
                </a:lnTo>
                <a:lnTo>
                  <a:pt x="2793" y="1933"/>
                </a:lnTo>
                <a:lnTo>
                  <a:pt x="2788" y="1958"/>
                </a:lnTo>
                <a:lnTo>
                  <a:pt x="2778" y="2008"/>
                </a:lnTo>
                <a:lnTo>
                  <a:pt x="2764" y="2056"/>
                </a:lnTo>
                <a:lnTo>
                  <a:pt x="2748" y="2103"/>
                </a:lnTo>
                <a:lnTo>
                  <a:pt x="2729" y="2149"/>
                </a:lnTo>
                <a:lnTo>
                  <a:pt x="2708" y="2195"/>
                </a:lnTo>
                <a:lnTo>
                  <a:pt x="2686" y="2239"/>
                </a:lnTo>
                <a:lnTo>
                  <a:pt x="2661" y="2281"/>
                </a:lnTo>
                <a:lnTo>
                  <a:pt x="2635" y="2323"/>
                </a:lnTo>
                <a:lnTo>
                  <a:pt x="2606" y="2363"/>
                </a:lnTo>
                <a:lnTo>
                  <a:pt x="2576" y="2401"/>
                </a:lnTo>
                <a:lnTo>
                  <a:pt x="2544" y="2439"/>
                </a:lnTo>
                <a:lnTo>
                  <a:pt x="2510" y="2474"/>
                </a:lnTo>
                <a:lnTo>
                  <a:pt x="2488" y="2496"/>
                </a:lnTo>
                <a:lnTo>
                  <a:pt x="2465" y="2517"/>
                </a:lnTo>
                <a:lnTo>
                  <a:pt x="2440" y="2538"/>
                </a:lnTo>
                <a:lnTo>
                  <a:pt x="2416" y="2558"/>
                </a:lnTo>
                <a:lnTo>
                  <a:pt x="2390" y="2577"/>
                </a:lnTo>
                <a:lnTo>
                  <a:pt x="2365" y="2595"/>
                </a:lnTo>
                <a:lnTo>
                  <a:pt x="2338" y="2612"/>
                </a:lnTo>
                <a:lnTo>
                  <a:pt x="2311" y="2629"/>
                </a:lnTo>
                <a:close/>
                <a:moveTo>
                  <a:pt x="4969" y="2053"/>
                </a:moveTo>
                <a:lnTo>
                  <a:pt x="4437" y="1746"/>
                </a:lnTo>
                <a:lnTo>
                  <a:pt x="4437" y="2349"/>
                </a:lnTo>
                <a:lnTo>
                  <a:pt x="4473" y="2341"/>
                </a:lnTo>
                <a:lnTo>
                  <a:pt x="4509" y="2332"/>
                </a:lnTo>
                <a:lnTo>
                  <a:pt x="4544" y="2322"/>
                </a:lnTo>
                <a:lnTo>
                  <a:pt x="4579" y="2310"/>
                </a:lnTo>
                <a:lnTo>
                  <a:pt x="4613" y="2297"/>
                </a:lnTo>
                <a:lnTo>
                  <a:pt x="4647" y="2283"/>
                </a:lnTo>
                <a:lnTo>
                  <a:pt x="4680" y="2267"/>
                </a:lnTo>
                <a:lnTo>
                  <a:pt x="4712" y="2251"/>
                </a:lnTo>
                <a:lnTo>
                  <a:pt x="4744" y="2233"/>
                </a:lnTo>
                <a:lnTo>
                  <a:pt x="4775" y="2214"/>
                </a:lnTo>
                <a:lnTo>
                  <a:pt x="4805" y="2195"/>
                </a:lnTo>
                <a:lnTo>
                  <a:pt x="4835" y="2174"/>
                </a:lnTo>
                <a:lnTo>
                  <a:pt x="4862" y="2151"/>
                </a:lnTo>
                <a:lnTo>
                  <a:pt x="4890" y="2129"/>
                </a:lnTo>
                <a:lnTo>
                  <a:pt x="4917" y="2105"/>
                </a:lnTo>
                <a:lnTo>
                  <a:pt x="4943" y="2080"/>
                </a:lnTo>
                <a:lnTo>
                  <a:pt x="4969" y="2053"/>
                </a:lnTo>
                <a:close/>
                <a:moveTo>
                  <a:pt x="3870" y="1419"/>
                </a:moveTo>
                <a:lnTo>
                  <a:pt x="3314" y="1098"/>
                </a:lnTo>
                <a:lnTo>
                  <a:pt x="3304" y="1132"/>
                </a:lnTo>
                <a:lnTo>
                  <a:pt x="3296" y="1167"/>
                </a:lnTo>
                <a:lnTo>
                  <a:pt x="3288" y="1203"/>
                </a:lnTo>
                <a:lnTo>
                  <a:pt x="3282" y="1239"/>
                </a:lnTo>
                <a:lnTo>
                  <a:pt x="3277" y="1275"/>
                </a:lnTo>
                <a:lnTo>
                  <a:pt x="3273" y="1312"/>
                </a:lnTo>
                <a:lnTo>
                  <a:pt x="3271" y="1349"/>
                </a:lnTo>
                <a:lnTo>
                  <a:pt x="3270" y="1387"/>
                </a:lnTo>
                <a:lnTo>
                  <a:pt x="3271" y="1432"/>
                </a:lnTo>
                <a:lnTo>
                  <a:pt x="3275" y="1477"/>
                </a:lnTo>
                <a:lnTo>
                  <a:pt x="3280" y="1520"/>
                </a:lnTo>
                <a:lnTo>
                  <a:pt x="3286" y="1564"/>
                </a:lnTo>
                <a:lnTo>
                  <a:pt x="3295" y="1606"/>
                </a:lnTo>
                <a:lnTo>
                  <a:pt x="3305" y="1648"/>
                </a:lnTo>
                <a:lnTo>
                  <a:pt x="3318" y="1689"/>
                </a:lnTo>
                <a:lnTo>
                  <a:pt x="3332" y="1730"/>
                </a:lnTo>
                <a:lnTo>
                  <a:pt x="3870" y="1419"/>
                </a:lnTo>
                <a:close/>
                <a:moveTo>
                  <a:pt x="3493" y="766"/>
                </a:moveTo>
                <a:lnTo>
                  <a:pt x="4060" y="1092"/>
                </a:lnTo>
                <a:lnTo>
                  <a:pt x="4060" y="426"/>
                </a:lnTo>
                <a:lnTo>
                  <a:pt x="4024" y="433"/>
                </a:lnTo>
                <a:lnTo>
                  <a:pt x="3988" y="443"/>
                </a:lnTo>
                <a:lnTo>
                  <a:pt x="3952" y="454"/>
                </a:lnTo>
                <a:lnTo>
                  <a:pt x="3918" y="465"/>
                </a:lnTo>
                <a:lnTo>
                  <a:pt x="3884" y="478"/>
                </a:lnTo>
                <a:lnTo>
                  <a:pt x="3850" y="492"/>
                </a:lnTo>
                <a:lnTo>
                  <a:pt x="3818" y="507"/>
                </a:lnTo>
                <a:lnTo>
                  <a:pt x="3786" y="524"/>
                </a:lnTo>
                <a:lnTo>
                  <a:pt x="3754" y="542"/>
                </a:lnTo>
                <a:lnTo>
                  <a:pt x="3725" y="560"/>
                </a:lnTo>
                <a:lnTo>
                  <a:pt x="3695" y="580"/>
                </a:lnTo>
                <a:lnTo>
                  <a:pt x="3665" y="601"/>
                </a:lnTo>
                <a:lnTo>
                  <a:pt x="3637" y="623"/>
                </a:lnTo>
                <a:lnTo>
                  <a:pt x="3610" y="645"/>
                </a:lnTo>
                <a:lnTo>
                  <a:pt x="3583" y="670"/>
                </a:lnTo>
                <a:lnTo>
                  <a:pt x="3558" y="694"/>
                </a:lnTo>
                <a:lnTo>
                  <a:pt x="3525" y="729"/>
                </a:lnTo>
                <a:lnTo>
                  <a:pt x="3493" y="766"/>
                </a:lnTo>
                <a:close/>
                <a:moveTo>
                  <a:pt x="4625" y="1419"/>
                </a:moveTo>
                <a:lnTo>
                  <a:pt x="5168" y="1732"/>
                </a:lnTo>
                <a:lnTo>
                  <a:pt x="5182" y="1692"/>
                </a:lnTo>
                <a:lnTo>
                  <a:pt x="5194" y="1650"/>
                </a:lnTo>
                <a:lnTo>
                  <a:pt x="5205" y="1607"/>
                </a:lnTo>
                <a:lnTo>
                  <a:pt x="5214" y="1565"/>
                </a:lnTo>
                <a:lnTo>
                  <a:pt x="5221" y="1521"/>
                </a:lnTo>
                <a:lnTo>
                  <a:pt x="5225" y="1477"/>
                </a:lnTo>
                <a:lnTo>
                  <a:pt x="5228" y="1432"/>
                </a:lnTo>
                <a:lnTo>
                  <a:pt x="5230" y="1387"/>
                </a:lnTo>
                <a:lnTo>
                  <a:pt x="5230" y="1349"/>
                </a:lnTo>
                <a:lnTo>
                  <a:pt x="5227" y="1312"/>
                </a:lnTo>
                <a:lnTo>
                  <a:pt x="5223" y="1274"/>
                </a:lnTo>
                <a:lnTo>
                  <a:pt x="5219" y="1238"/>
                </a:lnTo>
                <a:lnTo>
                  <a:pt x="5212" y="1201"/>
                </a:lnTo>
                <a:lnTo>
                  <a:pt x="5205" y="1166"/>
                </a:lnTo>
                <a:lnTo>
                  <a:pt x="5195" y="1131"/>
                </a:lnTo>
                <a:lnTo>
                  <a:pt x="5186" y="1096"/>
                </a:lnTo>
                <a:lnTo>
                  <a:pt x="4625" y="1419"/>
                </a:lnTo>
                <a:close/>
                <a:moveTo>
                  <a:pt x="4060" y="1746"/>
                </a:moveTo>
                <a:lnTo>
                  <a:pt x="3530" y="2051"/>
                </a:lnTo>
                <a:lnTo>
                  <a:pt x="3558" y="2080"/>
                </a:lnTo>
                <a:lnTo>
                  <a:pt x="3583" y="2105"/>
                </a:lnTo>
                <a:lnTo>
                  <a:pt x="3610" y="2128"/>
                </a:lnTo>
                <a:lnTo>
                  <a:pt x="3637" y="2151"/>
                </a:lnTo>
                <a:lnTo>
                  <a:pt x="3665" y="2173"/>
                </a:lnTo>
                <a:lnTo>
                  <a:pt x="3695" y="2194"/>
                </a:lnTo>
                <a:lnTo>
                  <a:pt x="3725" y="2214"/>
                </a:lnTo>
                <a:lnTo>
                  <a:pt x="3754" y="2232"/>
                </a:lnTo>
                <a:lnTo>
                  <a:pt x="3786" y="2250"/>
                </a:lnTo>
                <a:lnTo>
                  <a:pt x="3818" y="2266"/>
                </a:lnTo>
                <a:lnTo>
                  <a:pt x="3850" y="2282"/>
                </a:lnTo>
                <a:lnTo>
                  <a:pt x="3884" y="2296"/>
                </a:lnTo>
                <a:lnTo>
                  <a:pt x="3918" y="2309"/>
                </a:lnTo>
                <a:lnTo>
                  <a:pt x="3952" y="2321"/>
                </a:lnTo>
                <a:lnTo>
                  <a:pt x="3988" y="2331"/>
                </a:lnTo>
                <a:lnTo>
                  <a:pt x="4024" y="2341"/>
                </a:lnTo>
                <a:lnTo>
                  <a:pt x="4060" y="2348"/>
                </a:lnTo>
                <a:lnTo>
                  <a:pt x="4060" y="1746"/>
                </a:lnTo>
                <a:close/>
                <a:moveTo>
                  <a:pt x="4437" y="1092"/>
                </a:moveTo>
                <a:lnTo>
                  <a:pt x="5006" y="763"/>
                </a:lnTo>
                <a:lnTo>
                  <a:pt x="4975" y="728"/>
                </a:lnTo>
                <a:lnTo>
                  <a:pt x="4943" y="694"/>
                </a:lnTo>
                <a:lnTo>
                  <a:pt x="4917" y="669"/>
                </a:lnTo>
                <a:lnTo>
                  <a:pt x="4890" y="645"/>
                </a:lnTo>
                <a:lnTo>
                  <a:pt x="4862" y="622"/>
                </a:lnTo>
                <a:lnTo>
                  <a:pt x="4835" y="601"/>
                </a:lnTo>
                <a:lnTo>
                  <a:pt x="4805" y="579"/>
                </a:lnTo>
                <a:lnTo>
                  <a:pt x="4775" y="559"/>
                </a:lnTo>
                <a:lnTo>
                  <a:pt x="4744" y="541"/>
                </a:lnTo>
                <a:lnTo>
                  <a:pt x="4712" y="523"/>
                </a:lnTo>
                <a:lnTo>
                  <a:pt x="4680" y="506"/>
                </a:lnTo>
                <a:lnTo>
                  <a:pt x="4647" y="491"/>
                </a:lnTo>
                <a:lnTo>
                  <a:pt x="4613" y="477"/>
                </a:lnTo>
                <a:lnTo>
                  <a:pt x="4579" y="463"/>
                </a:lnTo>
                <a:lnTo>
                  <a:pt x="4544" y="453"/>
                </a:lnTo>
                <a:lnTo>
                  <a:pt x="4509" y="442"/>
                </a:lnTo>
                <a:lnTo>
                  <a:pt x="4473" y="432"/>
                </a:lnTo>
                <a:lnTo>
                  <a:pt x="4437" y="425"/>
                </a:lnTo>
                <a:lnTo>
                  <a:pt x="4437" y="1092"/>
                </a:lnTo>
                <a:close/>
                <a:moveTo>
                  <a:pt x="2318" y="2243"/>
                </a:moveTo>
                <a:lnTo>
                  <a:pt x="1925" y="2016"/>
                </a:lnTo>
                <a:lnTo>
                  <a:pt x="1925" y="2461"/>
                </a:lnTo>
                <a:lnTo>
                  <a:pt x="1953" y="2455"/>
                </a:lnTo>
                <a:lnTo>
                  <a:pt x="1979" y="2448"/>
                </a:lnTo>
                <a:lnTo>
                  <a:pt x="2005" y="2441"/>
                </a:lnTo>
                <a:lnTo>
                  <a:pt x="2030" y="2432"/>
                </a:lnTo>
                <a:lnTo>
                  <a:pt x="2056" y="2423"/>
                </a:lnTo>
                <a:lnTo>
                  <a:pt x="2080" y="2412"/>
                </a:lnTo>
                <a:lnTo>
                  <a:pt x="2105" y="2400"/>
                </a:lnTo>
                <a:lnTo>
                  <a:pt x="2128" y="2389"/>
                </a:lnTo>
                <a:lnTo>
                  <a:pt x="2152" y="2376"/>
                </a:lnTo>
                <a:lnTo>
                  <a:pt x="2175" y="2362"/>
                </a:lnTo>
                <a:lnTo>
                  <a:pt x="2196" y="2347"/>
                </a:lnTo>
                <a:lnTo>
                  <a:pt x="2219" y="2331"/>
                </a:lnTo>
                <a:lnTo>
                  <a:pt x="2239" y="2315"/>
                </a:lnTo>
                <a:lnTo>
                  <a:pt x="2260" y="2298"/>
                </a:lnTo>
                <a:lnTo>
                  <a:pt x="2279" y="2281"/>
                </a:lnTo>
                <a:lnTo>
                  <a:pt x="2299" y="2262"/>
                </a:lnTo>
                <a:lnTo>
                  <a:pt x="2318" y="2243"/>
                </a:lnTo>
                <a:close/>
                <a:moveTo>
                  <a:pt x="1509" y="1776"/>
                </a:moveTo>
                <a:lnTo>
                  <a:pt x="1098" y="1539"/>
                </a:lnTo>
                <a:lnTo>
                  <a:pt x="1092" y="1565"/>
                </a:lnTo>
                <a:lnTo>
                  <a:pt x="1084" y="1590"/>
                </a:lnTo>
                <a:lnTo>
                  <a:pt x="1079" y="1616"/>
                </a:lnTo>
                <a:lnTo>
                  <a:pt x="1075" y="1643"/>
                </a:lnTo>
                <a:lnTo>
                  <a:pt x="1072" y="1670"/>
                </a:lnTo>
                <a:lnTo>
                  <a:pt x="1068" y="1697"/>
                </a:lnTo>
                <a:lnTo>
                  <a:pt x="1067" y="1725"/>
                </a:lnTo>
                <a:lnTo>
                  <a:pt x="1066" y="1752"/>
                </a:lnTo>
                <a:lnTo>
                  <a:pt x="1067" y="1785"/>
                </a:lnTo>
                <a:lnTo>
                  <a:pt x="1069" y="1818"/>
                </a:lnTo>
                <a:lnTo>
                  <a:pt x="1074" y="1850"/>
                </a:lnTo>
                <a:lnTo>
                  <a:pt x="1078" y="1882"/>
                </a:lnTo>
                <a:lnTo>
                  <a:pt x="1084" y="1914"/>
                </a:lnTo>
                <a:lnTo>
                  <a:pt x="1093" y="1945"/>
                </a:lnTo>
                <a:lnTo>
                  <a:pt x="1101" y="1975"/>
                </a:lnTo>
                <a:lnTo>
                  <a:pt x="1112" y="2004"/>
                </a:lnTo>
                <a:lnTo>
                  <a:pt x="1509" y="1776"/>
                </a:lnTo>
                <a:close/>
                <a:moveTo>
                  <a:pt x="1230" y="1295"/>
                </a:moveTo>
                <a:lnTo>
                  <a:pt x="1647" y="1535"/>
                </a:lnTo>
                <a:lnTo>
                  <a:pt x="1647" y="1044"/>
                </a:lnTo>
                <a:lnTo>
                  <a:pt x="1621" y="1050"/>
                </a:lnTo>
                <a:lnTo>
                  <a:pt x="1595" y="1056"/>
                </a:lnTo>
                <a:lnTo>
                  <a:pt x="1569" y="1065"/>
                </a:lnTo>
                <a:lnTo>
                  <a:pt x="1544" y="1073"/>
                </a:lnTo>
                <a:lnTo>
                  <a:pt x="1519" y="1083"/>
                </a:lnTo>
                <a:lnTo>
                  <a:pt x="1494" y="1092"/>
                </a:lnTo>
                <a:lnTo>
                  <a:pt x="1470" y="1104"/>
                </a:lnTo>
                <a:lnTo>
                  <a:pt x="1446" y="1116"/>
                </a:lnTo>
                <a:lnTo>
                  <a:pt x="1424" y="1130"/>
                </a:lnTo>
                <a:lnTo>
                  <a:pt x="1400" y="1143"/>
                </a:lnTo>
                <a:lnTo>
                  <a:pt x="1379" y="1157"/>
                </a:lnTo>
                <a:lnTo>
                  <a:pt x="1358" y="1173"/>
                </a:lnTo>
                <a:lnTo>
                  <a:pt x="1337" y="1189"/>
                </a:lnTo>
                <a:lnTo>
                  <a:pt x="1316" y="1206"/>
                </a:lnTo>
                <a:lnTo>
                  <a:pt x="1297" y="1223"/>
                </a:lnTo>
                <a:lnTo>
                  <a:pt x="1278" y="1241"/>
                </a:lnTo>
                <a:lnTo>
                  <a:pt x="1254" y="1267"/>
                </a:lnTo>
                <a:lnTo>
                  <a:pt x="1230" y="1295"/>
                </a:lnTo>
                <a:close/>
                <a:moveTo>
                  <a:pt x="2064" y="1776"/>
                </a:moveTo>
                <a:lnTo>
                  <a:pt x="2464" y="2007"/>
                </a:lnTo>
                <a:lnTo>
                  <a:pt x="2474" y="1977"/>
                </a:lnTo>
                <a:lnTo>
                  <a:pt x="2484" y="1946"/>
                </a:lnTo>
                <a:lnTo>
                  <a:pt x="2491" y="1915"/>
                </a:lnTo>
                <a:lnTo>
                  <a:pt x="2498" y="1883"/>
                </a:lnTo>
                <a:lnTo>
                  <a:pt x="2503" y="1851"/>
                </a:lnTo>
                <a:lnTo>
                  <a:pt x="2507" y="1818"/>
                </a:lnTo>
                <a:lnTo>
                  <a:pt x="2509" y="1785"/>
                </a:lnTo>
                <a:lnTo>
                  <a:pt x="2510" y="1752"/>
                </a:lnTo>
                <a:lnTo>
                  <a:pt x="2509" y="1725"/>
                </a:lnTo>
                <a:lnTo>
                  <a:pt x="2508" y="1697"/>
                </a:lnTo>
                <a:lnTo>
                  <a:pt x="2505" y="1669"/>
                </a:lnTo>
                <a:lnTo>
                  <a:pt x="2502" y="1642"/>
                </a:lnTo>
                <a:lnTo>
                  <a:pt x="2497" y="1615"/>
                </a:lnTo>
                <a:lnTo>
                  <a:pt x="2491" y="1589"/>
                </a:lnTo>
                <a:lnTo>
                  <a:pt x="2485" y="1563"/>
                </a:lnTo>
                <a:lnTo>
                  <a:pt x="2477" y="1537"/>
                </a:lnTo>
                <a:lnTo>
                  <a:pt x="2064" y="1776"/>
                </a:lnTo>
                <a:close/>
                <a:moveTo>
                  <a:pt x="1647" y="2016"/>
                </a:moveTo>
                <a:lnTo>
                  <a:pt x="1258" y="2242"/>
                </a:lnTo>
                <a:lnTo>
                  <a:pt x="1278" y="2262"/>
                </a:lnTo>
                <a:lnTo>
                  <a:pt x="1297" y="2280"/>
                </a:lnTo>
                <a:lnTo>
                  <a:pt x="1316" y="2298"/>
                </a:lnTo>
                <a:lnTo>
                  <a:pt x="1337" y="2315"/>
                </a:lnTo>
                <a:lnTo>
                  <a:pt x="1358" y="2331"/>
                </a:lnTo>
                <a:lnTo>
                  <a:pt x="1379" y="2346"/>
                </a:lnTo>
                <a:lnTo>
                  <a:pt x="1400" y="2361"/>
                </a:lnTo>
                <a:lnTo>
                  <a:pt x="1424" y="2375"/>
                </a:lnTo>
                <a:lnTo>
                  <a:pt x="1446" y="2388"/>
                </a:lnTo>
                <a:lnTo>
                  <a:pt x="1470" y="2400"/>
                </a:lnTo>
                <a:lnTo>
                  <a:pt x="1494" y="2411"/>
                </a:lnTo>
                <a:lnTo>
                  <a:pt x="1519" y="2422"/>
                </a:lnTo>
                <a:lnTo>
                  <a:pt x="1544" y="2431"/>
                </a:lnTo>
                <a:lnTo>
                  <a:pt x="1569" y="2440"/>
                </a:lnTo>
                <a:lnTo>
                  <a:pt x="1595" y="2447"/>
                </a:lnTo>
                <a:lnTo>
                  <a:pt x="1621" y="2455"/>
                </a:lnTo>
                <a:lnTo>
                  <a:pt x="1647" y="2460"/>
                </a:lnTo>
                <a:lnTo>
                  <a:pt x="1647" y="2016"/>
                </a:lnTo>
                <a:close/>
                <a:moveTo>
                  <a:pt x="1925" y="1535"/>
                </a:moveTo>
                <a:lnTo>
                  <a:pt x="2345" y="1292"/>
                </a:lnTo>
                <a:lnTo>
                  <a:pt x="2322" y="1267"/>
                </a:lnTo>
                <a:lnTo>
                  <a:pt x="2299" y="1241"/>
                </a:lnTo>
                <a:lnTo>
                  <a:pt x="2279" y="1223"/>
                </a:lnTo>
                <a:lnTo>
                  <a:pt x="2260" y="1205"/>
                </a:lnTo>
                <a:lnTo>
                  <a:pt x="2239" y="1189"/>
                </a:lnTo>
                <a:lnTo>
                  <a:pt x="2219" y="1172"/>
                </a:lnTo>
                <a:lnTo>
                  <a:pt x="2196" y="1157"/>
                </a:lnTo>
                <a:lnTo>
                  <a:pt x="2175" y="1142"/>
                </a:lnTo>
                <a:lnTo>
                  <a:pt x="2152" y="1129"/>
                </a:lnTo>
                <a:lnTo>
                  <a:pt x="2128" y="1116"/>
                </a:lnTo>
                <a:lnTo>
                  <a:pt x="2105" y="1103"/>
                </a:lnTo>
                <a:lnTo>
                  <a:pt x="2080" y="1092"/>
                </a:lnTo>
                <a:lnTo>
                  <a:pt x="2056" y="1082"/>
                </a:lnTo>
                <a:lnTo>
                  <a:pt x="2030" y="1072"/>
                </a:lnTo>
                <a:lnTo>
                  <a:pt x="2005" y="1064"/>
                </a:lnTo>
                <a:lnTo>
                  <a:pt x="1979" y="1056"/>
                </a:lnTo>
                <a:lnTo>
                  <a:pt x="1953" y="1049"/>
                </a:lnTo>
                <a:lnTo>
                  <a:pt x="1925" y="1043"/>
                </a:lnTo>
                <a:lnTo>
                  <a:pt x="1925" y="1535"/>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50" name="矩形 49"/>
          <p:cNvSpPr/>
          <p:nvPr/>
        </p:nvSpPr>
        <p:spPr>
          <a:xfrm>
            <a:off x="6114057" y="1694045"/>
            <a:ext cx="5069113"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OTHERS"/>
  <p:tag name="ID" val="553532"/>
</p:tagLst>
</file>

<file path=ppt/tags/tag10.xml><?xml version="1.0" encoding="utf-8"?>
<p:tagLst xmlns:p="http://schemas.openxmlformats.org/presentationml/2006/main">
  <p:tag name="MH" val="20160621213506"/>
  <p:tag name="MH_LIBRARY" val="CONTENTS"/>
  <p:tag name="MH_TYPE" val="ENTRY"/>
  <p:tag name="ID" val="553532"/>
  <p:tag name="MH_ORDER" val="1"/>
</p:tagLst>
</file>

<file path=ppt/tags/tag11.xml><?xml version="1.0" encoding="utf-8"?>
<p:tagLst xmlns:p="http://schemas.openxmlformats.org/presentationml/2006/main">
  <p:tag name="MH" val="20160621213506"/>
  <p:tag name="MH_LIBRARY" val="CONTENTS"/>
  <p:tag name="MH_TYPE" val="OTHERS"/>
  <p:tag name="ID" val="553532"/>
</p:tagLst>
</file>

<file path=ppt/tags/tag12.xml><?xml version="1.0" encoding="utf-8"?>
<p:tagLst xmlns:p="http://schemas.openxmlformats.org/presentationml/2006/main">
  <p:tag name="MH" val="20160621213506"/>
  <p:tag name="MH_LIBRARY" val="CONTENTS"/>
  <p:tag name="MH_TYPE" val="NUMBER"/>
  <p:tag name="ID" val="553532"/>
  <p:tag name="MH_ORDER" val="1"/>
</p:tagLst>
</file>

<file path=ppt/tags/tag13.xml><?xml version="1.0" encoding="utf-8"?>
<p:tagLst xmlns:p="http://schemas.openxmlformats.org/presentationml/2006/main">
  <p:tag name="MH" val="20160621213506"/>
  <p:tag name="MH_LIBRARY" val="CONTENTS"/>
  <p:tag name="MH_TYPE" val="OTHERS"/>
  <p:tag name="ID" val="553532"/>
</p:tagLst>
</file>

<file path=ppt/tags/tag14.xml><?xml version="1.0" encoding="utf-8"?>
<p:tagLst xmlns:p="http://schemas.openxmlformats.org/presentationml/2006/main">
  <p:tag name="MH" val="20160621213506"/>
  <p:tag name="MH_LIBRARY" val="CONTENTS"/>
  <p:tag name="MH_TYPE" val="ENTRY"/>
  <p:tag name="ID" val="553532"/>
  <p:tag name="MH_ORDER" val="1"/>
</p:tagLst>
</file>

<file path=ppt/tags/tag15.xml><?xml version="1.0" encoding="utf-8"?>
<p:tagLst xmlns:p="http://schemas.openxmlformats.org/presentationml/2006/main">
  <p:tag name="MH" val="20160621213506"/>
  <p:tag name="MH_LIBRARY" val="CONTENTS"/>
  <p:tag name="MH_TYPE" val="OTHERS"/>
  <p:tag name="ID" val="553532"/>
</p:tagLst>
</file>

<file path=ppt/tags/tag16.xml><?xml version="1.0" encoding="utf-8"?>
<p:tagLst xmlns:p="http://schemas.openxmlformats.org/presentationml/2006/main">
  <p:tag name="MH" val="20160621213506"/>
  <p:tag name="MH_LIBRARY" val="CONTENTS"/>
  <p:tag name="MH_TYPE" val="NUMBER"/>
  <p:tag name="ID" val="553532"/>
  <p:tag name="MH_ORDER" val="1"/>
</p:tagLst>
</file>

<file path=ppt/tags/tag17.xml><?xml version="1.0" encoding="utf-8"?>
<p:tagLst xmlns:p="http://schemas.openxmlformats.org/presentationml/2006/main">
  <p:tag name="MH" val="20160621213506"/>
  <p:tag name="MH_LIBRARY" val="CONTENTS"/>
  <p:tag name="MH_TYPE" val="OTHERS"/>
  <p:tag name="ID" val="553532"/>
</p:tagLst>
</file>

<file path=ppt/tags/tag18.xml><?xml version="1.0" encoding="utf-8"?>
<p:tagLst xmlns:p="http://schemas.openxmlformats.org/presentationml/2006/main">
  <p:tag name="MH" val="20160621213506"/>
  <p:tag name="MH_LIBRARY" val="CONTENTS"/>
  <p:tag name="MH_TYPE" val="ENTRY"/>
  <p:tag name="ID" val="553532"/>
  <p:tag name="MH_ORDER" val="1"/>
</p:tagLst>
</file>

<file path=ppt/tags/tag19.xml><?xml version="1.0" encoding="utf-8"?>
<p:tagLst xmlns:p="http://schemas.openxmlformats.org/presentationml/2006/main">
  <p:tag name="MH" val="20160621213506"/>
  <p:tag name="MH_LIBRARY" val="CONTENTS"/>
  <p:tag name="MH_TYPE" val="OTHERS"/>
  <p:tag name="ID" val="553532"/>
</p:tagLst>
</file>

<file path=ppt/tags/tag2.xml><?xml version="1.0" encoding="utf-8"?>
<p:tagLst xmlns:p="http://schemas.openxmlformats.org/presentationml/2006/main">
  <p:tag name="MH" val="20160621213506"/>
  <p:tag name="MH_LIBRARY" val="CONTENTS"/>
  <p:tag name="MH_TYPE" val="ENTRY"/>
  <p:tag name="ID" val="553532"/>
  <p:tag name="MH_ORDER" val="1"/>
</p:tagLst>
</file>

<file path=ppt/tags/tag20.xml><?xml version="1.0" encoding="utf-8"?>
<p:tagLst xmlns:p="http://schemas.openxmlformats.org/presentationml/2006/main">
  <p:tag name="MH" val="20160621213506"/>
  <p:tag name="MH_LIBRARY" val="CONTENTS"/>
  <p:tag name="MH_TYPE" val="NUMBER"/>
  <p:tag name="ID" val="553532"/>
  <p:tag name="MH_ORDER" val="1"/>
</p:tagLst>
</file>

<file path=ppt/tags/tag21.xml><?xml version="1.0" encoding="utf-8"?>
<p:tagLst xmlns:p="http://schemas.openxmlformats.org/presentationml/2006/main">
  <p:tag name="MH" val="20160621213506"/>
  <p:tag name="MH_LIBRARY" val="CONTENTS"/>
  <p:tag name="MH_TYPE" val="OTHERS"/>
  <p:tag name="ID" val="553532"/>
</p:tagLst>
</file>

<file path=ppt/tags/tag22.xml><?xml version="1.0" encoding="utf-8"?>
<p:tagLst xmlns:p="http://schemas.openxmlformats.org/presentationml/2006/main">
  <p:tag name="MH" val="20160621213506"/>
  <p:tag name="MH_LIBRARY" val="CONTENTS"/>
  <p:tag name="MH_TYPE" val="ENTRY"/>
  <p:tag name="ID" val="553532"/>
  <p:tag name="MH_ORDER" val="1"/>
</p:tagLst>
</file>

<file path=ppt/tags/tag23.xml><?xml version="1.0" encoding="utf-8"?>
<p:tagLst xmlns:p="http://schemas.openxmlformats.org/presentationml/2006/main">
  <p:tag name="MH" val="20160621213506"/>
  <p:tag name="MH_LIBRARY" val="CONTENTS"/>
  <p:tag name="MH_TYPE" val="OTHERS"/>
  <p:tag name="ID" val="553532"/>
</p:tagLst>
</file>

<file path=ppt/tags/tag24.xml><?xml version="1.0" encoding="utf-8"?>
<p:tagLst xmlns:p="http://schemas.openxmlformats.org/presentationml/2006/main">
  <p:tag name="MH" val="20160621213506"/>
  <p:tag name="MH_LIBRARY" val="CONTENTS"/>
  <p:tag name="MH_TYPE" val="NUMBER"/>
  <p:tag name="ID" val="553532"/>
  <p:tag name="MH_ORDER" val="1"/>
</p:tagLst>
</file>

<file path=ppt/tags/tag25.xml><?xml version="1.0" encoding="utf-8"?>
<p:tagLst xmlns:p="http://schemas.openxmlformats.org/presentationml/2006/main">
  <p:tag name="MH" val="20160624112451"/>
  <p:tag name="MH_LIBRARY" val="GRAPHIC"/>
  <p:tag name="MH_TYPE" val="Other"/>
  <p:tag name="MH_ORDER" val="2"/>
</p:tagLst>
</file>

<file path=ppt/tags/tag26.xml><?xml version="1.0" encoding="utf-8"?>
<p:tagLst xmlns:p="http://schemas.openxmlformats.org/presentationml/2006/main">
  <p:tag name="MH" val="20160624112451"/>
  <p:tag name="MH_LIBRARY" val="GRAPHIC"/>
  <p:tag name="MH_TYPE" val="Other"/>
  <p:tag name="MH_ORDER" val="3"/>
</p:tagLst>
</file>

<file path=ppt/tags/tag27.xml><?xml version="1.0" encoding="utf-8"?>
<p:tagLst xmlns:p="http://schemas.openxmlformats.org/presentationml/2006/main">
  <p:tag name="MH" val="20160624112451"/>
  <p:tag name="MH_LIBRARY" val="GRAPHIC"/>
  <p:tag name="MH_TYPE" val="SubTitle"/>
  <p:tag name="MH_ORDER" val="1"/>
</p:tagLst>
</file>

<file path=ppt/tags/tag28.xml><?xml version="1.0" encoding="utf-8"?>
<p:tagLst xmlns:p="http://schemas.openxmlformats.org/presentationml/2006/main">
  <p:tag name="MH" val="20160624112451"/>
  <p:tag name="MH_LIBRARY" val="GRAPHIC"/>
  <p:tag name="MH_TYPE" val="Other"/>
  <p:tag name="MH_ORDER" val="6"/>
</p:tagLst>
</file>

<file path=ppt/tags/tag29.xml><?xml version="1.0" encoding="utf-8"?>
<p:tagLst xmlns:p="http://schemas.openxmlformats.org/presentationml/2006/main">
  <p:tag name="MH" val="20160624112451"/>
  <p:tag name="MH_LIBRARY" val="GRAPHIC"/>
  <p:tag name="MH_TYPE" val="Other"/>
  <p:tag name="MH_ORDER" val="2"/>
</p:tagLst>
</file>

<file path=ppt/tags/tag3.xml><?xml version="1.0" encoding="utf-8"?>
<p:tagLst xmlns:p="http://schemas.openxmlformats.org/presentationml/2006/main">
  <p:tag name="MH" val="20160621213506"/>
  <p:tag name="MH_LIBRARY" val="CONTENTS"/>
  <p:tag name="MH_TYPE" val="OTHERS"/>
  <p:tag name="ID" val="553532"/>
</p:tagLst>
</file>

<file path=ppt/tags/tag30.xml><?xml version="1.0" encoding="utf-8"?>
<p:tagLst xmlns:p="http://schemas.openxmlformats.org/presentationml/2006/main">
  <p:tag name="MH" val="20160624112451"/>
  <p:tag name="MH_LIBRARY" val="GRAPHIC"/>
  <p:tag name="MH_TYPE" val="Other"/>
  <p:tag name="MH_ORDER" val="3"/>
</p:tagLst>
</file>

<file path=ppt/tags/tag31.xml><?xml version="1.0" encoding="utf-8"?>
<p:tagLst xmlns:p="http://schemas.openxmlformats.org/presentationml/2006/main">
  <p:tag name="MH" val="20160624112451"/>
  <p:tag name="MH_LIBRARY" val="GRAPHIC"/>
  <p:tag name="MH_TYPE" val="SubTitle"/>
  <p:tag name="MH_ORDER" val="1"/>
</p:tagLst>
</file>

<file path=ppt/tags/tag32.xml><?xml version="1.0" encoding="utf-8"?>
<p:tagLst xmlns:p="http://schemas.openxmlformats.org/presentationml/2006/main">
  <p:tag name="MH" val="20160624112451"/>
  <p:tag name="MH_LIBRARY" val="GRAPHIC"/>
  <p:tag name="MH_TYPE" val="Other"/>
  <p:tag name="MH_ORDER" val="6"/>
</p:tagLst>
</file>

<file path=ppt/tags/tag33.xml><?xml version="1.0" encoding="utf-8"?>
<p:tagLst xmlns:p="http://schemas.openxmlformats.org/presentationml/2006/main">
  <p:tag name="MH" val="20160624112451"/>
  <p:tag name="MH_LIBRARY" val="GRAPHIC"/>
  <p:tag name="MH_TYPE" val="Other"/>
  <p:tag name="MH_ORDER" val="2"/>
</p:tagLst>
</file>

<file path=ppt/tags/tag34.xml><?xml version="1.0" encoding="utf-8"?>
<p:tagLst xmlns:p="http://schemas.openxmlformats.org/presentationml/2006/main">
  <p:tag name="MH" val="20160624112451"/>
  <p:tag name="MH_LIBRARY" val="GRAPHIC"/>
  <p:tag name="MH_TYPE" val="Other"/>
  <p:tag name="MH_ORDER" val="3"/>
</p:tagLst>
</file>

<file path=ppt/tags/tag35.xml><?xml version="1.0" encoding="utf-8"?>
<p:tagLst xmlns:p="http://schemas.openxmlformats.org/presentationml/2006/main">
  <p:tag name="MH" val="20160624112451"/>
  <p:tag name="MH_LIBRARY" val="GRAPHIC"/>
  <p:tag name="MH_TYPE" val="SubTitle"/>
  <p:tag name="MH_ORDER" val="1"/>
</p:tagLst>
</file>

<file path=ppt/tags/tag36.xml><?xml version="1.0" encoding="utf-8"?>
<p:tagLst xmlns:p="http://schemas.openxmlformats.org/presentationml/2006/main">
  <p:tag name="MH" val="20160624112451"/>
  <p:tag name="MH_LIBRARY" val="GRAPHIC"/>
  <p:tag name="MH_TYPE" val="Other"/>
  <p:tag name="MH_ORDER" val="6"/>
</p:tagLst>
</file>

<file path=ppt/tags/tag37.xml><?xml version="1.0" encoding="utf-8"?>
<p:tagLst xmlns:p="http://schemas.openxmlformats.org/presentationml/2006/main">
  <p:tag name="MH" val="20160624112451"/>
  <p:tag name="MH_LIBRARY" val="GRAPHIC"/>
  <p:tag name="MH_TYPE" val="Other"/>
  <p:tag name="MH_ORDER" val="2"/>
</p:tagLst>
</file>

<file path=ppt/tags/tag38.xml><?xml version="1.0" encoding="utf-8"?>
<p:tagLst xmlns:p="http://schemas.openxmlformats.org/presentationml/2006/main">
  <p:tag name="MH" val="20160624112451"/>
  <p:tag name="MH_LIBRARY" val="GRAPHIC"/>
  <p:tag name="MH_TYPE" val="Other"/>
  <p:tag name="MH_ORDER" val="3"/>
</p:tagLst>
</file>

<file path=ppt/tags/tag39.xml><?xml version="1.0" encoding="utf-8"?>
<p:tagLst xmlns:p="http://schemas.openxmlformats.org/presentationml/2006/main">
  <p:tag name="MH" val="20160624112451"/>
  <p:tag name="MH_LIBRARY" val="GRAPHIC"/>
  <p:tag name="MH_TYPE" val="SubTitle"/>
  <p:tag name="MH_ORDER" val="1"/>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40.xml><?xml version="1.0" encoding="utf-8"?>
<p:tagLst xmlns:p="http://schemas.openxmlformats.org/presentationml/2006/main">
  <p:tag name="MH" val="20160624112451"/>
  <p:tag name="MH_LIBRARY" val="GRAPHIC"/>
  <p:tag name="MH_TYPE" val="Other"/>
  <p:tag name="MH_ORDER" val="6"/>
</p:tagLst>
</file>

<file path=ppt/tags/tag41.xml><?xml version="1.0" encoding="utf-8"?>
<p:tagLst xmlns:p="http://schemas.openxmlformats.org/presentationml/2006/main">
  <p:tag name="MH" val="20160614212001"/>
  <p:tag name="MH_LIBRARY" val="GRAPHIC"/>
  <p:tag name="MH_TYPE" val="Other"/>
  <p:tag name="MH_ORDER" val="1"/>
</p:tagLst>
</file>

<file path=ppt/tags/tag42.xml><?xml version="1.0" encoding="utf-8"?>
<p:tagLst xmlns:p="http://schemas.openxmlformats.org/presentationml/2006/main">
  <p:tag name="MH" val="20160614212001"/>
  <p:tag name="MH_LIBRARY" val="GRAPHIC"/>
  <p:tag name="MH_TYPE" val="Other"/>
  <p:tag name="MH_ORDER" val="3"/>
</p:tagLst>
</file>

<file path=ppt/tags/tag43.xml><?xml version="1.0" encoding="utf-8"?>
<p:tagLst xmlns:p="http://schemas.openxmlformats.org/presentationml/2006/main">
  <p:tag name="MH" val="20160614212001"/>
  <p:tag name="MH_LIBRARY" val="GRAPHIC"/>
  <p:tag name="MH_TYPE" val="Other"/>
  <p:tag name="MH_ORDER" val="7"/>
</p:tagLst>
</file>

<file path=ppt/tags/tag44.xml><?xml version="1.0" encoding="utf-8"?>
<p:tagLst xmlns:p="http://schemas.openxmlformats.org/presentationml/2006/main">
  <p:tag name="MH" val="20160614212001"/>
  <p:tag name="MH_LIBRARY" val="GRAPHIC"/>
  <p:tag name="MH_TYPE" val="Other"/>
  <p:tag name="MH_ORDER" val="11"/>
</p:tagLst>
</file>

<file path=ppt/tags/tag45.xml><?xml version="1.0" encoding="utf-8"?>
<p:tagLst xmlns:p="http://schemas.openxmlformats.org/presentationml/2006/main">
  <p:tag name="MH" val="20160614212001"/>
  <p:tag name="MH_LIBRARY" val="GRAPHIC"/>
  <p:tag name="MH_TYPE" val="Other"/>
  <p:tag name="MH_ORDER" val="16"/>
</p:tagLst>
</file>

<file path=ppt/tags/tag46.xml><?xml version="1.0" encoding="utf-8"?>
<p:tagLst xmlns:p="http://schemas.openxmlformats.org/presentationml/2006/main">
  <p:tag name="MH" val="20160624110115"/>
  <p:tag name="MH_LIBRARY" val="GRAPHIC"/>
  <p:tag name="MH_TYPE" val="Other"/>
  <p:tag name="MH_ORDER" val="1"/>
</p:tagLst>
</file>

<file path=ppt/tags/tag47.xml><?xml version="1.0" encoding="utf-8"?>
<p:tagLst xmlns:p="http://schemas.openxmlformats.org/presentationml/2006/main">
  <p:tag name="MH" val="20160624110115"/>
  <p:tag name="MH_LIBRARY" val="GRAPHIC"/>
  <p:tag name="MH_TYPE" val="Other"/>
  <p:tag name="MH_ORDER" val="1"/>
</p:tagLst>
</file>

<file path=ppt/tags/tag48.xml><?xml version="1.0" encoding="utf-8"?>
<p:tagLst xmlns:p="http://schemas.openxmlformats.org/presentationml/2006/main">
  <p:tag name="MH" val="20160623114101"/>
  <p:tag name="MH_LIBRARY" val="GRAPHIC"/>
  <p:tag name="MH_TYPE" val="Other"/>
  <p:tag name="MH_ORDER" val="7"/>
</p:tagLst>
</file>

<file path=ppt/tags/tag49.xml><?xml version="1.0" encoding="utf-8"?>
<p:tagLst xmlns:p="http://schemas.openxmlformats.org/presentationml/2006/main">
  <p:tag name="MH" val="20160623114101"/>
  <p:tag name="MH_LIBRARY" val="GRAPHIC"/>
  <p:tag name="MH_TYPE" val="Other"/>
  <p:tag name="MH_ORDER" val="7"/>
</p:tagLst>
</file>

<file path=ppt/tags/tag5.xml><?xml version="1.0" encoding="utf-8"?>
<p:tagLst xmlns:p="http://schemas.openxmlformats.org/presentationml/2006/main">
  <p:tag name="MH" val="20160621213506"/>
  <p:tag name="MH_LIBRARY" val="CONTENTS"/>
  <p:tag name="MH_TYPE" val="OTHERS"/>
  <p:tag name="ID" val="553532"/>
</p:tagLst>
</file>

<file path=ppt/tags/tag50.xml><?xml version="1.0" encoding="utf-8"?>
<p:tagLst xmlns:p="http://schemas.openxmlformats.org/presentationml/2006/main">
  <p:tag name="MH" val="20160623114101"/>
  <p:tag name="MH_LIBRARY" val="GRAPHIC"/>
  <p:tag name="MH_TYPE" val="Other"/>
  <p:tag name="MH_ORDER" val="7"/>
</p:tagLst>
</file>

<file path=ppt/tags/tag51.xml><?xml version="1.0" encoding="utf-8"?>
<p:tagLst xmlns:p="http://schemas.openxmlformats.org/presentationml/2006/main">
  <p:tag name="MH" val="20160623114101"/>
  <p:tag name="MH_LIBRARY" val="GRAPHIC"/>
  <p:tag name="MH_TYPE" val="Other"/>
  <p:tag name="MH_ORDER" val="7"/>
</p:tagLst>
</file>

<file path=ppt/tags/tag52.xml><?xml version="1.0" encoding="utf-8"?>
<p:tagLst xmlns:p="http://schemas.openxmlformats.org/presentationml/2006/main">
  <p:tag name="MH" val="20160624104149"/>
  <p:tag name="MH_LIBRARY" val="GRAPHIC"/>
  <p:tag name="MH_TYPE" val="Other"/>
  <p:tag name="MH_ORDER" val="1"/>
</p:tagLst>
</file>

<file path=ppt/tags/tag53.xml><?xml version="1.0" encoding="utf-8"?>
<p:tagLst xmlns:p="http://schemas.openxmlformats.org/presentationml/2006/main">
  <p:tag name="MH" val="20160624104149"/>
  <p:tag name="MH_LIBRARY" val="GRAPHIC"/>
  <p:tag name="MH_TYPE" val="SubTitle"/>
  <p:tag name="MH_ORDER" val="1"/>
</p:tagLst>
</file>

<file path=ppt/tags/tag54.xml><?xml version="1.0" encoding="utf-8"?>
<p:tagLst xmlns:p="http://schemas.openxmlformats.org/presentationml/2006/main">
  <p:tag name="MH" val="20160624103217"/>
  <p:tag name="MH_LIBRARY" val="GRAPHIC"/>
  <p:tag name="MH_TYPE" val="Other"/>
  <p:tag name="MH_ORDER" val="2"/>
</p:tagLst>
</file>

<file path=ppt/tags/tag55.xml><?xml version="1.0" encoding="utf-8"?>
<p:tagLst xmlns:p="http://schemas.openxmlformats.org/presentationml/2006/main">
  <p:tag name="MH" val="20160624104149"/>
  <p:tag name="MH_LIBRARY" val="GRAPHIC"/>
  <p:tag name="MH_TYPE" val="Other"/>
  <p:tag name="MH_ORDER" val="1"/>
</p:tagLst>
</file>

<file path=ppt/tags/tag56.xml><?xml version="1.0" encoding="utf-8"?>
<p:tagLst xmlns:p="http://schemas.openxmlformats.org/presentationml/2006/main">
  <p:tag name="MH" val="20160624104149"/>
  <p:tag name="MH_LIBRARY" val="GRAPHIC"/>
  <p:tag name="MH_TYPE" val="SubTitle"/>
  <p:tag name="MH_ORDER" val="1"/>
</p:tagLst>
</file>

<file path=ppt/tags/tag57.xml><?xml version="1.0" encoding="utf-8"?>
<p:tagLst xmlns:p="http://schemas.openxmlformats.org/presentationml/2006/main">
  <p:tag name="MH" val="20160624103217"/>
  <p:tag name="MH_LIBRARY" val="GRAPHIC"/>
  <p:tag name="MH_TYPE" val="Other"/>
  <p:tag name="MH_ORDER" val="2"/>
</p:tagLst>
</file>

<file path=ppt/tags/tag58.xml><?xml version="1.0" encoding="utf-8"?>
<p:tagLst xmlns:p="http://schemas.openxmlformats.org/presentationml/2006/main">
  <p:tag name="MH" val="20160624104149"/>
  <p:tag name="MH_LIBRARY" val="GRAPHIC"/>
  <p:tag name="MH_TYPE" val="Other"/>
  <p:tag name="MH_ORDER" val="1"/>
</p:tagLst>
</file>

<file path=ppt/tags/tag59.xml><?xml version="1.0" encoding="utf-8"?>
<p:tagLst xmlns:p="http://schemas.openxmlformats.org/presentationml/2006/main">
  <p:tag name="MH" val="20160624104149"/>
  <p:tag name="MH_LIBRARY" val="GRAPHIC"/>
  <p:tag name="MH_TYPE" val="SubTitle"/>
  <p:tag name="MH_ORDER" val="1"/>
</p:tagLst>
</file>

<file path=ppt/tags/tag6.xml><?xml version="1.0" encoding="utf-8"?>
<p:tagLst xmlns:p="http://schemas.openxmlformats.org/presentationml/2006/main">
  <p:tag name="MH" val="20160621213506"/>
  <p:tag name="MH_LIBRARY" val="CONTENTS"/>
  <p:tag name="MH_TYPE" val="ENTRY"/>
  <p:tag name="ID" val="553532"/>
  <p:tag name="MH_ORDER" val="1"/>
</p:tagLst>
</file>

<file path=ppt/tags/tag60.xml><?xml version="1.0" encoding="utf-8"?>
<p:tagLst xmlns:p="http://schemas.openxmlformats.org/presentationml/2006/main">
  <p:tag name="MH" val="20160624103217"/>
  <p:tag name="MH_LIBRARY" val="GRAPHIC"/>
  <p:tag name="MH_TYPE" val="Other"/>
  <p:tag name="MH_ORDER" val="2"/>
</p:tagLst>
</file>

<file path=ppt/tags/tag61.xml><?xml version="1.0" encoding="utf-8"?>
<p:tagLst xmlns:p="http://schemas.openxmlformats.org/presentationml/2006/main">
  <p:tag name="MH" val="20160624112451"/>
  <p:tag name="MH_LIBRARY" val="GRAPHIC"/>
  <p:tag name="MH_TYPE" val="Other"/>
  <p:tag name="MH_ORDER" val="23"/>
</p:tagLst>
</file>

<file path=ppt/tags/tag62.xml><?xml version="1.0" encoding="utf-8"?>
<p:tagLst xmlns:p="http://schemas.openxmlformats.org/presentationml/2006/main">
  <p:tag name="MH" val="20160624112451"/>
  <p:tag name="MH_LIBRARY" val="GRAPHIC"/>
  <p:tag name="MH_TYPE" val="SubTitle"/>
  <p:tag name="MH_ORDER" val="4"/>
</p:tagLst>
</file>

<file path=ppt/tags/tag63.xml><?xml version="1.0" encoding="utf-8"?>
<p:tagLst xmlns:p="http://schemas.openxmlformats.org/presentationml/2006/main">
  <p:tag name="MH" val="20160624112451"/>
  <p:tag name="MH_LIBRARY" val="GRAPHIC"/>
  <p:tag name="MH_TYPE" val="Other"/>
  <p:tag name="MH_ORDER" val="27"/>
</p:tagLst>
</file>

<file path=ppt/tags/tag64.xml><?xml version="1.0" encoding="utf-8"?>
<p:tagLst xmlns:p="http://schemas.openxmlformats.org/presentationml/2006/main">
  <p:tag name="MH" val="20160624112451"/>
  <p:tag name="MH_LIBRARY" val="GRAPHIC"/>
  <p:tag name="MH_TYPE" val="Other"/>
  <p:tag name="MH_ORDER" val="23"/>
</p:tagLst>
</file>

<file path=ppt/tags/tag65.xml><?xml version="1.0" encoding="utf-8"?>
<p:tagLst xmlns:p="http://schemas.openxmlformats.org/presentationml/2006/main">
  <p:tag name="MH" val="20160624112451"/>
  <p:tag name="MH_LIBRARY" val="GRAPHIC"/>
  <p:tag name="MH_TYPE" val="SubTitle"/>
  <p:tag name="MH_ORDER" val="4"/>
</p:tagLst>
</file>

<file path=ppt/tags/tag66.xml><?xml version="1.0" encoding="utf-8"?>
<p:tagLst xmlns:p="http://schemas.openxmlformats.org/presentationml/2006/main">
  <p:tag name="MH" val="20160624112451"/>
  <p:tag name="MH_LIBRARY" val="GRAPHIC"/>
  <p:tag name="MH_TYPE" val="Other"/>
  <p:tag name="MH_ORDER" val="27"/>
</p:tagLst>
</file>

<file path=ppt/tags/tag67.xml><?xml version="1.0" encoding="utf-8"?>
<p:tagLst xmlns:p="http://schemas.openxmlformats.org/presentationml/2006/main">
  <p:tag name="MH" val="20160623110603"/>
  <p:tag name="MH_LIBRARY" val="GRAPHIC"/>
  <p:tag name="MH_ORDER" val="Rectangle 5"/>
</p:tagLst>
</file>

<file path=ppt/tags/tag68.xml><?xml version="1.0" encoding="utf-8"?>
<p:tagLst xmlns:p="http://schemas.openxmlformats.org/presentationml/2006/main">
  <p:tag name="MH" val="20160623110603"/>
  <p:tag name="MH_LIBRARY" val="GRAPHIC"/>
  <p:tag name="MH_ORDER" val="Rectangle 5"/>
</p:tagLst>
</file>

<file path=ppt/tags/tag7.xml><?xml version="1.0" encoding="utf-8"?>
<p:tagLst xmlns:p="http://schemas.openxmlformats.org/presentationml/2006/main">
  <p:tag name="MH" val="20160621213506"/>
  <p:tag name="MH_LIBRARY" val="CONTENTS"/>
  <p:tag name="MH_TYPE" val="OTHERS"/>
  <p:tag name="ID" val="553532"/>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OTHERS"/>
  <p:tag name="ID" val="553532"/>
</p:tagLst>
</file>

<file path=ppt/theme/theme1.xml><?xml version="1.0" encoding="utf-8"?>
<a:theme xmlns:a="http://schemas.openxmlformats.org/drawingml/2006/main" name="A000120141119A01PPBG">
  <a:themeElements>
    <a:clrScheme name="自定义 121">
      <a:dk1>
        <a:srgbClr val="FFFFFF"/>
      </a:dk1>
      <a:lt1>
        <a:srgbClr val="4D4D4D"/>
      </a:lt1>
      <a:dk2>
        <a:srgbClr val="FFFFFF"/>
      </a:dk2>
      <a:lt2>
        <a:srgbClr val="4D4D4D"/>
      </a:lt2>
      <a:accent1>
        <a:srgbClr val="F03703"/>
      </a:accent1>
      <a:accent2>
        <a:srgbClr val="EF5263"/>
      </a:accent2>
      <a:accent3>
        <a:srgbClr val="FFAF0A"/>
      </a:accent3>
      <a:accent4>
        <a:srgbClr val="BD89B9"/>
      </a:accent4>
      <a:accent5>
        <a:srgbClr val="92D050"/>
      </a:accent5>
      <a:accent6>
        <a:srgbClr val="00AEC0"/>
      </a:accent6>
      <a:hlink>
        <a:srgbClr val="6292BA"/>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3777</Words>
  <Application>WPS 演示</Application>
  <PresentationFormat>宽屏</PresentationFormat>
  <Paragraphs>360</Paragraphs>
  <Slides>30</Slides>
  <Notes>1</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30</vt:i4>
      </vt:variant>
    </vt:vector>
  </HeadingPairs>
  <TitlesOfParts>
    <vt:vector size="47" baseType="lpstr">
      <vt:lpstr>Arial</vt:lpstr>
      <vt:lpstr>宋体</vt:lpstr>
      <vt:lpstr>Wingdings</vt:lpstr>
      <vt:lpstr>Calibri</vt:lpstr>
      <vt:lpstr>幼圆</vt:lpstr>
      <vt:lpstr>等线 Light</vt:lpstr>
      <vt:lpstr>Tempus Sans ITC</vt:lpstr>
      <vt:lpstr>Wingdings 2</vt:lpstr>
      <vt:lpstr>Times New Roman</vt:lpstr>
      <vt:lpstr>微软雅黑</vt:lpstr>
      <vt:lpstr>等线</vt:lpstr>
      <vt:lpstr>等线</vt:lpstr>
      <vt:lpstr>GoodVibrationsROB</vt:lpstr>
      <vt:lpstr>等线 Light</vt:lpstr>
      <vt:lpstr>Calibri</vt:lpstr>
      <vt:lpstr>Bernard MT Condensed</vt:lpstr>
      <vt:lpstr>A000120141119A01PPBG</vt:lpstr>
      <vt:lpstr>学校开学 可爱卡通教育模板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Administrator</cp:lastModifiedBy>
  <cp:revision>2</cp:revision>
  <dcterms:created xsi:type="dcterms:W3CDTF">2017-05-04T07:23:00Z</dcterms:created>
  <dcterms:modified xsi:type="dcterms:W3CDTF">2017-05-08T00:06:07Z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ies>
</file>