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283" r:id="rId3"/>
    <p:sldId id="260" r:id="rId4"/>
    <p:sldId id="288" r:id="rId5"/>
    <p:sldId id="289" r:id="rId6"/>
    <p:sldId id="290" r:id="rId7"/>
    <p:sldId id="291" r:id="rId8"/>
    <p:sldId id="292" r:id="rId9"/>
    <p:sldId id="261" r:id="rId10"/>
    <p:sldId id="293" r:id="rId11"/>
    <p:sldId id="294" r:id="rId12"/>
    <p:sldId id="295" r:id="rId13"/>
    <p:sldId id="296" r:id="rId14"/>
    <p:sldId id="297" r:id="rId15"/>
    <p:sldId id="262" r:id="rId16"/>
    <p:sldId id="298" r:id="rId17"/>
    <p:sldId id="299" r:id="rId18"/>
    <p:sldId id="300" r:id="rId19"/>
    <p:sldId id="301" r:id="rId20"/>
    <p:sldId id="302" r:id="rId21"/>
    <p:sldId id="263" r:id="rId22"/>
    <p:sldId id="265" r:id="rId23"/>
    <p:sldId id="266" r:id="rId24"/>
    <p:sldId id="281" r:id="rId25"/>
    <p:sldId id="282" r:id="rId26"/>
    <p:sldId id="259" r:id="rId27"/>
    <p:sldId id="332" r:id="rId28"/>
    <p:sldId id="333" r:id="rId29"/>
  </p:sldIdLst>
  <p:sldSz cx="12192000" cy="6858000"/>
  <p:notesSz cx="6858000" cy="9144000"/>
  <p:embeddedFontLst>
    <p:embeddedFont>
      <p:font typeface="Lato" panose="020F0502020204030203" pitchFamily="34" charset="0"/>
      <p:regular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  <p:embeddedFont>
      <p:font typeface="맑은 고딕" panose="020B0503020000020004" pitchFamily="34" charset="-127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Showcard Gothic" panose="04020904020102020604" pitchFamily="82" charset="0"/>
      <p:regular r:id="rId42"/>
    </p:embeddedFont>
    <p:embeddedFont>
      <p:font typeface="等线" panose="02010600030101010101" charset="-122"/>
      <p:regular r:id="rId43"/>
      <p:bold r:id="rId44"/>
    </p:embeddedFont>
    <p:embeddedFont>
      <p:font typeface="Arial Unicode MS" panose="020B0604020202020204" pitchFamily="34" charset="-122"/>
      <p:regular r:id="rId45"/>
    </p:embeddedFont>
    <p:embeddedFont>
      <p:font typeface="微软雅黑" panose="020B0503020204020204" pitchFamily="34" charset="-122"/>
      <p:regular r:id="rId46"/>
      <p:bold r:id="rId47"/>
    </p:embeddedFont>
    <p:embeddedFont>
      <p:font typeface="等线 Light" panose="02010600030101010101" charset="-122"/>
      <p:regular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29138"/>
    <a:srgbClr val="40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1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7C3D-27D7-49AE-898A-0EA86AA2589A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E0F5-6497-45AE-AA99-1A4064F767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1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13272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81472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3F4C7"/>
              </a:clrFrom>
              <a:clrTo>
                <a:srgbClr val="F3F4C7">
                  <a:alpha val="0"/>
                </a:srgbClr>
              </a:clrTo>
            </a:clrChange>
          </a:blip>
          <a:srcRect l="1088" t="47272" r="1230" b="10578"/>
          <a:stretch>
            <a:fillRect/>
          </a:stretch>
        </p:blipFill>
        <p:spPr>
          <a:xfrm>
            <a:off x="107004" y="3312270"/>
            <a:ext cx="11974749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l="-116" t="4723" b="10487"/>
          <a:stretch>
            <a:fillRect/>
          </a:stretch>
        </p:blipFill>
        <p:spPr>
          <a:xfrm>
            <a:off x="-34725" y="-39827"/>
            <a:ext cx="12273023" cy="689782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-426730"/>
            <a:ext cx="838327" cy="426730"/>
            <a:chOff x="0" y="-426730"/>
            <a:chExt cx="838327" cy="426730"/>
          </a:xfrm>
        </p:grpSpPr>
        <p:sp>
          <p:nvSpPr>
            <p:cNvPr id="7" name="矩形 6"/>
            <p:cNvSpPr/>
            <p:nvPr/>
          </p:nvSpPr>
          <p:spPr>
            <a:xfrm>
              <a:off x="411607" y="-426720"/>
              <a:ext cx="426720" cy="426720"/>
            </a:xfrm>
            <a:prstGeom prst="rect">
              <a:avLst/>
            </a:pr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-426730"/>
              <a:ext cx="426720" cy="42672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404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111888 w 12192000"/>
                <a:gd name="connsiteY0" fmla="*/ 112853 h 6858000"/>
                <a:gd name="connsiteX1" fmla="*/ 111888 w 12192000"/>
                <a:gd name="connsiteY1" fmla="*/ 6745146 h 6858000"/>
                <a:gd name="connsiteX2" fmla="*/ 12080111 w 12192000"/>
                <a:gd name="connsiteY2" fmla="*/ 6745146 h 6858000"/>
                <a:gd name="connsiteX3" fmla="*/ 12080111 w 12192000"/>
                <a:gd name="connsiteY3" fmla="*/ 112853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111888" y="112853"/>
                  </a:moveTo>
                  <a:lnTo>
                    <a:pt x="111888" y="6745146"/>
                  </a:lnTo>
                  <a:lnTo>
                    <a:pt x="12080111" y="6745146"/>
                  </a:lnTo>
                  <a:lnTo>
                    <a:pt x="12080111" y="112853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C29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353193" y="349377"/>
            <a:ext cx="757977" cy="535317"/>
            <a:chOff x="418306" y="4026517"/>
            <a:chExt cx="1804988" cy="1274763"/>
          </a:xfrm>
        </p:grpSpPr>
        <p:sp>
          <p:nvSpPr>
            <p:cNvPr id="13" name="Freeform 169"/>
            <p:cNvSpPr>
              <a:spLocks noEditPoints="1"/>
            </p:cNvSpPr>
            <p:nvPr/>
          </p:nvSpPr>
          <p:spPr bwMode="auto">
            <a:xfrm>
              <a:off x="1129506" y="4523404"/>
              <a:ext cx="1093788" cy="776288"/>
            </a:xfrm>
            <a:custGeom>
              <a:avLst/>
              <a:gdLst>
                <a:gd name="T0" fmla="*/ 1219 w 1692"/>
                <a:gd name="T1" fmla="*/ 7 h 1199"/>
                <a:gd name="T2" fmla="*/ 1405 w 1692"/>
                <a:gd name="T3" fmla="*/ 349 h 1199"/>
                <a:gd name="T4" fmla="*/ 1573 w 1692"/>
                <a:gd name="T5" fmla="*/ 705 h 1199"/>
                <a:gd name="T6" fmla="*/ 1692 w 1692"/>
                <a:gd name="T7" fmla="*/ 806 h 1199"/>
                <a:gd name="T8" fmla="*/ 1442 w 1692"/>
                <a:gd name="T9" fmla="*/ 1199 h 1199"/>
                <a:gd name="T10" fmla="*/ 746 w 1692"/>
                <a:gd name="T11" fmla="*/ 1179 h 1199"/>
                <a:gd name="T12" fmla="*/ 197 w 1692"/>
                <a:gd name="T13" fmla="*/ 1153 h 1199"/>
                <a:gd name="T14" fmla="*/ 59 w 1692"/>
                <a:gd name="T15" fmla="*/ 1084 h 1199"/>
                <a:gd name="T16" fmla="*/ 91 w 1692"/>
                <a:gd name="T17" fmla="*/ 871 h 1199"/>
                <a:gd name="T18" fmla="*/ 411 w 1692"/>
                <a:gd name="T19" fmla="*/ 602 h 1199"/>
                <a:gd name="T20" fmla="*/ 962 w 1692"/>
                <a:gd name="T21" fmla="*/ 666 h 1199"/>
                <a:gd name="T22" fmla="*/ 1006 w 1692"/>
                <a:gd name="T23" fmla="*/ 225 h 1199"/>
                <a:gd name="T24" fmla="*/ 1173 w 1692"/>
                <a:gd name="T25" fmla="*/ 280 h 1199"/>
                <a:gd name="T26" fmla="*/ 1479 w 1692"/>
                <a:gd name="T27" fmla="*/ 1071 h 1199"/>
                <a:gd name="T28" fmla="*/ 1277 w 1692"/>
                <a:gd name="T29" fmla="*/ 1137 h 1199"/>
                <a:gd name="T30" fmla="*/ 1238 w 1692"/>
                <a:gd name="T31" fmla="*/ 1169 h 1199"/>
                <a:gd name="T32" fmla="*/ 1506 w 1692"/>
                <a:gd name="T33" fmla="*/ 1073 h 1199"/>
                <a:gd name="T34" fmla="*/ 1164 w 1692"/>
                <a:gd name="T35" fmla="*/ 113 h 1199"/>
                <a:gd name="T36" fmla="*/ 1224 w 1692"/>
                <a:gd name="T37" fmla="*/ 223 h 1199"/>
                <a:gd name="T38" fmla="*/ 1192 w 1692"/>
                <a:gd name="T39" fmla="*/ 81 h 1199"/>
                <a:gd name="T40" fmla="*/ 1274 w 1692"/>
                <a:gd name="T41" fmla="*/ 189 h 1199"/>
                <a:gd name="T42" fmla="*/ 1201 w 1692"/>
                <a:gd name="T43" fmla="*/ 35 h 1199"/>
                <a:gd name="T44" fmla="*/ 1040 w 1692"/>
                <a:gd name="T45" fmla="*/ 214 h 1199"/>
                <a:gd name="T46" fmla="*/ 1054 w 1692"/>
                <a:gd name="T47" fmla="*/ 177 h 1199"/>
                <a:gd name="T48" fmla="*/ 1323 w 1692"/>
                <a:gd name="T49" fmla="*/ 326 h 1199"/>
                <a:gd name="T50" fmla="*/ 1146 w 1692"/>
                <a:gd name="T51" fmla="*/ 359 h 1199"/>
                <a:gd name="T52" fmla="*/ 1003 w 1692"/>
                <a:gd name="T53" fmla="*/ 664 h 1199"/>
                <a:gd name="T54" fmla="*/ 1196 w 1692"/>
                <a:gd name="T55" fmla="*/ 352 h 1199"/>
                <a:gd name="T56" fmla="*/ 1495 w 1692"/>
                <a:gd name="T57" fmla="*/ 618 h 1199"/>
                <a:gd name="T58" fmla="*/ 875 w 1692"/>
                <a:gd name="T59" fmla="*/ 857 h 1199"/>
                <a:gd name="T60" fmla="*/ 1350 w 1692"/>
                <a:gd name="T61" fmla="*/ 997 h 1199"/>
                <a:gd name="T62" fmla="*/ 654 w 1692"/>
                <a:gd name="T63" fmla="*/ 623 h 1199"/>
                <a:gd name="T64" fmla="*/ 273 w 1692"/>
                <a:gd name="T65" fmla="*/ 602 h 1199"/>
                <a:gd name="T66" fmla="*/ 135 w 1692"/>
                <a:gd name="T67" fmla="*/ 834 h 1199"/>
                <a:gd name="T68" fmla="*/ 144 w 1692"/>
                <a:gd name="T69" fmla="*/ 960 h 1199"/>
                <a:gd name="T70" fmla="*/ 914 w 1692"/>
                <a:gd name="T71" fmla="*/ 772 h 1199"/>
                <a:gd name="T72" fmla="*/ 1405 w 1692"/>
                <a:gd name="T73" fmla="*/ 1032 h 1199"/>
                <a:gd name="T74" fmla="*/ 1578 w 1692"/>
                <a:gd name="T75" fmla="*/ 800 h 1199"/>
                <a:gd name="T76" fmla="*/ 1437 w 1692"/>
                <a:gd name="T77" fmla="*/ 1075 h 1199"/>
                <a:gd name="T78" fmla="*/ 1578 w 1692"/>
                <a:gd name="T79" fmla="*/ 800 h 1199"/>
                <a:gd name="T80" fmla="*/ 133 w 1692"/>
                <a:gd name="T81" fmla="*/ 970 h 1199"/>
                <a:gd name="T82" fmla="*/ 1235 w 1692"/>
                <a:gd name="T83" fmla="*/ 993 h 1199"/>
                <a:gd name="T84" fmla="*/ 1235 w 1692"/>
                <a:gd name="T85" fmla="*/ 993 h 1199"/>
                <a:gd name="T86" fmla="*/ 165 w 1692"/>
                <a:gd name="T87" fmla="*/ 1068 h 1199"/>
                <a:gd name="T88" fmla="*/ 512 w 1692"/>
                <a:gd name="T89" fmla="*/ 1091 h 1199"/>
                <a:gd name="T90" fmla="*/ 452 w 1692"/>
                <a:gd name="T91" fmla="*/ 1041 h 1199"/>
                <a:gd name="T92" fmla="*/ 1224 w 1692"/>
                <a:gd name="T93" fmla="*/ 1029 h 1199"/>
                <a:gd name="T94" fmla="*/ 951 w 1692"/>
                <a:gd name="T95" fmla="*/ 1043 h 1199"/>
                <a:gd name="T96" fmla="*/ 1412 w 1692"/>
                <a:gd name="T97" fmla="*/ 1119 h 1199"/>
                <a:gd name="T98" fmla="*/ 1410 w 1692"/>
                <a:gd name="T99" fmla="*/ 1068 h 1199"/>
                <a:gd name="T100" fmla="*/ 755 w 1692"/>
                <a:gd name="T101" fmla="*/ 1073 h 1199"/>
                <a:gd name="T102" fmla="*/ 682 w 1692"/>
                <a:gd name="T103" fmla="*/ 1100 h 1199"/>
                <a:gd name="T104" fmla="*/ 553 w 1692"/>
                <a:gd name="T105" fmla="*/ 1096 h 1199"/>
                <a:gd name="T106" fmla="*/ 319 w 1692"/>
                <a:gd name="T107" fmla="*/ 1112 h 1199"/>
                <a:gd name="T108" fmla="*/ 362 w 1692"/>
                <a:gd name="T109" fmla="*/ 1140 h 1199"/>
                <a:gd name="T110" fmla="*/ 712 w 1692"/>
                <a:gd name="T111" fmla="*/ 112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2" h="1199">
                  <a:moveTo>
                    <a:pt x="1173" y="280"/>
                  </a:moveTo>
                  <a:cubicBezTo>
                    <a:pt x="1178" y="256"/>
                    <a:pt x="1155" y="232"/>
                    <a:pt x="1148" y="202"/>
                  </a:cubicBezTo>
                  <a:cubicBezTo>
                    <a:pt x="1130" y="126"/>
                    <a:pt x="1166" y="46"/>
                    <a:pt x="1203" y="3"/>
                  </a:cubicBezTo>
                  <a:cubicBezTo>
                    <a:pt x="1213" y="0"/>
                    <a:pt x="1212" y="7"/>
                    <a:pt x="1219" y="7"/>
                  </a:cubicBezTo>
                  <a:cubicBezTo>
                    <a:pt x="1224" y="12"/>
                    <a:pt x="1217" y="17"/>
                    <a:pt x="1219" y="26"/>
                  </a:cubicBezTo>
                  <a:cubicBezTo>
                    <a:pt x="1236" y="54"/>
                    <a:pt x="1274" y="71"/>
                    <a:pt x="1290" y="101"/>
                  </a:cubicBezTo>
                  <a:cubicBezTo>
                    <a:pt x="1331" y="178"/>
                    <a:pt x="1290" y="252"/>
                    <a:pt x="1240" y="310"/>
                  </a:cubicBezTo>
                  <a:cubicBezTo>
                    <a:pt x="1301" y="304"/>
                    <a:pt x="1363" y="314"/>
                    <a:pt x="1405" y="349"/>
                  </a:cubicBezTo>
                  <a:cubicBezTo>
                    <a:pt x="1469" y="403"/>
                    <a:pt x="1472" y="496"/>
                    <a:pt x="1437" y="584"/>
                  </a:cubicBezTo>
                  <a:cubicBezTo>
                    <a:pt x="1504" y="602"/>
                    <a:pt x="1581" y="611"/>
                    <a:pt x="1637" y="627"/>
                  </a:cubicBezTo>
                  <a:cubicBezTo>
                    <a:pt x="1633" y="645"/>
                    <a:pt x="1616" y="654"/>
                    <a:pt x="1605" y="666"/>
                  </a:cubicBezTo>
                  <a:cubicBezTo>
                    <a:pt x="1594" y="679"/>
                    <a:pt x="1586" y="694"/>
                    <a:pt x="1573" y="705"/>
                  </a:cubicBezTo>
                  <a:cubicBezTo>
                    <a:pt x="1590" y="719"/>
                    <a:pt x="1614" y="712"/>
                    <a:pt x="1630" y="724"/>
                  </a:cubicBezTo>
                  <a:cubicBezTo>
                    <a:pt x="1631" y="738"/>
                    <a:pt x="1623" y="757"/>
                    <a:pt x="1623" y="777"/>
                  </a:cubicBezTo>
                  <a:cubicBezTo>
                    <a:pt x="1636" y="774"/>
                    <a:pt x="1646" y="792"/>
                    <a:pt x="1660" y="797"/>
                  </a:cubicBezTo>
                  <a:cubicBezTo>
                    <a:pt x="1672" y="802"/>
                    <a:pt x="1688" y="795"/>
                    <a:pt x="1692" y="806"/>
                  </a:cubicBezTo>
                  <a:cubicBezTo>
                    <a:pt x="1689" y="835"/>
                    <a:pt x="1650" y="861"/>
                    <a:pt x="1646" y="889"/>
                  </a:cubicBezTo>
                  <a:cubicBezTo>
                    <a:pt x="1591" y="979"/>
                    <a:pt x="1520" y="1066"/>
                    <a:pt x="1486" y="1169"/>
                  </a:cubicBezTo>
                  <a:cubicBezTo>
                    <a:pt x="1475" y="1172"/>
                    <a:pt x="1476" y="1185"/>
                    <a:pt x="1467" y="1190"/>
                  </a:cubicBezTo>
                  <a:cubicBezTo>
                    <a:pt x="1459" y="1196"/>
                    <a:pt x="1449" y="1192"/>
                    <a:pt x="1442" y="1199"/>
                  </a:cubicBezTo>
                  <a:cubicBezTo>
                    <a:pt x="1375" y="1174"/>
                    <a:pt x="1303" y="1193"/>
                    <a:pt x="1212" y="1188"/>
                  </a:cubicBezTo>
                  <a:cubicBezTo>
                    <a:pt x="1133" y="1183"/>
                    <a:pt x="1055" y="1193"/>
                    <a:pt x="976" y="1188"/>
                  </a:cubicBezTo>
                  <a:cubicBezTo>
                    <a:pt x="936" y="1185"/>
                    <a:pt x="897" y="1180"/>
                    <a:pt x="861" y="1179"/>
                  </a:cubicBezTo>
                  <a:cubicBezTo>
                    <a:pt x="816" y="1177"/>
                    <a:pt x="775" y="1162"/>
                    <a:pt x="746" y="1179"/>
                  </a:cubicBezTo>
                  <a:cubicBezTo>
                    <a:pt x="726" y="1171"/>
                    <a:pt x="705" y="1176"/>
                    <a:pt x="686" y="1174"/>
                  </a:cubicBezTo>
                  <a:cubicBezTo>
                    <a:pt x="664" y="1172"/>
                    <a:pt x="641" y="1164"/>
                    <a:pt x="615" y="1162"/>
                  </a:cubicBezTo>
                  <a:cubicBezTo>
                    <a:pt x="588" y="1161"/>
                    <a:pt x="559" y="1163"/>
                    <a:pt x="530" y="1162"/>
                  </a:cubicBezTo>
                  <a:cubicBezTo>
                    <a:pt x="410" y="1161"/>
                    <a:pt x="311" y="1154"/>
                    <a:pt x="197" y="1153"/>
                  </a:cubicBezTo>
                  <a:cubicBezTo>
                    <a:pt x="188" y="1153"/>
                    <a:pt x="177" y="1149"/>
                    <a:pt x="167" y="1149"/>
                  </a:cubicBezTo>
                  <a:cubicBezTo>
                    <a:pt x="130" y="1149"/>
                    <a:pt x="93" y="1158"/>
                    <a:pt x="55" y="1160"/>
                  </a:cubicBezTo>
                  <a:cubicBezTo>
                    <a:pt x="29" y="1161"/>
                    <a:pt x="13" y="1163"/>
                    <a:pt x="0" y="1144"/>
                  </a:cubicBezTo>
                  <a:cubicBezTo>
                    <a:pt x="11" y="1113"/>
                    <a:pt x="26" y="1080"/>
                    <a:pt x="59" y="1084"/>
                  </a:cubicBezTo>
                  <a:cubicBezTo>
                    <a:pt x="59" y="1066"/>
                    <a:pt x="67" y="1057"/>
                    <a:pt x="75" y="1048"/>
                  </a:cubicBezTo>
                  <a:cubicBezTo>
                    <a:pt x="18" y="1032"/>
                    <a:pt x="90" y="986"/>
                    <a:pt x="112" y="967"/>
                  </a:cubicBezTo>
                  <a:cubicBezTo>
                    <a:pt x="102" y="946"/>
                    <a:pt x="46" y="941"/>
                    <a:pt x="46" y="924"/>
                  </a:cubicBezTo>
                  <a:cubicBezTo>
                    <a:pt x="45" y="906"/>
                    <a:pt x="78" y="886"/>
                    <a:pt x="91" y="871"/>
                  </a:cubicBezTo>
                  <a:cubicBezTo>
                    <a:pt x="109" y="851"/>
                    <a:pt x="123" y="834"/>
                    <a:pt x="128" y="811"/>
                  </a:cubicBezTo>
                  <a:cubicBezTo>
                    <a:pt x="179" y="737"/>
                    <a:pt x="232" y="665"/>
                    <a:pt x="266" y="574"/>
                  </a:cubicBezTo>
                  <a:cubicBezTo>
                    <a:pt x="282" y="574"/>
                    <a:pt x="290" y="579"/>
                    <a:pt x="300" y="588"/>
                  </a:cubicBezTo>
                  <a:cubicBezTo>
                    <a:pt x="337" y="595"/>
                    <a:pt x="372" y="603"/>
                    <a:pt x="411" y="602"/>
                  </a:cubicBezTo>
                  <a:cubicBezTo>
                    <a:pt x="541" y="598"/>
                    <a:pt x="673" y="583"/>
                    <a:pt x="781" y="627"/>
                  </a:cubicBezTo>
                  <a:cubicBezTo>
                    <a:pt x="842" y="653"/>
                    <a:pt x="903" y="681"/>
                    <a:pt x="928" y="747"/>
                  </a:cubicBezTo>
                  <a:cubicBezTo>
                    <a:pt x="946" y="725"/>
                    <a:pt x="970" y="708"/>
                    <a:pt x="985" y="682"/>
                  </a:cubicBezTo>
                  <a:cubicBezTo>
                    <a:pt x="980" y="674"/>
                    <a:pt x="970" y="671"/>
                    <a:pt x="962" y="666"/>
                  </a:cubicBezTo>
                  <a:cubicBezTo>
                    <a:pt x="951" y="644"/>
                    <a:pt x="931" y="630"/>
                    <a:pt x="918" y="607"/>
                  </a:cubicBezTo>
                  <a:cubicBezTo>
                    <a:pt x="880" y="534"/>
                    <a:pt x="886" y="418"/>
                    <a:pt x="955" y="359"/>
                  </a:cubicBezTo>
                  <a:cubicBezTo>
                    <a:pt x="991" y="328"/>
                    <a:pt x="1065" y="303"/>
                    <a:pt x="1127" y="329"/>
                  </a:cubicBezTo>
                  <a:cubicBezTo>
                    <a:pt x="1116" y="281"/>
                    <a:pt x="1057" y="241"/>
                    <a:pt x="1006" y="225"/>
                  </a:cubicBezTo>
                  <a:cubicBezTo>
                    <a:pt x="989" y="207"/>
                    <a:pt x="1002" y="179"/>
                    <a:pt x="1006" y="161"/>
                  </a:cubicBezTo>
                  <a:cubicBezTo>
                    <a:pt x="1021" y="155"/>
                    <a:pt x="1040" y="152"/>
                    <a:pt x="1054" y="156"/>
                  </a:cubicBezTo>
                  <a:cubicBezTo>
                    <a:pt x="1084" y="166"/>
                    <a:pt x="1146" y="224"/>
                    <a:pt x="1166" y="258"/>
                  </a:cubicBezTo>
                  <a:cubicBezTo>
                    <a:pt x="1171" y="265"/>
                    <a:pt x="1173" y="273"/>
                    <a:pt x="1173" y="280"/>
                  </a:cubicBezTo>
                  <a:close/>
                  <a:moveTo>
                    <a:pt x="1619" y="804"/>
                  </a:moveTo>
                  <a:cubicBezTo>
                    <a:pt x="1616" y="815"/>
                    <a:pt x="1630" y="816"/>
                    <a:pt x="1630" y="829"/>
                  </a:cubicBezTo>
                  <a:cubicBezTo>
                    <a:pt x="1631" y="838"/>
                    <a:pt x="1623" y="843"/>
                    <a:pt x="1621" y="852"/>
                  </a:cubicBezTo>
                  <a:cubicBezTo>
                    <a:pt x="1556" y="907"/>
                    <a:pt x="1522" y="994"/>
                    <a:pt x="1479" y="1071"/>
                  </a:cubicBezTo>
                  <a:cubicBezTo>
                    <a:pt x="1458" y="1084"/>
                    <a:pt x="1452" y="1111"/>
                    <a:pt x="1435" y="1128"/>
                  </a:cubicBezTo>
                  <a:cubicBezTo>
                    <a:pt x="1431" y="1140"/>
                    <a:pt x="1440" y="1127"/>
                    <a:pt x="1435" y="1140"/>
                  </a:cubicBezTo>
                  <a:cubicBezTo>
                    <a:pt x="1417" y="1156"/>
                    <a:pt x="1403" y="1144"/>
                    <a:pt x="1385" y="1142"/>
                  </a:cubicBezTo>
                  <a:cubicBezTo>
                    <a:pt x="1352" y="1139"/>
                    <a:pt x="1307" y="1139"/>
                    <a:pt x="1277" y="1137"/>
                  </a:cubicBezTo>
                  <a:cubicBezTo>
                    <a:pt x="1250" y="1135"/>
                    <a:pt x="1224" y="1126"/>
                    <a:pt x="1196" y="1123"/>
                  </a:cubicBezTo>
                  <a:cubicBezTo>
                    <a:pt x="1074" y="1113"/>
                    <a:pt x="924" y="1096"/>
                    <a:pt x="813" y="1112"/>
                  </a:cubicBezTo>
                  <a:cubicBezTo>
                    <a:pt x="808" y="1126"/>
                    <a:pt x="800" y="1148"/>
                    <a:pt x="806" y="1153"/>
                  </a:cubicBezTo>
                  <a:cubicBezTo>
                    <a:pt x="949" y="1170"/>
                    <a:pt x="1082" y="1168"/>
                    <a:pt x="1238" y="1169"/>
                  </a:cubicBezTo>
                  <a:cubicBezTo>
                    <a:pt x="1261" y="1170"/>
                    <a:pt x="1301" y="1163"/>
                    <a:pt x="1341" y="1165"/>
                  </a:cubicBezTo>
                  <a:cubicBezTo>
                    <a:pt x="1418" y="1169"/>
                    <a:pt x="1450" y="1182"/>
                    <a:pt x="1479" y="1128"/>
                  </a:cubicBezTo>
                  <a:cubicBezTo>
                    <a:pt x="1482" y="1123"/>
                    <a:pt x="1479" y="1118"/>
                    <a:pt x="1481" y="1112"/>
                  </a:cubicBezTo>
                  <a:cubicBezTo>
                    <a:pt x="1486" y="1100"/>
                    <a:pt x="1499" y="1087"/>
                    <a:pt x="1506" y="1073"/>
                  </a:cubicBezTo>
                  <a:cubicBezTo>
                    <a:pt x="1536" y="1020"/>
                    <a:pt x="1573" y="964"/>
                    <a:pt x="1603" y="917"/>
                  </a:cubicBezTo>
                  <a:cubicBezTo>
                    <a:pt x="1625" y="882"/>
                    <a:pt x="1642" y="851"/>
                    <a:pt x="1663" y="818"/>
                  </a:cubicBezTo>
                  <a:cubicBezTo>
                    <a:pt x="1651" y="816"/>
                    <a:pt x="1634" y="797"/>
                    <a:pt x="1619" y="804"/>
                  </a:cubicBezTo>
                  <a:close/>
                  <a:moveTo>
                    <a:pt x="1164" y="113"/>
                  </a:moveTo>
                  <a:cubicBezTo>
                    <a:pt x="1152" y="186"/>
                    <a:pt x="1187" y="238"/>
                    <a:pt x="1201" y="303"/>
                  </a:cubicBezTo>
                  <a:cubicBezTo>
                    <a:pt x="1208" y="286"/>
                    <a:pt x="1218" y="272"/>
                    <a:pt x="1222" y="251"/>
                  </a:cubicBezTo>
                  <a:cubicBezTo>
                    <a:pt x="1209" y="231"/>
                    <a:pt x="1176" y="219"/>
                    <a:pt x="1176" y="195"/>
                  </a:cubicBezTo>
                  <a:cubicBezTo>
                    <a:pt x="1194" y="203"/>
                    <a:pt x="1210" y="219"/>
                    <a:pt x="1224" y="223"/>
                  </a:cubicBezTo>
                  <a:cubicBezTo>
                    <a:pt x="1228" y="215"/>
                    <a:pt x="1222" y="203"/>
                    <a:pt x="1222" y="193"/>
                  </a:cubicBezTo>
                  <a:cubicBezTo>
                    <a:pt x="1198" y="190"/>
                    <a:pt x="1176" y="175"/>
                    <a:pt x="1178" y="154"/>
                  </a:cubicBezTo>
                  <a:cubicBezTo>
                    <a:pt x="1190" y="157"/>
                    <a:pt x="1195" y="175"/>
                    <a:pt x="1210" y="168"/>
                  </a:cubicBezTo>
                  <a:cubicBezTo>
                    <a:pt x="1215" y="143"/>
                    <a:pt x="1172" y="104"/>
                    <a:pt x="1192" y="81"/>
                  </a:cubicBezTo>
                  <a:cubicBezTo>
                    <a:pt x="1208" y="104"/>
                    <a:pt x="1212" y="128"/>
                    <a:pt x="1226" y="156"/>
                  </a:cubicBezTo>
                  <a:cubicBezTo>
                    <a:pt x="1241" y="142"/>
                    <a:pt x="1237" y="108"/>
                    <a:pt x="1261" y="101"/>
                  </a:cubicBezTo>
                  <a:cubicBezTo>
                    <a:pt x="1262" y="142"/>
                    <a:pt x="1223" y="174"/>
                    <a:pt x="1242" y="216"/>
                  </a:cubicBezTo>
                  <a:cubicBezTo>
                    <a:pt x="1259" y="213"/>
                    <a:pt x="1261" y="195"/>
                    <a:pt x="1274" y="189"/>
                  </a:cubicBezTo>
                  <a:cubicBezTo>
                    <a:pt x="1296" y="211"/>
                    <a:pt x="1254" y="232"/>
                    <a:pt x="1242" y="237"/>
                  </a:cubicBezTo>
                  <a:cubicBezTo>
                    <a:pt x="1242" y="255"/>
                    <a:pt x="1224" y="283"/>
                    <a:pt x="1224" y="301"/>
                  </a:cubicBezTo>
                  <a:cubicBezTo>
                    <a:pt x="1251" y="270"/>
                    <a:pt x="1288" y="228"/>
                    <a:pt x="1290" y="175"/>
                  </a:cubicBezTo>
                  <a:cubicBezTo>
                    <a:pt x="1293" y="107"/>
                    <a:pt x="1237" y="75"/>
                    <a:pt x="1201" y="35"/>
                  </a:cubicBezTo>
                  <a:cubicBezTo>
                    <a:pt x="1187" y="64"/>
                    <a:pt x="1170" y="79"/>
                    <a:pt x="1164" y="113"/>
                  </a:cubicBezTo>
                  <a:close/>
                  <a:moveTo>
                    <a:pt x="1054" y="177"/>
                  </a:moveTo>
                  <a:cubicBezTo>
                    <a:pt x="1027" y="172"/>
                    <a:pt x="1017" y="183"/>
                    <a:pt x="1017" y="205"/>
                  </a:cubicBezTo>
                  <a:cubicBezTo>
                    <a:pt x="1024" y="208"/>
                    <a:pt x="1027" y="216"/>
                    <a:pt x="1040" y="214"/>
                  </a:cubicBezTo>
                  <a:cubicBezTo>
                    <a:pt x="1065" y="235"/>
                    <a:pt x="1096" y="250"/>
                    <a:pt x="1118" y="274"/>
                  </a:cubicBezTo>
                  <a:cubicBezTo>
                    <a:pt x="1134" y="295"/>
                    <a:pt x="1143" y="322"/>
                    <a:pt x="1160" y="342"/>
                  </a:cubicBezTo>
                  <a:cubicBezTo>
                    <a:pt x="1159" y="354"/>
                    <a:pt x="1163" y="362"/>
                    <a:pt x="1169" y="368"/>
                  </a:cubicBezTo>
                  <a:cubicBezTo>
                    <a:pt x="1176" y="283"/>
                    <a:pt x="1119" y="212"/>
                    <a:pt x="1054" y="177"/>
                  </a:cubicBezTo>
                  <a:close/>
                  <a:moveTo>
                    <a:pt x="1440" y="439"/>
                  </a:moveTo>
                  <a:cubicBezTo>
                    <a:pt x="1439" y="433"/>
                    <a:pt x="1432" y="430"/>
                    <a:pt x="1431" y="425"/>
                  </a:cubicBezTo>
                  <a:cubicBezTo>
                    <a:pt x="1428" y="419"/>
                    <a:pt x="1431" y="412"/>
                    <a:pt x="1428" y="407"/>
                  </a:cubicBezTo>
                  <a:cubicBezTo>
                    <a:pt x="1410" y="371"/>
                    <a:pt x="1367" y="336"/>
                    <a:pt x="1323" y="326"/>
                  </a:cubicBezTo>
                  <a:cubicBezTo>
                    <a:pt x="1223" y="306"/>
                    <a:pt x="1185" y="467"/>
                    <a:pt x="1100" y="407"/>
                  </a:cubicBezTo>
                  <a:cubicBezTo>
                    <a:pt x="1099" y="390"/>
                    <a:pt x="1087" y="382"/>
                    <a:pt x="1097" y="370"/>
                  </a:cubicBezTo>
                  <a:cubicBezTo>
                    <a:pt x="1111" y="384"/>
                    <a:pt x="1122" y="413"/>
                    <a:pt x="1150" y="398"/>
                  </a:cubicBezTo>
                  <a:cubicBezTo>
                    <a:pt x="1157" y="380"/>
                    <a:pt x="1150" y="378"/>
                    <a:pt x="1146" y="359"/>
                  </a:cubicBezTo>
                  <a:cubicBezTo>
                    <a:pt x="1050" y="300"/>
                    <a:pt x="919" y="371"/>
                    <a:pt x="914" y="473"/>
                  </a:cubicBezTo>
                  <a:cubicBezTo>
                    <a:pt x="913" y="480"/>
                    <a:pt x="915" y="495"/>
                    <a:pt x="916" y="508"/>
                  </a:cubicBezTo>
                  <a:cubicBezTo>
                    <a:pt x="919" y="544"/>
                    <a:pt x="931" y="592"/>
                    <a:pt x="951" y="620"/>
                  </a:cubicBezTo>
                  <a:cubicBezTo>
                    <a:pt x="960" y="635"/>
                    <a:pt x="988" y="664"/>
                    <a:pt x="1003" y="664"/>
                  </a:cubicBezTo>
                  <a:cubicBezTo>
                    <a:pt x="1012" y="664"/>
                    <a:pt x="1028" y="651"/>
                    <a:pt x="1042" y="646"/>
                  </a:cubicBezTo>
                  <a:cubicBezTo>
                    <a:pt x="1155" y="602"/>
                    <a:pt x="1290" y="588"/>
                    <a:pt x="1419" y="584"/>
                  </a:cubicBezTo>
                  <a:cubicBezTo>
                    <a:pt x="1431" y="542"/>
                    <a:pt x="1451" y="498"/>
                    <a:pt x="1440" y="439"/>
                  </a:cubicBezTo>
                  <a:close/>
                  <a:moveTo>
                    <a:pt x="1196" y="352"/>
                  </a:moveTo>
                  <a:cubicBezTo>
                    <a:pt x="1199" y="359"/>
                    <a:pt x="1189" y="366"/>
                    <a:pt x="1196" y="370"/>
                  </a:cubicBezTo>
                  <a:cubicBezTo>
                    <a:pt x="1203" y="357"/>
                    <a:pt x="1222" y="344"/>
                    <a:pt x="1226" y="336"/>
                  </a:cubicBezTo>
                  <a:cubicBezTo>
                    <a:pt x="1216" y="340"/>
                    <a:pt x="1209" y="349"/>
                    <a:pt x="1196" y="352"/>
                  </a:cubicBezTo>
                  <a:close/>
                  <a:moveTo>
                    <a:pt x="1495" y="618"/>
                  </a:moveTo>
                  <a:cubicBezTo>
                    <a:pt x="1462" y="612"/>
                    <a:pt x="1428" y="599"/>
                    <a:pt x="1396" y="600"/>
                  </a:cubicBezTo>
                  <a:cubicBezTo>
                    <a:pt x="1331" y="602"/>
                    <a:pt x="1262" y="611"/>
                    <a:pt x="1199" y="620"/>
                  </a:cubicBezTo>
                  <a:cubicBezTo>
                    <a:pt x="1127" y="631"/>
                    <a:pt x="1059" y="655"/>
                    <a:pt x="1006" y="687"/>
                  </a:cubicBezTo>
                  <a:cubicBezTo>
                    <a:pt x="956" y="737"/>
                    <a:pt x="914" y="795"/>
                    <a:pt x="875" y="857"/>
                  </a:cubicBezTo>
                  <a:cubicBezTo>
                    <a:pt x="836" y="918"/>
                    <a:pt x="791" y="979"/>
                    <a:pt x="764" y="1045"/>
                  </a:cubicBezTo>
                  <a:cubicBezTo>
                    <a:pt x="817" y="1009"/>
                    <a:pt x="892" y="975"/>
                    <a:pt x="983" y="970"/>
                  </a:cubicBezTo>
                  <a:cubicBezTo>
                    <a:pt x="1005" y="968"/>
                    <a:pt x="1029" y="971"/>
                    <a:pt x="1052" y="970"/>
                  </a:cubicBezTo>
                  <a:cubicBezTo>
                    <a:pt x="1164" y="964"/>
                    <a:pt x="1270" y="971"/>
                    <a:pt x="1350" y="997"/>
                  </a:cubicBezTo>
                  <a:cubicBezTo>
                    <a:pt x="1415" y="860"/>
                    <a:pt x="1513" y="757"/>
                    <a:pt x="1598" y="641"/>
                  </a:cubicBezTo>
                  <a:cubicBezTo>
                    <a:pt x="1568" y="628"/>
                    <a:pt x="1531" y="625"/>
                    <a:pt x="1495" y="618"/>
                  </a:cubicBezTo>
                  <a:close/>
                  <a:moveTo>
                    <a:pt x="806" y="662"/>
                  </a:moveTo>
                  <a:cubicBezTo>
                    <a:pt x="758" y="638"/>
                    <a:pt x="719" y="630"/>
                    <a:pt x="654" y="623"/>
                  </a:cubicBezTo>
                  <a:cubicBezTo>
                    <a:pt x="629" y="620"/>
                    <a:pt x="602" y="614"/>
                    <a:pt x="578" y="614"/>
                  </a:cubicBezTo>
                  <a:cubicBezTo>
                    <a:pt x="507" y="612"/>
                    <a:pt x="434" y="625"/>
                    <a:pt x="376" y="623"/>
                  </a:cubicBezTo>
                  <a:cubicBezTo>
                    <a:pt x="341" y="621"/>
                    <a:pt x="305" y="605"/>
                    <a:pt x="275" y="604"/>
                  </a:cubicBezTo>
                  <a:cubicBezTo>
                    <a:pt x="275" y="603"/>
                    <a:pt x="275" y="602"/>
                    <a:pt x="273" y="602"/>
                  </a:cubicBezTo>
                  <a:cubicBezTo>
                    <a:pt x="272" y="617"/>
                    <a:pt x="262" y="622"/>
                    <a:pt x="257" y="632"/>
                  </a:cubicBezTo>
                  <a:cubicBezTo>
                    <a:pt x="247" y="652"/>
                    <a:pt x="242" y="671"/>
                    <a:pt x="232" y="689"/>
                  </a:cubicBezTo>
                  <a:cubicBezTo>
                    <a:pt x="213" y="723"/>
                    <a:pt x="187" y="753"/>
                    <a:pt x="167" y="788"/>
                  </a:cubicBezTo>
                  <a:cubicBezTo>
                    <a:pt x="158" y="804"/>
                    <a:pt x="144" y="819"/>
                    <a:pt x="135" y="834"/>
                  </a:cubicBezTo>
                  <a:cubicBezTo>
                    <a:pt x="125" y="852"/>
                    <a:pt x="121" y="865"/>
                    <a:pt x="108" y="880"/>
                  </a:cubicBezTo>
                  <a:cubicBezTo>
                    <a:pt x="96" y="893"/>
                    <a:pt x="79" y="903"/>
                    <a:pt x="78" y="924"/>
                  </a:cubicBezTo>
                  <a:cubicBezTo>
                    <a:pt x="99" y="934"/>
                    <a:pt x="112" y="960"/>
                    <a:pt x="142" y="949"/>
                  </a:cubicBezTo>
                  <a:cubicBezTo>
                    <a:pt x="140" y="956"/>
                    <a:pt x="139" y="957"/>
                    <a:pt x="144" y="960"/>
                  </a:cubicBezTo>
                  <a:cubicBezTo>
                    <a:pt x="166" y="962"/>
                    <a:pt x="184" y="970"/>
                    <a:pt x="204" y="972"/>
                  </a:cubicBezTo>
                  <a:cubicBezTo>
                    <a:pt x="264" y="976"/>
                    <a:pt x="323" y="956"/>
                    <a:pt x="383" y="953"/>
                  </a:cubicBezTo>
                  <a:cubicBezTo>
                    <a:pt x="521" y="947"/>
                    <a:pt x="644" y="994"/>
                    <a:pt x="748" y="1041"/>
                  </a:cubicBezTo>
                  <a:cubicBezTo>
                    <a:pt x="797" y="944"/>
                    <a:pt x="856" y="859"/>
                    <a:pt x="914" y="772"/>
                  </a:cubicBezTo>
                  <a:cubicBezTo>
                    <a:pt x="902" y="706"/>
                    <a:pt x="859" y="688"/>
                    <a:pt x="806" y="662"/>
                  </a:cubicBezTo>
                  <a:close/>
                  <a:moveTo>
                    <a:pt x="1557" y="724"/>
                  </a:moveTo>
                  <a:cubicBezTo>
                    <a:pt x="1487" y="816"/>
                    <a:pt x="1405" y="909"/>
                    <a:pt x="1364" y="1022"/>
                  </a:cubicBezTo>
                  <a:cubicBezTo>
                    <a:pt x="1378" y="1025"/>
                    <a:pt x="1391" y="1029"/>
                    <a:pt x="1405" y="1032"/>
                  </a:cubicBezTo>
                  <a:cubicBezTo>
                    <a:pt x="1409" y="1029"/>
                    <a:pt x="1411" y="1025"/>
                    <a:pt x="1417" y="1025"/>
                  </a:cubicBezTo>
                  <a:cubicBezTo>
                    <a:pt x="1471" y="924"/>
                    <a:pt x="1537" y="835"/>
                    <a:pt x="1591" y="735"/>
                  </a:cubicBezTo>
                  <a:cubicBezTo>
                    <a:pt x="1582" y="729"/>
                    <a:pt x="1568" y="728"/>
                    <a:pt x="1557" y="724"/>
                  </a:cubicBezTo>
                  <a:close/>
                  <a:moveTo>
                    <a:pt x="1578" y="800"/>
                  </a:moveTo>
                  <a:cubicBezTo>
                    <a:pt x="1573" y="807"/>
                    <a:pt x="1564" y="811"/>
                    <a:pt x="1559" y="818"/>
                  </a:cubicBezTo>
                  <a:cubicBezTo>
                    <a:pt x="1540" y="846"/>
                    <a:pt x="1527" y="880"/>
                    <a:pt x="1509" y="910"/>
                  </a:cubicBezTo>
                  <a:cubicBezTo>
                    <a:pt x="1479" y="959"/>
                    <a:pt x="1440" y="1003"/>
                    <a:pt x="1431" y="1061"/>
                  </a:cubicBezTo>
                  <a:cubicBezTo>
                    <a:pt x="1432" y="1067"/>
                    <a:pt x="1439" y="1066"/>
                    <a:pt x="1437" y="1075"/>
                  </a:cubicBezTo>
                  <a:cubicBezTo>
                    <a:pt x="1435" y="1081"/>
                    <a:pt x="1425" y="1091"/>
                    <a:pt x="1433" y="1098"/>
                  </a:cubicBezTo>
                  <a:cubicBezTo>
                    <a:pt x="1499" y="1018"/>
                    <a:pt x="1538" y="910"/>
                    <a:pt x="1607" y="832"/>
                  </a:cubicBezTo>
                  <a:cubicBezTo>
                    <a:pt x="1583" y="813"/>
                    <a:pt x="1615" y="785"/>
                    <a:pt x="1605" y="751"/>
                  </a:cubicBezTo>
                  <a:cubicBezTo>
                    <a:pt x="1593" y="765"/>
                    <a:pt x="1588" y="784"/>
                    <a:pt x="1578" y="800"/>
                  </a:cubicBezTo>
                  <a:close/>
                  <a:moveTo>
                    <a:pt x="546" y="986"/>
                  </a:moveTo>
                  <a:cubicBezTo>
                    <a:pt x="501" y="975"/>
                    <a:pt x="440" y="968"/>
                    <a:pt x="390" y="970"/>
                  </a:cubicBezTo>
                  <a:cubicBezTo>
                    <a:pt x="342" y="971"/>
                    <a:pt x="298" y="990"/>
                    <a:pt x="250" y="988"/>
                  </a:cubicBezTo>
                  <a:cubicBezTo>
                    <a:pt x="209" y="986"/>
                    <a:pt x="164" y="985"/>
                    <a:pt x="133" y="970"/>
                  </a:cubicBezTo>
                  <a:cubicBezTo>
                    <a:pt x="118" y="982"/>
                    <a:pt x="105" y="997"/>
                    <a:pt x="89" y="1009"/>
                  </a:cubicBezTo>
                  <a:cubicBezTo>
                    <a:pt x="258" y="1015"/>
                    <a:pt x="459" y="999"/>
                    <a:pt x="636" y="1018"/>
                  </a:cubicBezTo>
                  <a:cubicBezTo>
                    <a:pt x="609" y="1003"/>
                    <a:pt x="573" y="992"/>
                    <a:pt x="546" y="986"/>
                  </a:cubicBezTo>
                  <a:close/>
                  <a:moveTo>
                    <a:pt x="1235" y="993"/>
                  </a:moveTo>
                  <a:cubicBezTo>
                    <a:pt x="1109" y="993"/>
                    <a:pt x="958" y="967"/>
                    <a:pt x="861" y="1015"/>
                  </a:cubicBezTo>
                  <a:cubicBezTo>
                    <a:pt x="1015" y="1001"/>
                    <a:pt x="1155" y="1016"/>
                    <a:pt x="1290" y="1013"/>
                  </a:cubicBezTo>
                  <a:cubicBezTo>
                    <a:pt x="1313" y="1013"/>
                    <a:pt x="1316" y="1013"/>
                    <a:pt x="1332" y="1018"/>
                  </a:cubicBezTo>
                  <a:cubicBezTo>
                    <a:pt x="1313" y="993"/>
                    <a:pt x="1271" y="992"/>
                    <a:pt x="1235" y="993"/>
                  </a:cubicBezTo>
                  <a:close/>
                  <a:moveTo>
                    <a:pt x="567" y="1034"/>
                  </a:moveTo>
                  <a:cubicBezTo>
                    <a:pt x="407" y="1018"/>
                    <a:pt x="257" y="1033"/>
                    <a:pt x="91" y="1029"/>
                  </a:cubicBezTo>
                  <a:cubicBezTo>
                    <a:pt x="93" y="1038"/>
                    <a:pt x="94" y="1047"/>
                    <a:pt x="96" y="1055"/>
                  </a:cubicBezTo>
                  <a:cubicBezTo>
                    <a:pt x="120" y="1058"/>
                    <a:pt x="149" y="1057"/>
                    <a:pt x="165" y="1068"/>
                  </a:cubicBezTo>
                  <a:cubicBezTo>
                    <a:pt x="145" y="1071"/>
                    <a:pt x="102" y="1070"/>
                    <a:pt x="78" y="1073"/>
                  </a:cubicBezTo>
                  <a:cubicBezTo>
                    <a:pt x="93" y="1096"/>
                    <a:pt x="119" y="1084"/>
                    <a:pt x="149" y="1087"/>
                  </a:cubicBezTo>
                  <a:cubicBezTo>
                    <a:pt x="232" y="1093"/>
                    <a:pt x="322" y="1084"/>
                    <a:pt x="404" y="1087"/>
                  </a:cubicBezTo>
                  <a:cubicBezTo>
                    <a:pt x="443" y="1088"/>
                    <a:pt x="478" y="1098"/>
                    <a:pt x="512" y="1091"/>
                  </a:cubicBezTo>
                  <a:cubicBezTo>
                    <a:pt x="508" y="1091"/>
                    <a:pt x="506" y="1090"/>
                    <a:pt x="505" y="1087"/>
                  </a:cubicBezTo>
                  <a:cubicBezTo>
                    <a:pt x="552" y="1077"/>
                    <a:pt x="612" y="1093"/>
                    <a:pt x="654" y="1078"/>
                  </a:cubicBezTo>
                  <a:cubicBezTo>
                    <a:pt x="619" y="1073"/>
                    <a:pt x="584" y="1069"/>
                    <a:pt x="549" y="1064"/>
                  </a:cubicBezTo>
                  <a:cubicBezTo>
                    <a:pt x="517" y="1059"/>
                    <a:pt x="481" y="1055"/>
                    <a:pt x="452" y="1041"/>
                  </a:cubicBezTo>
                  <a:cubicBezTo>
                    <a:pt x="532" y="1039"/>
                    <a:pt x="622" y="1070"/>
                    <a:pt x="707" y="1059"/>
                  </a:cubicBezTo>
                  <a:cubicBezTo>
                    <a:pt x="664" y="1033"/>
                    <a:pt x="612" y="1038"/>
                    <a:pt x="567" y="1034"/>
                  </a:cubicBezTo>
                  <a:close/>
                  <a:moveTo>
                    <a:pt x="1375" y="1043"/>
                  </a:moveTo>
                  <a:cubicBezTo>
                    <a:pt x="1326" y="1034"/>
                    <a:pt x="1276" y="1029"/>
                    <a:pt x="1224" y="1029"/>
                  </a:cubicBezTo>
                  <a:cubicBezTo>
                    <a:pt x="1119" y="1029"/>
                    <a:pt x="989" y="1014"/>
                    <a:pt x="875" y="1029"/>
                  </a:cubicBezTo>
                  <a:cubicBezTo>
                    <a:pt x="837" y="1034"/>
                    <a:pt x="797" y="1044"/>
                    <a:pt x="769" y="1066"/>
                  </a:cubicBezTo>
                  <a:cubicBezTo>
                    <a:pt x="776" y="1071"/>
                    <a:pt x="779" y="1081"/>
                    <a:pt x="787" y="1084"/>
                  </a:cubicBezTo>
                  <a:cubicBezTo>
                    <a:pt x="840" y="1066"/>
                    <a:pt x="888" y="1046"/>
                    <a:pt x="951" y="1043"/>
                  </a:cubicBezTo>
                  <a:cubicBezTo>
                    <a:pt x="966" y="1042"/>
                    <a:pt x="990" y="1038"/>
                    <a:pt x="994" y="1055"/>
                  </a:cubicBezTo>
                  <a:cubicBezTo>
                    <a:pt x="926" y="1058"/>
                    <a:pt x="858" y="1066"/>
                    <a:pt x="808" y="1094"/>
                  </a:cubicBezTo>
                  <a:cubicBezTo>
                    <a:pt x="994" y="1073"/>
                    <a:pt x="1183" y="1111"/>
                    <a:pt x="1336" y="1123"/>
                  </a:cubicBezTo>
                  <a:cubicBezTo>
                    <a:pt x="1365" y="1126"/>
                    <a:pt x="1395" y="1134"/>
                    <a:pt x="1412" y="1119"/>
                  </a:cubicBezTo>
                  <a:cubicBezTo>
                    <a:pt x="1388" y="1114"/>
                    <a:pt x="1362" y="1117"/>
                    <a:pt x="1346" y="1100"/>
                  </a:cubicBezTo>
                  <a:cubicBezTo>
                    <a:pt x="1372" y="1092"/>
                    <a:pt x="1407" y="1116"/>
                    <a:pt x="1417" y="1089"/>
                  </a:cubicBezTo>
                  <a:cubicBezTo>
                    <a:pt x="1380" y="1073"/>
                    <a:pt x="1309" y="1101"/>
                    <a:pt x="1286" y="1073"/>
                  </a:cubicBezTo>
                  <a:cubicBezTo>
                    <a:pt x="1323" y="1073"/>
                    <a:pt x="1369" y="1071"/>
                    <a:pt x="1410" y="1068"/>
                  </a:cubicBezTo>
                  <a:cubicBezTo>
                    <a:pt x="1403" y="1063"/>
                    <a:pt x="1384" y="1054"/>
                    <a:pt x="1375" y="1043"/>
                  </a:cubicBezTo>
                  <a:close/>
                  <a:moveTo>
                    <a:pt x="705" y="1098"/>
                  </a:moveTo>
                  <a:cubicBezTo>
                    <a:pt x="731" y="1106"/>
                    <a:pt x="751" y="1097"/>
                    <a:pt x="764" y="1084"/>
                  </a:cubicBezTo>
                  <a:cubicBezTo>
                    <a:pt x="759" y="1083"/>
                    <a:pt x="759" y="1076"/>
                    <a:pt x="755" y="1073"/>
                  </a:cubicBezTo>
                  <a:cubicBezTo>
                    <a:pt x="736" y="1076"/>
                    <a:pt x="717" y="1079"/>
                    <a:pt x="705" y="1098"/>
                  </a:cubicBezTo>
                  <a:close/>
                  <a:moveTo>
                    <a:pt x="677" y="1091"/>
                  </a:moveTo>
                  <a:cubicBezTo>
                    <a:pt x="661" y="1097"/>
                    <a:pt x="632" y="1091"/>
                    <a:pt x="620" y="1100"/>
                  </a:cubicBezTo>
                  <a:cubicBezTo>
                    <a:pt x="644" y="1105"/>
                    <a:pt x="668" y="1092"/>
                    <a:pt x="682" y="1100"/>
                  </a:cubicBezTo>
                  <a:cubicBezTo>
                    <a:pt x="684" y="1092"/>
                    <a:pt x="703" y="1083"/>
                    <a:pt x="693" y="1078"/>
                  </a:cubicBezTo>
                  <a:cubicBezTo>
                    <a:pt x="693" y="1081"/>
                    <a:pt x="684" y="1075"/>
                    <a:pt x="677" y="1078"/>
                  </a:cubicBezTo>
                  <a:cubicBezTo>
                    <a:pt x="677" y="1082"/>
                    <a:pt x="677" y="1087"/>
                    <a:pt x="677" y="1091"/>
                  </a:cubicBezTo>
                  <a:close/>
                  <a:moveTo>
                    <a:pt x="553" y="1096"/>
                  </a:moveTo>
                  <a:cubicBezTo>
                    <a:pt x="550" y="1096"/>
                    <a:pt x="549" y="1092"/>
                    <a:pt x="544" y="1094"/>
                  </a:cubicBezTo>
                  <a:cubicBezTo>
                    <a:pt x="559" y="1104"/>
                    <a:pt x="588" y="1095"/>
                    <a:pt x="553" y="1096"/>
                  </a:cubicBezTo>
                  <a:close/>
                  <a:moveTo>
                    <a:pt x="429" y="1110"/>
                  </a:moveTo>
                  <a:cubicBezTo>
                    <a:pt x="392" y="1107"/>
                    <a:pt x="355" y="1114"/>
                    <a:pt x="319" y="1112"/>
                  </a:cubicBezTo>
                  <a:cubicBezTo>
                    <a:pt x="224" y="1107"/>
                    <a:pt x="118" y="1104"/>
                    <a:pt x="46" y="1107"/>
                  </a:cubicBezTo>
                  <a:cubicBezTo>
                    <a:pt x="37" y="1114"/>
                    <a:pt x="30" y="1121"/>
                    <a:pt x="25" y="1130"/>
                  </a:cubicBezTo>
                  <a:cubicBezTo>
                    <a:pt x="43" y="1142"/>
                    <a:pt x="62" y="1134"/>
                    <a:pt x="80" y="1133"/>
                  </a:cubicBezTo>
                  <a:cubicBezTo>
                    <a:pt x="178" y="1126"/>
                    <a:pt x="265" y="1133"/>
                    <a:pt x="362" y="1140"/>
                  </a:cubicBezTo>
                  <a:cubicBezTo>
                    <a:pt x="455" y="1146"/>
                    <a:pt x="569" y="1141"/>
                    <a:pt x="668" y="1146"/>
                  </a:cubicBezTo>
                  <a:cubicBezTo>
                    <a:pt x="669" y="1132"/>
                    <a:pt x="656" y="1132"/>
                    <a:pt x="654" y="1121"/>
                  </a:cubicBezTo>
                  <a:cubicBezTo>
                    <a:pt x="580" y="1118"/>
                    <a:pt x="502" y="1116"/>
                    <a:pt x="429" y="1110"/>
                  </a:cubicBezTo>
                  <a:close/>
                  <a:moveTo>
                    <a:pt x="712" y="1126"/>
                  </a:moveTo>
                  <a:cubicBezTo>
                    <a:pt x="701" y="1125"/>
                    <a:pt x="691" y="1115"/>
                    <a:pt x="682" y="1123"/>
                  </a:cubicBezTo>
                  <a:cubicBezTo>
                    <a:pt x="691" y="1165"/>
                    <a:pt x="796" y="1164"/>
                    <a:pt x="783" y="1114"/>
                  </a:cubicBezTo>
                  <a:cubicBezTo>
                    <a:pt x="761" y="1115"/>
                    <a:pt x="738" y="1128"/>
                    <a:pt x="712" y="1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8306" y="4026517"/>
              <a:ext cx="1079500" cy="1274763"/>
              <a:chOff x="3279775" y="2938463"/>
              <a:chExt cx="1079500" cy="1274763"/>
            </a:xfrm>
          </p:grpSpPr>
          <p:sp>
            <p:nvSpPr>
              <p:cNvPr id="15" name="Freeform 167"/>
              <p:cNvSpPr>
                <a:spLocks noEditPoints="1"/>
              </p:cNvSpPr>
              <p:nvPr/>
            </p:nvSpPr>
            <p:spPr bwMode="auto">
              <a:xfrm>
                <a:off x="3319463" y="3351213"/>
                <a:ext cx="80963" cy="80963"/>
              </a:xfrm>
              <a:custGeom>
                <a:avLst/>
                <a:gdLst>
                  <a:gd name="T0" fmla="*/ 15 w 125"/>
                  <a:gd name="T1" fmla="*/ 20 h 126"/>
                  <a:gd name="T2" fmla="*/ 31 w 125"/>
                  <a:gd name="T3" fmla="*/ 11 h 126"/>
                  <a:gd name="T4" fmla="*/ 121 w 125"/>
                  <a:gd name="T5" fmla="*/ 66 h 126"/>
                  <a:gd name="T6" fmla="*/ 22 w 125"/>
                  <a:gd name="T7" fmla="*/ 96 h 126"/>
                  <a:gd name="T8" fmla="*/ 15 w 125"/>
                  <a:gd name="T9" fmla="*/ 20 h 126"/>
                  <a:gd name="T10" fmla="*/ 59 w 125"/>
                  <a:gd name="T11" fmla="*/ 89 h 126"/>
                  <a:gd name="T12" fmla="*/ 52 w 125"/>
                  <a:gd name="T13" fmla="*/ 33 h 126"/>
                  <a:gd name="T14" fmla="*/ 59 w 125"/>
                  <a:gd name="T15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26">
                    <a:moveTo>
                      <a:pt x="15" y="20"/>
                    </a:moveTo>
                    <a:cubicBezTo>
                      <a:pt x="21" y="24"/>
                      <a:pt x="29" y="16"/>
                      <a:pt x="31" y="11"/>
                    </a:cubicBezTo>
                    <a:cubicBezTo>
                      <a:pt x="71" y="0"/>
                      <a:pt x="125" y="29"/>
                      <a:pt x="121" y="66"/>
                    </a:cubicBezTo>
                    <a:cubicBezTo>
                      <a:pt x="117" y="98"/>
                      <a:pt x="52" y="126"/>
                      <a:pt x="22" y="96"/>
                    </a:cubicBezTo>
                    <a:cubicBezTo>
                      <a:pt x="0" y="71"/>
                      <a:pt x="2" y="48"/>
                      <a:pt x="15" y="20"/>
                    </a:cubicBezTo>
                    <a:close/>
                    <a:moveTo>
                      <a:pt x="59" y="89"/>
                    </a:moveTo>
                    <a:cubicBezTo>
                      <a:pt x="107" y="87"/>
                      <a:pt x="97" y="25"/>
                      <a:pt x="52" y="33"/>
                    </a:cubicBezTo>
                    <a:cubicBezTo>
                      <a:pt x="12" y="45"/>
                      <a:pt x="33" y="89"/>
                      <a:pt x="5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68"/>
              <p:cNvSpPr>
                <a:spLocks noEditPoints="1"/>
              </p:cNvSpPr>
              <p:nvPr/>
            </p:nvSpPr>
            <p:spPr bwMode="auto">
              <a:xfrm>
                <a:off x="3279775" y="2938463"/>
                <a:ext cx="1079500" cy="1274763"/>
              </a:xfrm>
              <a:custGeom>
                <a:avLst/>
                <a:gdLst>
                  <a:gd name="T0" fmla="*/ 135 w 1672"/>
                  <a:gd name="T1" fmla="*/ 1706 h 1974"/>
                  <a:gd name="T2" fmla="*/ 50 w 1672"/>
                  <a:gd name="T3" fmla="*/ 803 h 1974"/>
                  <a:gd name="T4" fmla="*/ 162 w 1672"/>
                  <a:gd name="T5" fmla="*/ 588 h 1974"/>
                  <a:gd name="T6" fmla="*/ 1444 w 1672"/>
                  <a:gd name="T7" fmla="*/ 259 h 1974"/>
                  <a:gd name="T8" fmla="*/ 1329 w 1672"/>
                  <a:gd name="T9" fmla="*/ 783 h 1974"/>
                  <a:gd name="T10" fmla="*/ 785 w 1672"/>
                  <a:gd name="T11" fmla="*/ 826 h 1974"/>
                  <a:gd name="T12" fmla="*/ 231 w 1672"/>
                  <a:gd name="T13" fmla="*/ 780 h 1974"/>
                  <a:gd name="T14" fmla="*/ 720 w 1672"/>
                  <a:gd name="T15" fmla="*/ 1619 h 1974"/>
                  <a:gd name="T16" fmla="*/ 617 w 1672"/>
                  <a:gd name="T17" fmla="*/ 964 h 1974"/>
                  <a:gd name="T18" fmla="*/ 893 w 1672"/>
                  <a:gd name="T19" fmla="*/ 1068 h 1974"/>
                  <a:gd name="T20" fmla="*/ 1237 w 1672"/>
                  <a:gd name="T21" fmla="*/ 1038 h 1974"/>
                  <a:gd name="T22" fmla="*/ 909 w 1672"/>
                  <a:gd name="T23" fmla="*/ 1715 h 1974"/>
                  <a:gd name="T24" fmla="*/ 194 w 1672"/>
                  <a:gd name="T25" fmla="*/ 636 h 1974"/>
                  <a:gd name="T26" fmla="*/ 1118 w 1672"/>
                  <a:gd name="T27" fmla="*/ 34 h 1974"/>
                  <a:gd name="T28" fmla="*/ 1324 w 1672"/>
                  <a:gd name="T29" fmla="*/ 248 h 1974"/>
                  <a:gd name="T30" fmla="*/ 814 w 1672"/>
                  <a:gd name="T31" fmla="*/ 613 h 1974"/>
                  <a:gd name="T32" fmla="*/ 817 w 1672"/>
                  <a:gd name="T33" fmla="*/ 404 h 1974"/>
                  <a:gd name="T34" fmla="*/ 594 w 1672"/>
                  <a:gd name="T35" fmla="*/ 404 h 1974"/>
                  <a:gd name="T36" fmla="*/ 789 w 1672"/>
                  <a:gd name="T37" fmla="*/ 342 h 1974"/>
                  <a:gd name="T38" fmla="*/ 785 w 1672"/>
                  <a:gd name="T39" fmla="*/ 362 h 1974"/>
                  <a:gd name="T40" fmla="*/ 812 w 1672"/>
                  <a:gd name="T41" fmla="*/ 429 h 1974"/>
                  <a:gd name="T42" fmla="*/ 1572 w 1672"/>
                  <a:gd name="T43" fmla="*/ 604 h 1974"/>
                  <a:gd name="T44" fmla="*/ 259 w 1672"/>
                  <a:gd name="T45" fmla="*/ 702 h 1974"/>
                  <a:gd name="T46" fmla="*/ 1352 w 1672"/>
                  <a:gd name="T47" fmla="*/ 606 h 1974"/>
                  <a:gd name="T48" fmla="*/ 1306 w 1672"/>
                  <a:gd name="T49" fmla="*/ 723 h 1974"/>
                  <a:gd name="T50" fmla="*/ 1099 w 1672"/>
                  <a:gd name="T51" fmla="*/ 560 h 1974"/>
                  <a:gd name="T52" fmla="*/ 1384 w 1672"/>
                  <a:gd name="T53" fmla="*/ 769 h 1974"/>
                  <a:gd name="T54" fmla="*/ 1283 w 1672"/>
                  <a:gd name="T55" fmla="*/ 617 h 1974"/>
                  <a:gd name="T56" fmla="*/ 1184 w 1672"/>
                  <a:gd name="T57" fmla="*/ 576 h 1974"/>
                  <a:gd name="T58" fmla="*/ 589 w 1672"/>
                  <a:gd name="T59" fmla="*/ 1559 h 1974"/>
                  <a:gd name="T60" fmla="*/ 213 w 1672"/>
                  <a:gd name="T61" fmla="*/ 801 h 1974"/>
                  <a:gd name="T62" fmla="*/ 589 w 1672"/>
                  <a:gd name="T63" fmla="*/ 1559 h 1974"/>
                  <a:gd name="T64" fmla="*/ 449 w 1672"/>
                  <a:gd name="T65" fmla="*/ 1520 h 1974"/>
                  <a:gd name="T66" fmla="*/ 82 w 1672"/>
                  <a:gd name="T67" fmla="*/ 817 h 1974"/>
                  <a:gd name="T68" fmla="*/ 511 w 1672"/>
                  <a:gd name="T69" fmla="*/ 1506 h 1974"/>
                  <a:gd name="T70" fmla="*/ 911 w 1672"/>
                  <a:gd name="T71" fmla="*/ 1336 h 1974"/>
                  <a:gd name="T72" fmla="*/ 879 w 1672"/>
                  <a:gd name="T73" fmla="*/ 1240 h 1974"/>
                  <a:gd name="T74" fmla="*/ 835 w 1672"/>
                  <a:gd name="T75" fmla="*/ 1155 h 1974"/>
                  <a:gd name="T76" fmla="*/ 791 w 1672"/>
                  <a:gd name="T77" fmla="*/ 1070 h 1974"/>
                  <a:gd name="T78" fmla="*/ 766 w 1672"/>
                  <a:gd name="T79" fmla="*/ 1024 h 1974"/>
                  <a:gd name="T80" fmla="*/ 681 w 1672"/>
                  <a:gd name="T81" fmla="*/ 992 h 1974"/>
                  <a:gd name="T82" fmla="*/ 1170 w 1672"/>
                  <a:gd name="T83" fmla="*/ 996 h 1974"/>
                  <a:gd name="T84" fmla="*/ 968 w 1672"/>
                  <a:gd name="T85" fmla="*/ 1049 h 1974"/>
                  <a:gd name="T86" fmla="*/ 1152 w 1672"/>
                  <a:gd name="T87" fmla="*/ 1148 h 1974"/>
                  <a:gd name="T88" fmla="*/ 1159 w 1672"/>
                  <a:gd name="T89" fmla="*/ 1196 h 1974"/>
                  <a:gd name="T90" fmla="*/ 1021 w 1672"/>
                  <a:gd name="T91" fmla="*/ 1086 h 1974"/>
                  <a:gd name="T92" fmla="*/ 1143 w 1672"/>
                  <a:gd name="T93" fmla="*/ 1176 h 1974"/>
                  <a:gd name="T94" fmla="*/ 803 w 1672"/>
                  <a:gd name="T95" fmla="*/ 1437 h 1974"/>
                  <a:gd name="T96" fmla="*/ 1067 w 1672"/>
                  <a:gd name="T97" fmla="*/ 1453 h 1974"/>
                  <a:gd name="T98" fmla="*/ 1042 w 1672"/>
                  <a:gd name="T99" fmla="*/ 1453 h 1974"/>
                  <a:gd name="T100" fmla="*/ 973 w 1672"/>
                  <a:gd name="T101" fmla="*/ 1470 h 1974"/>
                  <a:gd name="T102" fmla="*/ 913 w 1672"/>
                  <a:gd name="T103" fmla="*/ 1472 h 1974"/>
                  <a:gd name="T104" fmla="*/ 936 w 1672"/>
                  <a:gd name="T105" fmla="*/ 1470 h 1974"/>
                  <a:gd name="T106" fmla="*/ 948 w 1672"/>
                  <a:gd name="T107" fmla="*/ 1692 h 1974"/>
                  <a:gd name="T108" fmla="*/ 403 w 1672"/>
                  <a:gd name="T109" fmla="*/ 1552 h 1974"/>
                  <a:gd name="T110" fmla="*/ 525 w 1672"/>
                  <a:gd name="T111" fmla="*/ 1532 h 1974"/>
                  <a:gd name="T112" fmla="*/ 500 w 1672"/>
                  <a:gd name="T113" fmla="*/ 1715 h 1974"/>
                  <a:gd name="T114" fmla="*/ 84 w 1672"/>
                  <a:gd name="T115" fmla="*/ 1773 h 1974"/>
                  <a:gd name="T116" fmla="*/ 975 w 1672"/>
                  <a:gd name="T117" fmla="*/ 1823 h 1974"/>
                  <a:gd name="T118" fmla="*/ 311 w 1672"/>
                  <a:gd name="T119" fmla="*/ 1644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72" h="1974">
                    <a:moveTo>
                      <a:pt x="909" y="1715"/>
                    </a:moveTo>
                    <a:cubicBezTo>
                      <a:pt x="941" y="1755"/>
                      <a:pt x="1005" y="1780"/>
                      <a:pt x="998" y="1844"/>
                    </a:cubicBezTo>
                    <a:cubicBezTo>
                      <a:pt x="918" y="1889"/>
                      <a:pt x="831" y="1928"/>
                      <a:pt x="723" y="1945"/>
                    </a:cubicBezTo>
                    <a:cubicBezTo>
                      <a:pt x="514" y="1966"/>
                      <a:pt x="296" y="1974"/>
                      <a:pt x="114" y="1897"/>
                    </a:cubicBezTo>
                    <a:cubicBezTo>
                      <a:pt x="73" y="1893"/>
                      <a:pt x="61" y="1861"/>
                      <a:pt x="29" y="1849"/>
                    </a:cubicBezTo>
                    <a:cubicBezTo>
                      <a:pt x="9" y="1812"/>
                      <a:pt x="58" y="1783"/>
                      <a:pt x="84" y="1754"/>
                    </a:cubicBezTo>
                    <a:cubicBezTo>
                      <a:pt x="100" y="1737"/>
                      <a:pt x="111" y="1722"/>
                      <a:pt x="135" y="1706"/>
                    </a:cubicBezTo>
                    <a:cubicBezTo>
                      <a:pt x="171" y="1681"/>
                      <a:pt x="221" y="1655"/>
                      <a:pt x="263" y="1637"/>
                    </a:cubicBezTo>
                    <a:cubicBezTo>
                      <a:pt x="274" y="1633"/>
                      <a:pt x="286" y="1633"/>
                      <a:pt x="295" y="1628"/>
                    </a:cubicBezTo>
                    <a:cubicBezTo>
                      <a:pt x="306" y="1623"/>
                      <a:pt x="313" y="1612"/>
                      <a:pt x="325" y="1612"/>
                    </a:cubicBezTo>
                    <a:cubicBezTo>
                      <a:pt x="330" y="1571"/>
                      <a:pt x="359" y="1546"/>
                      <a:pt x="399" y="1534"/>
                    </a:cubicBezTo>
                    <a:cubicBezTo>
                      <a:pt x="340" y="1391"/>
                      <a:pt x="267" y="1249"/>
                      <a:pt x="201" y="1102"/>
                    </a:cubicBezTo>
                    <a:cubicBezTo>
                      <a:pt x="169" y="1029"/>
                      <a:pt x="128" y="961"/>
                      <a:pt x="93" y="888"/>
                    </a:cubicBezTo>
                    <a:cubicBezTo>
                      <a:pt x="80" y="860"/>
                      <a:pt x="68" y="826"/>
                      <a:pt x="50" y="803"/>
                    </a:cubicBezTo>
                    <a:cubicBezTo>
                      <a:pt x="44" y="797"/>
                      <a:pt x="47" y="800"/>
                      <a:pt x="43" y="792"/>
                    </a:cubicBezTo>
                    <a:cubicBezTo>
                      <a:pt x="38" y="783"/>
                      <a:pt x="26" y="777"/>
                      <a:pt x="22" y="769"/>
                    </a:cubicBezTo>
                    <a:cubicBezTo>
                      <a:pt x="19" y="764"/>
                      <a:pt x="17" y="748"/>
                      <a:pt x="13" y="735"/>
                    </a:cubicBezTo>
                    <a:cubicBezTo>
                      <a:pt x="3" y="702"/>
                      <a:pt x="0" y="674"/>
                      <a:pt x="17" y="640"/>
                    </a:cubicBezTo>
                    <a:cubicBezTo>
                      <a:pt x="25" y="631"/>
                      <a:pt x="36" y="624"/>
                      <a:pt x="43" y="613"/>
                    </a:cubicBezTo>
                    <a:cubicBezTo>
                      <a:pt x="71" y="597"/>
                      <a:pt x="102" y="588"/>
                      <a:pt x="132" y="581"/>
                    </a:cubicBezTo>
                    <a:cubicBezTo>
                      <a:pt x="141" y="584"/>
                      <a:pt x="154" y="583"/>
                      <a:pt x="162" y="588"/>
                    </a:cubicBezTo>
                    <a:cubicBezTo>
                      <a:pt x="224" y="546"/>
                      <a:pt x="280" y="521"/>
                      <a:pt x="353" y="491"/>
                    </a:cubicBezTo>
                    <a:cubicBezTo>
                      <a:pt x="521" y="403"/>
                      <a:pt x="716" y="341"/>
                      <a:pt x="872" y="241"/>
                    </a:cubicBezTo>
                    <a:cubicBezTo>
                      <a:pt x="873" y="189"/>
                      <a:pt x="859" y="123"/>
                      <a:pt x="874" y="80"/>
                    </a:cubicBezTo>
                    <a:cubicBezTo>
                      <a:pt x="908" y="46"/>
                      <a:pt x="981" y="30"/>
                      <a:pt x="1028" y="16"/>
                    </a:cubicBezTo>
                    <a:cubicBezTo>
                      <a:pt x="1067" y="4"/>
                      <a:pt x="1102" y="0"/>
                      <a:pt x="1138" y="22"/>
                    </a:cubicBezTo>
                    <a:cubicBezTo>
                      <a:pt x="1188" y="80"/>
                      <a:pt x="1232" y="145"/>
                      <a:pt x="1276" y="209"/>
                    </a:cubicBezTo>
                    <a:cubicBezTo>
                      <a:pt x="1332" y="232"/>
                      <a:pt x="1391" y="236"/>
                      <a:pt x="1444" y="259"/>
                    </a:cubicBezTo>
                    <a:cubicBezTo>
                      <a:pt x="1455" y="264"/>
                      <a:pt x="1464" y="276"/>
                      <a:pt x="1476" y="282"/>
                    </a:cubicBezTo>
                    <a:cubicBezTo>
                      <a:pt x="1550" y="316"/>
                      <a:pt x="1611" y="377"/>
                      <a:pt x="1667" y="431"/>
                    </a:cubicBezTo>
                    <a:cubicBezTo>
                      <a:pt x="1660" y="451"/>
                      <a:pt x="1672" y="483"/>
                      <a:pt x="1664" y="509"/>
                    </a:cubicBezTo>
                    <a:cubicBezTo>
                      <a:pt x="1653" y="552"/>
                      <a:pt x="1612" y="588"/>
                      <a:pt x="1579" y="624"/>
                    </a:cubicBezTo>
                    <a:cubicBezTo>
                      <a:pt x="1543" y="663"/>
                      <a:pt x="1517" y="682"/>
                      <a:pt x="1471" y="709"/>
                    </a:cubicBezTo>
                    <a:cubicBezTo>
                      <a:pt x="1451" y="721"/>
                      <a:pt x="1435" y="737"/>
                      <a:pt x="1409" y="741"/>
                    </a:cubicBezTo>
                    <a:cubicBezTo>
                      <a:pt x="1417" y="795"/>
                      <a:pt x="1373" y="796"/>
                      <a:pt x="1329" y="783"/>
                    </a:cubicBezTo>
                    <a:cubicBezTo>
                      <a:pt x="1310" y="803"/>
                      <a:pt x="1309" y="840"/>
                      <a:pt x="1281" y="849"/>
                    </a:cubicBezTo>
                    <a:cubicBezTo>
                      <a:pt x="1256" y="857"/>
                      <a:pt x="1231" y="839"/>
                      <a:pt x="1205" y="831"/>
                    </a:cubicBezTo>
                    <a:cubicBezTo>
                      <a:pt x="1172" y="831"/>
                      <a:pt x="1139" y="854"/>
                      <a:pt x="1104" y="863"/>
                    </a:cubicBezTo>
                    <a:cubicBezTo>
                      <a:pt x="1102" y="863"/>
                      <a:pt x="1099" y="865"/>
                      <a:pt x="1099" y="865"/>
                    </a:cubicBezTo>
                    <a:cubicBezTo>
                      <a:pt x="1028" y="868"/>
                      <a:pt x="938" y="881"/>
                      <a:pt x="849" y="879"/>
                    </a:cubicBezTo>
                    <a:cubicBezTo>
                      <a:pt x="831" y="866"/>
                      <a:pt x="797" y="870"/>
                      <a:pt x="782" y="854"/>
                    </a:cubicBezTo>
                    <a:cubicBezTo>
                      <a:pt x="782" y="840"/>
                      <a:pt x="779" y="836"/>
                      <a:pt x="785" y="826"/>
                    </a:cubicBezTo>
                    <a:cubicBezTo>
                      <a:pt x="758" y="711"/>
                      <a:pt x="797" y="588"/>
                      <a:pt x="831" y="493"/>
                    </a:cubicBezTo>
                    <a:cubicBezTo>
                      <a:pt x="819" y="492"/>
                      <a:pt x="800" y="504"/>
                      <a:pt x="791" y="514"/>
                    </a:cubicBezTo>
                    <a:cubicBezTo>
                      <a:pt x="765" y="523"/>
                      <a:pt x="737" y="530"/>
                      <a:pt x="711" y="539"/>
                    </a:cubicBezTo>
                    <a:cubicBezTo>
                      <a:pt x="639" y="565"/>
                      <a:pt x="556" y="603"/>
                      <a:pt x="484" y="638"/>
                    </a:cubicBezTo>
                    <a:cubicBezTo>
                      <a:pt x="451" y="654"/>
                      <a:pt x="415" y="666"/>
                      <a:pt x="383" y="682"/>
                    </a:cubicBezTo>
                    <a:cubicBezTo>
                      <a:pt x="346" y="700"/>
                      <a:pt x="314" y="718"/>
                      <a:pt x="279" y="739"/>
                    </a:cubicBezTo>
                    <a:cubicBezTo>
                      <a:pt x="259" y="751"/>
                      <a:pt x="245" y="762"/>
                      <a:pt x="231" y="780"/>
                    </a:cubicBezTo>
                    <a:cubicBezTo>
                      <a:pt x="259" y="894"/>
                      <a:pt x="326" y="988"/>
                      <a:pt x="369" y="1095"/>
                    </a:cubicBezTo>
                    <a:cubicBezTo>
                      <a:pt x="389" y="1134"/>
                      <a:pt x="405" y="1173"/>
                      <a:pt x="426" y="1212"/>
                    </a:cubicBezTo>
                    <a:cubicBezTo>
                      <a:pt x="433" y="1224"/>
                      <a:pt x="442" y="1234"/>
                      <a:pt x="449" y="1247"/>
                    </a:cubicBezTo>
                    <a:cubicBezTo>
                      <a:pt x="481" y="1300"/>
                      <a:pt x="503" y="1357"/>
                      <a:pt x="537" y="1407"/>
                    </a:cubicBezTo>
                    <a:cubicBezTo>
                      <a:pt x="549" y="1427"/>
                      <a:pt x="558" y="1447"/>
                      <a:pt x="569" y="1467"/>
                    </a:cubicBezTo>
                    <a:cubicBezTo>
                      <a:pt x="576" y="1480"/>
                      <a:pt x="592" y="1492"/>
                      <a:pt x="589" y="1511"/>
                    </a:cubicBezTo>
                    <a:cubicBezTo>
                      <a:pt x="641" y="1551"/>
                      <a:pt x="716" y="1558"/>
                      <a:pt x="720" y="1619"/>
                    </a:cubicBezTo>
                    <a:cubicBezTo>
                      <a:pt x="750" y="1641"/>
                      <a:pt x="785" y="1645"/>
                      <a:pt x="819" y="1656"/>
                    </a:cubicBezTo>
                    <a:cubicBezTo>
                      <a:pt x="798" y="1534"/>
                      <a:pt x="789" y="1437"/>
                      <a:pt x="762" y="1318"/>
                    </a:cubicBezTo>
                    <a:cubicBezTo>
                      <a:pt x="761" y="1308"/>
                      <a:pt x="770" y="1308"/>
                      <a:pt x="773" y="1302"/>
                    </a:cubicBezTo>
                    <a:cubicBezTo>
                      <a:pt x="738" y="1247"/>
                      <a:pt x="701" y="1165"/>
                      <a:pt x="667" y="1091"/>
                    </a:cubicBezTo>
                    <a:cubicBezTo>
                      <a:pt x="660" y="1075"/>
                      <a:pt x="649" y="1059"/>
                      <a:pt x="644" y="1045"/>
                    </a:cubicBezTo>
                    <a:cubicBezTo>
                      <a:pt x="640" y="1030"/>
                      <a:pt x="639" y="1010"/>
                      <a:pt x="631" y="992"/>
                    </a:cubicBezTo>
                    <a:cubicBezTo>
                      <a:pt x="627" y="983"/>
                      <a:pt x="621" y="975"/>
                      <a:pt x="617" y="964"/>
                    </a:cubicBezTo>
                    <a:cubicBezTo>
                      <a:pt x="611" y="950"/>
                      <a:pt x="595" y="922"/>
                      <a:pt x="596" y="904"/>
                    </a:cubicBezTo>
                    <a:cubicBezTo>
                      <a:pt x="599" y="875"/>
                      <a:pt x="664" y="837"/>
                      <a:pt x="697" y="842"/>
                    </a:cubicBezTo>
                    <a:cubicBezTo>
                      <a:pt x="702" y="846"/>
                      <a:pt x="708" y="858"/>
                      <a:pt x="702" y="865"/>
                    </a:cubicBezTo>
                    <a:cubicBezTo>
                      <a:pt x="738" y="931"/>
                      <a:pt x="770" y="1001"/>
                      <a:pt x="805" y="1068"/>
                    </a:cubicBezTo>
                    <a:cubicBezTo>
                      <a:pt x="832" y="1113"/>
                      <a:pt x="861" y="1165"/>
                      <a:pt x="883" y="1217"/>
                    </a:cubicBezTo>
                    <a:cubicBezTo>
                      <a:pt x="890" y="1232"/>
                      <a:pt x="894" y="1257"/>
                      <a:pt x="913" y="1258"/>
                    </a:cubicBezTo>
                    <a:cubicBezTo>
                      <a:pt x="907" y="1196"/>
                      <a:pt x="911" y="1120"/>
                      <a:pt x="893" y="1068"/>
                    </a:cubicBezTo>
                    <a:cubicBezTo>
                      <a:pt x="910" y="1039"/>
                      <a:pt x="938" y="991"/>
                      <a:pt x="934" y="948"/>
                    </a:cubicBezTo>
                    <a:cubicBezTo>
                      <a:pt x="961" y="941"/>
                      <a:pt x="971" y="975"/>
                      <a:pt x="982" y="992"/>
                    </a:cubicBezTo>
                    <a:cubicBezTo>
                      <a:pt x="1001" y="1019"/>
                      <a:pt x="1017" y="1045"/>
                      <a:pt x="1046" y="1061"/>
                    </a:cubicBezTo>
                    <a:cubicBezTo>
                      <a:pt x="1040" y="1104"/>
                      <a:pt x="1052" y="1143"/>
                      <a:pt x="1049" y="1185"/>
                    </a:cubicBezTo>
                    <a:cubicBezTo>
                      <a:pt x="1071" y="1110"/>
                      <a:pt x="1103" y="1036"/>
                      <a:pt x="1127" y="971"/>
                    </a:cubicBezTo>
                    <a:cubicBezTo>
                      <a:pt x="1144" y="958"/>
                      <a:pt x="1180" y="973"/>
                      <a:pt x="1196" y="983"/>
                    </a:cubicBezTo>
                    <a:cubicBezTo>
                      <a:pt x="1189" y="1016"/>
                      <a:pt x="1216" y="1025"/>
                      <a:pt x="1237" y="1038"/>
                    </a:cubicBezTo>
                    <a:cubicBezTo>
                      <a:pt x="1239" y="1100"/>
                      <a:pt x="1188" y="1142"/>
                      <a:pt x="1207" y="1203"/>
                    </a:cubicBezTo>
                    <a:cubicBezTo>
                      <a:pt x="1204" y="1239"/>
                      <a:pt x="1153" y="1253"/>
                      <a:pt x="1154" y="1212"/>
                    </a:cubicBezTo>
                    <a:cubicBezTo>
                      <a:pt x="1146" y="1238"/>
                      <a:pt x="1139" y="1266"/>
                      <a:pt x="1125" y="1286"/>
                    </a:cubicBezTo>
                    <a:cubicBezTo>
                      <a:pt x="1153" y="1303"/>
                      <a:pt x="1123" y="1357"/>
                      <a:pt x="1120" y="1391"/>
                    </a:cubicBezTo>
                    <a:cubicBezTo>
                      <a:pt x="1117" y="1416"/>
                      <a:pt x="1121" y="1442"/>
                      <a:pt x="1120" y="1467"/>
                    </a:cubicBezTo>
                    <a:cubicBezTo>
                      <a:pt x="1115" y="1543"/>
                      <a:pt x="1104" y="1618"/>
                      <a:pt x="1097" y="1679"/>
                    </a:cubicBezTo>
                    <a:cubicBezTo>
                      <a:pt x="1049" y="1716"/>
                      <a:pt x="965" y="1721"/>
                      <a:pt x="909" y="1715"/>
                    </a:cubicBezTo>
                    <a:close/>
                    <a:moveTo>
                      <a:pt x="27" y="693"/>
                    </a:moveTo>
                    <a:cubicBezTo>
                      <a:pt x="23" y="709"/>
                      <a:pt x="42" y="754"/>
                      <a:pt x="50" y="762"/>
                    </a:cubicBezTo>
                    <a:cubicBezTo>
                      <a:pt x="52" y="765"/>
                      <a:pt x="69" y="778"/>
                      <a:pt x="77" y="783"/>
                    </a:cubicBezTo>
                    <a:cubicBezTo>
                      <a:pt x="132" y="816"/>
                      <a:pt x="213" y="776"/>
                      <a:pt x="215" y="732"/>
                    </a:cubicBezTo>
                    <a:cubicBezTo>
                      <a:pt x="217" y="732"/>
                      <a:pt x="220" y="732"/>
                      <a:pt x="222" y="732"/>
                    </a:cubicBezTo>
                    <a:cubicBezTo>
                      <a:pt x="224" y="724"/>
                      <a:pt x="220" y="700"/>
                      <a:pt x="220" y="700"/>
                    </a:cubicBezTo>
                    <a:cubicBezTo>
                      <a:pt x="224" y="672"/>
                      <a:pt x="208" y="660"/>
                      <a:pt x="194" y="636"/>
                    </a:cubicBezTo>
                    <a:cubicBezTo>
                      <a:pt x="175" y="626"/>
                      <a:pt x="149" y="625"/>
                      <a:pt x="121" y="613"/>
                    </a:cubicBezTo>
                    <a:cubicBezTo>
                      <a:pt x="84" y="615"/>
                      <a:pt x="41" y="636"/>
                      <a:pt x="31" y="670"/>
                    </a:cubicBezTo>
                    <a:cubicBezTo>
                      <a:pt x="34" y="670"/>
                      <a:pt x="37" y="671"/>
                      <a:pt x="36" y="675"/>
                    </a:cubicBezTo>
                    <a:cubicBezTo>
                      <a:pt x="33" y="675"/>
                      <a:pt x="31" y="676"/>
                      <a:pt x="29" y="677"/>
                    </a:cubicBezTo>
                    <a:cubicBezTo>
                      <a:pt x="35" y="686"/>
                      <a:pt x="27" y="691"/>
                      <a:pt x="27" y="693"/>
                    </a:cubicBezTo>
                    <a:close/>
                    <a:moveTo>
                      <a:pt x="1170" y="91"/>
                    </a:moveTo>
                    <a:cubicBezTo>
                      <a:pt x="1153" y="70"/>
                      <a:pt x="1141" y="47"/>
                      <a:pt x="1118" y="34"/>
                    </a:cubicBezTo>
                    <a:cubicBezTo>
                      <a:pt x="1082" y="14"/>
                      <a:pt x="1052" y="30"/>
                      <a:pt x="1019" y="41"/>
                    </a:cubicBezTo>
                    <a:cubicBezTo>
                      <a:pt x="951" y="64"/>
                      <a:pt x="884" y="69"/>
                      <a:pt x="883" y="149"/>
                    </a:cubicBezTo>
                    <a:cubicBezTo>
                      <a:pt x="883" y="210"/>
                      <a:pt x="903" y="286"/>
                      <a:pt x="904" y="342"/>
                    </a:cubicBezTo>
                    <a:cubicBezTo>
                      <a:pt x="972" y="243"/>
                      <a:pt x="1099" y="215"/>
                      <a:pt x="1244" y="199"/>
                    </a:cubicBezTo>
                    <a:cubicBezTo>
                      <a:pt x="1227" y="161"/>
                      <a:pt x="1196" y="122"/>
                      <a:pt x="1170" y="91"/>
                    </a:cubicBezTo>
                    <a:close/>
                    <a:moveTo>
                      <a:pt x="1359" y="252"/>
                    </a:moveTo>
                    <a:cubicBezTo>
                      <a:pt x="1348" y="250"/>
                      <a:pt x="1336" y="251"/>
                      <a:pt x="1324" y="248"/>
                    </a:cubicBezTo>
                    <a:cubicBezTo>
                      <a:pt x="1293" y="238"/>
                      <a:pt x="1258" y="222"/>
                      <a:pt x="1228" y="222"/>
                    </a:cubicBezTo>
                    <a:cubicBezTo>
                      <a:pt x="1180" y="223"/>
                      <a:pt x="1123" y="236"/>
                      <a:pt x="1083" y="248"/>
                    </a:cubicBezTo>
                    <a:cubicBezTo>
                      <a:pt x="1027" y="264"/>
                      <a:pt x="975" y="297"/>
                      <a:pt x="941" y="333"/>
                    </a:cubicBezTo>
                    <a:cubicBezTo>
                      <a:pt x="934" y="340"/>
                      <a:pt x="925" y="345"/>
                      <a:pt x="920" y="351"/>
                    </a:cubicBezTo>
                    <a:cubicBezTo>
                      <a:pt x="891" y="383"/>
                      <a:pt x="883" y="428"/>
                      <a:pt x="865" y="470"/>
                    </a:cubicBezTo>
                    <a:cubicBezTo>
                      <a:pt x="855" y="495"/>
                      <a:pt x="840" y="518"/>
                      <a:pt x="831" y="544"/>
                    </a:cubicBezTo>
                    <a:cubicBezTo>
                      <a:pt x="823" y="566"/>
                      <a:pt x="820" y="591"/>
                      <a:pt x="814" y="613"/>
                    </a:cubicBezTo>
                    <a:cubicBezTo>
                      <a:pt x="799" y="673"/>
                      <a:pt x="788" y="733"/>
                      <a:pt x="798" y="808"/>
                    </a:cubicBezTo>
                    <a:cubicBezTo>
                      <a:pt x="796" y="791"/>
                      <a:pt x="809" y="788"/>
                      <a:pt x="810" y="774"/>
                    </a:cubicBezTo>
                    <a:cubicBezTo>
                      <a:pt x="857" y="734"/>
                      <a:pt x="891" y="683"/>
                      <a:pt x="943" y="640"/>
                    </a:cubicBezTo>
                    <a:cubicBezTo>
                      <a:pt x="991" y="601"/>
                      <a:pt x="1047" y="570"/>
                      <a:pt x="1106" y="537"/>
                    </a:cubicBezTo>
                    <a:cubicBezTo>
                      <a:pt x="1255" y="455"/>
                      <a:pt x="1440" y="385"/>
                      <a:pt x="1621" y="415"/>
                    </a:cubicBezTo>
                    <a:cubicBezTo>
                      <a:pt x="1555" y="343"/>
                      <a:pt x="1471" y="279"/>
                      <a:pt x="1359" y="252"/>
                    </a:cubicBezTo>
                    <a:close/>
                    <a:moveTo>
                      <a:pt x="817" y="404"/>
                    </a:moveTo>
                    <a:cubicBezTo>
                      <a:pt x="837" y="414"/>
                      <a:pt x="832" y="422"/>
                      <a:pt x="856" y="429"/>
                    </a:cubicBezTo>
                    <a:cubicBezTo>
                      <a:pt x="864" y="420"/>
                      <a:pt x="862" y="410"/>
                      <a:pt x="867" y="401"/>
                    </a:cubicBezTo>
                    <a:cubicBezTo>
                      <a:pt x="823" y="382"/>
                      <a:pt x="825" y="316"/>
                      <a:pt x="883" y="312"/>
                    </a:cubicBezTo>
                    <a:cubicBezTo>
                      <a:pt x="879" y="299"/>
                      <a:pt x="883" y="283"/>
                      <a:pt x="876" y="277"/>
                    </a:cubicBezTo>
                    <a:cubicBezTo>
                      <a:pt x="821" y="290"/>
                      <a:pt x="798" y="341"/>
                      <a:pt x="817" y="404"/>
                    </a:cubicBezTo>
                    <a:close/>
                    <a:moveTo>
                      <a:pt x="649" y="372"/>
                    </a:moveTo>
                    <a:cubicBezTo>
                      <a:pt x="630" y="381"/>
                      <a:pt x="614" y="395"/>
                      <a:pt x="594" y="404"/>
                    </a:cubicBezTo>
                    <a:cubicBezTo>
                      <a:pt x="453" y="466"/>
                      <a:pt x="311" y="521"/>
                      <a:pt x="183" y="594"/>
                    </a:cubicBezTo>
                    <a:cubicBezTo>
                      <a:pt x="191" y="593"/>
                      <a:pt x="186" y="607"/>
                      <a:pt x="201" y="606"/>
                    </a:cubicBezTo>
                    <a:cubicBezTo>
                      <a:pt x="208" y="606"/>
                      <a:pt x="219" y="594"/>
                      <a:pt x="226" y="590"/>
                    </a:cubicBezTo>
                    <a:cubicBezTo>
                      <a:pt x="250" y="576"/>
                      <a:pt x="291" y="556"/>
                      <a:pt x="311" y="546"/>
                    </a:cubicBezTo>
                    <a:cubicBezTo>
                      <a:pt x="347" y="530"/>
                      <a:pt x="386" y="515"/>
                      <a:pt x="424" y="498"/>
                    </a:cubicBezTo>
                    <a:cubicBezTo>
                      <a:pt x="484" y="471"/>
                      <a:pt x="550" y="450"/>
                      <a:pt x="605" y="424"/>
                    </a:cubicBezTo>
                    <a:cubicBezTo>
                      <a:pt x="669" y="395"/>
                      <a:pt x="730" y="367"/>
                      <a:pt x="789" y="342"/>
                    </a:cubicBezTo>
                    <a:cubicBezTo>
                      <a:pt x="791" y="328"/>
                      <a:pt x="805" y="315"/>
                      <a:pt x="801" y="303"/>
                    </a:cubicBezTo>
                    <a:cubicBezTo>
                      <a:pt x="755" y="335"/>
                      <a:pt x="699" y="346"/>
                      <a:pt x="649" y="372"/>
                    </a:cubicBezTo>
                    <a:close/>
                    <a:moveTo>
                      <a:pt x="879" y="381"/>
                    </a:moveTo>
                    <a:cubicBezTo>
                      <a:pt x="887" y="364"/>
                      <a:pt x="894" y="345"/>
                      <a:pt x="881" y="330"/>
                    </a:cubicBezTo>
                    <a:cubicBezTo>
                      <a:pt x="864" y="336"/>
                      <a:pt x="856" y="371"/>
                      <a:pt x="879" y="381"/>
                    </a:cubicBezTo>
                    <a:close/>
                    <a:moveTo>
                      <a:pt x="787" y="388"/>
                    </a:moveTo>
                    <a:cubicBezTo>
                      <a:pt x="790" y="378"/>
                      <a:pt x="783" y="374"/>
                      <a:pt x="785" y="362"/>
                    </a:cubicBezTo>
                    <a:cubicBezTo>
                      <a:pt x="783" y="362"/>
                      <a:pt x="782" y="362"/>
                      <a:pt x="780" y="362"/>
                    </a:cubicBezTo>
                    <a:cubicBezTo>
                      <a:pt x="700" y="399"/>
                      <a:pt x="629" y="439"/>
                      <a:pt x="543" y="466"/>
                    </a:cubicBezTo>
                    <a:cubicBezTo>
                      <a:pt x="522" y="482"/>
                      <a:pt x="490" y="490"/>
                      <a:pt x="458" y="503"/>
                    </a:cubicBezTo>
                    <a:cubicBezTo>
                      <a:pt x="432" y="513"/>
                      <a:pt x="405" y="530"/>
                      <a:pt x="376" y="542"/>
                    </a:cubicBezTo>
                    <a:cubicBezTo>
                      <a:pt x="334" y="559"/>
                      <a:pt x="278" y="581"/>
                      <a:pt x="240" y="601"/>
                    </a:cubicBezTo>
                    <a:cubicBezTo>
                      <a:pt x="198" y="624"/>
                      <a:pt x="251" y="654"/>
                      <a:pt x="254" y="684"/>
                    </a:cubicBezTo>
                    <a:cubicBezTo>
                      <a:pt x="440" y="594"/>
                      <a:pt x="638" y="531"/>
                      <a:pt x="812" y="429"/>
                    </a:cubicBezTo>
                    <a:cubicBezTo>
                      <a:pt x="798" y="427"/>
                      <a:pt x="800" y="397"/>
                      <a:pt x="787" y="388"/>
                    </a:cubicBezTo>
                    <a:close/>
                    <a:moveTo>
                      <a:pt x="1572" y="604"/>
                    </a:moveTo>
                    <a:cubicBezTo>
                      <a:pt x="1614" y="557"/>
                      <a:pt x="1658" y="510"/>
                      <a:pt x="1637" y="445"/>
                    </a:cubicBezTo>
                    <a:cubicBezTo>
                      <a:pt x="1624" y="437"/>
                      <a:pt x="1614" y="431"/>
                      <a:pt x="1598" y="429"/>
                    </a:cubicBezTo>
                    <a:cubicBezTo>
                      <a:pt x="1502" y="415"/>
                      <a:pt x="1393" y="440"/>
                      <a:pt x="1324" y="461"/>
                    </a:cubicBezTo>
                    <a:cubicBezTo>
                      <a:pt x="1346" y="559"/>
                      <a:pt x="1397" y="634"/>
                      <a:pt x="1407" y="723"/>
                    </a:cubicBezTo>
                    <a:cubicBezTo>
                      <a:pt x="1472" y="688"/>
                      <a:pt x="1525" y="657"/>
                      <a:pt x="1572" y="604"/>
                    </a:cubicBezTo>
                    <a:close/>
                    <a:moveTo>
                      <a:pt x="828" y="452"/>
                    </a:moveTo>
                    <a:cubicBezTo>
                      <a:pt x="830" y="452"/>
                      <a:pt x="831" y="450"/>
                      <a:pt x="828" y="450"/>
                    </a:cubicBezTo>
                    <a:cubicBezTo>
                      <a:pt x="817" y="458"/>
                      <a:pt x="800" y="461"/>
                      <a:pt x="789" y="463"/>
                    </a:cubicBezTo>
                    <a:cubicBezTo>
                      <a:pt x="749" y="474"/>
                      <a:pt x="701" y="519"/>
                      <a:pt x="663" y="530"/>
                    </a:cubicBezTo>
                    <a:cubicBezTo>
                      <a:pt x="621" y="543"/>
                      <a:pt x="585" y="561"/>
                      <a:pt x="546" y="578"/>
                    </a:cubicBezTo>
                    <a:cubicBezTo>
                      <a:pt x="501" y="598"/>
                      <a:pt x="452" y="616"/>
                      <a:pt x="415" y="633"/>
                    </a:cubicBezTo>
                    <a:cubicBezTo>
                      <a:pt x="363" y="658"/>
                      <a:pt x="306" y="671"/>
                      <a:pt x="259" y="702"/>
                    </a:cubicBezTo>
                    <a:cubicBezTo>
                      <a:pt x="260" y="710"/>
                      <a:pt x="265" y="719"/>
                      <a:pt x="256" y="730"/>
                    </a:cubicBezTo>
                    <a:cubicBezTo>
                      <a:pt x="346" y="673"/>
                      <a:pt x="444" y="633"/>
                      <a:pt x="543" y="592"/>
                    </a:cubicBezTo>
                    <a:cubicBezTo>
                      <a:pt x="606" y="566"/>
                      <a:pt x="664" y="530"/>
                      <a:pt x="734" y="516"/>
                    </a:cubicBezTo>
                    <a:cubicBezTo>
                      <a:pt x="771" y="497"/>
                      <a:pt x="810" y="479"/>
                      <a:pt x="847" y="459"/>
                    </a:cubicBezTo>
                    <a:cubicBezTo>
                      <a:pt x="845" y="451"/>
                      <a:pt x="833" y="460"/>
                      <a:pt x="828" y="452"/>
                    </a:cubicBezTo>
                    <a:close/>
                    <a:moveTo>
                      <a:pt x="1386" y="702"/>
                    </a:moveTo>
                    <a:cubicBezTo>
                      <a:pt x="1381" y="674"/>
                      <a:pt x="1366" y="640"/>
                      <a:pt x="1352" y="606"/>
                    </a:cubicBezTo>
                    <a:cubicBezTo>
                      <a:pt x="1347" y="594"/>
                      <a:pt x="1347" y="580"/>
                      <a:pt x="1343" y="567"/>
                    </a:cubicBezTo>
                    <a:cubicBezTo>
                      <a:pt x="1337" y="550"/>
                      <a:pt x="1325" y="535"/>
                      <a:pt x="1320" y="521"/>
                    </a:cubicBezTo>
                    <a:cubicBezTo>
                      <a:pt x="1312" y="500"/>
                      <a:pt x="1312" y="483"/>
                      <a:pt x="1295" y="473"/>
                    </a:cubicBezTo>
                    <a:cubicBezTo>
                      <a:pt x="1284" y="477"/>
                      <a:pt x="1270" y="478"/>
                      <a:pt x="1265" y="486"/>
                    </a:cubicBezTo>
                    <a:cubicBezTo>
                      <a:pt x="1276" y="539"/>
                      <a:pt x="1313" y="609"/>
                      <a:pt x="1338" y="668"/>
                    </a:cubicBezTo>
                    <a:cubicBezTo>
                      <a:pt x="1346" y="686"/>
                      <a:pt x="1346" y="701"/>
                      <a:pt x="1345" y="712"/>
                    </a:cubicBezTo>
                    <a:cubicBezTo>
                      <a:pt x="1341" y="728"/>
                      <a:pt x="1320" y="736"/>
                      <a:pt x="1306" y="723"/>
                    </a:cubicBezTo>
                    <a:cubicBezTo>
                      <a:pt x="1278" y="641"/>
                      <a:pt x="1238" y="583"/>
                      <a:pt x="1205" y="509"/>
                    </a:cubicBezTo>
                    <a:cubicBezTo>
                      <a:pt x="1197" y="510"/>
                      <a:pt x="1191" y="514"/>
                      <a:pt x="1187" y="519"/>
                    </a:cubicBezTo>
                    <a:cubicBezTo>
                      <a:pt x="1196" y="562"/>
                      <a:pt x="1221" y="607"/>
                      <a:pt x="1242" y="652"/>
                    </a:cubicBezTo>
                    <a:cubicBezTo>
                      <a:pt x="1256" y="684"/>
                      <a:pt x="1278" y="725"/>
                      <a:pt x="1258" y="757"/>
                    </a:cubicBezTo>
                    <a:cubicBezTo>
                      <a:pt x="1230" y="763"/>
                      <a:pt x="1204" y="721"/>
                      <a:pt x="1193" y="700"/>
                    </a:cubicBezTo>
                    <a:cubicBezTo>
                      <a:pt x="1169" y="654"/>
                      <a:pt x="1150" y="588"/>
                      <a:pt x="1129" y="546"/>
                    </a:cubicBezTo>
                    <a:cubicBezTo>
                      <a:pt x="1118" y="549"/>
                      <a:pt x="1109" y="555"/>
                      <a:pt x="1099" y="560"/>
                    </a:cubicBezTo>
                    <a:cubicBezTo>
                      <a:pt x="1098" y="568"/>
                      <a:pt x="1109" y="566"/>
                      <a:pt x="1106" y="576"/>
                    </a:cubicBezTo>
                    <a:cubicBezTo>
                      <a:pt x="1101" y="599"/>
                      <a:pt x="1124" y="624"/>
                      <a:pt x="1141" y="650"/>
                    </a:cubicBezTo>
                    <a:cubicBezTo>
                      <a:pt x="1157" y="675"/>
                      <a:pt x="1168" y="708"/>
                      <a:pt x="1184" y="737"/>
                    </a:cubicBezTo>
                    <a:cubicBezTo>
                      <a:pt x="1191" y="749"/>
                      <a:pt x="1203" y="762"/>
                      <a:pt x="1212" y="776"/>
                    </a:cubicBezTo>
                    <a:cubicBezTo>
                      <a:pt x="1227" y="799"/>
                      <a:pt x="1237" y="832"/>
                      <a:pt x="1265" y="831"/>
                    </a:cubicBezTo>
                    <a:cubicBezTo>
                      <a:pt x="1296" y="829"/>
                      <a:pt x="1288" y="789"/>
                      <a:pt x="1308" y="771"/>
                    </a:cubicBezTo>
                    <a:cubicBezTo>
                      <a:pt x="1331" y="751"/>
                      <a:pt x="1364" y="769"/>
                      <a:pt x="1384" y="769"/>
                    </a:cubicBezTo>
                    <a:cubicBezTo>
                      <a:pt x="1391" y="749"/>
                      <a:pt x="1391" y="724"/>
                      <a:pt x="1386" y="702"/>
                    </a:cubicBezTo>
                    <a:close/>
                    <a:moveTo>
                      <a:pt x="1301" y="638"/>
                    </a:moveTo>
                    <a:cubicBezTo>
                      <a:pt x="1280" y="593"/>
                      <a:pt x="1272" y="539"/>
                      <a:pt x="1239" y="505"/>
                    </a:cubicBezTo>
                    <a:cubicBezTo>
                      <a:pt x="1240" y="499"/>
                      <a:pt x="1236" y="500"/>
                      <a:pt x="1239" y="496"/>
                    </a:cubicBezTo>
                    <a:cubicBezTo>
                      <a:pt x="1238" y="496"/>
                      <a:pt x="1236" y="496"/>
                      <a:pt x="1235" y="496"/>
                    </a:cubicBezTo>
                    <a:cubicBezTo>
                      <a:pt x="1230" y="497"/>
                      <a:pt x="1231" y="502"/>
                      <a:pt x="1223" y="500"/>
                    </a:cubicBezTo>
                    <a:cubicBezTo>
                      <a:pt x="1238" y="542"/>
                      <a:pt x="1263" y="578"/>
                      <a:pt x="1283" y="617"/>
                    </a:cubicBezTo>
                    <a:cubicBezTo>
                      <a:pt x="1298" y="646"/>
                      <a:pt x="1299" y="682"/>
                      <a:pt x="1320" y="700"/>
                    </a:cubicBezTo>
                    <a:cubicBezTo>
                      <a:pt x="1327" y="676"/>
                      <a:pt x="1311" y="658"/>
                      <a:pt x="1301" y="638"/>
                    </a:cubicBezTo>
                    <a:close/>
                    <a:moveTo>
                      <a:pt x="1184" y="576"/>
                    </a:moveTo>
                    <a:cubicBezTo>
                      <a:pt x="1178" y="557"/>
                      <a:pt x="1177" y="535"/>
                      <a:pt x="1161" y="528"/>
                    </a:cubicBezTo>
                    <a:cubicBezTo>
                      <a:pt x="1158" y="535"/>
                      <a:pt x="1143" y="531"/>
                      <a:pt x="1143" y="542"/>
                    </a:cubicBezTo>
                    <a:cubicBezTo>
                      <a:pt x="1177" y="596"/>
                      <a:pt x="1194" y="688"/>
                      <a:pt x="1244" y="735"/>
                    </a:cubicBezTo>
                    <a:cubicBezTo>
                      <a:pt x="1241" y="675"/>
                      <a:pt x="1202" y="627"/>
                      <a:pt x="1184" y="576"/>
                    </a:cubicBezTo>
                    <a:close/>
                    <a:moveTo>
                      <a:pt x="840" y="774"/>
                    </a:moveTo>
                    <a:cubicBezTo>
                      <a:pt x="824" y="792"/>
                      <a:pt x="812" y="817"/>
                      <a:pt x="805" y="840"/>
                    </a:cubicBezTo>
                    <a:cubicBezTo>
                      <a:pt x="874" y="868"/>
                      <a:pt x="966" y="861"/>
                      <a:pt x="1037" y="852"/>
                    </a:cubicBezTo>
                    <a:cubicBezTo>
                      <a:pt x="1095" y="844"/>
                      <a:pt x="1145" y="831"/>
                      <a:pt x="1189" y="810"/>
                    </a:cubicBezTo>
                    <a:cubicBezTo>
                      <a:pt x="1151" y="740"/>
                      <a:pt x="1110" y="644"/>
                      <a:pt x="1076" y="571"/>
                    </a:cubicBezTo>
                    <a:cubicBezTo>
                      <a:pt x="983" y="622"/>
                      <a:pt x="908" y="696"/>
                      <a:pt x="840" y="774"/>
                    </a:cubicBezTo>
                    <a:close/>
                    <a:moveTo>
                      <a:pt x="589" y="1559"/>
                    </a:moveTo>
                    <a:cubicBezTo>
                      <a:pt x="584" y="1554"/>
                      <a:pt x="579" y="1534"/>
                      <a:pt x="569" y="1527"/>
                    </a:cubicBezTo>
                    <a:cubicBezTo>
                      <a:pt x="564" y="1483"/>
                      <a:pt x="544" y="1466"/>
                      <a:pt x="532" y="1428"/>
                    </a:cubicBezTo>
                    <a:cubicBezTo>
                      <a:pt x="519" y="1419"/>
                      <a:pt x="513" y="1403"/>
                      <a:pt x="502" y="1391"/>
                    </a:cubicBezTo>
                    <a:cubicBezTo>
                      <a:pt x="502" y="1385"/>
                      <a:pt x="498" y="1382"/>
                      <a:pt x="497" y="1375"/>
                    </a:cubicBezTo>
                    <a:cubicBezTo>
                      <a:pt x="473" y="1348"/>
                      <a:pt x="466" y="1302"/>
                      <a:pt x="440" y="1277"/>
                    </a:cubicBezTo>
                    <a:cubicBezTo>
                      <a:pt x="406" y="1214"/>
                      <a:pt x="375" y="1150"/>
                      <a:pt x="346" y="1084"/>
                    </a:cubicBezTo>
                    <a:cubicBezTo>
                      <a:pt x="305" y="988"/>
                      <a:pt x="248" y="901"/>
                      <a:pt x="213" y="801"/>
                    </a:cubicBezTo>
                    <a:cubicBezTo>
                      <a:pt x="203" y="803"/>
                      <a:pt x="197" y="810"/>
                      <a:pt x="185" y="810"/>
                    </a:cubicBezTo>
                    <a:cubicBezTo>
                      <a:pt x="201" y="859"/>
                      <a:pt x="230" y="908"/>
                      <a:pt x="252" y="950"/>
                    </a:cubicBezTo>
                    <a:cubicBezTo>
                      <a:pt x="263" y="972"/>
                      <a:pt x="270" y="997"/>
                      <a:pt x="282" y="1019"/>
                    </a:cubicBezTo>
                    <a:cubicBezTo>
                      <a:pt x="362" y="1172"/>
                      <a:pt x="425" y="1336"/>
                      <a:pt x="518" y="1472"/>
                    </a:cubicBezTo>
                    <a:cubicBezTo>
                      <a:pt x="528" y="1503"/>
                      <a:pt x="546" y="1526"/>
                      <a:pt x="557" y="1557"/>
                    </a:cubicBezTo>
                    <a:cubicBezTo>
                      <a:pt x="558" y="1564"/>
                      <a:pt x="549" y="1565"/>
                      <a:pt x="555" y="1571"/>
                    </a:cubicBezTo>
                    <a:cubicBezTo>
                      <a:pt x="574" y="1579"/>
                      <a:pt x="579" y="1567"/>
                      <a:pt x="589" y="1559"/>
                    </a:cubicBezTo>
                    <a:close/>
                    <a:moveTo>
                      <a:pt x="105" y="875"/>
                    </a:moveTo>
                    <a:cubicBezTo>
                      <a:pt x="112" y="889"/>
                      <a:pt x="120" y="904"/>
                      <a:pt x="128" y="918"/>
                    </a:cubicBezTo>
                    <a:cubicBezTo>
                      <a:pt x="143" y="946"/>
                      <a:pt x="156" y="977"/>
                      <a:pt x="171" y="1003"/>
                    </a:cubicBezTo>
                    <a:cubicBezTo>
                      <a:pt x="237" y="1118"/>
                      <a:pt x="284" y="1244"/>
                      <a:pt x="344" y="1359"/>
                    </a:cubicBezTo>
                    <a:cubicBezTo>
                      <a:pt x="374" y="1418"/>
                      <a:pt x="387" y="1482"/>
                      <a:pt x="424" y="1534"/>
                    </a:cubicBezTo>
                    <a:cubicBezTo>
                      <a:pt x="421" y="1545"/>
                      <a:pt x="432" y="1586"/>
                      <a:pt x="458" y="1575"/>
                    </a:cubicBezTo>
                    <a:cubicBezTo>
                      <a:pt x="462" y="1554"/>
                      <a:pt x="455" y="1542"/>
                      <a:pt x="449" y="1520"/>
                    </a:cubicBezTo>
                    <a:cubicBezTo>
                      <a:pt x="420" y="1479"/>
                      <a:pt x="403" y="1430"/>
                      <a:pt x="380" y="1387"/>
                    </a:cubicBezTo>
                    <a:cubicBezTo>
                      <a:pt x="369" y="1366"/>
                      <a:pt x="359" y="1347"/>
                      <a:pt x="350" y="1325"/>
                    </a:cubicBezTo>
                    <a:cubicBezTo>
                      <a:pt x="342" y="1303"/>
                      <a:pt x="327" y="1284"/>
                      <a:pt x="316" y="1263"/>
                    </a:cubicBezTo>
                    <a:cubicBezTo>
                      <a:pt x="305" y="1241"/>
                      <a:pt x="298" y="1217"/>
                      <a:pt x="288" y="1194"/>
                    </a:cubicBezTo>
                    <a:cubicBezTo>
                      <a:pt x="270" y="1148"/>
                      <a:pt x="249" y="1104"/>
                      <a:pt x="229" y="1061"/>
                    </a:cubicBezTo>
                    <a:cubicBezTo>
                      <a:pt x="208" y="1017"/>
                      <a:pt x="180" y="978"/>
                      <a:pt x="160" y="937"/>
                    </a:cubicBezTo>
                    <a:cubicBezTo>
                      <a:pt x="141" y="897"/>
                      <a:pt x="124" y="814"/>
                      <a:pt x="82" y="817"/>
                    </a:cubicBezTo>
                    <a:cubicBezTo>
                      <a:pt x="88" y="838"/>
                      <a:pt x="95" y="855"/>
                      <a:pt x="105" y="875"/>
                    </a:cubicBezTo>
                    <a:close/>
                    <a:moveTo>
                      <a:pt x="162" y="822"/>
                    </a:moveTo>
                    <a:cubicBezTo>
                      <a:pt x="154" y="823"/>
                      <a:pt x="148" y="818"/>
                      <a:pt x="135" y="822"/>
                    </a:cubicBezTo>
                    <a:cubicBezTo>
                      <a:pt x="153" y="889"/>
                      <a:pt x="189" y="950"/>
                      <a:pt x="222" y="1010"/>
                    </a:cubicBezTo>
                    <a:cubicBezTo>
                      <a:pt x="295" y="1145"/>
                      <a:pt x="337" y="1285"/>
                      <a:pt x="419" y="1417"/>
                    </a:cubicBezTo>
                    <a:cubicBezTo>
                      <a:pt x="431" y="1449"/>
                      <a:pt x="446" y="1479"/>
                      <a:pt x="465" y="1509"/>
                    </a:cubicBezTo>
                    <a:cubicBezTo>
                      <a:pt x="482" y="1502"/>
                      <a:pt x="498" y="1515"/>
                      <a:pt x="511" y="1506"/>
                    </a:cubicBezTo>
                    <a:cubicBezTo>
                      <a:pt x="384" y="1289"/>
                      <a:pt x="282" y="1046"/>
                      <a:pt x="162" y="822"/>
                    </a:cubicBezTo>
                    <a:close/>
                    <a:moveTo>
                      <a:pt x="672" y="863"/>
                    </a:moveTo>
                    <a:cubicBezTo>
                      <a:pt x="634" y="876"/>
                      <a:pt x="615" y="902"/>
                      <a:pt x="628" y="944"/>
                    </a:cubicBezTo>
                    <a:cubicBezTo>
                      <a:pt x="634" y="961"/>
                      <a:pt x="646" y="976"/>
                      <a:pt x="654" y="996"/>
                    </a:cubicBezTo>
                    <a:cubicBezTo>
                      <a:pt x="668" y="1036"/>
                      <a:pt x="678" y="1074"/>
                      <a:pt x="695" y="1111"/>
                    </a:cubicBezTo>
                    <a:cubicBezTo>
                      <a:pt x="727" y="1181"/>
                      <a:pt x="765" y="1257"/>
                      <a:pt x="803" y="1320"/>
                    </a:cubicBezTo>
                    <a:cubicBezTo>
                      <a:pt x="824" y="1339"/>
                      <a:pt x="873" y="1342"/>
                      <a:pt x="911" y="1336"/>
                    </a:cubicBezTo>
                    <a:cubicBezTo>
                      <a:pt x="912" y="1331"/>
                      <a:pt x="907" y="1331"/>
                      <a:pt x="909" y="1325"/>
                    </a:cubicBezTo>
                    <a:cubicBezTo>
                      <a:pt x="901" y="1326"/>
                      <a:pt x="892" y="1337"/>
                      <a:pt x="883" y="1329"/>
                    </a:cubicBezTo>
                    <a:cubicBezTo>
                      <a:pt x="886" y="1315"/>
                      <a:pt x="900" y="1312"/>
                      <a:pt x="902" y="1297"/>
                    </a:cubicBezTo>
                    <a:cubicBezTo>
                      <a:pt x="888" y="1287"/>
                      <a:pt x="877" y="1315"/>
                      <a:pt x="867" y="1302"/>
                    </a:cubicBezTo>
                    <a:cubicBezTo>
                      <a:pt x="868" y="1284"/>
                      <a:pt x="898" y="1279"/>
                      <a:pt x="886" y="1263"/>
                    </a:cubicBezTo>
                    <a:cubicBezTo>
                      <a:pt x="878" y="1270"/>
                      <a:pt x="866" y="1282"/>
                      <a:pt x="856" y="1279"/>
                    </a:cubicBezTo>
                    <a:cubicBezTo>
                      <a:pt x="855" y="1257"/>
                      <a:pt x="873" y="1255"/>
                      <a:pt x="879" y="1240"/>
                    </a:cubicBezTo>
                    <a:cubicBezTo>
                      <a:pt x="873" y="1232"/>
                      <a:pt x="871" y="1220"/>
                      <a:pt x="865" y="1212"/>
                    </a:cubicBezTo>
                    <a:cubicBezTo>
                      <a:pt x="846" y="1217"/>
                      <a:pt x="823" y="1242"/>
                      <a:pt x="805" y="1233"/>
                    </a:cubicBezTo>
                    <a:cubicBezTo>
                      <a:pt x="818" y="1217"/>
                      <a:pt x="836" y="1205"/>
                      <a:pt x="856" y="1196"/>
                    </a:cubicBezTo>
                    <a:cubicBezTo>
                      <a:pt x="856" y="1189"/>
                      <a:pt x="850" y="1188"/>
                      <a:pt x="849" y="1182"/>
                    </a:cubicBezTo>
                    <a:cubicBezTo>
                      <a:pt x="839" y="1182"/>
                      <a:pt x="830" y="1194"/>
                      <a:pt x="821" y="1187"/>
                    </a:cubicBezTo>
                    <a:cubicBezTo>
                      <a:pt x="818" y="1177"/>
                      <a:pt x="833" y="1168"/>
                      <a:pt x="840" y="1162"/>
                    </a:cubicBezTo>
                    <a:cubicBezTo>
                      <a:pt x="836" y="1161"/>
                      <a:pt x="837" y="1157"/>
                      <a:pt x="835" y="1155"/>
                    </a:cubicBezTo>
                    <a:cubicBezTo>
                      <a:pt x="834" y="1153"/>
                      <a:pt x="809" y="1169"/>
                      <a:pt x="808" y="1153"/>
                    </a:cubicBezTo>
                    <a:cubicBezTo>
                      <a:pt x="808" y="1141"/>
                      <a:pt x="824" y="1145"/>
                      <a:pt x="824" y="1132"/>
                    </a:cubicBezTo>
                    <a:cubicBezTo>
                      <a:pt x="814" y="1134"/>
                      <a:pt x="803" y="1146"/>
                      <a:pt x="791" y="1139"/>
                    </a:cubicBezTo>
                    <a:cubicBezTo>
                      <a:pt x="792" y="1123"/>
                      <a:pt x="811" y="1116"/>
                      <a:pt x="810" y="1107"/>
                    </a:cubicBezTo>
                    <a:cubicBezTo>
                      <a:pt x="803" y="1104"/>
                      <a:pt x="786" y="1130"/>
                      <a:pt x="775" y="1116"/>
                    </a:cubicBezTo>
                    <a:cubicBezTo>
                      <a:pt x="782" y="1104"/>
                      <a:pt x="790" y="1095"/>
                      <a:pt x="798" y="1086"/>
                    </a:cubicBezTo>
                    <a:cubicBezTo>
                      <a:pt x="795" y="1082"/>
                      <a:pt x="793" y="1076"/>
                      <a:pt x="791" y="1070"/>
                    </a:cubicBezTo>
                    <a:cubicBezTo>
                      <a:pt x="770" y="1072"/>
                      <a:pt x="760" y="1086"/>
                      <a:pt x="746" y="1095"/>
                    </a:cubicBezTo>
                    <a:cubicBezTo>
                      <a:pt x="745" y="1092"/>
                      <a:pt x="742" y="1091"/>
                      <a:pt x="741" y="1088"/>
                    </a:cubicBezTo>
                    <a:cubicBezTo>
                      <a:pt x="747" y="1066"/>
                      <a:pt x="770" y="1062"/>
                      <a:pt x="780" y="1049"/>
                    </a:cubicBezTo>
                    <a:cubicBezTo>
                      <a:pt x="778" y="1049"/>
                      <a:pt x="777" y="1047"/>
                      <a:pt x="778" y="1045"/>
                    </a:cubicBezTo>
                    <a:cubicBezTo>
                      <a:pt x="772" y="1040"/>
                      <a:pt x="763" y="1049"/>
                      <a:pt x="755" y="1049"/>
                    </a:cubicBezTo>
                    <a:cubicBezTo>
                      <a:pt x="754" y="1045"/>
                      <a:pt x="748" y="1045"/>
                      <a:pt x="750" y="1038"/>
                    </a:cubicBezTo>
                    <a:cubicBezTo>
                      <a:pt x="754" y="1031"/>
                      <a:pt x="764" y="1031"/>
                      <a:pt x="766" y="1024"/>
                    </a:cubicBezTo>
                    <a:cubicBezTo>
                      <a:pt x="758" y="1012"/>
                      <a:pt x="745" y="1038"/>
                      <a:pt x="729" y="1026"/>
                    </a:cubicBezTo>
                    <a:cubicBezTo>
                      <a:pt x="735" y="1017"/>
                      <a:pt x="740" y="1006"/>
                      <a:pt x="755" y="1006"/>
                    </a:cubicBezTo>
                    <a:cubicBezTo>
                      <a:pt x="753" y="1000"/>
                      <a:pt x="752" y="995"/>
                      <a:pt x="746" y="994"/>
                    </a:cubicBezTo>
                    <a:cubicBezTo>
                      <a:pt x="740" y="1000"/>
                      <a:pt x="735" y="1006"/>
                      <a:pt x="723" y="1006"/>
                    </a:cubicBezTo>
                    <a:cubicBezTo>
                      <a:pt x="724" y="993"/>
                      <a:pt x="726" y="982"/>
                      <a:pt x="741" y="983"/>
                    </a:cubicBezTo>
                    <a:cubicBezTo>
                      <a:pt x="739" y="975"/>
                      <a:pt x="736" y="969"/>
                      <a:pt x="732" y="964"/>
                    </a:cubicBezTo>
                    <a:cubicBezTo>
                      <a:pt x="716" y="974"/>
                      <a:pt x="696" y="1002"/>
                      <a:pt x="681" y="992"/>
                    </a:cubicBezTo>
                    <a:cubicBezTo>
                      <a:pt x="693" y="975"/>
                      <a:pt x="706" y="960"/>
                      <a:pt x="727" y="953"/>
                    </a:cubicBezTo>
                    <a:cubicBezTo>
                      <a:pt x="713" y="920"/>
                      <a:pt x="697" y="878"/>
                      <a:pt x="672" y="863"/>
                    </a:cubicBezTo>
                    <a:close/>
                    <a:moveTo>
                      <a:pt x="938" y="1019"/>
                    </a:moveTo>
                    <a:cubicBezTo>
                      <a:pt x="951" y="1015"/>
                      <a:pt x="959" y="1006"/>
                      <a:pt x="966" y="996"/>
                    </a:cubicBezTo>
                    <a:cubicBezTo>
                      <a:pt x="961" y="989"/>
                      <a:pt x="957" y="981"/>
                      <a:pt x="950" y="976"/>
                    </a:cubicBezTo>
                    <a:cubicBezTo>
                      <a:pt x="952" y="996"/>
                      <a:pt x="940" y="1003"/>
                      <a:pt x="938" y="1019"/>
                    </a:cubicBezTo>
                    <a:close/>
                    <a:moveTo>
                      <a:pt x="1170" y="996"/>
                    </a:moveTo>
                    <a:cubicBezTo>
                      <a:pt x="1163" y="995"/>
                      <a:pt x="1155" y="993"/>
                      <a:pt x="1150" y="989"/>
                    </a:cubicBezTo>
                    <a:cubicBezTo>
                      <a:pt x="1148" y="996"/>
                      <a:pt x="1140" y="995"/>
                      <a:pt x="1141" y="1003"/>
                    </a:cubicBezTo>
                    <a:cubicBezTo>
                      <a:pt x="1152" y="1008"/>
                      <a:pt x="1164" y="1009"/>
                      <a:pt x="1173" y="1010"/>
                    </a:cubicBezTo>
                    <a:cubicBezTo>
                      <a:pt x="1175" y="995"/>
                      <a:pt x="1166" y="1008"/>
                      <a:pt x="1170" y="996"/>
                    </a:cubicBezTo>
                    <a:close/>
                    <a:moveTo>
                      <a:pt x="932" y="1026"/>
                    </a:moveTo>
                    <a:cubicBezTo>
                      <a:pt x="930" y="1040"/>
                      <a:pt x="916" y="1079"/>
                      <a:pt x="918" y="1081"/>
                    </a:cubicBezTo>
                    <a:cubicBezTo>
                      <a:pt x="937" y="1112"/>
                      <a:pt x="949" y="1054"/>
                      <a:pt x="968" y="1049"/>
                    </a:cubicBezTo>
                    <a:cubicBezTo>
                      <a:pt x="982" y="1054"/>
                      <a:pt x="986" y="1068"/>
                      <a:pt x="998" y="1074"/>
                    </a:cubicBezTo>
                    <a:cubicBezTo>
                      <a:pt x="999" y="1065"/>
                      <a:pt x="1011" y="1067"/>
                      <a:pt x="1010" y="1056"/>
                    </a:cubicBezTo>
                    <a:cubicBezTo>
                      <a:pt x="997" y="1042"/>
                      <a:pt x="989" y="1023"/>
                      <a:pt x="973" y="1012"/>
                    </a:cubicBezTo>
                    <a:cubicBezTo>
                      <a:pt x="966" y="1025"/>
                      <a:pt x="945" y="1039"/>
                      <a:pt x="932" y="1026"/>
                    </a:cubicBezTo>
                    <a:close/>
                    <a:moveTo>
                      <a:pt x="1129" y="1019"/>
                    </a:moveTo>
                    <a:cubicBezTo>
                      <a:pt x="1113" y="1062"/>
                      <a:pt x="1091" y="1099"/>
                      <a:pt x="1081" y="1148"/>
                    </a:cubicBezTo>
                    <a:cubicBezTo>
                      <a:pt x="1100" y="1160"/>
                      <a:pt x="1134" y="1163"/>
                      <a:pt x="1152" y="1148"/>
                    </a:cubicBezTo>
                    <a:cubicBezTo>
                      <a:pt x="1161" y="1115"/>
                      <a:pt x="1166" y="1078"/>
                      <a:pt x="1173" y="1038"/>
                    </a:cubicBezTo>
                    <a:cubicBezTo>
                      <a:pt x="1164" y="1026"/>
                      <a:pt x="1149" y="1020"/>
                      <a:pt x="1129" y="1019"/>
                    </a:cubicBezTo>
                    <a:close/>
                    <a:moveTo>
                      <a:pt x="1159" y="1196"/>
                    </a:moveTo>
                    <a:cubicBezTo>
                      <a:pt x="1165" y="1199"/>
                      <a:pt x="1164" y="1209"/>
                      <a:pt x="1175" y="1208"/>
                    </a:cubicBezTo>
                    <a:cubicBezTo>
                      <a:pt x="1180" y="1162"/>
                      <a:pt x="1199" y="1106"/>
                      <a:pt x="1219" y="1056"/>
                    </a:cubicBezTo>
                    <a:cubicBezTo>
                      <a:pt x="1213" y="1046"/>
                      <a:pt x="1204" y="1040"/>
                      <a:pt x="1191" y="1038"/>
                    </a:cubicBezTo>
                    <a:cubicBezTo>
                      <a:pt x="1186" y="1088"/>
                      <a:pt x="1171" y="1148"/>
                      <a:pt x="1159" y="1196"/>
                    </a:cubicBezTo>
                    <a:close/>
                    <a:moveTo>
                      <a:pt x="918" y="1107"/>
                    </a:moveTo>
                    <a:cubicBezTo>
                      <a:pt x="928" y="1191"/>
                      <a:pt x="930" y="1277"/>
                      <a:pt x="948" y="1339"/>
                    </a:cubicBezTo>
                    <a:cubicBezTo>
                      <a:pt x="952" y="1335"/>
                      <a:pt x="978" y="1335"/>
                      <a:pt x="989" y="1339"/>
                    </a:cubicBezTo>
                    <a:cubicBezTo>
                      <a:pt x="994" y="1328"/>
                      <a:pt x="984" y="1307"/>
                      <a:pt x="991" y="1290"/>
                    </a:cubicBezTo>
                    <a:cubicBezTo>
                      <a:pt x="1010" y="1295"/>
                      <a:pt x="996" y="1331"/>
                      <a:pt x="1012" y="1339"/>
                    </a:cubicBezTo>
                    <a:cubicBezTo>
                      <a:pt x="1029" y="1322"/>
                      <a:pt x="1027" y="1282"/>
                      <a:pt x="1026" y="1249"/>
                    </a:cubicBezTo>
                    <a:cubicBezTo>
                      <a:pt x="1037" y="1194"/>
                      <a:pt x="1023" y="1143"/>
                      <a:pt x="1021" y="1086"/>
                    </a:cubicBezTo>
                    <a:cubicBezTo>
                      <a:pt x="1012" y="1090"/>
                      <a:pt x="999" y="1096"/>
                      <a:pt x="987" y="1091"/>
                    </a:cubicBezTo>
                    <a:cubicBezTo>
                      <a:pt x="989" y="1139"/>
                      <a:pt x="997" y="1197"/>
                      <a:pt x="994" y="1249"/>
                    </a:cubicBezTo>
                    <a:cubicBezTo>
                      <a:pt x="969" y="1206"/>
                      <a:pt x="989" y="1127"/>
                      <a:pt x="964" y="1081"/>
                    </a:cubicBezTo>
                    <a:cubicBezTo>
                      <a:pt x="959" y="1100"/>
                      <a:pt x="937" y="1110"/>
                      <a:pt x="918" y="1107"/>
                    </a:cubicBezTo>
                    <a:close/>
                    <a:moveTo>
                      <a:pt x="1040" y="1336"/>
                    </a:moveTo>
                    <a:cubicBezTo>
                      <a:pt x="1054" y="1331"/>
                      <a:pt x="1067" y="1325"/>
                      <a:pt x="1083" y="1323"/>
                    </a:cubicBezTo>
                    <a:cubicBezTo>
                      <a:pt x="1112" y="1278"/>
                      <a:pt x="1131" y="1232"/>
                      <a:pt x="1143" y="1176"/>
                    </a:cubicBezTo>
                    <a:cubicBezTo>
                      <a:pt x="1115" y="1177"/>
                      <a:pt x="1089" y="1176"/>
                      <a:pt x="1076" y="1162"/>
                    </a:cubicBezTo>
                    <a:cubicBezTo>
                      <a:pt x="1057" y="1222"/>
                      <a:pt x="1046" y="1272"/>
                      <a:pt x="1040" y="1336"/>
                    </a:cubicBezTo>
                    <a:close/>
                    <a:moveTo>
                      <a:pt x="911" y="1277"/>
                    </a:moveTo>
                    <a:cubicBezTo>
                      <a:pt x="916" y="1288"/>
                      <a:pt x="914" y="1294"/>
                      <a:pt x="922" y="1300"/>
                    </a:cubicBezTo>
                    <a:cubicBezTo>
                      <a:pt x="919" y="1289"/>
                      <a:pt x="922" y="1277"/>
                      <a:pt x="916" y="1274"/>
                    </a:cubicBezTo>
                    <a:cubicBezTo>
                      <a:pt x="915" y="1276"/>
                      <a:pt x="914" y="1277"/>
                      <a:pt x="911" y="1277"/>
                    </a:cubicBezTo>
                    <a:close/>
                    <a:moveTo>
                      <a:pt x="803" y="1437"/>
                    </a:moveTo>
                    <a:cubicBezTo>
                      <a:pt x="889" y="1451"/>
                      <a:pt x="951" y="1459"/>
                      <a:pt x="1030" y="1430"/>
                    </a:cubicBezTo>
                    <a:cubicBezTo>
                      <a:pt x="1072" y="1435"/>
                      <a:pt x="1079" y="1419"/>
                      <a:pt x="1104" y="1407"/>
                    </a:cubicBezTo>
                    <a:cubicBezTo>
                      <a:pt x="1101" y="1373"/>
                      <a:pt x="1115" y="1355"/>
                      <a:pt x="1118" y="1325"/>
                    </a:cubicBezTo>
                    <a:cubicBezTo>
                      <a:pt x="1072" y="1366"/>
                      <a:pt x="996" y="1352"/>
                      <a:pt x="925" y="1359"/>
                    </a:cubicBezTo>
                    <a:cubicBezTo>
                      <a:pt x="887" y="1363"/>
                      <a:pt x="811" y="1356"/>
                      <a:pt x="785" y="1339"/>
                    </a:cubicBezTo>
                    <a:cubicBezTo>
                      <a:pt x="793" y="1374"/>
                      <a:pt x="796" y="1404"/>
                      <a:pt x="803" y="1437"/>
                    </a:cubicBezTo>
                    <a:close/>
                    <a:moveTo>
                      <a:pt x="1067" y="1453"/>
                    </a:moveTo>
                    <a:cubicBezTo>
                      <a:pt x="1071" y="1475"/>
                      <a:pt x="1071" y="1487"/>
                      <a:pt x="1072" y="1511"/>
                    </a:cubicBezTo>
                    <a:cubicBezTo>
                      <a:pt x="1084" y="1513"/>
                      <a:pt x="1086" y="1504"/>
                      <a:pt x="1097" y="1504"/>
                    </a:cubicBezTo>
                    <a:cubicBezTo>
                      <a:pt x="1096" y="1472"/>
                      <a:pt x="1107" y="1459"/>
                      <a:pt x="1102" y="1435"/>
                    </a:cubicBezTo>
                    <a:cubicBezTo>
                      <a:pt x="1092" y="1443"/>
                      <a:pt x="1074" y="1442"/>
                      <a:pt x="1067" y="1453"/>
                    </a:cubicBezTo>
                    <a:close/>
                    <a:moveTo>
                      <a:pt x="1042" y="1525"/>
                    </a:moveTo>
                    <a:cubicBezTo>
                      <a:pt x="1044" y="1522"/>
                      <a:pt x="1046" y="1524"/>
                      <a:pt x="1053" y="1522"/>
                    </a:cubicBezTo>
                    <a:cubicBezTo>
                      <a:pt x="1057" y="1501"/>
                      <a:pt x="1061" y="1460"/>
                      <a:pt x="1042" y="1453"/>
                    </a:cubicBezTo>
                    <a:cubicBezTo>
                      <a:pt x="1036" y="1471"/>
                      <a:pt x="1039" y="1500"/>
                      <a:pt x="1042" y="1525"/>
                    </a:cubicBezTo>
                    <a:close/>
                    <a:moveTo>
                      <a:pt x="805" y="1458"/>
                    </a:moveTo>
                    <a:cubicBezTo>
                      <a:pt x="808" y="1484"/>
                      <a:pt x="815" y="1503"/>
                      <a:pt x="817" y="1529"/>
                    </a:cubicBezTo>
                    <a:cubicBezTo>
                      <a:pt x="825" y="1529"/>
                      <a:pt x="832" y="1538"/>
                      <a:pt x="837" y="1534"/>
                    </a:cubicBezTo>
                    <a:cubicBezTo>
                      <a:pt x="842" y="1514"/>
                      <a:pt x="836" y="1494"/>
                      <a:pt x="835" y="1465"/>
                    </a:cubicBezTo>
                    <a:cubicBezTo>
                      <a:pt x="823" y="1459"/>
                      <a:pt x="818" y="1457"/>
                      <a:pt x="805" y="1458"/>
                    </a:cubicBezTo>
                    <a:close/>
                    <a:moveTo>
                      <a:pt x="973" y="1470"/>
                    </a:moveTo>
                    <a:cubicBezTo>
                      <a:pt x="972" y="1497"/>
                      <a:pt x="969" y="1517"/>
                      <a:pt x="975" y="1545"/>
                    </a:cubicBezTo>
                    <a:cubicBezTo>
                      <a:pt x="991" y="1540"/>
                      <a:pt x="1012" y="1541"/>
                      <a:pt x="1023" y="1532"/>
                    </a:cubicBezTo>
                    <a:cubicBezTo>
                      <a:pt x="1026" y="1503"/>
                      <a:pt x="1024" y="1489"/>
                      <a:pt x="1019" y="1460"/>
                    </a:cubicBezTo>
                    <a:cubicBezTo>
                      <a:pt x="1005" y="1458"/>
                      <a:pt x="988" y="1466"/>
                      <a:pt x="973" y="1470"/>
                    </a:cubicBezTo>
                    <a:close/>
                    <a:moveTo>
                      <a:pt x="854" y="1541"/>
                    </a:moveTo>
                    <a:cubicBezTo>
                      <a:pt x="876" y="1546"/>
                      <a:pt x="890" y="1545"/>
                      <a:pt x="916" y="1548"/>
                    </a:cubicBezTo>
                    <a:cubicBezTo>
                      <a:pt x="915" y="1523"/>
                      <a:pt x="921" y="1496"/>
                      <a:pt x="913" y="1472"/>
                    </a:cubicBezTo>
                    <a:cubicBezTo>
                      <a:pt x="894" y="1468"/>
                      <a:pt x="867" y="1468"/>
                      <a:pt x="854" y="1465"/>
                    </a:cubicBezTo>
                    <a:cubicBezTo>
                      <a:pt x="855" y="1482"/>
                      <a:pt x="852" y="1524"/>
                      <a:pt x="854" y="1541"/>
                    </a:cubicBezTo>
                    <a:close/>
                    <a:moveTo>
                      <a:pt x="936" y="1470"/>
                    </a:moveTo>
                    <a:cubicBezTo>
                      <a:pt x="929" y="1493"/>
                      <a:pt x="932" y="1521"/>
                      <a:pt x="934" y="1550"/>
                    </a:cubicBezTo>
                    <a:cubicBezTo>
                      <a:pt x="942" y="1549"/>
                      <a:pt x="954" y="1552"/>
                      <a:pt x="959" y="1548"/>
                    </a:cubicBezTo>
                    <a:cubicBezTo>
                      <a:pt x="955" y="1526"/>
                      <a:pt x="961" y="1496"/>
                      <a:pt x="952" y="1470"/>
                    </a:cubicBezTo>
                    <a:cubicBezTo>
                      <a:pt x="947" y="1470"/>
                      <a:pt x="942" y="1470"/>
                      <a:pt x="936" y="1470"/>
                    </a:cubicBezTo>
                    <a:close/>
                    <a:moveTo>
                      <a:pt x="1026" y="1561"/>
                    </a:moveTo>
                    <a:cubicBezTo>
                      <a:pt x="1021" y="1560"/>
                      <a:pt x="1022" y="1555"/>
                      <a:pt x="1014" y="1557"/>
                    </a:cubicBezTo>
                    <a:cubicBezTo>
                      <a:pt x="959" y="1579"/>
                      <a:pt x="886" y="1572"/>
                      <a:pt x="821" y="1552"/>
                    </a:cubicBezTo>
                    <a:cubicBezTo>
                      <a:pt x="829" y="1584"/>
                      <a:pt x="834" y="1634"/>
                      <a:pt x="842" y="1669"/>
                    </a:cubicBezTo>
                    <a:cubicBezTo>
                      <a:pt x="848" y="1675"/>
                      <a:pt x="854" y="1680"/>
                      <a:pt x="860" y="1685"/>
                    </a:cubicBezTo>
                    <a:cubicBezTo>
                      <a:pt x="877" y="1683"/>
                      <a:pt x="893" y="1698"/>
                      <a:pt x="911" y="1699"/>
                    </a:cubicBezTo>
                    <a:cubicBezTo>
                      <a:pt x="923" y="1700"/>
                      <a:pt x="935" y="1692"/>
                      <a:pt x="948" y="1692"/>
                    </a:cubicBezTo>
                    <a:cubicBezTo>
                      <a:pt x="987" y="1692"/>
                      <a:pt x="1031" y="1702"/>
                      <a:pt x="1065" y="1679"/>
                    </a:cubicBezTo>
                    <a:cubicBezTo>
                      <a:pt x="1088" y="1638"/>
                      <a:pt x="1091" y="1567"/>
                      <a:pt x="1090" y="1527"/>
                    </a:cubicBezTo>
                    <a:cubicBezTo>
                      <a:pt x="1071" y="1541"/>
                      <a:pt x="1041" y="1544"/>
                      <a:pt x="1026" y="1561"/>
                    </a:cubicBezTo>
                    <a:close/>
                    <a:moveTo>
                      <a:pt x="481" y="1534"/>
                    </a:moveTo>
                    <a:cubicBezTo>
                      <a:pt x="493" y="1554"/>
                      <a:pt x="500" y="1597"/>
                      <a:pt x="452" y="1600"/>
                    </a:cubicBezTo>
                    <a:cubicBezTo>
                      <a:pt x="442" y="1593"/>
                      <a:pt x="437" y="1594"/>
                      <a:pt x="424" y="1598"/>
                    </a:cubicBezTo>
                    <a:cubicBezTo>
                      <a:pt x="417" y="1581"/>
                      <a:pt x="419" y="1554"/>
                      <a:pt x="403" y="1552"/>
                    </a:cubicBezTo>
                    <a:cubicBezTo>
                      <a:pt x="390" y="1566"/>
                      <a:pt x="340" y="1581"/>
                      <a:pt x="360" y="1610"/>
                    </a:cubicBezTo>
                    <a:cubicBezTo>
                      <a:pt x="442" y="1626"/>
                      <a:pt x="562" y="1633"/>
                      <a:pt x="658" y="1610"/>
                    </a:cubicBezTo>
                    <a:cubicBezTo>
                      <a:pt x="657" y="1602"/>
                      <a:pt x="665" y="1604"/>
                      <a:pt x="663" y="1596"/>
                    </a:cubicBezTo>
                    <a:cubicBezTo>
                      <a:pt x="653" y="1575"/>
                      <a:pt x="629" y="1554"/>
                      <a:pt x="612" y="1555"/>
                    </a:cubicBezTo>
                    <a:cubicBezTo>
                      <a:pt x="641" y="1578"/>
                      <a:pt x="584" y="1605"/>
                      <a:pt x="557" y="1596"/>
                    </a:cubicBezTo>
                    <a:cubicBezTo>
                      <a:pt x="537" y="1589"/>
                      <a:pt x="531" y="1568"/>
                      <a:pt x="534" y="1548"/>
                    </a:cubicBezTo>
                    <a:cubicBezTo>
                      <a:pt x="529" y="1545"/>
                      <a:pt x="528" y="1537"/>
                      <a:pt x="525" y="1532"/>
                    </a:cubicBezTo>
                    <a:cubicBezTo>
                      <a:pt x="512" y="1536"/>
                      <a:pt x="502" y="1528"/>
                      <a:pt x="481" y="1534"/>
                    </a:cubicBezTo>
                    <a:close/>
                    <a:moveTo>
                      <a:pt x="686" y="1607"/>
                    </a:moveTo>
                    <a:cubicBezTo>
                      <a:pt x="679" y="1617"/>
                      <a:pt x="668" y="1626"/>
                      <a:pt x="658" y="1630"/>
                    </a:cubicBezTo>
                    <a:cubicBezTo>
                      <a:pt x="582" y="1662"/>
                      <a:pt x="481" y="1632"/>
                      <a:pt x="385" y="1642"/>
                    </a:cubicBezTo>
                    <a:cubicBezTo>
                      <a:pt x="378" y="1635"/>
                      <a:pt x="358" y="1633"/>
                      <a:pt x="344" y="1630"/>
                    </a:cubicBezTo>
                    <a:cubicBezTo>
                      <a:pt x="339" y="1642"/>
                      <a:pt x="336" y="1655"/>
                      <a:pt x="334" y="1669"/>
                    </a:cubicBezTo>
                    <a:cubicBezTo>
                      <a:pt x="361" y="1696"/>
                      <a:pt x="432" y="1706"/>
                      <a:pt x="500" y="1715"/>
                    </a:cubicBezTo>
                    <a:cubicBezTo>
                      <a:pt x="540" y="1721"/>
                      <a:pt x="564" y="1718"/>
                      <a:pt x="605" y="1711"/>
                    </a:cubicBezTo>
                    <a:cubicBezTo>
                      <a:pt x="629" y="1706"/>
                      <a:pt x="696" y="1690"/>
                      <a:pt x="704" y="1674"/>
                    </a:cubicBezTo>
                    <a:cubicBezTo>
                      <a:pt x="714" y="1652"/>
                      <a:pt x="696" y="1625"/>
                      <a:pt x="693" y="1607"/>
                    </a:cubicBezTo>
                    <a:cubicBezTo>
                      <a:pt x="690" y="1607"/>
                      <a:pt x="688" y="1607"/>
                      <a:pt x="686" y="1607"/>
                    </a:cubicBezTo>
                    <a:close/>
                    <a:moveTo>
                      <a:pt x="261" y="1662"/>
                    </a:moveTo>
                    <a:cubicBezTo>
                      <a:pt x="229" y="1676"/>
                      <a:pt x="207" y="1688"/>
                      <a:pt x="178" y="1704"/>
                    </a:cubicBezTo>
                    <a:cubicBezTo>
                      <a:pt x="137" y="1727"/>
                      <a:pt x="116" y="1739"/>
                      <a:pt x="84" y="1773"/>
                    </a:cubicBezTo>
                    <a:cubicBezTo>
                      <a:pt x="70" y="1787"/>
                      <a:pt x="45" y="1813"/>
                      <a:pt x="47" y="1830"/>
                    </a:cubicBezTo>
                    <a:cubicBezTo>
                      <a:pt x="51" y="1857"/>
                      <a:pt x="107" y="1874"/>
                      <a:pt x="130" y="1883"/>
                    </a:cubicBezTo>
                    <a:cubicBezTo>
                      <a:pt x="205" y="1912"/>
                      <a:pt x="288" y="1931"/>
                      <a:pt x="376" y="1940"/>
                    </a:cubicBezTo>
                    <a:cubicBezTo>
                      <a:pt x="450" y="1948"/>
                      <a:pt x="484" y="1935"/>
                      <a:pt x="555" y="1936"/>
                    </a:cubicBezTo>
                    <a:cubicBezTo>
                      <a:pt x="600" y="1936"/>
                      <a:pt x="638" y="1933"/>
                      <a:pt x="681" y="1927"/>
                    </a:cubicBezTo>
                    <a:cubicBezTo>
                      <a:pt x="760" y="1915"/>
                      <a:pt x="822" y="1904"/>
                      <a:pt x="883" y="1878"/>
                    </a:cubicBezTo>
                    <a:cubicBezTo>
                      <a:pt x="919" y="1864"/>
                      <a:pt x="953" y="1847"/>
                      <a:pt x="975" y="1823"/>
                    </a:cubicBezTo>
                    <a:cubicBezTo>
                      <a:pt x="941" y="1751"/>
                      <a:pt x="866" y="1720"/>
                      <a:pt x="808" y="1672"/>
                    </a:cubicBezTo>
                    <a:cubicBezTo>
                      <a:pt x="780" y="1669"/>
                      <a:pt x="762" y="1656"/>
                      <a:pt x="734" y="1653"/>
                    </a:cubicBezTo>
                    <a:cubicBezTo>
                      <a:pt x="731" y="1660"/>
                      <a:pt x="734" y="1668"/>
                      <a:pt x="736" y="1679"/>
                    </a:cubicBezTo>
                    <a:cubicBezTo>
                      <a:pt x="695" y="1707"/>
                      <a:pt x="639" y="1727"/>
                      <a:pt x="580" y="1734"/>
                    </a:cubicBezTo>
                    <a:cubicBezTo>
                      <a:pt x="537" y="1739"/>
                      <a:pt x="498" y="1730"/>
                      <a:pt x="463" y="1727"/>
                    </a:cubicBezTo>
                    <a:cubicBezTo>
                      <a:pt x="401" y="1721"/>
                      <a:pt x="349" y="1721"/>
                      <a:pt x="311" y="1688"/>
                    </a:cubicBezTo>
                    <a:cubicBezTo>
                      <a:pt x="309" y="1681"/>
                      <a:pt x="325" y="1654"/>
                      <a:pt x="311" y="1644"/>
                    </a:cubicBezTo>
                    <a:cubicBezTo>
                      <a:pt x="301" y="1650"/>
                      <a:pt x="280" y="1654"/>
                      <a:pt x="261" y="16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70"/>
              <p:cNvSpPr/>
              <p:nvPr/>
            </p:nvSpPr>
            <p:spPr bwMode="auto">
              <a:xfrm>
                <a:off x="3695700" y="3516313"/>
                <a:ext cx="44450" cy="44450"/>
              </a:xfrm>
              <a:custGeom>
                <a:avLst/>
                <a:gdLst>
                  <a:gd name="T0" fmla="*/ 35 w 68"/>
                  <a:gd name="T1" fmla="*/ 4 h 69"/>
                  <a:gd name="T2" fmla="*/ 3 w 68"/>
                  <a:gd name="T3" fmla="*/ 31 h 69"/>
                  <a:gd name="T4" fmla="*/ 35 w 68"/>
                  <a:gd name="T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9">
                    <a:moveTo>
                      <a:pt x="35" y="4"/>
                    </a:moveTo>
                    <a:cubicBezTo>
                      <a:pt x="68" y="35"/>
                      <a:pt x="9" y="69"/>
                      <a:pt x="3" y="31"/>
                    </a:cubicBezTo>
                    <a:cubicBezTo>
                      <a:pt x="0" y="12"/>
                      <a:pt x="20" y="0"/>
                      <a:pt x="3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 userDrawn="1"/>
        </p:nvGrpSpPr>
        <p:grpSpPr>
          <a:xfrm>
            <a:off x="10811382" y="5433699"/>
            <a:ext cx="1202277" cy="1280026"/>
            <a:chOff x="10811382" y="5433699"/>
            <a:chExt cx="1202277" cy="1280026"/>
          </a:xfrm>
        </p:grpSpPr>
        <p:grpSp>
          <p:nvGrpSpPr>
            <p:cNvPr id="26" name="组合 25"/>
            <p:cNvGrpSpPr/>
            <p:nvPr/>
          </p:nvGrpSpPr>
          <p:grpSpPr>
            <a:xfrm>
              <a:off x="11333916" y="5433699"/>
              <a:ext cx="679743" cy="1186724"/>
              <a:chOff x="8215313" y="3614738"/>
              <a:chExt cx="668338" cy="1166813"/>
            </a:xfrm>
          </p:grpSpPr>
          <p:sp>
            <p:nvSpPr>
              <p:cNvPr id="34" name="Freeform 159"/>
              <p:cNvSpPr/>
              <p:nvPr/>
            </p:nvSpPr>
            <p:spPr bwMode="auto">
              <a:xfrm>
                <a:off x="8448675" y="3727450"/>
                <a:ext cx="26988" cy="39688"/>
              </a:xfrm>
              <a:custGeom>
                <a:avLst/>
                <a:gdLst>
                  <a:gd name="T0" fmla="*/ 39 w 42"/>
                  <a:gd name="T1" fmla="*/ 0 h 62"/>
                  <a:gd name="T2" fmla="*/ 36 w 42"/>
                  <a:gd name="T3" fmla="*/ 25 h 62"/>
                  <a:gd name="T4" fmla="*/ 30 w 42"/>
                  <a:gd name="T5" fmla="*/ 24 h 62"/>
                  <a:gd name="T6" fmla="*/ 23 w 42"/>
                  <a:gd name="T7" fmla="*/ 34 h 62"/>
                  <a:gd name="T8" fmla="*/ 26 w 42"/>
                  <a:gd name="T9" fmla="*/ 49 h 62"/>
                  <a:gd name="T10" fmla="*/ 19 w 42"/>
                  <a:gd name="T11" fmla="*/ 47 h 62"/>
                  <a:gd name="T12" fmla="*/ 10 w 42"/>
                  <a:gd name="T13" fmla="*/ 62 h 62"/>
                  <a:gd name="T14" fmla="*/ 13 w 42"/>
                  <a:gd name="T15" fmla="*/ 39 h 62"/>
                  <a:gd name="T16" fmla="*/ 0 w 42"/>
                  <a:gd name="T17" fmla="*/ 18 h 62"/>
                  <a:gd name="T18" fmla="*/ 17 w 42"/>
                  <a:gd name="T19" fmla="*/ 31 h 62"/>
                  <a:gd name="T20" fmla="*/ 27 w 42"/>
                  <a:gd name="T21" fmla="*/ 15 h 62"/>
                  <a:gd name="T22" fmla="*/ 22 w 42"/>
                  <a:gd name="T23" fmla="*/ 2 h 62"/>
                  <a:gd name="T24" fmla="*/ 31 w 42"/>
                  <a:gd name="T25" fmla="*/ 5 h 62"/>
                  <a:gd name="T26" fmla="*/ 39 w 42"/>
                  <a:gd name="T2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62">
                    <a:moveTo>
                      <a:pt x="39" y="0"/>
                    </a:moveTo>
                    <a:cubicBezTo>
                      <a:pt x="42" y="8"/>
                      <a:pt x="36" y="15"/>
                      <a:pt x="36" y="25"/>
                    </a:cubicBezTo>
                    <a:cubicBezTo>
                      <a:pt x="33" y="25"/>
                      <a:pt x="31" y="28"/>
                      <a:pt x="30" y="24"/>
                    </a:cubicBezTo>
                    <a:cubicBezTo>
                      <a:pt x="27" y="26"/>
                      <a:pt x="26" y="31"/>
                      <a:pt x="23" y="34"/>
                    </a:cubicBezTo>
                    <a:cubicBezTo>
                      <a:pt x="25" y="38"/>
                      <a:pt x="32" y="44"/>
                      <a:pt x="26" y="49"/>
                    </a:cubicBezTo>
                    <a:cubicBezTo>
                      <a:pt x="23" y="49"/>
                      <a:pt x="20" y="49"/>
                      <a:pt x="19" y="47"/>
                    </a:cubicBezTo>
                    <a:cubicBezTo>
                      <a:pt x="14" y="49"/>
                      <a:pt x="17" y="61"/>
                      <a:pt x="10" y="62"/>
                    </a:cubicBezTo>
                    <a:cubicBezTo>
                      <a:pt x="7" y="55"/>
                      <a:pt x="14" y="49"/>
                      <a:pt x="13" y="39"/>
                    </a:cubicBezTo>
                    <a:cubicBezTo>
                      <a:pt x="7" y="33"/>
                      <a:pt x="1" y="29"/>
                      <a:pt x="0" y="18"/>
                    </a:cubicBezTo>
                    <a:cubicBezTo>
                      <a:pt x="8" y="20"/>
                      <a:pt x="12" y="26"/>
                      <a:pt x="17" y="31"/>
                    </a:cubicBezTo>
                    <a:cubicBezTo>
                      <a:pt x="21" y="26"/>
                      <a:pt x="23" y="19"/>
                      <a:pt x="27" y="15"/>
                    </a:cubicBezTo>
                    <a:cubicBezTo>
                      <a:pt x="26" y="10"/>
                      <a:pt x="21" y="8"/>
                      <a:pt x="22" y="2"/>
                    </a:cubicBezTo>
                    <a:cubicBezTo>
                      <a:pt x="26" y="2"/>
                      <a:pt x="29" y="3"/>
                      <a:pt x="31" y="5"/>
                    </a:cubicBezTo>
                    <a:cubicBezTo>
                      <a:pt x="35" y="5"/>
                      <a:pt x="36" y="2"/>
                      <a:pt x="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0"/>
              <p:cNvSpPr/>
              <p:nvPr/>
            </p:nvSpPr>
            <p:spPr bwMode="auto">
              <a:xfrm>
                <a:off x="8335963" y="3762375"/>
                <a:ext cx="14288" cy="22225"/>
              </a:xfrm>
              <a:custGeom>
                <a:avLst/>
                <a:gdLst>
                  <a:gd name="T0" fmla="*/ 20 w 21"/>
                  <a:gd name="T1" fmla="*/ 34 h 34"/>
                  <a:gd name="T2" fmla="*/ 0 w 21"/>
                  <a:gd name="T3" fmla="*/ 11 h 34"/>
                  <a:gd name="T4" fmla="*/ 20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20" y="34"/>
                    </a:moveTo>
                    <a:cubicBezTo>
                      <a:pt x="12" y="27"/>
                      <a:pt x="5" y="20"/>
                      <a:pt x="0" y="11"/>
                    </a:cubicBezTo>
                    <a:cubicBezTo>
                      <a:pt x="10" y="0"/>
                      <a:pt x="21" y="25"/>
                      <a:pt x="20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1"/>
              <p:cNvSpPr/>
              <p:nvPr/>
            </p:nvSpPr>
            <p:spPr bwMode="auto">
              <a:xfrm>
                <a:off x="8334375" y="3802063"/>
                <a:ext cx="53975" cy="41275"/>
              </a:xfrm>
              <a:custGeom>
                <a:avLst/>
                <a:gdLst>
                  <a:gd name="T0" fmla="*/ 83 w 83"/>
                  <a:gd name="T1" fmla="*/ 6 h 66"/>
                  <a:gd name="T2" fmla="*/ 63 w 83"/>
                  <a:gd name="T3" fmla="*/ 15 h 66"/>
                  <a:gd name="T4" fmla="*/ 63 w 83"/>
                  <a:gd name="T5" fmla="*/ 36 h 66"/>
                  <a:gd name="T6" fmla="*/ 58 w 83"/>
                  <a:gd name="T7" fmla="*/ 36 h 66"/>
                  <a:gd name="T8" fmla="*/ 56 w 83"/>
                  <a:gd name="T9" fmla="*/ 19 h 66"/>
                  <a:gd name="T10" fmla="*/ 37 w 83"/>
                  <a:gd name="T11" fmla="*/ 26 h 66"/>
                  <a:gd name="T12" fmla="*/ 39 w 83"/>
                  <a:gd name="T13" fmla="*/ 43 h 66"/>
                  <a:gd name="T14" fmla="*/ 32 w 83"/>
                  <a:gd name="T15" fmla="*/ 28 h 66"/>
                  <a:gd name="T16" fmla="*/ 12 w 83"/>
                  <a:gd name="T17" fmla="*/ 36 h 66"/>
                  <a:gd name="T18" fmla="*/ 13 w 83"/>
                  <a:gd name="T19" fmla="*/ 65 h 66"/>
                  <a:gd name="T20" fmla="*/ 8 w 83"/>
                  <a:gd name="T21" fmla="*/ 40 h 66"/>
                  <a:gd name="T22" fmla="*/ 0 w 83"/>
                  <a:gd name="T23" fmla="*/ 41 h 66"/>
                  <a:gd name="T24" fmla="*/ 8 w 83"/>
                  <a:gd name="T25" fmla="*/ 35 h 66"/>
                  <a:gd name="T26" fmla="*/ 9 w 83"/>
                  <a:gd name="T27" fmla="*/ 24 h 66"/>
                  <a:gd name="T28" fmla="*/ 10 w 83"/>
                  <a:gd name="T29" fmla="*/ 31 h 66"/>
                  <a:gd name="T30" fmla="*/ 31 w 83"/>
                  <a:gd name="T31" fmla="*/ 22 h 66"/>
                  <a:gd name="T32" fmla="*/ 34 w 83"/>
                  <a:gd name="T33" fmla="*/ 10 h 66"/>
                  <a:gd name="T34" fmla="*/ 36 w 83"/>
                  <a:gd name="T35" fmla="*/ 21 h 66"/>
                  <a:gd name="T36" fmla="*/ 57 w 83"/>
                  <a:gd name="T37" fmla="*/ 5 h 66"/>
                  <a:gd name="T38" fmla="*/ 83 w 83"/>
                  <a:gd name="T39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66">
                    <a:moveTo>
                      <a:pt x="83" y="6"/>
                    </a:moveTo>
                    <a:cubicBezTo>
                      <a:pt x="81" y="14"/>
                      <a:pt x="71" y="13"/>
                      <a:pt x="63" y="15"/>
                    </a:cubicBezTo>
                    <a:cubicBezTo>
                      <a:pt x="63" y="22"/>
                      <a:pt x="67" y="30"/>
                      <a:pt x="63" y="36"/>
                    </a:cubicBezTo>
                    <a:cubicBezTo>
                      <a:pt x="62" y="36"/>
                      <a:pt x="60" y="36"/>
                      <a:pt x="58" y="36"/>
                    </a:cubicBezTo>
                    <a:cubicBezTo>
                      <a:pt x="56" y="30"/>
                      <a:pt x="57" y="25"/>
                      <a:pt x="56" y="19"/>
                    </a:cubicBezTo>
                    <a:cubicBezTo>
                      <a:pt x="49" y="21"/>
                      <a:pt x="43" y="23"/>
                      <a:pt x="37" y="26"/>
                    </a:cubicBezTo>
                    <a:cubicBezTo>
                      <a:pt x="40" y="32"/>
                      <a:pt x="40" y="38"/>
                      <a:pt x="39" y="43"/>
                    </a:cubicBezTo>
                    <a:cubicBezTo>
                      <a:pt x="31" y="42"/>
                      <a:pt x="33" y="33"/>
                      <a:pt x="32" y="28"/>
                    </a:cubicBezTo>
                    <a:cubicBezTo>
                      <a:pt x="24" y="30"/>
                      <a:pt x="18" y="33"/>
                      <a:pt x="12" y="36"/>
                    </a:cubicBezTo>
                    <a:cubicBezTo>
                      <a:pt x="13" y="45"/>
                      <a:pt x="15" y="55"/>
                      <a:pt x="13" y="65"/>
                    </a:cubicBezTo>
                    <a:cubicBezTo>
                      <a:pt x="2" y="66"/>
                      <a:pt x="7" y="46"/>
                      <a:pt x="8" y="40"/>
                    </a:cubicBezTo>
                    <a:cubicBezTo>
                      <a:pt x="5" y="37"/>
                      <a:pt x="5" y="43"/>
                      <a:pt x="0" y="41"/>
                    </a:cubicBezTo>
                    <a:cubicBezTo>
                      <a:pt x="1" y="38"/>
                      <a:pt x="5" y="37"/>
                      <a:pt x="8" y="35"/>
                    </a:cubicBezTo>
                    <a:cubicBezTo>
                      <a:pt x="6" y="31"/>
                      <a:pt x="6" y="27"/>
                      <a:pt x="9" y="24"/>
                    </a:cubicBezTo>
                    <a:cubicBezTo>
                      <a:pt x="12" y="24"/>
                      <a:pt x="10" y="29"/>
                      <a:pt x="10" y="31"/>
                    </a:cubicBezTo>
                    <a:cubicBezTo>
                      <a:pt x="19" y="29"/>
                      <a:pt x="24" y="25"/>
                      <a:pt x="31" y="22"/>
                    </a:cubicBezTo>
                    <a:cubicBezTo>
                      <a:pt x="31" y="17"/>
                      <a:pt x="27" y="11"/>
                      <a:pt x="34" y="10"/>
                    </a:cubicBezTo>
                    <a:cubicBezTo>
                      <a:pt x="34" y="14"/>
                      <a:pt x="35" y="18"/>
                      <a:pt x="36" y="21"/>
                    </a:cubicBezTo>
                    <a:cubicBezTo>
                      <a:pt x="42" y="14"/>
                      <a:pt x="58" y="19"/>
                      <a:pt x="57" y="5"/>
                    </a:cubicBezTo>
                    <a:cubicBezTo>
                      <a:pt x="64" y="15"/>
                      <a:pt x="74" y="0"/>
                      <a:pt x="8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2"/>
              <p:cNvSpPr>
                <a:spLocks noEditPoints="1"/>
              </p:cNvSpPr>
              <p:nvPr/>
            </p:nvSpPr>
            <p:spPr bwMode="auto">
              <a:xfrm>
                <a:off x="8232775" y="3870325"/>
                <a:ext cx="60325" cy="100013"/>
              </a:xfrm>
              <a:custGeom>
                <a:avLst/>
                <a:gdLst>
                  <a:gd name="T0" fmla="*/ 77 w 93"/>
                  <a:gd name="T1" fmla="*/ 4 h 155"/>
                  <a:gd name="T2" fmla="*/ 51 w 93"/>
                  <a:gd name="T3" fmla="*/ 32 h 155"/>
                  <a:gd name="T4" fmla="*/ 60 w 93"/>
                  <a:gd name="T5" fmla="*/ 63 h 155"/>
                  <a:gd name="T6" fmla="*/ 93 w 93"/>
                  <a:gd name="T7" fmla="*/ 26 h 155"/>
                  <a:gd name="T8" fmla="*/ 62 w 93"/>
                  <a:gd name="T9" fmla="*/ 72 h 155"/>
                  <a:gd name="T10" fmla="*/ 66 w 93"/>
                  <a:gd name="T11" fmla="*/ 97 h 155"/>
                  <a:gd name="T12" fmla="*/ 57 w 93"/>
                  <a:gd name="T13" fmla="*/ 81 h 155"/>
                  <a:gd name="T14" fmla="*/ 40 w 93"/>
                  <a:gd name="T15" fmla="*/ 125 h 155"/>
                  <a:gd name="T16" fmla="*/ 30 w 93"/>
                  <a:gd name="T17" fmla="*/ 154 h 155"/>
                  <a:gd name="T18" fmla="*/ 24 w 93"/>
                  <a:gd name="T19" fmla="*/ 152 h 155"/>
                  <a:gd name="T20" fmla="*/ 33 w 93"/>
                  <a:gd name="T21" fmla="*/ 116 h 155"/>
                  <a:gd name="T22" fmla="*/ 24 w 93"/>
                  <a:gd name="T23" fmla="*/ 67 h 155"/>
                  <a:gd name="T24" fmla="*/ 0 w 93"/>
                  <a:gd name="T25" fmla="*/ 98 h 155"/>
                  <a:gd name="T26" fmla="*/ 22 w 93"/>
                  <a:gd name="T27" fmla="*/ 58 h 155"/>
                  <a:gd name="T28" fmla="*/ 22 w 93"/>
                  <a:gd name="T29" fmla="*/ 28 h 155"/>
                  <a:gd name="T30" fmla="*/ 26 w 93"/>
                  <a:gd name="T31" fmla="*/ 52 h 155"/>
                  <a:gd name="T32" fmla="*/ 46 w 93"/>
                  <a:gd name="T33" fmla="*/ 22 h 155"/>
                  <a:gd name="T34" fmla="*/ 77 w 93"/>
                  <a:gd name="T35" fmla="*/ 4 h 155"/>
                  <a:gd name="T36" fmla="*/ 28 w 93"/>
                  <a:gd name="T37" fmla="*/ 62 h 155"/>
                  <a:gd name="T38" fmla="*/ 35 w 93"/>
                  <a:gd name="T39" fmla="*/ 106 h 155"/>
                  <a:gd name="T40" fmla="*/ 46 w 93"/>
                  <a:gd name="T41" fmla="*/ 89 h 155"/>
                  <a:gd name="T42" fmla="*/ 55 w 93"/>
                  <a:gd name="T43" fmla="*/ 71 h 155"/>
                  <a:gd name="T44" fmla="*/ 46 w 93"/>
                  <a:gd name="T45" fmla="*/ 37 h 155"/>
                  <a:gd name="T46" fmla="*/ 28 w 93"/>
                  <a:gd name="T47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3" h="155">
                    <a:moveTo>
                      <a:pt x="77" y="4"/>
                    </a:moveTo>
                    <a:cubicBezTo>
                      <a:pt x="69" y="15"/>
                      <a:pt x="59" y="22"/>
                      <a:pt x="51" y="32"/>
                    </a:cubicBezTo>
                    <a:cubicBezTo>
                      <a:pt x="53" y="43"/>
                      <a:pt x="57" y="53"/>
                      <a:pt x="60" y="63"/>
                    </a:cubicBezTo>
                    <a:cubicBezTo>
                      <a:pt x="71" y="51"/>
                      <a:pt x="76" y="32"/>
                      <a:pt x="93" y="26"/>
                    </a:cubicBezTo>
                    <a:cubicBezTo>
                      <a:pt x="85" y="43"/>
                      <a:pt x="71" y="55"/>
                      <a:pt x="62" y="72"/>
                    </a:cubicBezTo>
                    <a:cubicBezTo>
                      <a:pt x="63" y="81"/>
                      <a:pt x="68" y="86"/>
                      <a:pt x="66" y="97"/>
                    </a:cubicBezTo>
                    <a:cubicBezTo>
                      <a:pt x="56" y="96"/>
                      <a:pt x="59" y="88"/>
                      <a:pt x="57" y="81"/>
                    </a:cubicBezTo>
                    <a:cubicBezTo>
                      <a:pt x="50" y="95"/>
                      <a:pt x="38" y="106"/>
                      <a:pt x="40" y="125"/>
                    </a:cubicBezTo>
                    <a:cubicBezTo>
                      <a:pt x="31" y="125"/>
                      <a:pt x="31" y="145"/>
                      <a:pt x="30" y="154"/>
                    </a:cubicBezTo>
                    <a:cubicBezTo>
                      <a:pt x="26" y="155"/>
                      <a:pt x="27" y="152"/>
                      <a:pt x="24" y="152"/>
                    </a:cubicBezTo>
                    <a:cubicBezTo>
                      <a:pt x="24" y="138"/>
                      <a:pt x="30" y="128"/>
                      <a:pt x="33" y="116"/>
                    </a:cubicBezTo>
                    <a:cubicBezTo>
                      <a:pt x="28" y="101"/>
                      <a:pt x="26" y="84"/>
                      <a:pt x="24" y="67"/>
                    </a:cubicBezTo>
                    <a:cubicBezTo>
                      <a:pt x="14" y="75"/>
                      <a:pt x="10" y="89"/>
                      <a:pt x="0" y="98"/>
                    </a:cubicBezTo>
                    <a:cubicBezTo>
                      <a:pt x="4" y="81"/>
                      <a:pt x="15" y="71"/>
                      <a:pt x="22" y="58"/>
                    </a:cubicBezTo>
                    <a:cubicBezTo>
                      <a:pt x="24" y="44"/>
                      <a:pt x="19" y="38"/>
                      <a:pt x="22" y="28"/>
                    </a:cubicBezTo>
                    <a:cubicBezTo>
                      <a:pt x="26" y="35"/>
                      <a:pt x="25" y="41"/>
                      <a:pt x="26" y="52"/>
                    </a:cubicBezTo>
                    <a:cubicBezTo>
                      <a:pt x="32" y="41"/>
                      <a:pt x="44" y="37"/>
                      <a:pt x="46" y="22"/>
                    </a:cubicBezTo>
                    <a:cubicBezTo>
                      <a:pt x="56" y="26"/>
                      <a:pt x="62" y="0"/>
                      <a:pt x="77" y="4"/>
                    </a:cubicBezTo>
                    <a:close/>
                    <a:moveTo>
                      <a:pt x="28" y="62"/>
                    </a:moveTo>
                    <a:cubicBezTo>
                      <a:pt x="29" y="77"/>
                      <a:pt x="33" y="88"/>
                      <a:pt x="35" y="106"/>
                    </a:cubicBezTo>
                    <a:cubicBezTo>
                      <a:pt x="41" y="103"/>
                      <a:pt x="42" y="95"/>
                      <a:pt x="46" y="89"/>
                    </a:cubicBezTo>
                    <a:cubicBezTo>
                      <a:pt x="49" y="83"/>
                      <a:pt x="54" y="77"/>
                      <a:pt x="55" y="71"/>
                    </a:cubicBezTo>
                    <a:cubicBezTo>
                      <a:pt x="56" y="60"/>
                      <a:pt x="49" y="48"/>
                      <a:pt x="46" y="37"/>
                    </a:cubicBezTo>
                    <a:cubicBezTo>
                      <a:pt x="40" y="46"/>
                      <a:pt x="32" y="52"/>
                      <a:pt x="28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3"/>
              <p:cNvSpPr/>
              <p:nvPr/>
            </p:nvSpPr>
            <p:spPr bwMode="auto">
              <a:xfrm>
                <a:off x="8316913" y="4024313"/>
                <a:ext cx="12700" cy="39688"/>
              </a:xfrm>
              <a:custGeom>
                <a:avLst/>
                <a:gdLst>
                  <a:gd name="T0" fmla="*/ 10 w 18"/>
                  <a:gd name="T1" fmla="*/ 0 h 61"/>
                  <a:gd name="T2" fmla="*/ 14 w 18"/>
                  <a:gd name="T3" fmla="*/ 61 h 61"/>
                  <a:gd name="T4" fmla="*/ 8 w 18"/>
                  <a:gd name="T5" fmla="*/ 5 h 61"/>
                  <a:gd name="T6" fmla="*/ 10 w 18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1">
                    <a:moveTo>
                      <a:pt x="10" y="0"/>
                    </a:moveTo>
                    <a:cubicBezTo>
                      <a:pt x="13" y="17"/>
                      <a:pt x="18" y="45"/>
                      <a:pt x="14" y="61"/>
                    </a:cubicBezTo>
                    <a:cubicBezTo>
                      <a:pt x="0" y="56"/>
                      <a:pt x="12" y="13"/>
                      <a:pt x="8" y="5"/>
                    </a:cubicBezTo>
                    <a:cubicBezTo>
                      <a:pt x="10" y="5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4"/>
              <p:cNvSpPr>
                <a:spLocks noEditPoints="1"/>
              </p:cNvSpPr>
              <p:nvPr/>
            </p:nvSpPr>
            <p:spPr bwMode="auto">
              <a:xfrm>
                <a:off x="8531225" y="3770313"/>
                <a:ext cx="252413" cy="133350"/>
              </a:xfrm>
              <a:custGeom>
                <a:avLst/>
                <a:gdLst>
                  <a:gd name="T0" fmla="*/ 123 w 391"/>
                  <a:gd name="T1" fmla="*/ 19 h 205"/>
                  <a:gd name="T2" fmla="*/ 118 w 391"/>
                  <a:gd name="T3" fmla="*/ 0 h 205"/>
                  <a:gd name="T4" fmla="*/ 134 w 391"/>
                  <a:gd name="T5" fmla="*/ 20 h 205"/>
                  <a:gd name="T6" fmla="*/ 182 w 391"/>
                  <a:gd name="T7" fmla="*/ 24 h 205"/>
                  <a:gd name="T8" fmla="*/ 179 w 391"/>
                  <a:gd name="T9" fmla="*/ 12 h 205"/>
                  <a:gd name="T10" fmla="*/ 196 w 391"/>
                  <a:gd name="T11" fmla="*/ 26 h 205"/>
                  <a:gd name="T12" fmla="*/ 231 w 391"/>
                  <a:gd name="T13" fmla="*/ 30 h 205"/>
                  <a:gd name="T14" fmla="*/ 273 w 391"/>
                  <a:gd name="T15" fmla="*/ 55 h 205"/>
                  <a:gd name="T16" fmla="*/ 253 w 391"/>
                  <a:gd name="T17" fmla="*/ 48 h 205"/>
                  <a:gd name="T18" fmla="*/ 278 w 391"/>
                  <a:gd name="T19" fmla="*/ 91 h 205"/>
                  <a:gd name="T20" fmla="*/ 330 w 391"/>
                  <a:gd name="T21" fmla="*/ 121 h 205"/>
                  <a:gd name="T22" fmla="*/ 286 w 391"/>
                  <a:gd name="T23" fmla="*/ 101 h 205"/>
                  <a:gd name="T24" fmla="*/ 312 w 391"/>
                  <a:gd name="T25" fmla="*/ 154 h 205"/>
                  <a:gd name="T26" fmla="*/ 348 w 391"/>
                  <a:gd name="T27" fmla="*/ 174 h 205"/>
                  <a:gd name="T28" fmla="*/ 383 w 391"/>
                  <a:gd name="T29" fmla="*/ 193 h 205"/>
                  <a:gd name="T30" fmla="*/ 390 w 391"/>
                  <a:gd name="T31" fmla="*/ 205 h 205"/>
                  <a:gd name="T32" fmla="*/ 338 w 391"/>
                  <a:gd name="T33" fmla="*/ 175 h 205"/>
                  <a:gd name="T34" fmla="*/ 258 w 391"/>
                  <a:gd name="T35" fmla="*/ 130 h 205"/>
                  <a:gd name="T36" fmla="*/ 307 w 391"/>
                  <a:gd name="T37" fmla="*/ 150 h 205"/>
                  <a:gd name="T38" fmla="*/ 293 w 391"/>
                  <a:gd name="T39" fmla="*/ 124 h 205"/>
                  <a:gd name="T40" fmla="*/ 277 w 391"/>
                  <a:gd name="T41" fmla="*/ 99 h 205"/>
                  <a:gd name="T42" fmla="*/ 232 w 391"/>
                  <a:gd name="T43" fmla="*/ 81 h 205"/>
                  <a:gd name="T44" fmla="*/ 257 w 391"/>
                  <a:gd name="T45" fmla="*/ 166 h 205"/>
                  <a:gd name="T46" fmla="*/ 227 w 391"/>
                  <a:gd name="T47" fmla="*/ 86 h 205"/>
                  <a:gd name="T48" fmla="*/ 152 w 391"/>
                  <a:gd name="T49" fmla="*/ 61 h 205"/>
                  <a:gd name="T50" fmla="*/ 160 w 391"/>
                  <a:gd name="T51" fmla="*/ 93 h 205"/>
                  <a:gd name="T52" fmla="*/ 214 w 391"/>
                  <a:gd name="T53" fmla="*/ 113 h 205"/>
                  <a:gd name="T54" fmla="*/ 162 w 391"/>
                  <a:gd name="T55" fmla="*/ 101 h 205"/>
                  <a:gd name="T56" fmla="*/ 162 w 391"/>
                  <a:gd name="T57" fmla="*/ 115 h 205"/>
                  <a:gd name="T58" fmla="*/ 156 w 391"/>
                  <a:gd name="T59" fmla="*/ 100 h 205"/>
                  <a:gd name="T60" fmla="*/ 86 w 391"/>
                  <a:gd name="T61" fmla="*/ 87 h 205"/>
                  <a:gd name="T62" fmla="*/ 85 w 391"/>
                  <a:gd name="T63" fmla="*/ 92 h 205"/>
                  <a:gd name="T64" fmla="*/ 80 w 391"/>
                  <a:gd name="T65" fmla="*/ 86 h 205"/>
                  <a:gd name="T66" fmla="*/ 0 w 391"/>
                  <a:gd name="T67" fmla="*/ 71 h 205"/>
                  <a:gd name="T68" fmla="*/ 77 w 391"/>
                  <a:gd name="T69" fmla="*/ 81 h 205"/>
                  <a:gd name="T70" fmla="*/ 47 w 391"/>
                  <a:gd name="T71" fmla="*/ 21 h 205"/>
                  <a:gd name="T72" fmla="*/ 11 w 391"/>
                  <a:gd name="T73" fmla="*/ 25 h 205"/>
                  <a:gd name="T74" fmla="*/ 43 w 391"/>
                  <a:gd name="T75" fmla="*/ 17 h 205"/>
                  <a:gd name="T76" fmla="*/ 41 w 391"/>
                  <a:gd name="T77" fmla="*/ 0 h 205"/>
                  <a:gd name="T78" fmla="*/ 55 w 391"/>
                  <a:gd name="T79" fmla="*/ 17 h 205"/>
                  <a:gd name="T80" fmla="*/ 123 w 391"/>
                  <a:gd name="T81" fmla="*/ 19 h 205"/>
                  <a:gd name="T82" fmla="*/ 85 w 391"/>
                  <a:gd name="T83" fmla="*/ 82 h 205"/>
                  <a:gd name="T84" fmla="*/ 153 w 391"/>
                  <a:gd name="T85" fmla="*/ 93 h 205"/>
                  <a:gd name="T86" fmla="*/ 127 w 391"/>
                  <a:gd name="T87" fmla="*/ 24 h 205"/>
                  <a:gd name="T88" fmla="*/ 60 w 391"/>
                  <a:gd name="T89" fmla="*/ 21 h 205"/>
                  <a:gd name="T90" fmla="*/ 85 w 391"/>
                  <a:gd name="T91" fmla="*/ 82 h 205"/>
                  <a:gd name="T92" fmla="*/ 152 w 391"/>
                  <a:gd name="T93" fmla="*/ 59 h 205"/>
                  <a:gd name="T94" fmla="*/ 216 w 391"/>
                  <a:gd name="T95" fmla="*/ 68 h 205"/>
                  <a:gd name="T96" fmla="*/ 192 w 391"/>
                  <a:gd name="T97" fmla="*/ 31 h 205"/>
                  <a:gd name="T98" fmla="*/ 138 w 391"/>
                  <a:gd name="T99" fmla="*/ 28 h 205"/>
                  <a:gd name="T100" fmla="*/ 152 w 391"/>
                  <a:gd name="T101" fmla="*/ 59 h 205"/>
                  <a:gd name="T102" fmla="*/ 227 w 391"/>
                  <a:gd name="T103" fmla="*/ 73 h 205"/>
                  <a:gd name="T104" fmla="*/ 269 w 391"/>
                  <a:gd name="T105" fmla="*/ 84 h 205"/>
                  <a:gd name="T106" fmla="*/ 202 w 391"/>
                  <a:gd name="T107" fmla="*/ 33 h 205"/>
                  <a:gd name="T108" fmla="*/ 227 w 391"/>
                  <a:gd name="T109" fmla="*/ 7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1" h="205">
                    <a:moveTo>
                      <a:pt x="123" y="19"/>
                    </a:moveTo>
                    <a:cubicBezTo>
                      <a:pt x="121" y="13"/>
                      <a:pt x="109" y="5"/>
                      <a:pt x="118" y="0"/>
                    </a:cubicBezTo>
                    <a:cubicBezTo>
                      <a:pt x="126" y="5"/>
                      <a:pt x="129" y="13"/>
                      <a:pt x="134" y="20"/>
                    </a:cubicBezTo>
                    <a:cubicBezTo>
                      <a:pt x="151" y="19"/>
                      <a:pt x="166" y="23"/>
                      <a:pt x="182" y="24"/>
                    </a:cubicBezTo>
                    <a:cubicBezTo>
                      <a:pt x="185" y="21"/>
                      <a:pt x="174" y="17"/>
                      <a:pt x="179" y="12"/>
                    </a:cubicBezTo>
                    <a:cubicBezTo>
                      <a:pt x="189" y="12"/>
                      <a:pt x="191" y="21"/>
                      <a:pt x="196" y="26"/>
                    </a:cubicBezTo>
                    <a:cubicBezTo>
                      <a:pt x="207" y="27"/>
                      <a:pt x="224" y="33"/>
                      <a:pt x="231" y="30"/>
                    </a:cubicBezTo>
                    <a:cubicBezTo>
                      <a:pt x="241" y="41"/>
                      <a:pt x="275" y="36"/>
                      <a:pt x="273" y="55"/>
                    </a:cubicBezTo>
                    <a:cubicBezTo>
                      <a:pt x="264" y="58"/>
                      <a:pt x="261" y="52"/>
                      <a:pt x="253" y="48"/>
                    </a:cubicBezTo>
                    <a:cubicBezTo>
                      <a:pt x="258" y="60"/>
                      <a:pt x="272" y="75"/>
                      <a:pt x="278" y="91"/>
                    </a:cubicBezTo>
                    <a:cubicBezTo>
                      <a:pt x="297" y="99"/>
                      <a:pt x="318" y="105"/>
                      <a:pt x="330" y="121"/>
                    </a:cubicBezTo>
                    <a:cubicBezTo>
                      <a:pt x="316" y="119"/>
                      <a:pt x="302" y="106"/>
                      <a:pt x="286" y="101"/>
                    </a:cubicBezTo>
                    <a:cubicBezTo>
                      <a:pt x="291" y="118"/>
                      <a:pt x="307" y="134"/>
                      <a:pt x="312" y="154"/>
                    </a:cubicBezTo>
                    <a:cubicBezTo>
                      <a:pt x="323" y="160"/>
                      <a:pt x="336" y="167"/>
                      <a:pt x="348" y="174"/>
                    </a:cubicBezTo>
                    <a:cubicBezTo>
                      <a:pt x="360" y="180"/>
                      <a:pt x="375" y="186"/>
                      <a:pt x="383" y="193"/>
                    </a:cubicBezTo>
                    <a:cubicBezTo>
                      <a:pt x="386" y="195"/>
                      <a:pt x="391" y="199"/>
                      <a:pt x="390" y="205"/>
                    </a:cubicBezTo>
                    <a:cubicBezTo>
                      <a:pt x="372" y="201"/>
                      <a:pt x="354" y="184"/>
                      <a:pt x="338" y="175"/>
                    </a:cubicBezTo>
                    <a:cubicBezTo>
                      <a:pt x="310" y="161"/>
                      <a:pt x="284" y="145"/>
                      <a:pt x="258" y="130"/>
                    </a:cubicBezTo>
                    <a:cubicBezTo>
                      <a:pt x="276" y="130"/>
                      <a:pt x="290" y="145"/>
                      <a:pt x="307" y="150"/>
                    </a:cubicBezTo>
                    <a:cubicBezTo>
                      <a:pt x="303" y="142"/>
                      <a:pt x="298" y="134"/>
                      <a:pt x="293" y="124"/>
                    </a:cubicBezTo>
                    <a:cubicBezTo>
                      <a:pt x="288" y="116"/>
                      <a:pt x="283" y="104"/>
                      <a:pt x="277" y="99"/>
                    </a:cubicBezTo>
                    <a:cubicBezTo>
                      <a:pt x="265" y="88"/>
                      <a:pt x="248" y="88"/>
                      <a:pt x="232" y="81"/>
                    </a:cubicBezTo>
                    <a:cubicBezTo>
                      <a:pt x="243" y="106"/>
                      <a:pt x="258" y="135"/>
                      <a:pt x="257" y="166"/>
                    </a:cubicBezTo>
                    <a:cubicBezTo>
                      <a:pt x="246" y="141"/>
                      <a:pt x="240" y="107"/>
                      <a:pt x="227" y="86"/>
                    </a:cubicBezTo>
                    <a:cubicBezTo>
                      <a:pt x="215" y="67"/>
                      <a:pt x="175" y="72"/>
                      <a:pt x="152" y="61"/>
                    </a:cubicBezTo>
                    <a:cubicBezTo>
                      <a:pt x="155" y="71"/>
                      <a:pt x="159" y="81"/>
                      <a:pt x="160" y="93"/>
                    </a:cubicBezTo>
                    <a:cubicBezTo>
                      <a:pt x="174" y="100"/>
                      <a:pt x="203" y="98"/>
                      <a:pt x="214" y="113"/>
                    </a:cubicBezTo>
                    <a:cubicBezTo>
                      <a:pt x="201" y="114"/>
                      <a:pt x="178" y="105"/>
                      <a:pt x="162" y="101"/>
                    </a:cubicBezTo>
                    <a:cubicBezTo>
                      <a:pt x="160" y="103"/>
                      <a:pt x="165" y="112"/>
                      <a:pt x="162" y="115"/>
                    </a:cubicBezTo>
                    <a:cubicBezTo>
                      <a:pt x="156" y="114"/>
                      <a:pt x="158" y="105"/>
                      <a:pt x="156" y="100"/>
                    </a:cubicBezTo>
                    <a:cubicBezTo>
                      <a:pt x="132" y="94"/>
                      <a:pt x="111" y="92"/>
                      <a:pt x="86" y="87"/>
                    </a:cubicBezTo>
                    <a:cubicBezTo>
                      <a:pt x="82" y="87"/>
                      <a:pt x="89" y="92"/>
                      <a:pt x="85" y="92"/>
                    </a:cubicBezTo>
                    <a:cubicBezTo>
                      <a:pt x="81" y="92"/>
                      <a:pt x="82" y="88"/>
                      <a:pt x="80" y="86"/>
                    </a:cubicBezTo>
                    <a:cubicBezTo>
                      <a:pt x="47" y="79"/>
                      <a:pt x="29" y="81"/>
                      <a:pt x="0" y="71"/>
                    </a:cubicBezTo>
                    <a:cubicBezTo>
                      <a:pt x="25" y="72"/>
                      <a:pt x="55" y="76"/>
                      <a:pt x="77" y="81"/>
                    </a:cubicBezTo>
                    <a:cubicBezTo>
                      <a:pt x="69" y="59"/>
                      <a:pt x="62" y="37"/>
                      <a:pt x="47" y="21"/>
                    </a:cubicBezTo>
                    <a:cubicBezTo>
                      <a:pt x="35" y="22"/>
                      <a:pt x="21" y="25"/>
                      <a:pt x="11" y="25"/>
                    </a:cubicBezTo>
                    <a:cubicBezTo>
                      <a:pt x="15" y="20"/>
                      <a:pt x="32" y="18"/>
                      <a:pt x="43" y="17"/>
                    </a:cubicBezTo>
                    <a:cubicBezTo>
                      <a:pt x="44" y="14"/>
                      <a:pt x="32" y="6"/>
                      <a:pt x="41" y="0"/>
                    </a:cubicBezTo>
                    <a:cubicBezTo>
                      <a:pt x="49" y="2"/>
                      <a:pt x="51" y="11"/>
                      <a:pt x="55" y="17"/>
                    </a:cubicBezTo>
                    <a:cubicBezTo>
                      <a:pt x="71" y="16"/>
                      <a:pt x="100" y="17"/>
                      <a:pt x="123" y="19"/>
                    </a:cubicBezTo>
                    <a:close/>
                    <a:moveTo>
                      <a:pt x="85" y="82"/>
                    </a:moveTo>
                    <a:cubicBezTo>
                      <a:pt x="109" y="84"/>
                      <a:pt x="131" y="89"/>
                      <a:pt x="153" y="93"/>
                    </a:cubicBezTo>
                    <a:cubicBezTo>
                      <a:pt x="149" y="66"/>
                      <a:pt x="139" y="44"/>
                      <a:pt x="127" y="24"/>
                    </a:cubicBezTo>
                    <a:cubicBezTo>
                      <a:pt x="104" y="24"/>
                      <a:pt x="79" y="23"/>
                      <a:pt x="60" y="21"/>
                    </a:cubicBezTo>
                    <a:cubicBezTo>
                      <a:pt x="66" y="39"/>
                      <a:pt x="79" y="60"/>
                      <a:pt x="85" y="82"/>
                    </a:cubicBezTo>
                    <a:close/>
                    <a:moveTo>
                      <a:pt x="152" y="59"/>
                    </a:moveTo>
                    <a:cubicBezTo>
                      <a:pt x="172" y="57"/>
                      <a:pt x="198" y="68"/>
                      <a:pt x="216" y="68"/>
                    </a:cubicBezTo>
                    <a:cubicBezTo>
                      <a:pt x="208" y="56"/>
                      <a:pt x="200" y="44"/>
                      <a:pt x="192" y="31"/>
                    </a:cubicBezTo>
                    <a:cubicBezTo>
                      <a:pt x="172" y="31"/>
                      <a:pt x="158" y="24"/>
                      <a:pt x="138" y="28"/>
                    </a:cubicBezTo>
                    <a:cubicBezTo>
                      <a:pt x="145" y="35"/>
                      <a:pt x="146" y="49"/>
                      <a:pt x="152" y="59"/>
                    </a:cubicBezTo>
                    <a:close/>
                    <a:moveTo>
                      <a:pt x="227" y="73"/>
                    </a:moveTo>
                    <a:cubicBezTo>
                      <a:pt x="243" y="74"/>
                      <a:pt x="256" y="84"/>
                      <a:pt x="269" y="84"/>
                    </a:cubicBezTo>
                    <a:cubicBezTo>
                      <a:pt x="253" y="61"/>
                      <a:pt x="239" y="35"/>
                      <a:pt x="202" y="33"/>
                    </a:cubicBezTo>
                    <a:cubicBezTo>
                      <a:pt x="209" y="47"/>
                      <a:pt x="219" y="59"/>
                      <a:pt x="227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5"/>
              <p:cNvSpPr>
                <a:spLocks noEditPoints="1"/>
              </p:cNvSpPr>
              <p:nvPr/>
            </p:nvSpPr>
            <p:spPr bwMode="auto">
              <a:xfrm>
                <a:off x="8215313" y="3614738"/>
                <a:ext cx="668338" cy="1166813"/>
              </a:xfrm>
              <a:custGeom>
                <a:avLst/>
                <a:gdLst>
                  <a:gd name="T0" fmla="*/ 36 w 1035"/>
                  <a:gd name="T1" fmla="*/ 619 h 1804"/>
                  <a:gd name="T2" fmla="*/ 77 w 1035"/>
                  <a:gd name="T3" fmla="*/ 371 h 1804"/>
                  <a:gd name="T4" fmla="*/ 61 w 1035"/>
                  <a:gd name="T5" fmla="*/ 256 h 1804"/>
                  <a:gd name="T6" fmla="*/ 327 w 1035"/>
                  <a:gd name="T7" fmla="*/ 21 h 1804"/>
                  <a:gd name="T8" fmla="*/ 501 w 1035"/>
                  <a:gd name="T9" fmla="*/ 62 h 1804"/>
                  <a:gd name="T10" fmla="*/ 683 w 1035"/>
                  <a:gd name="T11" fmla="*/ 99 h 1804"/>
                  <a:gd name="T12" fmla="*/ 421 w 1035"/>
                  <a:gd name="T13" fmla="*/ 214 h 1804"/>
                  <a:gd name="T14" fmla="*/ 851 w 1035"/>
                  <a:gd name="T15" fmla="*/ 362 h 1804"/>
                  <a:gd name="T16" fmla="*/ 837 w 1035"/>
                  <a:gd name="T17" fmla="*/ 469 h 1804"/>
                  <a:gd name="T18" fmla="*/ 394 w 1035"/>
                  <a:gd name="T19" fmla="*/ 340 h 1804"/>
                  <a:gd name="T20" fmla="*/ 654 w 1035"/>
                  <a:gd name="T21" fmla="*/ 545 h 1804"/>
                  <a:gd name="T22" fmla="*/ 1010 w 1035"/>
                  <a:gd name="T23" fmla="*/ 1344 h 1804"/>
                  <a:gd name="T24" fmla="*/ 970 w 1035"/>
                  <a:gd name="T25" fmla="*/ 1775 h 1804"/>
                  <a:gd name="T26" fmla="*/ 725 w 1035"/>
                  <a:gd name="T27" fmla="*/ 1781 h 1804"/>
                  <a:gd name="T28" fmla="*/ 710 w 1035"/>
                  <a:gd name="T29" fmla="*/ 1277 h 1804"/>
                  <a:gd name="T30" fmla="*/ 349 w 1035"/>
                  <a:gd name="T31" fmla="*/ 359 h 1804"/>
                  <a:gd name="T32" fmla="*/ 351 w 1035"/>
                  <a:gd name="T33" fmla="*/ 845 h 1804"/>
                  <a:gd name="T34" fmla="*/ 127 w 1035"/>
                  <a:gd name="T35" fmla="*/ 692 h 1804"/>
                  <a:gd name="T36" fmla="*/ 470 w 1035"/>
                  <a:gd name="T37" fmla="*/ 554 h 1804"/>
                  <a:gd name="T38" fmla="*/ 500 w 1035"/>
                  <a:gd name="T39" fmla="*/ 453 h 1804"/>
                  <a:gd name="T40" fmla="*/ 424 w 1035"/>
                  <a:gd name="T41" fmla="*/ 529 h 1804"/>
                  <a:gd name="T42" fmla="*/ 319 w 1035"/>
                  <a:gd name="T43" fmla="*/ 70 h 1804"/>
                  <a:gd name="T44" fmla="*/ 296 w 1035"/>
                  <a:gd name="T45" fmla="*/ 137 h 1804"/>
                  <a:gd name="T46" fmla="*/ 492 w 1035"/>
                  <a:gd name="T47" fmla="*/ 110 h 1804"/>
                  <a:gd name="T48" fmla="*/ 480 w 1035"/>
                  <a:gd name="T49" fmla="*/ 93 h 1804"/>
                  <a:gd name="T50" fmla="*/ 356 w 1035"/>
                  <a:gd name="T51" fmla="*/ 238 h 1804"/>
                  <a:gd name="T52" fmla="*/ 491 w 1035"/>
                  <a:gd name="T53" fmla="*/ 93 h 1804"/>
                  <a:gd name="T54" fmla="*/ 585 w 1035"/>
                  <a:gd name="T55" fmla="*/ 86 h 1804"/>
                  <a:gd name="T56" fmla="*/ 283 w 1035"/>
                  <a:gd name="T57" fmla="*/ 258 h 1804"/>
                  <a:gd name="T58" fmla="*/ 278 w 1035"/>
                  <a:gd name="T59" fmla="*/ 235 h 1804"/>
                  <a:gd name="T60" fmla="*/ 858 w 1035"/>
                  <a:gd name="T61" fmla="*/ 393 h 1804"/>
                  <a:gd name="T62" fmla="*/ 483 w 1035"/>
                  <a:gd name="T63" fmla="*/ 230 h 1804"/>
                  <a:gd name="T64" fmla="*/ 736 w 1035"/>
                  <a:gd name="T65" fmla="*/ 407 h 1804"/>
                  <a:gd name="T66" fmla="*/ 240 w 1035"/>
                  <a:gd name="T67" fmla="*/ 288 h 1804"/>
                  <a:gd name="T68" fmla="*/ 93 w 1035"/>
                  <a:gd name="T69" fmla="*/ 522 h 1804"/>
                  <a:gd name="T70" fmla="*/ 304 w 1035"/>
                  <a:gd name="T71" fmla="*/ 365 h 1804"/>
                  <a:gd name="T72" fmla="*/ 248 w 1035"/>
                  <a:gd name="T73" fmla="*/ 385 h 1804"/>
                  <a:gd name="T74" fmla="*/ 189 w 1035"/>
                  <a:gd name="T75" fmla="*/ 447 h 1804"/>
                  <a:gd name="T76" fmla="*/ 130 w 1035"/>
                  <a:gd name="T77" fmla="*/ 608 h 1804"/>
                  <a:gd name="T78" fmla="*/ 328 w 1035"/>
                  <a:gd name="T79" fmla="*/ 812 h 1804"/>
                  <a:gd name="T80" fmla="*/ 266 w 1035"/>
                  <a:gd name="T81" fmla="*/ 358 h 1804"/>
                  <a:gd name="T82" fmla="*/ 431 w 1035"/>
                  <a:gd name="T83" fmla="*/ 395 h 1804"/>
                  <a:gd name="T84" fmla="*/ 261 w 1035"/>
                  <a:gd name="T85" fmla="*/ 363 h 1804"/>
                  <a:gd name="T86" fmla="*/ 514 w 1035"/>
                  <a:gd name="T87" fmla="*/ 418 h 1804"/>
                  <a:gd name="T88" fmla="*/ 759 w 1035"/>
                  <a:gd name="T89" fmla="*/ 830 h 1804"/>
                  <a:gd name="T90" fmla="*/ 917 w 1035"/>
                  <a:gd name="T91" fmla="*/ 1293 h 1804"/>
                  <a:gd name="T92" fmla="*/ 952 w 1035"/>
                  <a:gd name="T93" fmla="*/ 1707 h 1804"/>
                  <a:gd name="T94" fmla="*/ 1027 w 1035"/>
                  <a:gd name="T95" fmla="*/ 1614 h 1804"/>
                  <a:gd name="T96" fmla="*/ 855 w 1035"/>
                  <a:gd name="T97" fmla="*/ 900 h 1804"/>
                  <a:gd name="T98" fmla="*/ 550 w 1035"/>
                  <a:gd name="T99" fmla="*/ 443 h 1804"/>
                  <a:gd name="T100" fmla="*/ 850 w 1035"/>
                  <a:gd name="T101" fmla="*/ 1067 h 1804"/>
                  <a:gd name="T102" fmla="*/ 511 w 1035"/>
                  <a:gd name="T103" fmla="*/ 471 h 1804"/>
                  <a:gd name="T104" fmla="*/ 602 w 1035"/>
                  <a:gd name="T105" fmla="*/ 696 h 1804"/>
                  <a:gd name="T106" fmla="*/ 803 w 1035"/>
                  <a:gd name="T107" fmla="*/ 1448 h 1804"/>
                  <a:gd name="T108" fmla="*/ 789 w 1035"/>
                  <a:gd name="T109" fmla="*/ 1775 h 1804"/>
                  <a:gd name="T110" fmla="*/ 612 w 1035"/>
                  <a:gd name="T111" fmla="*/ 856 h 1804"/>
                  <a:gd name="T112" fmla="*/ 718 w 1035"/>
                  <a:gd name="T113" fmla="*/ 1560 h 1804"/>
                  <a:gd name="T114" fmla="*/ 753 w 1035"/>
                  <a:gd name="T115" fmla="*/ 1663 h 1804"/>
                  <a:gd name="T116" fmla="*/ 706 w 1035"/>
                  <a:gd name="T117" fmla="*/ 953 h 1804"/>
                  <a:gd name="T118" fmla="*/ 490 w 1035"/>
                  <a:gd name="T119" fmla="*/ 531 h 1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5" h="1804">
                    <a:moveTo>
                      <a:pt x="120" y="612"/>
                    </a:moveTo>
                    <a:cubicBezTo>
                      <a:pt x="137" y="518"/>
                      <a:pt x="177" y="446"/>
                      <a:pt x="220" y="377"/>
                    </a:cubicBezTo>
                    <a:cubicBezTo>
                      <a:pt x="137" y="426"/>
                      <a:pt x="97" y="520"/>
                      <a:pt x="74" y="632"/>
                    </a:cubicBezTo>
                    <a:cubicBezTo>
                      <a:pt x="71" y="644"/>
                      <a:pt x="70" y="658"/>
                      <a:pt x="63" y="669"/>
                    </a:cubicBezTo>
                    <a:cubicBezTo>
                      <a:pt x="51" y="668"/>
                      <a:pt x="54" y="657"/>
                      <a:pt x="52" y="650"/>
                    </a:cubicBezTo>
                    <a:cubicBezTo>
                      <a:pt x="48" y="639"/>
                      <a:pt x="40" y="630"/>
                      <a:pt x="36" y="619"/>
                    </a:cubicBezTo>
                    <a:cubicBezTo>
                      <a:pt x="33" y="609"/>
                      <a:pt x="31" y="597"/>
                      <a:pt x="28" y="586"/>
                    </a:cubicBezTo>
                    <a:cubicBezTo>
                      <a:pt x="22" y="563"/>
                      <a:pt x="15" y="540"/>
                      <a:pt x="10" y="510"/>
                    </a:cubicBezTo>
                    <a:cubicBezTo>
                      <a:pt x="7" y="486"/>
                      <a:pt x="7" y="463"/>
                      <a:pt x="4" y="436"/>
                    </a:cubicBezTo>
                    <a:cubicBezTo>
                      <a:pt x="5" y="430"/>
                      <a:pt x="14" y="428"/>
                      <a:pt x="9" y="420"/>
                    </a:cubicBezTo>
                    <a:cubicBezTo>
                      <a:pt x="27" y="403"/>
                      <a:pt x="45" y="386"/>
                      <a:pt x="66" y="372"/>
                    </a:cubicBezTo>
                    <a:cubicBezTo>
                      <a:pt x="71" y="371"/>
                      <a:pt x="73" y="368"/>
                      <a:pt x="77" y="371"/>
                    </a:cubicBezTo>
                    <a:cubicBezTo>
                      <a:pt x="126" y="336"/>
                      <a:pt x="170" y="304"/>
                      <a:pt x="229" y="281"/>
                    </a:cubicBezTo>
                    <a:cubicBezTo>
                      <a:pt x="178" y="275"/>
                      <a:pt x="133" y="288"/>
                      <a:pt x="90" y="305"/>
                    </a:cubicBezTo>
                    <a:cubicBezTo>
                      <a:pt x="64" y="318"/>
                      <a:pt x="43" y="337"/>
                      <a:pt x="21" y="354"/>
                    </a:cubicBezTo>
                    <a:cubicBezTo>
                      <a:pt x="17" y="359"/>
                      <a:pt x="16" y="368"/>
                      <a:pt x="5" y="367"/>
                    </a:cubicBezTo>
                    <a:cubicBezTo>
                      <a:pt x="0" y="360"/>
                      <a:pt x="1" y="352"/>
                      <a:pt x="3" y="346"/>
                    </a:cubicBezTo>
                    <a:cubicBezTo>
                      <a:pt x="9" y="313"/>
                      <a:pt x="35" y="279"/>
                      <a:pt x="61" y="256"/>
                    </a:cubicBezTo>
                    <a:cubicBezTo>
                      <a:pt x="78" y="240"/>
                      <a:pt x="102" y="231"/>
                      <a:pt x="125" y="222"/>
                    </a:cubicBezTo>
                    <a:cubicBezTo>
                      <a:pt x="149" y="213"/>
                      <a:pt x="176" y="204"/>
                      <a:pt x="196" y="201"/>
                    </a:cubicBezTo>
                    <a:cubicBezTo>
                      <a:pt x="240" y="196"/>
                      <a:pt x="274" y="212"/>
                      <a:pt x="304" y="227"/>
                    </a:cubicBezTo>
                    <a:cubicBezTo>
                      <a:pt x="288" y="204"/>
                      <a:pt x="281" y="171"/>
                      <a:pt x="271" y="142"/>
                    </a:cubicBezTo>
                    <a:cubicBezTo>
                      <a:pt x="267" y="112"/>
                      <a:pt x="275" y="82"/>
                      <a:pt x="294" y="53"/>
                    </a:cubicBezTo>
                    <a:cubicBezTo>
                      <a:pt x="302" y="42"/>
                      <a:pt x="317" y="31"/>
                      <a:pt x="327" y="21"/>
                    </a:cubicBezTo>
                    <a:cubicBezTo>
                      <a:pt x="335" y="12"/>
                      <a:pt x="337" y="0"/>
                      <a:pt x="346" y="0"/>
                    </a:cubicBezTo>
                    <a:cubicBezTo>
                      <a:pt x="357" y="4"/>
                      <a:pt x="355" y="22"/>
                      <a:pt x="345" y="26"/>
                    </a:cubicBezTo>
                    <a:cubicBezTo>
                      <a:pt x="337" y="68"/>
                      <a:pt x="331" y="130"/>
                      <a:pt x="340" y="170"/>
                    </a:cubicBezTo>
                    <a:cubicBezTo>
                      <a:pt x="364" y="121"/>
                      <a:pt x="407" y="85"/>
                      <a:pt x="465" y="70"/>
                    </a:cubicBezTo>
                    <a:cubicBezTo>
                      <a:pt x="469" y="69"/>
                      <a:pt x="473" y="69"/>
                      <a:pt x="477" y="67"/>
                    </a:cubicBezTo>
                    <a:cubicBezTo>
                      <a:pt x="486" y="64"/>
                      <a:pt x="490" y="64"/>
                      <a:pt x="501" y="62"/>
                    </a:cubicBezTo>
                    <a:cubicBezTo>
                      <a:pt x="507" y="61"/>
                      <a:pt x="511" y="57"/>
                      <a:pt x="515" y="57"/>
                    </a:cubicBezTo>
                    <a:cubicBezTo>
                      <a:pt x="523" y="56"/>
                      <a:pt x="532" y="58"/>
                      <a:pt x="541" y="57"/>
                    </a:cubicBezTo>
                    <a:cubicBezTo>
                      <a:pt x="570" y="54"/>
                      <a:pt x="621" y="57"/>
                      <a:pt x="639" y="67"/>
                    </a:cubicBezTo>
                    <a:cubicBezTo>
                      <a:pt x="644" y="70"/>
                      <a:pt x="645" y="73"/>
                      <a:pt x="650" y="77"/>
                    </a:cubicBezTo>
                    <a:cubicBezTo>
                      <a:pt x="662" y="78"/>
                      <a:pt x="679" y="81"/>
                      <a:pt x="688" y="83"/>
                    </a:cubicBezTo>
                    <a:cubicBezTo>
                      <a:pt x="693" y="91"/>
                      <a:pt x="691" y="96"/>
                      <a:pt x="683" y="99"/>
                    </a:cubicBezTo>
                    <a:cubicBezTo>
                      <a:pt x="678" y="102"/>
                      <a:pt x="675" y="99"/>
                      <a:pt x="670" y="99"/>
                    </a:cubicBezTo>
                    <a:cubicBezTo>
                      <a:pt x="669" y="100"/>
                      <a:pt x="658" y="104"/>
                      <a:pt x="655" y="105"/>
                    </a:cubicBezTo>
                    <a:cubicBezTo>
                      <a:pt x="645" y="106"/>
                      <a:pt x="634" y="103"/>
                      <a:pt x="623" y="105"/>
                    </a:cubicBezTo>
                    <a:cubicBezTo>
                      <a:pt x="595" y="109"/>
                      <a:pt x="567" y="125"/>
                      <a:pt x="536" y="137"/>
                    </a:cubicBezTo>
                    <a:cubicBezTo>
                      <a:pt x="514" y="145"/>
                      <a:pt x="492" y="152"/>
                      <a:pt x="475" y="163"/>
                    </a:cubicBezTo>
                    <a:cubicBezTo>
                      <a:pt x="455" y="176"/>
                      <a:pt x="436" y="194"/>
                      <a:pt x="421" y="214"/>
                    </a:cubicBezTo>
                    <a:cubicBezTo>
                      <a:pt x="407" y="233"/>
                      <a:pt x="399" y="248"/>
                      <a:pt x="393" y="272"/>
                    </a:cubicBezTo>
                    <a:cubicBezTo>
                      <a:pt x="404" y="264"/>
                      <a:pt x="417" y="256"/>
                      <a:pt x="430" y="248"/>
                    </a:cubicBezTo>
                    <a:cubicBezTo>
                      <a:pt x="443" y="240"/>
                      <a:pt x="456" y="229"/>
                      <a:pt x="470" y="223"/>
                    </a:cubicBezTo>
                    <a:cubicBezTo>
                      <a:pt x="496" y="212"/>
                      <a:pt x="536" y="208"/>
                      <a:pt x="566" y="208"/>
                    </a:cubicBezTo>
                    <a:cubicBezTo>
                      <a:pt x="621" y="207"/>
                      <a:pt x="678" y="218"/>
                      <a:pt x="730" y="231"/>
                    </a:cubicBezTo>
                    <a:cubicBezTo>
                      <a:pt x="771" y="270"/>
                      <a:pt x="817" y="311"/>
                      <a:pt x="851" y="362"/>
                    </a:cubicBezTo>
                    <a:cubicBezTo>
                      <a:pt x="859" y="373"/>
                      <a:pt x="866" y="387"/>
                      <a:pt x="876" y="400"/>
                    </a:cubicBezTo>
                    <a:cubicBezTo>
                      <a:pt x="894" y="425"/>
                      <a:pt x="906" y="451"/>
                      <a:pt x="914" y="486"/>
                    </a:cubicBezTo>
                    <a:cubicBezTo>
                      <a:pt x="917" y="498"/>
                      <a:pt x="927" y="518"/>
                      <a:pt x="914" y="524"/>
                    </a:cubicBezTo>
                    <a:cubicBezTo>
                      <a:pt x="909" y="526"/>
                      <a:pt x="910" y="516"/>
                      <a:pt x="909" y="511"/>
                    </a:cubicBezTo>
                    <a:cubicBezTo>
                      <a:pt x="901" y="511"/>
                      <a:pt x="899" y="504"/>
                      <a:pt x="890" y="504"/>
                    </a:cubicBezTo>
                    <a:cubicBezTo>
                      <a:pt x="874" y="491"/>
                      <a:pt x="856" y="479"/>
                      <a:pt x="837" y="469"/>
                    </a:cubicBezTo>
                    <a:cubicBezTo>
                      <a:pt x="818" y="459"/>
                      <a:pt x="802" y="446"/>
                      <a:pt x="783" y="436"/>
                    </a:cubicBezTo>
                    <a:cubicBezTo>
                      <a:pt x="756" y="423"/>
                      <a:pt x="725" y="413"/>
                      <a:pt x="695" y="400"/>
                    </a:cubicBezTo>
                    <a:cubicBezTo>
                      <a:pt x="649" y="382"/>
                      <a:pt x="603" y="368"/>
                      <a:pt x="554" y="358"/>
                    </a:cubicBezTo>
                    <a:cubicBezTo>
                      <a:pt x="538" y="354"/>
                      <a:pt x="521" y="350"/>
                      <a:pt x="505" y="347"/>
                    </a:cubicBezTo>
                    <a:cubicBezTo>
                      <a:pt x="491" y="345"/>
                      <a:pt x="476" y="348"/>
                      <a:pt x="462" y="346"/>
                    </a:cubicBezTo>
                    <a:cubicBezTo>
                      <a:pt x="439" y="343"/>
                      <a:pt x="416" y="338"/>
                      <a:pt x="394" y="340"/>
                    </a:cubicBezTo>
                    <a:cubicBezTo>
                      <a:pt x="403" y="346"/>
                      <a:pt x="412" y="358"/>
                      <a:pt x="425" y="356"/>
                    </a:cubicBezTo>
                    <a:cubicBezTo>
                      <a:pt x="448" y="379"/>
                      <a:pt x="480" y="393"/>
                      <a:pt x="508" y="411"/>
                    </a:cubicBezTo>
                    <a:cubicBezTo>
                      <a:pt x="511" y="411"/>
                      <a:pt x="514" y="411"/>
                      <a:pt x="517" y="411"/>
                    </a:cubicBezTo>
                    <a:cubicBezTo>
                      <a:pt x="524" y="415"/>
                      <a:pt x="534" y="423"/>
                      <a:pt x="544" y="421"/>
                    </a:cubicBezTo>
                    <a:cubicBezTo>
                      <a:pt x="558" y="441"/>
                      <a:pt x="576" y="455"/>
                      <a:pt x="592" y="474"/>
                    </a:cubicBezTo>
                    <a:cubicBezTo>
                      <a:pt x="611" y="497"/>
                      <a:pt x="632" y="521"/>
                      <a:pt x="654" y="545"/>
                    </a:cubicBezTo>
                    <a:cubicBezTo>
                      <a:pt x="681" y="576"/>
                      <a:pt x="701" y="614"/>
                      <a:pt x="727" y="648"/>
                    </a:cubicBezTo>
                    <a:cubicBezTo>
                      <a:pt x="775" y="717"/>
                      <a:pt x="819" y="794"/>
                      <a:pt x="852" y="878"/>
                    </a:cubicBezTo>
                    <a:cubicBezTo>
                      <a:pt x="863" y="906"/>
                      <a:pt x="878" y="932"/>
                      <a:pt x="890" y="960"/>
                    </a:cubicBezTo>
                    <a:cubicBezTo>
                      <a:pt x="919" y="1028"/>
                      <a:pt x="936" y="1102"/>
                      <a:pt x="965" y="1174"/>
                    </a:cubicBezTo>
                    <a:cubicBezTo>
                      <a:pt x="972" y="1191"/>
                      <a:pt x="980" y="1209"/>
                      <a:pt x="984" y="1228"/>
                    </a:cubicBezTo>
                    <a:cubicBezTo>
                      <a:pt x="992" y="1266"/>
                      <a:pt x="1003" y="1303"/>
                      <a:pt x="1010" y="1344"/>
                    </a:cubicBezTo>
                    <a:cubicBezTo>
                      <a:pt x="1013" y="1366"/>
                      <a:pt x="1022" y="1387"/>
                      <a:pt x="1023" y="1405"/>
                    </a:cubicBezTo>
                    <a:cubicBezTo>
                      <a:pt x="1024" y="1426"/>
                      <a:pt x="1024" y="1447"/>
                      <a:pt x="1026" y="1467"/>
                    </a:cubicBezTo>
                    <a:cubicBezTo>
                      <a:pt x="1027" y="1488"/>
                      <a:pt x="1031" y="1507"/>
                      <a:pt x="1033" y="1528"/>
                    </a:cubicBezTo>
                    <a:cubicBezTo>
                      <a:pt x="1035" y="1540"/>
                      <a:pt x="1033" y="1555"/>
                      <a:pt x="1033" y="1569"/>
                    </a:cubicBezTo>
                    <a:cubicBezTo>
                      <a:pt x="1035" y="1612"/>
                      <a:pt x="1032" y="1663"/>
                      <a:pt x="1026" y="1702"/>
                    </a:cubicBezTo>
                    <a:cubicBezTo>
                      <a:pt x="1010" y="1726"/>
                      <a:pt x="988" y="1748"/>
                      <a:pt x="970" y="1775"/>
                    </a:cubicBezTo>
                    <a:cubicBezTo>
                      <a:pt x="963" y="1785"/>
                      <a:pt x="958" y="1798"/>
                      <a:pt x="944" y="1800"/>
                    </a:cubicBezTo>
                    <a:cubicBezTo>
                      <a:pt x="921" y="1804"/>
                      <a:pt x="897" y="1795"/>
                      <a:pt x="876" y="1791"/>
                    </a:cubicBezTo>
                    <a:cubicBezTo>
                      <a:pt x="871" y="1791"/>
                      <a:pt x="865" y="1791"/>
                      <a:pt x="859" y="1790"/>
                    </a:cubicBezTo>
                    <a:cubicBezTo>
                      <a:pt x="854" y="1789"/>
                      <a:pt x="849" y="1788"/>
                      <a:pt x="845" y="1787"/>
                    </a:cubicBezTo>
                    <a:cubicBezTo>
                      <a:pt x="822" y="1786"/>
                      <a:pt x="797" y="1789"/>
                      <a:pt x="774" y="1790"/>
                    </a:cubicBezTo>
                    <a:cubicBezTo>
                      <a:pt x="764" y="1790"/>
                      <a:pt x="733" y="1785"/>
                      <a:pt x="725" y="1781"/>
                    </a:cubicBezTo>
                    <a:cubicBezTo>
                      <a:pt x="705" y="1771"/>
                      <a:pt x="695" y="1737"/>
                      <a:pt x="675" y="1725"/>
                    </a:cubicBezTo>
                    <a:cubicBezTo>
                      <a:pt x="675" y="1721"/>
                      <a:pt x="672" y="1721"/>
                      <a:pt x="673" y="1715"/>
                    </a:cubicBezTo>
                    <a:cubicBezTo>
                      <a:pt x="671" y="1711"/>
                      <a:pt x="664" y="1713"/>
                      <a:pt x="664" y="1707"/>
                    </a:cubicBezTo>
                    <a:cubicBezTo>
                      <a:pt x="665" y="1699"/>
                      <a:pt x="668" y="1692"/>
                      <a:pt x="674" y="1688"/>
                    </a:cubicBezTo>
                    <a:cubicBezTo>
                      <a:pt x="691" y="1647"/>
                      <a:pt x="701" y="1608"/>
                      <a:pt x="712" y="1559"/>
                    </a:cubicBezTo>
                    <a:cubicBezTo>
                      <a:pt x="729" y="1479"/>
                      <a:pt x="721" y="1364"/>
                      <a:pt x="710" y="1277"/>
                    </a:cubicBezTo>
                    <a:cubicBezTo>
                      <a:pt x="699" y="1184"/>
                      <a:pt x="685" y="1084"/>
                      <a:pt x="651" y="994"/>
                    </a:cubicBezTo>
                    <a:cubicBezTo>
                      <a:pt x="639" y="964"/>
                      <a:pt x="632" y="932"/>
                      <a:pt x="621" y="901"/>
                    </a:cubicBezTo>
                    <a:cubicBezTo>
                      <a:pt x="610" y="871"/>
                      <a:pt x="599" y="842"/>
                      <a:pt x="586" y="814"/>
                    </a:cubicBezTo>
                    <a:cubicBezTo>
                      <a:pt x="534" y="700"/>
                      <a:pt x="463" y="602"/>
                      <a:pt x="398" y="510"/>
                    </a:cubicBezTo>
                    <a:cubicBezTo>
                      <a:pt x="391" y="449"/>
                      <a:pt x="376" y="401"/>
                      <a:pt x="366" y="345"/>
                    </a:cubicBezTo>
                    <a:cubicBezTo>
                      <a:pt x="358" y="348"/>
                      <a:pt x="356" y="356"/>
                      <a:pt x="349" y="359"/>
                    </a:cubicBezTo>
                    <a:cubicBezTo>
                      <a:pt x="342" y="371"/>
                      <a:pt x="338" y="387"/>
                      <a:pt x="332" y="400"/>
                    </a:cubicBezTo>
                    <a:cubicBezTo>
                      <a:pt x="328" y="409"/>
                      <a:pt x="322" y="413"/>
                      <a:pt x="319" y="421"/>
                    </a:cubicBezTo>
                    <a:cubicBezTo>
                      <a:pt x="301" y="468"/>
                      <a:pt x="293" y="519"/>
                      <a:pt x="288" y="577"/>
                    </a:cubicBezTo>
                    <a:cubicBezTo>
                      <a:pt x="281" y="655"/>
                      <a:pt x="305" y="734"/>
                      <a:pt x="329" y="797"/>
                    </a:cubicBezTo>
                    <a:cubicBezTo>
                      <a:pt x="333" y="805"/>
                      <a:pt x="339" y="812"/>
                      <a:pt x="342" y="820"/>
                    </a:cubicBezTo>
                    <a:cubicBezTo>
                      <a:pt x="346" y="828"/>
                      <a:pt x="347" y="837"/>
                      <a:pt x="351" y="845"/>
                    </a:cubicBezTo>
                    <a:cubicBezTo>
                      <a:pt x="355" y="851"/>
                      <a:pt x="361" y="857"/>
                      <a:pt x="360" y="865"/>
                    </a:cubicBezTo>
                    <a:cubicBezTo>
                      <a:pt x="338" y="872"/>
                      <a:pt x="323" y="845"/>
                      <a:pt x="302" y="834"/>
                    </a:cubicBezTo>
                    <a:cubicBezTo>
                      <a:pt x="298" y="832"/>
                      <a:pt x="292" y="832"/>
                      <a:pt x="288" y="830"/>
                    </a:cubicBezTo>
                    <a:cubicBezTo>
                      <a:pt x="278" y="825"/>
                      <a:pt x="266" y="816"/>
                      <a:pt x="256" y="807"/>
                    </a:cubicBezTo>
                    <a:cubicBezTo>
                      <a:pt x="236" y="791"/>
                      <a:pt x="215" y="776"/>
                      <a:pt x="195" y="758"/>
                    </a:cubicBezTo>
                    <a:cubicBezTo>
                      <a:pt x="170" y="737"/>
                      <a:pt x="146" y="719"/>
                      <a:pt x="127" y="692"/>
                    </a:cubicBezTo>
                    <a:cubicBezTo>
                      <a:pt x="124" y="689"/>
                      <a:pt x="117" y="690"/>
                      <a:pt x="116" y="686"/>
                    </a:cubicBezTo>
                    <a:cubicBezTo>
                      <a:pt x="115" y="660"/>
                      <a:pt x="110" y="614"/>
                      <a:pt x="120" y="586"/>
                    </a:cubicBezTo>
                    <a:cubicBezTo>
                      <a:pt x="126" y="591"/>
                      <a:pt x="118" y="603"/>
                      <a:pt x="120" y="612"/>
                    </a:cubicBezTo>
                    <a:close/>
                    <a:moveTo>
                      <a:pt x="424" y="529"/>
                    </a:moveTo>
                    <a:cubicBezTo>
                      <a:pt x="424" y="528"/>
                      <a:pt x="423" y="525"/>
                      <a:pt x="425" y="524"/>
                    </a:cubicBezTo>
                    <a:cubicBezTo>
                      <a:pt x="437" y="537"/>
                      <a:pt x="445" y="554"/>
                      <a:pt x="470" y="554"/>
                    </a:cubicBezTo>
                    <a:cubicBezTo>
                      <a:pt x="496" y="528"/>
                      <a:pt x="468" y="501"/>
                      <a:pt x="455" y="482"/>
                    </a:cubicBezTo>
                    <a:cubicBezTo>
                      <a:pt x="445" y="469"/>
                      <a:pt x="442" y="452"/>
                      <a:pt x="438" y="438"/>
                    </a:cubicBezTo>
                    <a:cubicBezTo>
                      <a:pt x="448" y="446"/>
                      <a:pt x="451" y="462"/>
                      <a:pt x="460" y="471"/>
                    </a:cubicBezTo>
                    <a:cubicBezTo>
                      <a:pt x="463" y="467"/>
                      <a:pt x="465" y="462"/>
                      <a:pt x="471" y="461"/>
                    </a:cubicBezTo>
                    <a:cubicBezTo>
                      <a:pt x="481" y="470"/>
                      <a:pt x="490" y="480"/>
                      <a:pt x="504" y="486"/>
                    </a:cubicBezTo>
                    <a:cubicBezTo>
                      <a:pt x="506" y="471"/>
                      <a:pt x="493" y="464"/>
                      <a:pt x="500" y="453"/>
                    </a:cubicBezTo>
                    <a:cubicBezTo>
                      <a:pt x="482" y="436"/>
                      <a:pt x="458" y="424"/>
                      <a:pt x="442" y="404"/>
                    </a:cubicBezTo>
                    <a:cubicBezTo>
                      <a:pt x="437" y="404"/>
                      <a:pt x="438" y="409"/>
                      <a:pt x="434" y="409"/>
                    </a:cubicBezTo>
                    <a:cubicBezTo>
                      <a:pt x="426" y="408"/>
                      <a:pt x="424" y="402"/>
                      <a:pt x="417" y="400"/>
                    </a:cubicBezTo>
                    <a:cubicBezTo>
                      <a:pt x="420" y="408"/>
                      <a:pt x="416" y="413"/>
                      <a:pt x="412" y="417"/>
                    </a:cubicBezTo>
                    <a:cubicBezTo>
                      <a:pt x="403" y="421"/>
                      <a:pt x="396" y="413"/>
                      <a:pt x="387" y="409"/>
                    </a:cubicBezTo>
                    <a:cubicBezTo>
                      <a:pt x="398" y="454"/>
                      <a:pt x="403" y="499"/>
                      <a:pt x="424" y="529"/>
                    </a:cubicBezTo>
                    <a:close/>
                    <a:moveTo>
                      <a:pt x="288" y="90"/>
                    </a:moveTo>
                    <a:cubicBezTo>
                      <a:pt x="268" y="165"/>
                      <a:pt x="311" y="234"/>
                      <a:pt x="356" y="269"/>
                    </a:cubicBezTo>
                    <a:cubicBezTo>
                      <a:pt x="345" y="231"/>
                      <a:pt x="329" y="192"/>
                      <a:pt x="327" y="147"/>
                    </a:cubicBezTo>
                    <a:cubicBezTo>
                      <a:pt x="324" y="97"/>
                      <a:pt x="331" y="60"/>
                      <a:pt x="333" y="30"/>
                    </a:cubicBezTo>
                    <a:cubicBezTo>
                      <a:pt x="323" y="39"/>
                      <a:pt x="304" y="50"/>
                      <a:pt x="311" y="66"/>
                    </a:cubicBezTo>
                    <a:cubicBezTo>
                      <a:pt x="314" y="62"/>
                      <a:pt x="319" y="67"/>
                      <a:pt x="319" y="70"/>
                    </a:cubicBezTo>
                    <a:cubicBezTo>
                      <a:pt x="311" y="78"/>
                      <a:pt x="307" y="90"/>
                      <a:pt x="311" y="102"/>
                    </a:cubicBezTo>
                    <a:cubicBezTo>
                      <a:pt x="312" y="105"/>
                      <a:pt x="318" y="97"/>
                      <a:pt x="320" y="102"/>
                    </a:cubicBezTo>
                    <a:cubicBezTo>
                      <a:pt x="323" y="109"/>
                      <a:pt x="314" y="113"/>
                      <a:pt x="313" y="120"/>
                    </a:cubicBezTo>
                    <a:cubicBezTo>
                      <a:pt x="318" y="140"/>
                      <a:pt x="324" y="166"/>
                      <a:pt x="324" y="187"/>
                    </a:cubicBezTo>
                    <a:cubicBezTo>
                      <a:pt x="312" y="172"/>
                      <a:pt x="315" y="143"/>
                      <a:pt x="306" y="125"/>
                    </a:cubicBezTo>
                    <a:cubicBezTo>
                      <a:pt x="303" y="130"/>
                      <a:pt x="302" y="135"/>
                      <a:pt x="296" y="137"/>
                    </a:cubicBezTo>
                    <a:cubicBezTo>
                      <a:pt x="295" y="121"/>
                      <a:pt x="312" y="110"/>
                      <a:pt x="301" y="89"/>
                    </a:cubicBezTo>
                    <a:cubicBezTo>
                      <a:pt x="297" y="93"/>
                      <a:pt x="293" y="102"/>
                      <a:pt x="288" y="101"/>
                    </a:cubicBezTo>
                    <a:cubicBezTo>
                      <a:pt x="287" y="85"/>
                      <a:pt x="307" y="83"/>
                      <a:pt x="301" y="66"/>
                    </a:cubicBezTo>
                    <a:cubicBezTo>
                      <a:pt x="298" y="75"/>
                      <a:pt x="293" y="83"/>
                      <a:pt x="288" y="90"/>
                    </a:cubicBezTo>
                    <a:close/>
                    <a:moveTo>
                      <a:pt x="491" y="93"/>
                    </a:moveTo>
                    <a:cubicBezTo>
                      <a:pt x="490" y="99"/>
                      <a:pt x="496" y="104"/>
                      <a:pt x="492" y="110"/>
                    </a:cubicBezTo>
                    <a:cubicBezTo>
                      <a:pt x="485" y="110"/>
                      <a:pt x="486" y="102"/>
                      <a:pt x="483" y="98"/>
                    </a:cubicBezTo>
                    <a:cubicBezTo>
                      <a:pt x="476" y="100"/>
                      <a:pt x="473" y="106"/>
                      <a:pt x="466" y="107"/>
                    </a:cubicBezTo>
                    <a:cubicBezTo>
                      <a:pt x="467" y="113"/>
                      <a:pt x="477" y="127"/>
                      <a:pt x="466" y="129"/>
                    </a:cubicBezTo>
                    <a:cubicBezTo>
                      <a:pt x="462" y="125"/>
                      <a:pt x="462" y="117"/>
                      <a:pt x="457" y="114"/>
                    </a:cubicBezTo>
                    <a:cubicBezTo>
                      <a:pt x="454" y="116"/>
                      <a:pt x="448" y="123"/>
                      <a:pt x="444" y="121"/>
                    </a:cubicBezTo>
                    <a:cubicBezTo>
                      <a:pt x="453" y="108"/>
                      <a:pt x="467" y="101"/>
                      <a:pt x="480" y="93"/>
                    </a:cubicBezTo>
                    <a:cubicBezTo>
                      <a:pt x="478" y="89"/>
                      <a:pt x="476" y="80"/>
                      <a:pt x="482" y="79"/>
                    </a:cubicBezTo>
                    <a:cubicBezTo>
                      <a:pt x="486" y="81"/>
                      <a:pt x="485" y="87"/>
                      <a:pt x="490" y="88"/>
                    </a:cubicBezTo>
                    <a:cubicBezTo>
                      <a:pt x="499" y="81"/>
                      <a:pt x="513" y="78"/>
                      <a:pt x="521" y="70"/>
                    </a:cubicBezTo>
                    <a:cubicBezTo>
                      <a:pt x="450" y="78"/>
                      <a:pt x="398" y="103"/>
                      <a:pt x="362" y="148"/>
                    </a:cubicBezTo>
                    <a:cubicBezTo>
                      <a:pt x="354" y="159"/>
                      <a:pt x="344" y="177"/>
                      <a:pt x="344" y="187"/>
                    </a:cubicBezTo>
                    <a:cubicBezTo>
                      <a:pt x="342" y="203"/>
                      <a:pt x="352" y="222"/>
                      <a:pt x="356" y="238"/>
                    </a:cubicBezTo>
                    <a:cubicBezTo>
                      <a:pt x="362" y="255"/>
                      <a:pt x="367" y="272"/>
                      <a:pt x="377" y="284"/>
                    </a:cubicBezTo>
                    <a:cubicBezTo>
                      <a:pt x="391" y="251"/>
                      <a:pt x="401" y="221"/>
                      <a:pt x="422" y="196"/>
                    </a:cubicBezTo>
                    <a:cubicBezTo>
                      <a:pt x="432" y="185"/>
                      <a:pt x="445" y="173"/>
                      <a:pt x="456" y="163"/>
                    </a:cubicBezTo>
                    <a:cubicBezTo>
                      <a:pt x="483" y="137"/>
                      <a:pt x="510" y="114"/>
                      <a:pt x="541" y="93"/>
                    </a:cubicBezTo>
                    <a:cubicBezTo>
                      <a:pt x="560" y="81"/>
                      <a:pt x="587" y="76"/>
                      <a:pt x="611" y="72"/>
                    </a:cubicBezTo>
                    <a:cubicBezTo>
                      <a:pt x="566" y="60"/>
                      <a:pt x="527" y="74"/>
                      <a:pt x="491" y="93"/>
                    </a:cubicBezTo>
                    <a:close/>
                    <a:moveTo>
                      <a:pt x="585" y="86"/>
                    </a:moveTo>
                    <a:cubicBezTo>
                      <a:pt x="550" y="97"/>
                      <a:pt x="525" y="117"/>
                      <a:pt x="499" y="136"/>
                    </a:cubicBezTo>
                    <a:cubicBezTo>
                      <a:pt x="502" y="140"/>
                      <a:pt x="504" y="134"/>
                      <a:pt x="506" y="133"/>
                    </a:cubicBezTo>
                    <a:cubicBezTo>
                      <a:pt x="509" y="132"/>
                      <a:pt x="514" y="133"/>
                      <a:pt x="518" y="132"/>
                    </a:cubicBezTo>
                    <a:cubicBezTo>
                      <a:pt x="560" y="118"/>
                      <a:pt x="603" y="87"/>
                      <a:pt x="657" y="92"/>
                    </a:cubicBezTo>
                    <a:cubicBezTo>
                      <a:pt x="634" y="83"/>
                      <a:pt x="609" y="89"/>
                      <a:pt x="585" y="86"/>
                    </a:cubicBezTo>
                    <a:close/>
                    <a:moveTo>
                      <a:pt x="214" y="213"/>
                    </a:moveTo>
                    <a:cubicBezTo>
                      <a:pt x="128" y="213"/>
                      <a:pt x="33" y="263"/>
                      <a:pt x="14" y="346"/>
                    </a:cubicBezTo>
                    <a:cubicBezTo>
                      <a:pt x="66" y="299"/>
                      <a:pt x="136" y="266"/>
                      <a:pt x="218" y="271"/>
                    </a:cubicBezTo>
                    <a:cubicBezTo>
                      <a:pt x="270" y="275"/>
                      <a:pt x="333" y="285"/>
                      <a:pt x="371" y="311"/>
                    </a:cubicBezTo>
                    <a:cubicBezTo>
                      <a:pt x="365" y="302"/>
                      <a:pt x="348" y="266"/>
                      <a:pt x="336" y="276"/>
                    </a:cubicBezTo>
                    <a:cubicBezTo>
                      <a:pt x="324" y="266"/>
                      <a:pt x="300" y="251"/>
                      <a:pt x="283" y="258"/>
                    </a:cubicBezTo>
                    <a:cubicBezTo>
                      <a:pt x="280" y="249"/>
                      <a:pt x="259" y="250"/>
                      <a:pt x="247" y="247"/>
                    </a:cubicBezTo>
                    <a:cubicBezTo>
                      <a:pt x="246" y="250"/>
                      <a:pt x="248" y="255"/>
                      <a:pt x="244" y="256"/>
                    </a:cubicBezTo>
                    <a:cubicBezTo>
                      <a:pt x="240" y="248"/>
                      <a:pt x="231" y="244"/>
                      <a:pt x="229" y="234"/>
                    </a:cubicBezTo>
                    <a:cubicBezTo>
                      <a:pt x="237" y="228"/>
                      <a:pt x="240" y="240"/>
                      <a:pt x="247" y="243"/>
                    </a:cubicBezTo>
                    <a:cubicBezTo>
                      <a:pt x="256" y="246"/>
                      <a:pt x="268" y="242"/>
                      <a:pt x="276" y="247"/>
                    </a:cubicBezTo>
                    <a:cubicBezTo>
                      <a:pt x="278" y="245"/>
                      <a:pt x="269" y="237"/>
                      <a:pt x="278" y="235"/>
                    </a:cubicBezTo>
                    <a:cubicBezTo>
                      <a:pt x="283" y="237"/>
                      <a:pt x="284" y="244"/>
                      <a:pt x="287" y="249"/>
                    </a:cubicBezTo>
                    <a:cubicBezTo>
                      <a:pt x="305" y="252"/>
                      <a:pt x="319" y="257"/>
                      <a:pt x="333" y="263"/>
                    </a:cubicBezTo>
                    <a:cubicBezTo>
                      <a:pt x="303" y="232"/>
                      <a:pt x="260" y="213"/>
                      <a:pt x="214" y="213"/>
                    </a:cubicBezTo>
                    <a:close/>
                    <a:moveTo>
                      <a:pt x="895" y="456"/>
                    </a:moveTo>
                    <a:cubicBezTo>
                      <a:pt x="892" y="449"/>
                      <a:pt x="890" y="440"/>
                      <a:pt x="887" y="434"/>
                    </a:cubicBezTo>
                    <a:cubicBezTo>
                      <a:pt x="880" y="418"/>
                      <a:pt x="867" y="407"/>
                      <a:pt x="858" y="393"/>
                    </a:cubicBezTo>
                    <a:cubicBezTo>
                      <a:pt x="849" y="380"/>
                      <a:pt x="841" y="366"/>
                      <a:pt x="832" y="354"/>
                    </a:cubicBezTo>
                    <a:cubicBezTo>
                      <a:pt x="804" y="316"/>
                      <a:pt x="772" y="279"/>
                      <a:pt x="735" y="253"/>
                    </a:cubicBezTo>
                    <a:cubicBezTo>
                      <a:pt x="730" y="253"/>
                      <a:pt x="727" y="250"/>
                      <a:pt x="722" y="250"/>
                    </a:cubicBezTo>
                    <a:cubicBezTo>
                      <a:pt x="717" y="245"/>
                      <a:pt x="711" y="239"/>
                      <a:pt x="704" y="236"/>
                    </a:cubicBezTo>
                    <a:cubicBezTo>
                      <a:pt x="672" y="223"/>
                      <a:pt x="604" y="221"/>
                      <a:pt x="567" y="218"/>
                    </a:cubicBezTo>
                    <a:cubicBezTo>
                      <a:pt x="535" y="216"/>
                      <a:pt x="508" y="228"/>
                      <a:pt x="483" y="230"/>
                    </a:cubicBezTo>
                    <a:cubicBezTo>
                      <a:pt x="447" y="252"/>
                      <a:pt x="405" y="268"/>
                      <a:pt x="384" y="305"/>
                    </a:cubicBezTo>
                    <a:cubicBezTo>
                      <a:pt x="384" y="314"/>
                      <a:pt x="390" y="319"/>
                      <a:pt x="390" y="329"/>
                    </a:cubicBezTo>
                    <a:cubicBezTo>
                      <a:pt x="421" y="330"/>
                      <a:pt x="448" y="335"/>
                      <a:pt x="474" y="337"/>
                    </a:cubicBezTo>
                    <a:cubicBezTo>
                      <a:pt x="521" y="341"/>
                      <a:pt x="564" y="349"/>
                      <a:pt x="601" y="360"/>
                    </a:cubicBezTo>
                    <a:cubicBezTo>
                      <a:pt x="611" y="363"/>
                      <a:pt x="622" y="364"/>
                      <a:pt x="632" y="367"/>
                    </a:cubicBezTo>
                    <a:cubicBezTo>
                      <a:pt x="671" y="378"/>
                      <a:pt x="702" y="395"/>
                      <a:pt x="736" y="407"/>
                    </a:cubicBezTo>
                    <a:cubicBezTo>
                      <a:pt x="755" y="413"/>
                      <a:pt x="771" y="423"/>
                      <a:pt x="790" y="429"/>
                    </a:cubicBezTo>
                    <a:cubicBezTo>
                      <a:pt x="829" y="456"/>
                      <a:pt x="875" y="477"/>
                      <a:pt x="909" y="509"/>
                    </a:cubicBezTo>
                    <a:cubicBezTo>
                      <a:pt x="906" y="489"/>
                      <a:pt x="902" y="472"/>
                      <a:pt x="895" y="456"/>
                    </a:cubicBezTo>
                    <a:close/>
                    <a:moveTo>
                      <a:pt x="314" y="297"/>
                    </a:moveTo>
                    <a:cubicBezTo>
                      <a:pt x="289" y="290"/>
                      <a:pt x="270" y="287"/>
                      <a:pt x="253" y="287"/>
                    </a:cubicBezTo>
                    <a:cubicBezTo>
                      <a:pt x="248" y="290"/>
                      <a:pt x="247" y="288"/>
                      <a:pt x="240" y="288"/>
                    </a:cubicBezTo>
                    <a:cubicBezTo>
                      <a:pt x="209" y="297"/>
                      <a:pt x="185" y="309"/>
                      <a:pt x="160" y="325"/>
                    </a:cubicBezTo>
                    <a:cubicBezTo>
                      <a:pt x="125" y="348"/>
                      <a:pt x="95" y="370"/>
                      <a:pt x="65" y="395"/>
                    </a:cubicBezTo>
                    <a:cubicBezTo>
                      <a:pt x="49" y="408"/>
                      <a:pt x="31" y="418"/>
                      <a:pt x="18" y="433"/>
                    </a:cubicBezTo>
                    <a:cubicBezTo>
                      <a:pt x="13" y="471"/>
                      <a:pt x="17" y="514"/>
                      <a:pt x="27" y="554"/>
                    </a:cubicBezTo>
                    <a:cubicBezTo>
                      <a:pt x="36" y="588"/>
                      <a:pt x="46" y="620"/>
                      <a:pt x="59" y="643"/>
                    </a:cubicBezTo>
                    <a:cubicBezTo>
                      <a:pt x="71" y="605"/>
                      <a:pt x="77" y="562"/>
                      <a:pt x="93" y="522"/>
                    </a:cubicBezTo>
                    <a:cubicBezTo>
                      <a:pt x="121" y="453"/>
                      <a:pt x="171" y="393"/>
                      <a:pt x="234" y="358"/>
                    </a:cubicBezTo>
                    <a:cubicBezTo>
                      <a:pt x="270" y="337"/>
                      <a:pt x="329" y="319"/>
                      <a:pt x="369" y="328"/>
                    </a:cubicBezTo>
                    <a:cubicBezTo>
                      <a:pt x="360" y="309"/>
                      <a:pt x="341" y="304"/>
                      <a:pt x="314" y="297"/>
                    </a:cubicBezTo>
                    <a:close/>
                    <a:moveTo>
                      <a:pt x="309" y="338"/>
                    </a:moveTo>
                    <a:cubicBezTo>
                      <a:pt x="306" y="346"/>
                      <a:pt x="299" y="349"/>
                      <a:pt x="297" y="358"/>
                    </a:cubicBezTo>
                    <a:cubicBezTo>
                      <a:pt x="299" y="358"/>
                      <a:pt x="304" y="360"/>
                      <a:pt x="304" y="365"/>
                    </a:cubicBezTo>
                    <a:cubicBezTo>
                      <a:pt x="296" y="368"/>
                      <a:pt x="285" y="369"/>
                      <a:pt x="285" y="380"/>
                    </a:cubicBezTo>
                    <a:cubicBezTo>
                      <a:pt x="292" y="380"/>
                      <a:pt x="296" y="380"/>
                      <a:pt x="296" y="389"/>
                    </a:cubicBezTo>
                    <a:cubicBezTo>
                      <a:pt x="293" y="393"/>
                      <a:pt x="286" y="390"/>
                      <a:pt x="282" y="387"/>
                    </a:cubicBezTo>
                    <a:cubicBezTo>
                      <a:pt x="271" y="402"/>
                      <a:pt x="267" y="422"/>
                      <a:pt x="257" y="436"/>
                    </a:cubicBezTo>
                    <a:cubicBezTo>
                      <a:pt x="257" y="414"/>
                      <a:pt x="266" y="405"/>
                      <a:pt x="273" y="387"/>
                    </a:cubicBezTo>
                    <a:cubicBezTo>
                      <a:pt x="263" y="385"/>
                      <a:pt x="259" y="385"/>
                      <a:pt x="248" y="385"/>
                    </a:cubicBezTo>
                    <a:cubicBezTo>
                      <a:pt x="244" y="396"/>
                      <a:pt x="241" y="408"/>
                      <a:pt x="234" y="416"/>
                    </a:cubicBezTo>
                    <a:cubicBezTo>
                      <a:pt x="238" y="391"/>
                      <a:pt x="245" y="375"/>
                      <a:pt x="256" y="356"/>
                    </a:cubicBezTo>
                    <a:cubicBezTo>
                      <a:pt x="250" y="357"/>
                      <a:pt x="247" y="360"/>
                      <a:pt x="243" y="362"/>
                    </a:cubicBezTo>
                    <a:cubicBezTo>
                      <a:pt x="241" y="364"/>
                      <a:pt x="244" y="367"/>
                      <a:pt x="242" y="371"/>
                    </a:cubicBezTo>
                    <a:cubicBezTo>
                      <a:pt x="237" y="374"/>
                      <a:pt x="234" y="378"/>
                      <a:pt x="229" y="380"/>
                    </a:cubicBezTo>
                    <a:cubicBezTo>
                      <a:pt x="216" y="400"/>
                      <a:pt x="201" y="422"/>
                      <a:pt x="189" y="447"/>
                    </a:cubicBezTo>
                    <a:cubicBezTo>
                      <a:pt x="181" y="462"/>
                      <a:pt x="176" y="479"/>
                      <a:pt x="169" y="495"/>
                    </a:cubicBezTo>
                    <a:cubicBezTo>
                      <a:pt x="168" y="498"/>
                      <a:pt x="163" y="501"/>
                      <a:pt x="161" y="505"/>
                    </a:cubicBezTo>
                    <a:cubicBezTo>
                      <a:pt x="159" y="511"/>
                      <a:pt x="160" y="517"/>
                      <a:pt x="158" y="523"/>
                    </a:cubicBezTo>
                    <a:cubicBezTo>
                      <a:pt x="156" y="528"/>
                      <a:pt x="151" y="532"/>
                      <a:pt x="149" y="537"/>
                    </a:cubicBezTo>
                    <a:cubicBezTo>
                      <a:pt x="147" y="540"/>
                      <a:pt x="148" y="544"/>
                      <a:pt x="147" y="548"/>
                    </a:cubicBezTo>
                    <a:cubicBezTo>
                      <a:pt x="140" y="567"/>
                      <a:pt x="135" y="586"/>
                      <a:pt x="130" y="608"/>
                    </a:cubicBezTo>
                    <a:cubicBezTo>
                      <a:pt x="128" y="621"/>
                      <a:pt x="124" y="634"/>
                      <a:pt x="123" y="644"/>
                    </a:cubicBezTo>
                    <a:cubicBezTo>
                      <a:pt x="121" y="667"/>
                      <a:pt x="133" y="673"/>
                      <a:pt x="134" y="687"/>
                    </a:cubicBezTo>
                    <a:cubicBezTo>
                      <a:pt x="144" y="696"/>
                      <a:pt x="151" y="707"/>
                      <a:pt x="163" y="714"/>
                    </a:cubicBezTo>
                    <a:cubicBezTo>
                      <a:pt x="176" y="732"/>
                      <a:pt x="194" y="744"/>
                      <a:pt x="211" y="759"/>
                    </a:cubicBezTo>
                    <a:cubicBezTo>
                      <a:pt x="251" y="797"/>
                      <a:pt x="299" y="824"/>
                      <a:pt x="346" y="854"/>
                    </a:cubicBezTo>
                    <a:cubicBezTo>
                      <a:pt x="339" y="841"/>
                      <a:pt x="333" y="828"/>
                      <a:pt x="328" y="812"/>
                    </a:cubicBezTo>
                    <a:cubicBezTo>
                      <a:pt x="321" y="788"/>
                      <a:pt x="306" y="763"/>
                      <a:pt x="298" y="737"/>
                    </a:cubicBezTo>
                    <a:cubicBezTo>
                      <a:pt x="293" y="720"/>
                      <a:pt x="289" y="697"/>
                      <a:pt x="285" y="681"/>
                    </a:cubicBezTo>
                    <a:cubicBezTo>
                      <a:pt x="281" y="657"/>
                      <a:pt x="275" y="613"/>
                      <a:pt x="276" y="590"/>
                    </a:cubicBezTo>
                    <a:cubicBezTo>
                      <a:pt x="281" y="495"/>
                      <a:pt x="309" y="406"/>
                      <a:pt x="355" y="337"/>
                    </a:cubicBezTo>
                    <a:cubicBezTo>
                      <a:pt x="343" y="331"/>
                      <a:pt x="321" y="339"/>
                      <a:pt x="309" y="338"/>
                    </a:cubicBezTo>
                    <a:close/>
                    <a:moveTo>
                      <a:pt x="266" y="358"/>
                    </a:moveTo>
                    <a:cubicBezTo>
                      <a:pt x="275" y="359"/>
                      <a:pt x="280" y="356"/>
                      <a:pt x="288" y="359"/>
                    </a:cubicBezTo>
                    <a:cubicBezTo>
                      <a:pt x="290" y="351"/>
                      <a:pt x="296" y="347"/>
                      <a:pt x="298" y="340"/>
                    </a:cubicBezTo>
                    <a:cubicBezTo>
                      <a:pt x="286" y="344"/>
                      <a:pt x="270" y="344"/>
                      <a:pt x="266" y="358"/>
                    </a:cubicBezTo>
                    <a:close/>
                    <a:moveTo>
                      <a:pt x="406" y="405"/>
                    </a:moveTo>
                    <a:cubicBezTo>
                      <a:pt x="408" y="401"/>
                      <a:pt x="405" y="396"/>
                      <a:pt x="403" y="390"/>
                    </a:cubicBezTo>
                    <a:cubicBezTo>
                      <a:pt x="412" y="375"/>
                      <a:pt x="423" y="398"/>
                      <a:pt x="431" y="395"/>
                    </a:cubicBezTo>
                    <a:cubicBezTo>
                      <a:pt x="426" y="364"/>
                      <a:pt x="397" y="356"/>
                      <a:pt x="375" y="341"/>
                    </a:cubicBezTo>
                    <a:cubicBezTo>
                      <a:pt x="378" y="363"/>
                      <a:pt x="379" y="406"/>
                      <a:pt x="406" y="405"/>
                    </a:cubicBezTo>
                    <a:close/>
                    <a:moveTo>
                      <a:pt x="254" y="377"/>
                    </a:moveTo>
                    <a:cubicBezTo>
                      <a:pt x="263" y="379"/>
                      <a:pt x="267" y="378"/>
                      <a:pt x="278" y="378"/>
                    </a:cubicBezTo>
                    <a:cubicBezTo>
                      <a:pt x="278" y="374"/>
                      <a:pt x="284" y="369"/>
                      <a:pt x="282" y="365"/>
                    </a:cubicBezTo>
                    <a:cubicBezTo>
                      <a:pt x="271" y="365"/>
                      <a:pt x="270" y="365"/>
                      <a:pt x="261" y="363"/>
                    </a:cubicBezTo>
                    <a:cubicBezTo>
                      <a:pt x="259" y="368"/>
                      <a:pt x="254" y="370"/>
                      <a:pt x="254" y="377"/>
                    </a:cubicBezTo>
                    <a:close/>
                    <a:moveTo>
                      <a:pt x="442" y="399"/>
                    </a:moveTo>
                    <a:cubicBezTo>
                      <a:pt x="466" y="418"/>
                      <a:pt x="491" y="436"/>
                      <a:pt x="517" y="453"/>
                    </a:cubicBezTo>
                    <a:cubicBezTo>
                      <a:pt x="519" y="471"/>
                      <a:pt x="536" y="477"/>
                      <a:pt x="548" y="482"/>
                    </a:cubicBezTo>
                    <a:cubicBezTo>
                      <a:pt x="549" y="460"/>
                      <a:pt x="540" y="450"/>
                      <a:pt x="537" y="433"/>
                    </a:cubicBezTo>
                    <a:cubicBezTo>
                      <a:pt x="529" y="428"/>
                      <a:pt x="520" y="425"/>
                      <a:pt x="514" y="418"/>
                    </a:cubicBezTo>
                    <a:cubicBezTo>
                      <a:pt x="483" y="411"/>
                      <a:pt x="459" y="389"/>
                      <a:pt x="435" y="378"/>
                    </a:cubicBezTo>
                    <a:cubicBezTo>
                      <a:pt x="439" y="383"/>
                      <a:pt x="441" y="391"/>
                      <a:pt x="442" y="399"/>
                    </a:cubicBezTo>
                    <a:close/>
                    <a:moveTo>
                      <a:pt x="550" y="497"/>
                    </a:moveTo>
                    <a:cubicBezTo>
                      <a:pt x="586" y="551"/>
                      <a:pt x="626" y="603"/>
                      <a:pt x="661" y="657"/>
                    </a:cubicBezTo>
                    <a:cubicBezTo>
                      <a:pt x="678" y="684"/>
                      <a:pt x="695" y="714"/>
                      <a:pt x="712" y="743"/>
                    </a:cubicBezTo>
                    <a:cubicBezTo>
                      <a:pt x="728" y="771"/>
                      <a:pt x="746" y="801"/>
                      <a:pt x="759" y="830"/>
                    </a:cubicBezTo>
                    <a:cubicBezTo>
                      <a:pt x="779" y="874"/>
                      <a:pt x="798" y="920"/>
                      <a:pt x="820" y="965"/>
                    </a:cubicBezTo>
                    <a:cubicBezTo>
                      <a:pt x="836" y="997"/>
                      <a:pt x="850" y="1034"/>
                      <a:pt x="861" y="1069"/>
                    </a:cubicBezTo>
                    <a:cubicBezTo>
                      <a:pt x="872" y="1103"/>
                      <a:pt x="880" y="1141"/>
                      <a:pt x="891" y="1178"/>
                    </a:cubicBezTo>
                    <a:cubicBezTo>
                      <a:pt x="895" y="1190"/>
                      <a:pt x="898" y="1203"/>
                      <a:pt x="900" y="1217"/>
                    </a:cubicBezTo>
                    <a:cubicBezTo>
                      <a:pt x="903" y="1230"/>
                      <a:pt x="908" y="1241"/>
                      <a:pt x="911" y="1254"/>
                    </a:cubicBezTo>
                    <a:cubicBezTo>
                      <a:pt x="913" y="1267"/>
                      <a:pt x="914" y="1280"/>
                      <a:pt x="917" y="1293"/>
                    </a:cubicBezTo>
                    <a:cubicBezTo>
                      <a:pt x="923" y="1317"/>
                      <a:pt x="929" y="1341"/>
                      <a:pt x="934" y="1368"/>
                    </a:cubicBezTo>
                    <a:cubicBezTo>
                      <a:pt x="936" y="1380"/>
                      <a:pt x="940" y="1392"/>
                      <a:pt x="942" y="1404"/>
                    </a:cubicBezTo>
                    <a:cubicBezTo>
                      <a:pt x="949" y="1453"/>
                      <a:pt x="950" y="1496"/>
                      <a:pt x="954" y="1545"/>
                    </a:cubicBezTo>
                    <a:cubicBezTo>
                      <a:pt x="958" y="1584"/>
                      <a:pt x="957" y="1624"/>
                      <a:pt x="956" y="1665"/>
                    </a:cubicBezTo>
                    <a:cubicBezTo>
                      <a:pt x="955" y="1673"/>
                      <a:pt x="958" y="1682"/>
                      <a:pt x="957" y="1689"/>
                    </a:cubicBezTo>
                    <a:cubicBezTo>
                      <a:pt x="957" y="1695"/>
                      <a:pt x="953" y="1701"/>
                      <a:pt x="952" y="1707"/>
                    </a:cubicBezTo>
                    <a:cubicBezTo>
                      <a:pt x="950" y="1727"/>
                      <a:pt x="951" y="1753"/>
                      <a:pt x="944" y="1776"/>
                    </a:cubicBezTo>
                    <a:cubicBezTo>
                      <a:pt x="945" y="1779"/>
                      <a:pt x="936" y="1783"/>
                      <a:pt x="942" y="1784"/>
                    </a:cubicBezTo>
                    <a:cubicBezTo>
                      <a:pt x="960" y="1775"/>
                      <a:pt x="970" y="1755"/>
                      <a:pt x="983" y="1740"/>
                    </a:cubicBezTo>
                    <a:cubicBezTo>
                      <a:pt x="995" y="1725"/>
                      <a:pt x="1011" y="1705"/>
                      <a:pt x="1018" y="1688"/>
                    </a:cubicBezTo>
                    <a:cubicBezTo>
                      <a:pt x="1022" y="1678"/>
                      <a:pt x="1022" y="1664"/>
                      <a:pt x="1023" y="1652"/>
                    </a:cubicBezTo>
                    <a:cubicBezTo>
                      <a:pt x="1023" y="1639"/>
                      <a:pt x="1026" y="1627"/>
                      <a:pt x="1027" y="1614"/>
                    </a:cubicBezTo>
                    <a:cubicBezTo>
                      <a:pt x="1030" y="1565"/>
                      <a:pt x="1020" y="1507"/>
                      <a:pt x="1016" y="1454"/>
                    </a:cubicBezTo>
                    <a:cubicBezTo>
                      <a:pt x="1013" y="1400"/>
                      <a:pt x="1007" y="1348"/>
                      <a:pt x="995" y="1298"/>
                    </a:cubicBezTo>
                    <a:cubicBezTo>
                      <a:pt x="989" y="1275"/>
                      <a:pt x="980" y="1253"/>
                      <a:pt x="975" y="1230"/>
                    </a:cubicBezTo>
                    <a:cubicBezTo>
                      <a:pt x="970" y="1206"/>
                      <a:pt x="960" y="1185"/>
                      <a:pt x="952" y="1162"/>
                    </a:cubicBezTo>
                    <a:cubicBezTo>
                      <a:pt x="936" y="1118"/>
                      <a:pt x="922" y="1073"/>
                      <a:pt x="908" y="1028"/>
                    </a:cubicBezTo>
                    <a:cubicBezTo>
                      <a:pt x="895" y="986"/>
                      <a:pt x="873" y="943"/>
                      <a:pt x="855" y="900"/>
                    </a:cubicBezTo>
                    <a:cubicBezTo>
                      <a:pt x="817" y="813"/>
                      <a:pt x="778" y="737"/>
                      <a:pt x="730" y="664"/>
                    </a:cubicBezTo>
                    <a:cubicBezTo>
                      <a:pt x="718" y="646"/>
                      <a:pt x="703" y="630"/>
                      <a:pt x="691" y="612"/>
                    </a:cubicBezTo>
                    <a:cubicBezTo>
                      <a:pt x="678" y="594"/>
                      <a:pt x="668" y="573"/>
                      <a:pt x="655" y="557"/>
                    </a:cubicBezTo>
                    <a:cubicBezTo>
                      <a:pt x="646" y="545"/>
                      <a:pt x="632" y="536"/>
                      <a:pt x="621" y="524"/>
                    </a:cubicBezTo>
                    <a:cubicBezTo>
                      <a:pt x="596" y="497"/>
                      <a:pt x="578" y="465"/>
                      <a:pt x="552" y="444"/>
                    </a:cubicBezTo>
                    <a:cubicBezTo>
                      <a:pt x="551" y="443"/>
                      <a:pt x="551" y="443"/>
                      <a:pt x="550" y="443"/>
                    </a:cubicBezTo>
                    <a:cubicBezTo>
                      <a:pt x="554" y="459"/>
                      <a:pt x="562" y="483"/>
                      <a:pt x="550" y="497"/>
                    </a:cubicBezTo>
                    <a:close/>
                    <a:moveTo>
                      <a:pt x="947" y="1592"/>
                    </a:moveTo>
                    <a:cubicBezTo>
                      <a:pt x="946" y="1575"/>
                      <a:pt x="942" y="1556"/>
                      <a:pt x="942" y="1538"/>
                    </a:cubicBezTo>
                    <a:cubicBezTo>
                      <a:pt x="939" y="1491"/>
                      <a:pt x="939" y="1447"/>
                      <a:pt x="931" y="1404"/>
                    </a:cubicBezTo>
                    <a:cubicBezTo>
                      <a:pt x="925" y="1370"/>
                      <a:pt x="917" y="1336"/>
                      <a:pt x="911" y="1303"/>
                    </a:cubicBezTo>
                    <a:cubicBezTo>
                      <a:pt x="894" y="1222"/>
                      <a:pt x="873" y="1140"/>
                      <a:pt x="850" y="1067"/>
                    </a:cubicBezTo>
                    <a:cubicBezTo>
                      <a:pt x="837" y="1026"/>
                      <a:pt x="821" y="993"/>
                      <a:pt x="805" y="957"/>
                    </a:cubicBezTo>
                    <a:cubicBezTo>
                      <a:pt x="780" y="903"/>
                      <a:pt x="757" y="850"/>
                      <a:pt x="731" y="799"/>
                    </a:cubicBezTo>
                    <a:cubicBezTo>
                      <a:pt x="703" y="747"/>
                      <a:pt x="674" y="691"/>
                      <a:pt x="639" y="641"/>
                    </a:cubicBezTo>
                    <a:cubicBezTo>
                      <a:pt x="622" y="615"/>
                      <a:pt x="605" y="591"/>
                      <a:pt x="588" y="566"/>
                    </a:cubicBezTo>
                    <a:cubicBezTo>
                      <a:pt x="571" y="541"/>
                      <a:pt x="554" y="515"/>
                      <a:pt x="533" y="495"/>
                    </a:cubicBezTo>
                    <a:cubicBezTo>
                      <a:pt x="531" y="483"/>
                      <a:pt x="518" y="469"/>
                      <a:pt x="511" y="471"/>
                    </a:cubicBezTo>
                    <a:cubicBezTo>
                      <a:pt x="514" y="480"/>
                      <a:pt x="518" y="497"/>
                      <a:pt x="506" y="498"/>
                    </a:cubicBezTo>
                    <a:cubicBezTo>
                      <a:pt x="495" y="500"/>
                      <a:pt x="484" y="475"/>
                      <a:pt x="471" y="483"/>
                    </a:cubicBezTo>
                    <a:cubicBezTo>
                      <a:pt x="474" y="494"/>
                      <a:pt x="482" y="500"/>
                      <a:pt x="488" y="508"/>
                    </a:cubicBezTo>
                    <a:cubicBezTo>
                      <a:pt x="495" y="530"/>
                      <a:pt x="511" y="543"/>
                      <a:pt x="523" y="560"/>
                    </a:cubicBezTo>
                    <a:cubicBezTo>
                      <a:pt x="533" y="575"/>
                      <a:pt x="542" y="589"/>
                      <a:pt x="550" y="604"/>
                    </a:cubicBezTo>
                    <a:cubicBezTo>
                      <a:pt x="566" y="635"/>
                      <a:pt x="586" y="665"/>
                      <a:pt x="602" y="696"/>
                    </a:cubicBezTo>
                    <a:cubicBezTo>
                      <a:pt x="618" y="728"/>
                      <a:pt x="633" y="761"/>
                      <a:pt x="648" y="793"/>
                    </a:cubicBezTo>
                    <a:cubicBezTo>
                      <a:pt x="663" y="825"/>
                      <a:pt x="681" y="856"/>
                      <a:pt x="691" y="891"/>
                    </a:cubicBezTo>
                    <a:cubicBezTo>
                      <a:pt x="698" y="894"/>
                      <a:pt x="699" y="903"/>
                      <a:pt x="701" y="909"/>
                    </a:cubicBezTo>
                    <a:cubicBezTo>
                      <a:pt x="711" y="931"/>
                      <a:pt x="719" y="954"/>
                      <a:pt x="727" y="978"/>
                    </a:cubicBezTo>
                    <a:cubicBezTo>
                      <a:pt x="738" y="1009"/>
                      <a:pt x="745" y="1041"/>
                      <a:pt x="757" y="1073"/>
                    </a:cubicBezTo>
                    <a:cubicBezTo>
                      <a:pt x="796" y="1177"/>
                      <a:pt x="818" y="1317"/>
                      <a:pt x="803" y="1448"/>
                    </a:cubicBezTo>
                    <a:cubicBezTo>
                      <a:pt x="803" y="1455"/>
                      <a:pt x="799" y="1463"/>
                      <a:pt x="798" y="1471"/>
                    </a:cubicBezTo>
                    <a:cubicBezTo>
                      <a:pt x="797" y="1479"/>
                      <a:pt x="799" y="1487"/>
                      <a:pt x="798" y="1494"/>
                    </a:cubicBezTo>
                    <a:cubicBezTo>
                      <a:pt x="793" y="1548"/>
                      <a:pt x="779" y="1595"/>
                      <a:pt x="774" y="1639"/>
                    </a:cubicBezTo>
                    <a:cubicBezTo>
                      <a:pt x="762" y="1658"/>
                      <a:pt x="761" y="1681"/>
                      <a:pt x="756" y="1704"/>
                    </a:cubicBezTo>
                    <a:cubicBezTo>
                      <a:pt x="750" y="1727"/>
                      <a:pt x="737" y="1747"/>
                      <a:pt x="731" y="1768"/>
                    </a:cubicBezTo>
                    <a:cubicBezTo>
                      <a:pt x="746" y="1779"/>
                      <a:pt x="767" y="1776"/>
                      <a:pt x="789" y="1775"/>
                    </a:cubicBezTo>
                    <a:cubicBezTo>
                      <a:pt x="836" y="1772"/>
                      <a:pt x="888" y="1786"/>
                      <a:pt x="934" y="1786"/>
                    </a:cubicBezTo>
                    <a:cubicBezTo>
                      <a:pt x="939" y="1717"/>
                      <a:pt x="948" y="1658"/>
                      <a:pt x="947" y="1592"/>
                    </a:cubicBezTo>
                    <a:close/>
                    <a:moveTo>
                      <a:pt x="437" y="553"/>
                    </a:moveTo>
                    <a:cubicBezTo>
                      <a:pt x="438" y="553"/>
                      <a:pt x="438" y="554"/>
                      <a:pt x="439" y="554"/>
                    </a:cubicBezTo>
                    <a:cubicBezTo>
                      <a:pt x="471" y="600"/>
                      <a:pt x="503" y="649"/>
                      <a:pt x="533" y="696"/>
                    </a:cubicBezTo>
                    <a:cubicBezTo>
                      <a:pt x="565" y="745"/>
                      <a:pt x="591" y="800"/>
                      <a:pt x="612" y="856"/>
                    </a:cubicBezTo>
                    <a:cubicBezTo>
                      <a:pt x="626" y="895"/>
                      <a:pt x="639" y="933"/>
                      <a:pt x="652" y="975"/>
                    </a:cubicBezTo>
                    <a:cubicBezTo>
                      <a:pt x="658" y="995"/>
                      <a:pt x="668" y="1013"/>
                      <a:pt x="674" y="1032"/>
                    </a:cubicBezTo>
                    <a:cubicBezTo>
                      <a:pt x="680" y="1052"/>
                      <a:pt x="684" y="1074"/>
                      <a:pt x="688" y="1095"/>
                    </a:cubicBezTo>
                    <a:cubicBezTo>
                      <a:pt x="693" y="1116"/>
                      <a:pt x="700" y="1136"/>
                      <a:pt x="703" y="1157"/>
                    </a:cubicBezTo>
                    <a:cubicBezTo>
                      <a:pt x="718" y="1268"/>
                      <a:pt x="734" y="1388"/>
                      <a:pt x="728" y="1508"/>
                    </a:cubicBezTo>
                    <a:cubicBezTo>
                      <a:pt x="728" y="1526"/>
                      <a:pt x="722" y="1543"/>
                      <a:pt x="718" y="1560"/>
                    </a:cubicBezTo>
                    <a:cubicBezTo>
                      <a:pt x="714" y="1577"/>
                      <a:pt x="715" y="1595"/>
                      <a:pt x="710" y="1611"/>
                    </a:cubicBezTo>
                    <a:cubicBezTo>
                      <a:pt x="707" y="1622"/>
                      <a:pt x="699" y="1632"/>
                      <a:pt x="700" y="1647"/>
                    </a:cubicBezTo>
                    <a:cubicBezTo>
                      <a:pt x="691" y="1661"/>
                      <a:pt x="685" y="1679"/>
                      <a:pt x="682" y="1700"/>
                    </a:cubicBezTo>
                    <a:cubicBezTo>
                      <a:pt x="678" y="1704"/>
                      <a:pt x="674" y="1695"/>
                      <a:pt x="673" y="1701"/>
                    </a:cubicBezTo>
                    <a:cubicBezTo>
                      <a:pt x="690" y="1721"/>
                      <a:pt x="701" y="1746"/>
                      <a:pt x="722" y="1762"/>
                    </a:cubicBezTo>
                    <a:cubicBezTo>
                      <a:pt x="738" y="1732"/>
                      <a:pt x="743" y="1697"/>
                      <a:pt x="753" y="1663"/>
                    </a:cubicBezTo>
                    <a:cubicBezTo>
                      <a:pt x="757" y="1651"/>
                      <a:pt x="762" y="1639"/>
                      <a:pt x="765" y="1626"/>
                    </a:cubicBezTo>
                    <a:cubicBezTo>
                      <a:pt x="773" y="1584"/>
                      <a:pt x="781" y="1544"/>
                      <a:pt x="785" y="1499"/>
                    </a:cubicBezTo>
                    <a:cubicBezTo>
                      <a:pt x="791" y="1443"/>
                      <a:pt x="802" y="1387"/>
                      <a:pt x="798" y="1332"/>
                    </a:cubicBezTo>
                    <a:cubicBezTo>
                      <a:pt x="795" y="1273"/>
                      <a:pt x="788" y="1218"/>
                      <a:pt x="775" y="1161"/>
                    </a:cubicBezTo>
                    <a:cubicBezTo>
                      <a:pt x="766" y="1125"/>
                      <a:pt x="752" y="1090"/>
                      <a:pt x="740" y="1056"/>
                    </a:cubicBezTo>
                    <a:cubicBezTo>
                      <a:pt x="728" y="1022"/>
                      <a:pt x="720" y="987"/>
                      <a:pt x="706" y="953"/>
                    </a:cubicBezTo>
                    <a:cubicBezTo>
                      <a:pt x="700" y="936"/>
                      <a:pt x="695" y="919"/>
                      <a:pt x="687" y="903"/>
                    </a:cubicBezTo>
                    <a:cubicBezTo>
                      <a:pt x="680" y="886"/>
                      <a:pt x="670" y="870"/>
                      <a:pt x="668" y="851"/>
                    </a:cubicBezTo>
                    <a:cubicBezTo>
                      <a:pt x="643" y="804"/>
                      <a:pt x="622" y="757"/>
                      <a:pt x="599" y="710"/>
                    </a:cubicBezTo>
                    <a:cubicBezTo>
                      <a:pt x="594" y="699"/>
                      <a:pt x="586" y="689"/>
                      <a:pt x="580" y="678"/>
                    </a:cubicBezTo>
                    <a:cubicBezTo>
                      <a:pt x="574" y="668"/>
                      <a:pt x="570" y="656"/>
                      <a:pt x="564" y="646"/>
                    </a:cubicBezTo>
                    <a:cubicBezTo>
                      <a:pt x="540" y="603"/>
                      <a:pt x="521" y="563"/>
                      <a:pt x="490" y="531"/>
                    </a:cubicBezTo>
                    <a:cubicBezTo>
                      <a:pt x="498" y="566"/>
                      <a:pt x="452" y="568"/>
                      <a:pt x="437" y="5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6"/>
              <p:cNvSpPr>
                <a:spLocks noEditPoints="1"/>
              </p:cNvSpPr>
              <p:nvPr/>
            </p:nvSpPr>
            <p:spPr bwMode="auto">
              <a:xfrm>
                <a:off x="8334375" y="4002088"/>
                <a:ext cx="69850" cy="120650"/>
              </a:xfrm>
              <a:custGeom>
                <a:avLst/>
                <a:gdLst>
                  <a:gd name="T0" fmla="*/ 31 w 108"/>
                  <a:gd name="T1" fmla="*/ 115 h 186"/>
                  <a:gd name="T2" fmla="*/ 41 w 108"/>
                  <a:gd name="T3" fmla="*/ 145 h 186"/>
                  <a:gd name="T4" fmla="*/ 22 w 108"/>
                  <a:gd name="T5" fmla="*/ 109 h 186"/>
                  <a:gd name="T6" fmla="*/ 0 w 108"/>
                  <a:gd name="T7" fmla="*/ 88 h 186"/>
                  <a:gd name="T8" fmla="*/ 20 w 108"/>
                  <a:gd name="T9" fmla="*/ 101 h 186"/>
                  <a:gd name="T10" fmla="*/ 11 w 108"/>
                  <a:gd name="T11" fmla="*/ 65 h 186"/>
                  <a:gd name="T12" fmla="*/ 15 w 108"/>
                  <a:gd name="T13" fmla="*/ 64 h 186"/>
                  <a:gd name="T14" fmla="*/ 20 w 108"/>
                  <a:gd name="T15" fmla="*/ 25 h 186"/>
                  <a:gd name="T16" fmla="*/ 22 w 108"/>
                  <a:gd name="T17" fmla="*/ 70 h 186"/>
                  <a:gd name="T18" fmla="*/ 59 w 108"/>
                  <a:gd name="T19" fmla="*/ 98 h 186"/>
                  <a:gd name="T20" fmla="*/ 54 w 108"/>
                  <a:gd name="T21" fmla="*/ 56 h 186"/>
                  <a:gd name="T22" fmla="*/ 29 w 108"/>
                  <a:gd name="T23" fmla="*/ 33 h 186"/>
                  <a:gd name="T24" fmla="*/ 53 w 108"/>
                  <a:gd name="T25" fmla="*/ 45 h 186"/>
                  <a:gd name="T26" fmla="*/ 60 w 108"/>
                  <a:gd name="T27" fmla="*/ 0 h 186"/>
                  <a:gd name="T28" fmla="*/ 58 w 108"/>
                  <a:gd name="T29" fmla="*/ 48 h 186"/>
                  <a:gd name="T30" fmla="*/ 73 w 108"/>
                  <a:gd name="T31" fmla="*/ 65 h 186"/>
                  <a:gd name="T32" fmla="*/ 59 w 108"/>
                  <a:gd name="T33" fmla="*/ 60 h 186"/>
                  <a:gd name="T34" fmla="*/ 64 w 108"/>
                  <a:gd name="T35" fmla="*/ 101 h 186"/>
                  <a:gd name="T36" fmla="*/ 93 w 108"/>
                  <a:gd name="T37" fmla="*/ 114 h 186"/>
                  <a:gd name="T38" fmla="*/ 68 w 108"/>
                  <a:gd name="T39" fmla="*/ 113 h 186"/>
                  <a:gd name="T40" fmla="*/ 108 w 108"/>
                  <a:gd name="T41" fmla="*/ 162 h 186"/>
                  <a:gd name="T42" fmla="*/ 80 w 108"/>
                  <a:gd name="T43" fmla="*/ 149 h 186"/>
                  <a:gd name="T44" fmla="*/ 97 w 108"/>
                  <a:gd name="T45" fmla="*/ 185 h 186"/>
                  <a:gd name="T46" fmla="*/ 69 w 108"/>
                  <a:gd name="T47" fmla="*/ 144 h 186"/>
                  <a:gd name="T48" fmla="*/ 33 w 108"/>
                  <a:gd name="T49" fmla="*/ 116 h 186"/>
                  <a:gd name="T50" fmla="*/ 31 w 108"/>
                  <a:gd name="T51" fmla="*/ 115 h 186"/>
                  <a:gd name="T52" fmla="*/ 28 w 108"/>
                  <a:gd name="T53" fmla="*/ 107 h 186"/>
                  <a:gd name="T54" fmla="*/ 67 w 108"/>
                  <a:gd name="T55" fmla="*/ 129 h 186"/>
                  <a:gd name="T56" fmla="*/ 24 w 108"/>
                  <a:gd name="T57" fmla="*/ 80 h 186"/>
                  <a:gd name="T58" fmla="*/ 28 w 108"/>
                  <a:gd name="T59" fmla="*/ 10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8" h="186">
                    <a:moveTo>
                      <a:pt x="31" y="115"/>
                    </a:moveTo>
                    <a:cubicBezTo>
                      <a:pt x="32" y="126"/>
                      <a:pt x="43" y="135"/>
                      <a:pt x="41" y="145"/>
                    </a:cubicBezTo>
                    <a:cubicBezTo>
                      <a:pt x="27" y="141"/>
                      <a:pt x="28" y="121"/>
                      <a:pt x="22" y="109"/>
                    </a:cubicBezTo>
                    <a:cubicBezTo>
                      <a:pt x="15" y="102"/>
                      <a:pt x="1" y="96"/>
                      <a:pt x="0" y="88"/>
                    </a:cubicBezTo>
                    <a:cubicBezTo>
                      <a:pt x="9" y="90"/>
                      <a:pt x="12" y="98"/>
                      <a:pt x="20" y="101"/>
                    </a:cubicBezTo>
                    <a:cubicBezTo>
                      <a:pt x="18" y="88"/>
                      <a:pt x="18" y="73"/>
                      <a:pt x="11" y="65"/>
                    </a:cubicBezTo>
                    <a:cubicBezTo>
                      <a:pt x="13" y="65"/>
                      <a:pt x="15" y="65"/>
                      <a:pt x="15" y="64"/>
                    </a:cubicBezTo>
                    <a:cubicBezTo>
                      <a:pt x="15" y="46"/>
                      <a:pt x="16" y="38"/>
                      <a:pt x="20" y="25"/>
                    </a:cubicBezTo>
                    <a:cubicBezTo>
                      <a:pt x="24" y="36"/>
                      <a:pt x="18" y="56"/>
                      <a:pt x="22" y="70"/>
                    </a:cubicBezTo>
                    <a:cubicBezTo>
                      <a:pt x="34" y="80"/>
                      <a:pt x="46" y="90"/>
                      <a:pt x="59" y="98"/>
                    </a:cubicBezTo>
                    <a:cubicBezTo>
                      <a:pt x="57" y="84"/>
                      <a:pt x="54" y="71"/>
                      <a:pt x="54" y="56"/>
                    </a:cubicBezTo>
                    <a:cubicBezTo>
                      <a:pt x="46" y="48"/>
                      <a:pt x="38" y="40"/>
                      <a:pt x="29" y="33"/>
                    </a:cubicBezTo>
                    <a:cubicBezTo>
                      <a:pt x="38" y="31"/>
                      <a:pt x="45" y="42"/>
                      <a:pt x="53" y="45"/>
                    </a:cubicBezTo>
                    <a:cubicBezTo>
                      <a:pt x="55" y="30"/>
                      <a:pt x="50" y="11"/>
                      <a:pt x="60" y="0"/>
                    </a:cubicBezTo>
                    <a:cubicBezTo>
                      <a:pt x="61" y="16"/>
                      <a:pt x="55" y="34"/>
                      <a:pt x="58" y="48"/>
                    </a:cubicBezTo>
                    <a:cubicBezTo>
                      <a:pt x="62" y="54"/>
                      <a:pt x="76" y="56"/>
                      <a:pt x="73" y="65"/>
                    </a:cubicBezTo>
                    <a:cubicBezTo>
                      <a:pt x="69" y="70"/>
                      <a:pt x="63" y="63"/>
                      <a:pt x="59" y="60"/>
                    </a:cubicBezTo>
                    <a:cubicBezTo>
                      <a:pt x="57" y="72"/>
                      <a:pt x="63" y="88"/>
                      <a:pt x="64" y="101"/>
                    </a:cubicBezTo>
                    <a:cubicBezTo>
                      <a:pt x="73" y="108"/>
                      <a:pt x="86" y="105"/>
                      <a:pt x="93" y="114"/>
                    </a:cubicBezTo>
                    <a:cubicBezTo>
                      <a:pt x="87" y="123"/>
                      <a:pt x="75" y="114"/>
                      <a:pt x="68" y="113"/>
                    </a:cubicBezTo>
                    <a:cubicBezTo>
                      <a:pt x="64" y="141"/>
                      <a:pt x="98" y="143"/>
                      <a:pt x="108" y="162"/>
                    </a:cubicBezTo>
                    <a:cubicBezTo>
                      <a:pt x="95" y="161"/>
                      <a:pt x="89" y="154"/>
                      <a:pt x="80" y="149"/>
                    </a:cubicBezTo>
                    <a:cubicBezTo>
                      <a:pt x="80" y="161"/>
                      <a:pt x="91" y="174"/>
                      <a:pt x="97" y="185"/>
                    </a:cubicBezTo>
                    <a:cubicBezTo>
                      <a:pt x="75" y="186"/>
                      <a:pt x="78" y="158"/>
                      <a:pt x="69" y="144"/>
                    </a:cubicBezTo>
                    <a:cubicBezTo>
                      <a:pt x="60" y="129"/>
                      <a:pt x="44" y="128"/>
                      <a:pt x="33" y="116"/>
                    </a:cubicBezTo>
                    <a:cubicBezTo>
                      <a:pt x="32" y="116"/>
                      <a:pt x="32" y="115"/>
                      <a:pt x="31" y="115"/>
                    </a:cubicBezTo>
                    <a:close/>
                    <a:moveTo>
                      <a:pt x="28" y="107"/>
                    </a:moveTo>
                    <a:cubicBezTo>
                      <a:pt x="42" y="113"/>
                      <a:pt x="53" y="128"/>
                      <a:pt x="67" y="129"/>
                    </a:cubicBezTo>
                    <a:cubicBezTo>
                      <a:pt x="62" y="104"/>
                      <a:pt x="42" y="94"/>
                      <a:pt x="24" y="80"/>
                    </a:cubicBezTo>
                    <a:cubicBezTo>
                      <a:pt x="25" y="90"/>
                      <a:pt x="27" y="96"/>
                      <a:pt x="28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0811382" y="6075758"/>
              <a:ext cx="723441" cy="637967"/>
              <a:chOff x="7750175" y="5213350"/>
              <a:chExt cx="1303338" cy="1149350"/>
            </a:xfrm>
          </p:grpSpPr>
          <p:sp>
            <p:nvSpPr>
              <p:cNvPr id="28" name="Freeform 131"/>
              <p:cNvSpPr>
                <a:spLocks noEditPoints="1"/>
              </p:cNvSpPr>
              <p:nvPr/>
            </p:nvSpPr>
            <p:spPr bwMode="auto">
              <a:xfrm>
                <a:off x="8975725" y="5327650"/>
                <a:ext cx="49213" cy="46038"/>
              </a:xfrm>
              <a:custGeom>
                <a:avLst/>
                <a:gdLst>
                  <a:gd name="T0" fmla="*/ 25 w 76"/>
                  <a:gd name="T1" fmla="*/ 2 h 71"/>
                  <a:gd name="T2" fmla="*/ 35 w 76"/>
                  <a:gd name="T3" fmla="*/ 8 h 71"/>
                  <a:gd name="T4" fmla="*/ 44 w 76"/>
                  <a:gd name="T5" fmla="*/ 0 h 71"/>
                  <a:gd name="T6" fmla="*/ 11 w 76"/>
                  <a:gd name="T7" fmla="*/ 49 h 71"/>
                  <a:gd name="T8" fmla="*/ 25 w 76"/>
                  <a:gd name="T9" fmla="*/ 2 h 71"/>
                  <a:gd name="T10" fmla="*/ 19 w 76"/>
                  <a:gd name="T11" fmla="*/ 31 h 71"/>
                  <a:gd name="T12" fmla="*/ 29 w 76"/>
                  <a:gd name="T13" fmla="*/ 39 h 71"/>
                  <a:gd name="T14" fmla="*/ 39 w 76"/>
                  <a:gd name="T15" fmla="*/ 14 h 71"/>
                  <a:gd name="T16" fmla="*/ 19 w 76"/>
                  <a:gd name="T17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71">
                    <a:moveTo>
                      <a:pt x="25" y="2"/>
                    </a:moveTo>
                    <a:cubicBezTo>
                      <a:pt x="30" y="2"/>
                      <a:pt x="35" y="2"/>
                      <a:pt x="35" y="8"/>
                    </a:cubicBezTo>
                    <a:cubicBezTo>
                      <a:pt x="41" y="8"/>
                      <a:pt x="39" y="0"/>
                      <a:pt x="44" y="0"/>
                    </a:cubicBezTo>
                    <a:cubicBezTo>
                      <a:pt x="76" y="23"/>
                      <a:pt x="31" y="71"/>
                      <a:pt x="11" y="49"/>
                    </a:cubicBezTo>
                    <a:cubicBezTo>
                      <a:pt x="0" y="37"/>
                      <a:pt x="5" y="6"/>
                      <a:pt x="25" y="2"/>
                    </a:cubicBezTo>
                    <a:close/>
                    <a:moveTo>
                      <a:pt x="19" y="31"/>
                    </a:moveTo>
                    <a:cubicBezTo>
                      <a:pt x="23" y="33"/>
                      <a:pt x="23" y="39"/>
                      <a:pt x="29" y="39"/>
                    </a:cubicBezTo>
                    <a:cubicBezTo>
                      <a:pt x="36" y="34"/>
                      <a:pt x="40" y="27"/>
                      <a:pt x="39" y="14"/>
                    </a:cubicBezTo>
                    <a:cubicBezTo>
                      <a:pt x="29" y="17"/>
                      <a:pt x="20" y="20"/>
                      <a:pt x="19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2"/>
              <p:cNvSpPr>
                <a:spLocks noEditPoints="1"/>
              </p:cNvSpPr>
              <p:nvPr/>
            </p:nvSpPr>
            <p:spPr bwMode="auto">
              <a:xfrm>
                <a:off x="8945563" y="5387975"/>
                <a:ext cx="41275" cy="38100"/>
              </a:xfrm>
              <a:custGeom>
                <a:avLst/>
                <a:gdLst>
                  <a:gd name="T0" fmla="*/ 65 w 65"/>
                  <a:gd name="T1" fmla="*/ 16 h 60"/>
                  <a:gd name="T2" fmla="*/ 55 w 65"/>
                  <a:gd name="T3" fmla="*/ 49 h 60"/>
                  <a:gd name="T4" fmla="*/ 24 w 65"/>
                  <a:gd name="T5" fmla="*/ 57 h 60"/>
                  <a:gd name="T6" fmla="*/ 32 w 65"/>
                  <a:gd name="T7" fmla="*/ 0 h 60"/>
                  <a:gd name="T8" fmla="*/ 65 w 65"/>
                  <a:gd name="T9" fmla="*/ 16 h 60"/>
                  <a:gd name="T10" fmla="*/ 30 w 65"/>
                  <a:gd name="T11" fmla="*/ 18 h 60"/>
                  <a:gd name="T12" fmla="*/ 28 w 65"/>
                  <a:gd name="T13" fmla="*/ 41 h 60"/>
                  <a:gd name="T14" fmla="*/ 47 w 65"/>
                  <a:gd name="T15" fmla="*/ 28 h 60"/>
                  <a:gd name="T16" fmla="*/ 30 w 65"/>
                  <a:gd name="T1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0">
                    <a:moveTo>
                      <a:pt x="65" y="16"/>
                    </a:moveTo>
                    <a:cubicBezTo>
                      <a:pt x="65" y="31"/>
                      <a:pt x="61" y="37"/>
                      <a:pt x="55" y="49"/>
                    </a:cubicBezTo>
                    <a:cubicBezTo>
                      <a:pt x="42" y="51"/>
                      <a:pt x="33" y="60"/>
                      <a:pt x="24" y="57"/>
                    </a:cubicBezTo>
                    <a:cubicBezTo>
                      <a:pt x="0" y="48"/>
                      <a:pt x="4" y="6"/>
                      <a:pt x="32" y="0"/>
                    </a:cubicBezTo>
                    <a:cubicBezTo>
                      <a:pt x="44" y="4"/>
                      <a:pt x="50" y="14"/>
                      <a:pt x="65" y="16"/>
                    </a:cubicBezTo>
                    <a:close/>
                    <a:moveTo>
                      <a:pt x="30" y="18"/>
                    </a:moveTo>
                    <a:cubicBezTo>
                      <a:pt x="24" y="22"/>
                      <a:pt x="21" y="36"/>
                      <a:pt x="28" y="41"/>
                    </a:cubicBezTo>
                    <a:cubicBezTo>
                      <a:pt x="35" y="40"/>
                      <a:pt x="45" y="39"/>
                      <a:pt x="47" y="28"/>
                    </a:cubicBezTo>
                    <a:cubicBezTo>
                      <a:pt x="43" y="22"/>
                      <a:pt x="39" y="17"/>
                      <a:pt x="3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3"/>
              <p:cNvSpPr>
                <a:spLocks noEditPoints="1"/>
              </p:cNvSpPr>
              <p:nvPr/>
            </p:nvSpPr>
            <p:spPr bwMode="auto">
              <a:xfrm>
                <a:off x="8710613" y="5246688"/>
                <a:ext cx="42863" cy="47625"/>
              </a:xfrm>
              <a:custGeom>
                <a:avLst/>
                <a:gdLst>
                  <a:gd name="T0" fmla="*/ 19 w 66"/>
                  <a:gd name="T1" fmla="*/ 64 h 72"/>
                  <a:gd name="T2" fmla="*/ 25 w 66"/>
                  <a:gd name="T3" fmla="*/ 5 h 72"/>
                  <a:gd name="T4" fmla="*/ 19 w 66"/>
                  <a:gd name="T5" fmla="*/ 64 h 72"/>
                  <a:gd name="T6" fmla="*/ 21 w 66"/>
                  <a:gd name="T7" fmla="*/ 29 h 72"/>
                  <a:gd name="T8" fmla="*/ 29 w 66"/>
                  <a:gd name="T9" fmla="*/ 49 h 72"/>
                  <a:gd name="T10" fmla="*/ 39 w 66"/>
                  <a:gd name="T11" fmla="*/ 25 h 72"/>
                  <a:gd name="T12" fmla="*/ 21 w 66"/>
                  <a:gd name="T13" fmla="*/ 2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2">
                    <a:moveTo>
                      <a:pt x="19" y="64"/>
                    </a:moveTo>
                    <a:cubicBezTo>
                      <a:pt x="0" y="50"/>
                      <a:pt x="1" y="9"/>
                      <a:pt x="25" y="5"/>
                    </a:cubicBezTo>
                    <a:cubicBezTo>
                      <a:pt x="60" y="0"/>
                      <a:pt x="66" y="72"/>
                      <a:pt x="19" y="64"/>
                    </a:cubicBezTo>
                    <a:close/>
                    <a:moveTo>
                      <a:pt x="21" y="29"/>
                    </a:moveTo>
                    <a:cubicBezTo>
                      <a:pt x="22" y="37"/>
                      <a:pt x="24" y="44"/>
                      <a:pt x="29" y="49"/>
                    </a:cubicBezTo>
                    <a:cubicBezTo>
                      <a:pt x="39" y="44"/>
                      <a:pt x="38" y="37"/>
                      <a:pt x="39" y="25"/>
                    </a:cubicBezTo>
                    <a:cubicBezTo>
                      <a:pt x="31" y="20"/>
                      <a:pt x="27" y="26"/>
                      <a:pt x="21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34"/>
              <p:cNvSpPr>
                <a:spLocks noEditPoints="1"/>
              </p:cNvSpPr>
              <p:nvPr/>
            </p:nvSpPr>
            <p:spPr bwMode="auto">
              <a:xfrm>
                <a:off x="8691563" y="5313363"/>
                <a:ext cx="36513" cy="39688"/>
              </a:xfrm>
              <a:custGeom>
                <a:avLst/>
                <a:gdLst>
                  <a:gd name="T0" fmla="*/ 18 w 58"/>
                  <a:gd name="T1" fmla="*/ 0 h 60"/>
                  <a:gd name="T2" fmla="*/ 55 w 58"/>
                  <a:gd name="T3" fmla="*/ 12 h 60"/>
                  <a:gd name="T4" fmla="*/ 24 w 58"/>
                  <a:gd name="T5" fmla="*/ 57 h 60"/>
                  <a:gd name="T6" fmla="*/ 18 w 58"/>
                  <a:gd name="T7" fmla="*/ 0 h 60"/>
                  <a:gd name="T8" fmla="*/ 26 w 58"/>
                  <a:gd name="T9" fmla="*/ 16 h 60"/>
                  <a:gd name="T10" fmla="*/ 24 w 58"/>
                  <a:gd name="T11" fmla="*/ 34 h 60"/>
                  <a:gd name="T12" fmla="*/ 41 w 58"/>
                  <a:gd name="T13" fmla="*/ 16 h 60"/>
                  <a:gd name="T14" fmla="*/ 26 w 58"/>
                  <a:gd name="T15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60">
                    <a:moveTo>
                      <a:pt x="18" y="0"/>
                    </a:moveTo>
                    <a:cubicBezTo>
                      <a:pt x="37" y="1"/>
                      <a:pt x="43" y="9"/>
                      <a:pt x="55" y="12"/>
                    </a:cubicBezTo>
                    <a:cubicBezTo>
                      <a:pt x="58" y="38"/>
                      <a:pt x="38" y="60"/>
                      <a:pt x="24" y="57"/>
                    </a:cubicBezTo>
                    <a:cubicBezTo>
                      <a:pt x="3" y="53"/>
                      <a:pt x="0" y="16"/>
                      <a:pt x="18" y="0"/>
                    </a:cubicBezTo>
                    <a:close/>
                    <a:moveTo>
                      <a:pt x="26" y="16"/>
                    </a:moveTo>
                    <a:cubicBezTo>
                      <a:pt x="26" y="23"/>
                      <a:pt x="22" y="26"/>
                      <a:pt x="24" y="34"/>
                    </a:cubicBezTo>
                    <a:cubicBezTo>
                      <a:pt x="34" y="39"/>
                      <a:pt x="37" y="24"/>
                      <a:pt x="41" y="16"/>
                    </a:cubicBezTo>
                    <a:cubicBezTo>
                      <a:pt x="36" y="13"/>
                      <a:pt x="30" y="16"/>
                      <a:pt x="26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5"/>
              <p:cNvSpPr/>
              <p:nvPr/>
            </p:nvSpPr>
            <p:spPr bwMode="auto">
              <a:xfrm>
                <a:off x="7870825" y="5510213"/>
                <a:ext cx="4763" cy="6350"/>
              </a:xfrm>
              <a:custGeom>
                <a:avLst/>
                <a:gdLst>
                  <a:gd name="T0" fmla="*/ 8 w 8"/>
                  <a:gd name="T1" fmla="*/ 0 h 10"/>
                  <a:gd name="T2" fmla="*/ 6 w 8"/>
                  <a:gd name="T3" fmla="*/ 10 h 10"/>
                  <a:gd name="T4" fmla="*/ 0 w 8"/>
                  <a:gd name="T5" fmla="*/ 8 h 10"/>
                  <a:gd name="T6" fmla="*/ 8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8" y="5"/>
                      <a:pt x="8" y="8"/>
                      <a:pt x="6" y="10"/>
                    </a:cubicBezTo>
                    <a:cubicBezTo>
                      <a:pt x="4" y="9"/>
                      <a:pt x="3" y="8"/>
                      <a:pt x="0" y="8"/>
                    </a:cubicBezTo>
                    <a:cubicBezTo>
                      <a:pt x="0" y="3"/>
                      <a:pt x="3" y="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36"/>
              <p:cNvSpPr>
                <a:spLocks noEditPoints="1"/>
              </p:cNvSpPr>
              <p:nvPr/>
            </p:nvSpPr>
            <p:spPr bwMode="auto">
              <a:xfrm>
                <a:off x="7750175" y="5213350"/>
                <a:ext cx="1303338" cy="1149350"/>
              </a:xfrm>
              <a:custGeom>
                <a:avLst/>
                <a:gdLst>
                  <a:gd name="T0" fmla="*/ 115 w 2018"/>
                  <a:gd name="T1" fmla="*/ 1063 h 1779"/>
                  <a:gd name="T2" fmla="*/ 72 w 2018"/>
                  <a:gd name="T3" fmla="*/ 202 h 1779"/>
                  <a:gd name="T4" fmla="*/ 700 w 2018"/>
                  <a:gd name="T5" fmla="*/ 52 h 1779"/>
                  <a:gd name="T6" fmla="*/ 1360 w 2018"/>
                  <a:gd name="T7" fmla="*/ 285 h 1779"/>
                  <a:gd name="T8" fmla="*/ 1435 w 2018"/>
                  <a:gd name="T9" fmla="*/ 251 h 1779"/>
                  <a:gd name="T10" fmla="*/ 1886 w 2018"/>
                  <a:gd name="T11" fmla="*/ 83 h 1779"/>
                  <a:gd name="T12" fmla="*/ 1958 w 2018"/>
                  <a:gd name="T13" fmla="*/ 375 h 1779"/>
                  <a:gd name="T14" fmla="*/ 1838 w 2018"/>
                  <a:gd name="T15" fmla="*/ 1281 h 1779"/>
                  <a:gd name="T16" fmla="*/ 1382 w 2018"/>
                  <a:gd name="T17" fmla="*/ 1069 h 1779"/>
                  <a:gd name="T18" fmla="*/ 1280 w 2018"/>
                  <a:gd name="T19" fmla="*/ 1302 h 1779"/>
                  <a:gd name="T20" fmla="*/ 1050 w 2018"/>
                  <a:gd name="T21" fmla="*/ 1314 h 1779"/>
                  <a:gd name="T22" fmla="*/ 917 w 2018"/>
                  <a:gd name="T23" fmla="*/ 1194 h 1779"/>
                  <a:gd name="T24" fmla="*/ 860 w 2018"/>
                  <a:gd name="T25" fmla="*/ 665 h 1779"/>
                  <a:gd name="T26" fmla="*/ 537 w 2018"/>
                  <a:gd name="T27" fmla="*/ 706 h 1779"/>
                  <a:gd name="T28" fmla="*/ 402 w 2018"/>
                  <a:gd name="T29" fmla="*/ 1765 h 1779"/>
                  <a:gd name="T30" fmla="*/ 1974 w 2018"/>
                  <a:gd name="T31" fmla="*/ 136 h 1779"/>
                  <a:gd name="T32" fmla="*/ 1454 w 2018"/>
                  <a:gd name="T33" fmla="*/ 238 h 1779"/>
                  <a:gd name="T34" fmla="*/ 1856 w 2018"/>
                  <a:gd name="T35" fmla="*/ 906 h 1779"/>
                  <a:gd name="T36" fmla="*/ 1862 w 2018"/>
                  <a:gd name="T37" fmla="*/ 622 h 1779"/>
                  <a:gd name="T38" fmla="*/ 1337 w 2018"/>
                  <a:gd name="T39" fmla="*/ 987 h 1779"/>
                  <a:gd name="T40" fmla="*/ 1833 w 2018"/>
                  <a:gd name="T41" fmla="*/ 826 h 1779"/>
                  <a:gd name="T42" fmla="*/ 1846 w 2018"/>
                  <a:gd name="T43" fmla="*/ 585 h 1779"/>
                  <a:gd name="T44" fmla="*/ 1727 w 2018"/>
                  <a:gd name="T45" fmla="*/ 616 h 1779"/>
                  <a:gd name="T46" fmla="*/ 1597 w 2018"/>
                  <a:gd name="T47" fmla="*/ 273 h 1779"/>
                  <a:gd name="T48" fmla="*/ 1809 w 2018"/>
                  <a:gd name="T49" fmla="*/ 1236 h 1779"/>
                  <a:gd name="T50" fmla="*/ 1744 w 2018"/>
                  <a:gd name="T51" fmla="*/ 649 h 1779"/>
                  <a:gd name="T52" fmla="*/ 1056 w 2018"/>
                  <a:gd name="T53" fmla="*/ 679 h 1779"/>
                  <a:gd name="T54" fmla="*/ 1254 w 2018"/>
                  <a:gd name="T55" fmla="*/ 840 h 1779"/>
                  <a:gd name="T56" fmla="*/ 1535 w 2018"/>
                  <a:gd name="T57" fmla="*/ 822 h 1779"/>
                  <a:gd name="T58" fmla="*/ 1454 w 2018"/>
                  <a:gd name="T59" fmla="*/ 910 h 1779"/>
                  <a:gd name="T60" fmla="*/ 1750 w 2018"/>
                  <a:gd name="T61" fmla="*/ 769 h 1779"/>
                  <a:gd name="T62" fmla="*/ 1444 w 2018"/>
                  <a:gd name="T63" fmla="*/ 369 h 1779"/>
                  <a:gd name="T64" fmla="*/ 1413 w 2018"/>
                  <a:gd name="T65" fmla="*/ 528 h 1779"/>
                  <a:gd name="T66" fmla="*/ 1090 w 2018"/>
                  <a:gd name="T67" fmla="*/ 318 h 1779"/>
                  <a:gd name="T68" fmla="*/ 472 w 2018"/>
                  <a:gd name="T69" fmla="*/ 440 h 1779"/>
                  <a:gd name="T70" fmla="*/ 1329 w 2018"/>
                  <a:gd name="T71" fmla="*/ 943 h 1779"/>
                  <a:gd name="T72" fmla="*/ 1303 w 2018"/>
                  <a:gd name="T73" fmla="*/ 1022 h 1779"/>
                  <a:gd name="T74" fmla="*/ 1329 w 2018"/>
                  <a:gd name="T75" fmla="*/ 943 h 1779"/>
                  <a:gd name="T76" fmla="*/ 745 w 2018"/>
                  <a:gd name="T77" fmla="*/ 95 h 1779"/>
                  <a:gd name="T78" fmla="*/ 237 w 2018"/>
                  <a:gd name="T79" fmla="*/ 232 h 1779"/>
                  <a:gd name="T80" fmla="*/ 952 w 2018"/>
                  <a:gd name="T81" fmla="*/ 320 h 1779"/>
                  <a:gd name="T82" fmla="*/ 647 w 2018"/>
                  <a:gd name="T83" fmla="*/ 665 h 1779"/>
                  <a:gd name="T84" fmla="*/ 949 w 2018"/>
                  <a:gd name="T85" fmla="*/ 398 h 1779"/>
                  <a:gd name="T86" fmla="*/ 980 w 2018"/>
                  <a:gd name="T87" fmla="*/ 1582 h 1779"/>
                  <a:gd name="T88" fmla="*/ 996 w 2018"/>
                  <a:gd name="T89" fmla="*/ 1041 h 1779"/>
                  <a:gd name="T90" fmla="*/ 1009 w 2018"/>
                  <a:gd name="T91" fmla="*/ 1582 h 1779"/>
                  <a:gd name="T92" fmla="*/ 980 w 2018"/>
                  <a:gd name="T93" fmla="*/ 759 h 1779"/>
                  <a:gd name="T94" fmla="*/ 662 w 2018"/>
                  <a:gd name="T95" fmla="*/ 687 h 1779"/>
                  <a:gd name="T96" fmla="*/ 421 w 2018"/>
                  <a:gd name="T97" fmla="*/ 1724 h 1779"/>
                  <a:gd name="T98" fmla="*/ 421 w 2018"/>
                  <a:gd name="T99" fmla="*/ 1724 h 1779"/>
                  <a:gd name="T100" fmla="*/ 462 w 2018"/>
                  <a:gd name="T101" fmla="*/ 1188 h 1779"/>
                  <a:gd name="T102" fmla="*/ 439 w 2018"/>
                  <a:gd name="T103" fmla="*/ 1710 h 1779"/>
                  <a:gd name="T104" fmla="*/ 233 w 2018"/>
                  <a:gd name="T105" fmla="*/ 250 h 1779"/>
                  <a:gd name="T106" fmla="*/ 447 w 2018"/>
                  <a:gd name="T107" fmla="*/ 418 h 1779"/>
                  <a:gd name="T108" fmla="*/ 98 w 2018"/>
                  <a:gd name="T109" fmla="*/ 306 h 1779"/>
                  <a:gd name="T110" fmla="*/ 251 w 2018"/>
                  <a:gd name="T111" fmla="*/ 530 h 1779"/>
                  <a:gd name="T112" fmla="*/ 162 w 2018"/>
                  <a:gd name="T113" fmla="*/ 798 h 1779"/>
                  <a:gd name="T114" fmla="*/ 447 w 2018"/>
                  <a:gd name="T115" fmla="*/ 1071 h 1779"/>
                  <a:gd name="T116" fmla="*/ 274 w 2018"/>
                  <a:gd name="T117" fmla="*/ 1339 h 1779"/>
                  <a:gd name="T118" fmla="*/ 88 w 2018"/>
                  <a:gd name="T119" fmla="*/ 1294 h 1779"/>
                  <a:gd name="T120" fmla="*/ 176 w 2018"/>
                  <a:gd name="T121" fmla="*/ 1257 h 1779"/>
                  <a:gd name="T122" fmla="*/ 102 w 2018"/>
                  <a:gd name="T123" fmla="*/ 449 h 1779"/>
                  <a:gd name="T124" fmla="*/ 153 w 2018"/>
                  <a:gd name="T125" fmla="*/ 1049 h 1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8" h="1779">
                    <a:moveTo>
                      <a:pt x="423" y="1682"/>
                    </a:moveTo>
                    <a:cubicBezTo>
                      <a:pt x="426" y="1647"/>
                      <a:pt x="425" y="1627"/>
                      <a:pt x="429" y="1590"/>
                    </a:cubicBezTo>
                    <a:cubicBezTo>
                      <a:pt x="422" y="1584"/>
                      <a:pt x="416" y="1576"/>
                      <a:pt x="406" y="1573"/>
                    </a:cubicBezTo>
                    <a:cubicBezTo>
                      <a:pt x="350" y="1476"/>
                      <a:pt x="279" y="1393"/>
                      <a:pt x="213" y="1306"/>
                    </a:cubicBezTo>
                    <a:cubicBezTo>
                      <a:pt x="205" y="1355"/>
                      <a:pt x="66" y="1356"/>
                      <a:pt x="74" y="1290"/>
                    </a:cubicBezTo>
                    <a:cubicBezTo>
                      <a:pt x="88" y="1284"/>
                      <a:pt x="90" y="1261"/>
                      <a:pt x="108" y="1265"/>
                    </a:cubicBezTo>
                    <a:cubicBezTo>
                      <a:pt x="110" y="1209"/>
                      <a:pt x="106" y="1158"/>
                      <a:pt x="110" y="1108"/>
                    </a:cubicBezTo>
                    <a:cubicBezTo>
                      <a:pt x="111" y="1093"/>
                      <a:pt x="115" y="1078"/>
                      <a:pt x="115" y="1063"/>
                    </a:cubicBezTo>
                    <a:cubicBezTo>
                      <a:pt x="115" y="1027"/>
                      <a:pt x="108" y="994"/>
                      <a:pt x="106" y="959"/>
                    </a:cubicBezTo>
                    <a:cubicBezTo>
                      <a:pt x="103" y="921"/>
                      <a:pt x="98" y="883"/>
                      <a:pt x="96" y="843"/>
                    </a:cubicBezTo>
                    <a:cubicBezTo>
                      <a:pt x="96" y="837"/>
                      <a:pt x="98" y="833"/>
                      <a:pt x="102" y="832"/>
                    </a:cubicBezTo>
                    <a:cubicBezTo>
                      <a:pt x="93" y="789"/>
                      <a:pt x="107" y="748"/>
                      <a:pt x="102" y="708"/>
                    </a:cubicBezTo>
                    <a:cubicBezTo>
                      <a:pt x="91" y="620"/>
                      <a:pt x="93" y="526"/>
                      <a:pt x="82" y="432"/>
                    </a:cubicBezTo>
                    <a:cubicBezTo>
                      <a:pt x="95" y="413"/>
                      <a:pt x="82" y="391"/>
                      <a:pt x="80" y="367"/>
                    </a:cubicBezTo>
                    <a:cubicBezTo>
                      <a:pt x="78" y="341"/>
                      <a:pt x="82" y="313"/>
                      <a:pt x="82" y="285"/>
                    </a:cubicBezTo>
                    <a:cubicBezTo>
                      <a:pt x="82" y="256"/>
                      <a:pt x="67" y="231"/>
                      <a:pt x="72" y="202"/>
                    </a:cubicBezTo>
                    <a:cubicBezTo>
                      <a:pt x="67" y="195"/>
                      <a:pt x="62" y="188"/>
                      <a:pt x="49" y="189"/>
                    </a:cubicBezTo>
                    <a:cubicBezTo>
                      <a:pt x="45" y="172"/>
                      <a:pt x="28" y="175"/>
                      <a:pt x="19" y="163"/>
                    </a:cubicBezTo>
                    <a:cubicBezTo>
                      <a:pt x="0" y="138"/>
                      <a:pt x="23" y="106"/>
                      <a:pt x="49" y="99"/>
                    </a:cubicBezTo>
                    <a:cubicBezTo>
                      <a:pt x="55" y="98"/>
                      <a:pt x="57" y="103"/>
                      <a:pt x="61" y="106"/>
                    </a:cubicBezTo>
                    <a:cubicBezTo>
                      <a:pt x="171" y="85"/>
                      <a:pt x="282" y="98"/>
                      <a:pt x="396" y="75"/>
                    </a:cubicBezTo>
                    <a:cubicBezTo>
                      <a:pt x="461" y="83"/>
                      <a:pt x="527" y="59"/>
                      <a:pt x="590" y="67"/>
                    </a:cubicBezTo>
                    <a:cubicBezTo>
                      <a:pt x="606" y="65"/>
                      <a:pt x="624" y="62"/>
                      <a:pt x="643" y="59"/>
                    </a:cubicBezTo>
                    <a:cubicBezTo>
                      <a:pt x="661" y="57"/>
                      <a:pt x="684" y="50"/>
                      <a:pt x="700" y="52"/>
                    </a:cubicBezTo>
                    <a:cubicBezTo>
                      <a:pt x="712" y="53"/>
                      <a:pt x="722" y="67"/>
                      <a:pt x="733" y="61"/>
                    </a:cubicBezTo>
                    <a:cubicBezTo>
                      <a:pt x="769" y="92"/>
                      <a:pt x="828" y="90"/>
                      <a:pt x="864" y="122"/>
                    </a:cubicBezTo>
                    <a:cubicBezTo>
                      <a:pt x="894" y="127"/>
                      <a:pt x="920" y="143"/>
                      <a:pt x="947" y="153"/>
                    </a:cubicBezTo>
                    <a:cubicBezTo>
                      <a:pt x="974" y="164"/>
                      <a:pt x="1002" y="173"/>
                      <a:pt x="1029" y="183"/>
                    </a:cubicBezTo>
                    <a:cubicBezTo>
                      <a:pt x="1044" y="189"/>
                      <a:pt x="1058" y="198"/>
                      <a:pt x="1074" y="202"/>
                    </a:cubicBezTo>
                    <a:cubicBezTo>
                      <a:pt x="1087" y="207"/>
                      <a:pt x="1101" y="206"/>
                      <a:pt x="1113" y="210"/>
                    </a:cubicBezTo>
                    <a:cubicBezTo>
                      <a:pt x="1143" y="222"/>
                      <a:pt x="1172" y="236"/>
                      <a:pt x="1201" y="240"/>
                    </a:cubicBezTo>
                    <a:cubicBezTo>
                      <a:pt x="1249" y="267"/>
                      <a:pt x="1305" y="263"/>
                      <a:pt x="1360" y="285"/>
                    </a:cubicBezTo>
                    <a:cubicBezTo>
                      <a:pt x="1366" y="300"/>
                      <a:pt x="1369" y="306"/>
                      <a:pt x="1368" y="326"/>
                    </a:cubicBezTo>
                    <a:cubicBezTo>
                      <a:pt x="1342" y="358"/>
                      <a:pt x="1283" y="345"/>
                      <a:pt x="1233" y="353"/>
                    </a:cubicBezTo>
                    <a:cubicBezTo>
                      <a:pt x="1183" y="418"/>
                      <a:pt x="1148" y="496"/>
                      <a:pt x="1107" y="569"/>
                    </a:cubicBezTo>
                    <a:cubicBezTo>
                      <a:pt x="1130" y="564"/>
                      <a:pt x="1153" y="553"/>
                      <a:pt x="1178" y="547"/>
                    </a:cubicBezTo>
                    <a:cubicBezTo>
                      <a:pt x="1238" y="534"/>
                      <a:pt x="1305" y="534"/>
                      <a:pt x="1360" y="520"/>
                    </a:cubicBezTo>
                    <a:cubicBezTo>
                      <a:pt x="1368" y="519"/>
                      <a:pt x="1371" y="523"/>
                      <a:pt x="1378" y="524"/>
                    </a:cubicBezTo>
                    <a:cubicBezTo>
                      <a:pt x="1378" y="516"/>
                      <a:pt x="1374" y="512"/>
                      <a:pt x="1374" y="504"/>
                    </a:cubicBezTo>
                    <a:cubicBezTo>
                      <a:pt x="1389" y="413"/>
                      <a:pt x="1392" y="317"/>
                      <a:pt x="1435" y="251"/>
                    </a:cubicBezTo>
                    <a:cubicBezTo>
                      <a:pt x="1404" y="217"/>
                      <a:pt x="1431" y="162"/>
                      <a:pt x="1443" y="112"/>
                    </a:cubicBezTo>
                    <a:cubicBezTo>
                      <a:pt x="1451" y="78"/>
                      <a:pt x="1451" y="20"/>
                      <a:pt x="1474" y="8"/>
                    </a:cubicBezTo>
                    <a:cubicBezTo>
                      <a:pt x="1489" y="0"/>
                      <a:pt x="1525" y="6"/>
                      <a:pt x="1544" y="8"/>
                    </a:cubicBezTo>
                    <a:cubicBezTo>
                      <a:pt x="1571" y="12"/>
                      <a:pt x="1592" y="18"/>
                      <a:pt x="1625" y="24"/>
                    </a:cubicBezTo>
                    <a:cubicBezTo>
                      <a:pt x="1640" y="27"/>
                      <a:pt x="1654" y="35"/>
                      <a:pt x="1672" y="40"/>
                    </a:cubicBezTo>
                    <a:cubicBezTo>
                      <a:pt x="1703" y="49"/>
                      <a:pt x="1738" y="52"/>
                      <a:pt x="1772" y="59"/>
                    </a:cubicBezTo>
                    <a:cubicBezTo>
                      <a:pt x="1788" y="63"/>
                      <a:pt x="1803" y="71"/>
                      <a:pt x="1819" y="75"/>
                    </a:cubicBezTo>
                    <a:cubicBezTo>
                      <a:pt x="1842" y="81"/>
                      <a:pt x="1865" y="79"/>
                      <a:pt x="1886" y="83"/>
                    </a:cubicBezTo>
                    <a:cubicBezTo>
                      <a:pt x="1894" y="84"/>
                      <a:pt x="1901" y="91"/>
                      <a:pt x="1909" y="93"/>
                    </a:cubicBezTo>
                    <a:cubicBezTo>
                      <a:pt x="1915" y="94"/>
                      <a:pt x="1921" y="91"/>
                      <a:pt x="1927" y="93"/>
                    </a:cubicBezTo>
                    <a:cubicBezTo>
                      <a:pt x="1947" y="99"/>
                      <a:pt x="1971" y="121"/>
                      <a:pt x="1987" y="118"/>
                    </a:cubicBezTo>
                    <a:cubicBezTo>
                      <a:pt x="1992" y="135"/>
                      <a:pt x="2011" y="143"/>
                      <a:pt x="2013" y="163"/>
                    </a:cubicBezTo>
                    <a:cubicBezTo>
                      <a:pt x="2015" y="185"/>
                      <a:pt x="2001" y="202"/>
                      <a:pt x="1987" y="216"/>
                    </a:cubicBezTo>
                    <a:cubicBezTo>
                      <a:pt x="1995" y="239"/>
                      <a:pt x="2018" y="244"/>
                      <a:pt x="2015" y="269"/>
                    </a:cubicBezTo>
                    <a:cubicBezTo>
                      <a:pt x="2013" y="282"/>
                      <a:pt x="1993" y="303"/>
                      <a:pt x="1984" y="322"/>
                    </a:cubicBezTo>
                    <a:cubicBezTo>
                      <a:pt x="1974" y="340"/>
                      <a:pt x="1965" y="359"/>
                      <a:pt x="1958" y="375"/>
                    </a:cubicBezTo>
                    <a:cubicBezTo>
                      <a:pt x="1950" y="395"/>
                      <a:pt x="1948" y="415"/>
                      <a:pt x="1940" y="434"/>
                    </a:cubicBezTo>
                    <a:cubicBezTo>
                      <a:pt x="1937" y="443"/>
                      <a:pt x="1930" y="450"/>
                      <a:pt x="1927" y="459"/>
                    </a:cubicBezTo>
                    <a:cubicBezTo>
                      <a:pt x="1923" y="469"/>
                      <a:pt x="1922" y="481"/>
                      <a:pt x="1919" y="493"/>
                    </a:cubicBezTo>
                    <a:cubicBezTo>
                      <a:pt x="1909" y="525"/>
                      <a:pt x="1891" y="560"/>
                      <a:pt x="1887" y="593"/>
                    </a:cubicBezTo>
                    <a:cubicBezTo>
                      <a:pt x="1883" y="636"/>
                      <a:pt x="1889" y="691"/>
                      <a:pt x="1884" y="736"/>
                    </a:cubicBezTo>
                    <a:cubicBezTo>
                      <a:pt x="1870" y="856"/>
                      <a:pt x="1876" y="1013"/>
                      <a:pt x="1876" y="1139"/>
                    </a:cubicBezTo>
                    <a:cubicBezTo>
                      <a:pt x="1876" y="1154"/>
                      <a:pt x="1874" y="1176"/>
                      <a:pt x="1874" y="1198"/>
                    </a:cubicBezTo>
                    <a:cubicBezTo>
                      <a:pt x="1874" y="1244"/>
                      <a:pt x="1875" y="1265"/>
                      <a:pt x="1838" y="1281"/>
                    </a:cubicBezTo>
                    <a:cubicBezTo>
                      <a:pt x="1822" y="1281"/>
                      <a:pt x="1824" y="1276"/>
                      <a:pt x="1811" y="1281"/>
                    </a:cubicBezTo>
                    <a:cubicBezTo>
                      <a:pt x="1804" y="1268"/>
                      <a:pt x="1797" y="1268"/>
                      <a:pt x="1786" y="1261"/>
                    </a:cubicBezTo>
                    <a:cubicBezTo>
                      <a:pt x="1776" y="1142"/>
                      <a:pt x="1811" y="977"/>
                      <a:pt x="1793" y="859"/>
                    </a:cubicBezTo>
                    <a:cubicBezTo>
                      <a:pt x="1687" y="893"/>
                      <a:pt x="1577" y="929"/>
                      <a:pt x="1480" y="971"/>
                    </a:cubicBezTo>
                    <a:cubicBezTo>
                      <a:pt x="1461" y="967"/>
                      <a:pt x="1452" y="981"/>
                      <a:pt x="1437" y="987"/>
                    </a:cubicBezTo>
                    <a:cubicBezTo>
                      <a:pt x="1431" y="989"/>
                      <a:pt x="1426" y="986"/>
                      <a:pt x="1421" y="989"/>
                    </a:cubicBezTo>
                    <a:cubicBezTo>
                      <a:pt x="1388" y="1002"/>
                      <a:pt x="1392" y="1009"/>
                      <a:pt x="1388" y="1043"/>
                    </a:cubicBezTo>
                    <a:cubicBezTo>
                      <a:pt x="1387" y="1052"/>
                      <a:pt x="1382" y="1060"/>
                      <a:pt x="1382" y="1069"/>
                    </a:cubicBezTo>
                    <a:cubicBezTo>
                      <a:pt x="1376" y="1160"/>
                      <a:pt x="1371" y="1263"/>
                      <a:pt x="1364" y="1355"/>
                    </a:cubicBezTo>
                    <a:cubicBezTo>
                      <a:pt x="1362" y="1381"/>
                      <a:pt x="1357" y="1403"/>
                      <a:pt x="1362" y="1428"/>
                    </a:cubicBezTo>
                    <a:cubicBezTo>
                      <a:pt x="1350" y="1446"/>
                      <a:pt x="1331" y="1457"/>
                      <a:pt x="1309" y="1465"/>
                    </a:cubicBezTo>
                    <a:cubicBezTo>
                      <a:pt x="1302" y="1452"/>
                      <a:pt x="1278" y="1447"/>
                      <a:pt x="1270" y="1433"/>
                    </a:cubicBezTo>
                    <a:cubicBezTo>
                      <a:pt x="1271" y="1436"/>
                      <a:pt x="1266" y="1414"/>
                      <a:pt x="1266" y="1414"/>
                    </a:cubicBezTo>
                    <a:cubicBezTo>
                      <a:pt x="1266" y="1406"/>
                      <a:pt x="1270" y="1406"/>
                      <a:pt x="1272" y="1398"/>
                    </a:cubicBezTo>
                    <a:cubicBezTo>
                      <a:pt x="1275" y="1386"/>
                      <a:pt x="1274" y="1367"/>
                      <a:pt x="1276" y="1351"/>
                    </a:cubicBezTo>
                    <a:cubicBezTo>
                      <a:pt x="1278" y="1336"/>
                      <a:pt x="1279" y="1319"/>
                      <a:pt x="1280" y="1302"/>
                    </a:cubicBezTo>
                    <a:cubicBezTo>
                      <a:pt x="1283" y="1234"/>
                      <a:pt x="1285" y="1156"/>
                      <a:pt x="1288" y="1089"/>
                    </a:cubicBezTo>
                    <a:cubicBezTo>
                      <a:pt x="1289" y="1067"/>
                      <a:pt x="1291" y="1048"/>
                      <a:pt x="1292" y="1030"/>
                    </a:cubicBezTo>
                    <a:cubicBezTo>
                      <a:pt x="1292" y="994"/>
                      <a:pt x="1293" y="970"/>
                      <a:pt x="1268" y="951"/>
                    </a:cubicBezTo>
                    <a:cubicBezTo>
                      <a:pt x="1204" y="902"/>
                      <a:pt x="1120" y="869"/>
                      <a:pt x="1058" y="818"/>
                    </a:cubicBezTo>
                    <a:cubicBezTo>
                      <a:pt x="1049" y="949"/>
                      <a:pt x="1052" y="1061"/>
                      <a:pt x="1056" y="1185"/>
                    </a:cubicBezTo>
                    <a:cubicBezTo>
                      <a:pt x="1057" y="1195"/>
                      <a:pt x="1052" y="1207"/>
                      <a:pt x="1052" y="1218"/>
                    </a:cubicBezTo>
                    <a:cubicBezTo>
                      <a:pt x="1053" y="1225"/>
                      <a:pt x="1056" y="1234"/>
                      <a:pt x="1056" y="1241"/>
                    </a:cubicBezTo>
                    <a:cubicBezTo>
                      <a:pt x="1057" y="1265"/>
                      <a:pt x="1051" y="1290"/>
                      <a:pt x="1050" y="1314"/>
                    </a:cubicBezTo>
                    <a:cubicBezTo>
                      <a:pt x="1050" y="1392"/>
                      <a:pt x="1053" y="1471"/>
                      <a:pt x="1056" y="1557"/>
                    </a:cubicBezTo>
                    <a:cubicBezTo>
                      <a:pt x="1074" y="1567"/>
                      <a:pt x="1084" y="1584"/>
                      <a:pt x="1099" y="1596"/>
                    </a:cubicBezTo>
                    <a:cubicBezTo>
                      <a:pt x="1101" y="1603"/>
                      <a:pt x="1094" y="1626"/>
                      <a:pt x="1088" y="1633"/>
                    </a:cubicBezTo>
                    <a:cubicBezTo>
                      <a:pt x="1074" y="1648"/>
                      <a:pt x="959" y="1686"/>
                      <a:pt x="935" y="1641"/>
                    </a:cubicBezTo>
                    <a:cubicBezTo>
                      <a:pt x="921" y="1616"/>
                      <a:pt x="935" y="1567"/>
                      <a:pt x="980" y="1571"/>
                    </a:cubicBezTo>
                    <a:cubicBezTo>
                      <a:pt x="986" y="1457"/>
                      <a:pt x="981" y="1337"/>
                      <a:pt x="974" y="1218"/>
                    </a:cubicBezTo>
                    <a:cubicBezTo>
                      <a:pt x="962" y="1215"/>
                      <a:pt x="953" y="1209"/>
                      <a:pt x="947" y="1216"/>
                    </a:cubicBezTo>
                    <a:cubicBezTo>
                      <a:pt x="928" y="1206"/>
                      <a:pt x="936" y="1203"/>
                      <a:pt x="917" y="1194"/>
                    </a:cubicBezTo>
                    <a:cubicBezTo>
                      <a:pt x="915" y="1182"/>
                      <a:pt x="924" y="1171"/>
                      <a:pt x="927" y="1157"/>
                    </a:cubicBezTo>
                    <a:cubicBezTo>
                      <a:pt x="934" y="1120"/>
                      <a:pt x="932" y="1072"/>
                      <a:pt x="937" y="1030"/>
                    </a:cubicBezTo>
                    <a:cubicBezTo>
                      <a:pt x="939" y="1015"/>
                      <a:pt x="942" y="1004"/>
                      <a:pt x="943" y="981"/>
                    </a:cubicBezTo>
                    <a:cubicBezTo>
                      <a:pt x="944" y="930"/>
                      <a:pt x="960" y="861"/>
                      <a:pt x="964" y="812"/>
                    </a:cubicBezTo>
                    <a:cubicBezTo>
                      <a:pt x="966" y="798"/>
                      <a:pt x="963" y="782"/>
                      <a:pt x="964" y="767"/>
                    </a:cubicBezTo>
                    <a:cubicBezTo>
                      <a:pt x="967" y="742"/>
                      <a:pt x="978" y="712"/>
                      <a:pt x="976" y="679"/>
                    </a:cubicBezTo>
                    <a:cubicBezTo>
                      <a:pt x="986" y="675"/>
                      <a:pt x="983" y="661"/>
                      <a:pt x="984" y="653"/>
                    </a:cubicBezTo>
                    <a:cubicBezTo>
                      <a:pt x="940" y="656"/>
                      <a:pt x="901" y="662"/>
                      <a:pt x="860" y="665"/>
                    </a:cubicBezTo>
                    <a:cubicBezTo>
                      <a:pt x="813" y="669"/>
                      <a:pt x="766" y="676"/>
                      <a:pt x="713" y="685"/>
                    </a:cubicBezTo>
                    <a:cubicBezTo>
                      <a:pt x="715" y="811"/>
                      <a:pt x="723" y="931"/>
                      <a:pt x="709" y="1049"/>
                    </a:cubicBezTo>
                    <a:cubicBezTo>
                      <a:pt x="726" y="1070"/>
                      <a:pt x="761" y="1083"/>
                      <a:pt x="745" y="1128"/>
                    </a:cubicBezTo>
                    <a:cubicBezTo>
                      <a:pt x="718" y="1153"/>
                      <a:pt x="679" y="1130"/>
                      <a:pt x="639" y="1134"/>
                    </a:cubicBezTo>
                    <a:cubicBezTo>
                      <a:pt x="633" y="1129"/>
                      <a:pt x="627" y="1126"/>
                      <a:pt x="621" y="1122"/>
                    </a:cubicBezTo>
                    <a:cubicBezTo>
                      <a:pt x="614" y="1095"/>
                      <a:pt x="622" y="1058"/>
                      <a:pt x="647" y="1063"/>
                    </a:cubicBezTo>
                    <a:cubicBezTo>
                      <a:pt x="658" y="957"/>
                      <a:pt x="636" y="814"/>
                      <a:pt x="649" y="691"/>
                    </a:cubicBezTo>
                    <a:cubicBezTo>
                      <a:pt x="608" y="698"/>
                      <a:pt x="580" y="702"/>
                      <a:pt x="537" y="706"/>
                    </a:cubicBezTo>
                    <a:cubicBezTo>
                      <a:pt x="530" y="825"/>
                      <a:pt x="530" y="950"/>
                      <a:pt x="527" y="1034"/>
                    </a:cubicBezTo>
                    <a:cubicBezTo>
                      <a:pt x="522" y="1206"/>
                      <a:pt x="502" y="1478"/>
                      <a:pt x="521" y="1694"/>
                    </a:cubicBezTo>
                    <a:cubicBezTo>
                      <a:pt x="532" y="1692"/>
                      <a:pt x="569" y="1710"/>
                      <a:pt x="556" y="1741"/>
                    </a:cubicBezTo>
                    <a:cubicBezTo>
                      <a:pt x="552" y="1751"/>
                      <a:pt x="540" y="1753"/>
                      <a:pt x="527" y="1761"/>
                    </a:cubicBezTo>
                    <a:cubicBezTo>
                      <a:pt x="522" y="1764"/>
                      <a:pt x="518" y="1771"/>
                      <a:pt x="513" y="1773"/>
                    </a:cubicBezTo>
                    <a:cubicBezTo>
                      <a:pt x="507" y="1775"/>
                      <a:pt x="491" y="1774"/>
                      <a:pt x="476" y="1775"/>
                    </a:cubicBezTo>
                    <a:cubicBezTo>
                      <a:pt x="466" y="1775"/>
                      <a:pt x="453" y="1779"/>
                      <a:pt x="447" y="1779"/>
                    </a:cubicBezTo>
                    <a:cubicBezTo>
                      <a:pt x="444" y="1778"/>
                      <a:pt x="405" y="1767"/>
                      <a:pt x="402" y="1765"/>
                    </a:cubicBezTo>
                    <a:cubicBezTo>
                      <a:pt x="375" y="1747"/>
                      <a:pt x="384" y="1691"/>
                      <a:pt x="423" y="1682"/>
                    </a:cubicBezTo>
                    <a:close/>
                    <a:moveTo>
                      <a:pt x="1829" y="344"/>
                    </a:moveTo>
                    <a:cubicBezTo>
                      <a:pt x="1844" y="349"/>
                      <a:pt x="1875" y="369"/>
                      <a:pt x="1891" y="363"/>
                    </a:cubicBezTo>
                    <a:cubicBezTo>
                      <a:pt x="1896" y="361"/>
                      <a:pt x="1909" y="342"/>
                      <a:pt x="1913" y="334"/>
                    </a:cubicBezTo>
                    <a:cubicBezTo>
                      <a:pt x="1923" y="312"/>
                      <a:pt x="1930" y="284"/>
                      <a:pt x="1944" y="257"/>
                    </a:cubicBezTo>
                    <a:cubicBezTo>
                      <a:pt x="1961" y="225"/>
                      <a:pt x="1986" y="197"/>
                      <a:pt x="1997" y="165"/>
                    </a:cubicBezTo>
                    <a:cubicBezTo>
                      <a:pt x="1996" y="163"/>
                      <a:pt x="1995" y="161"/>
                      <a:pt x="1993" y="159"/>
                    </a:cubicBezTo>
                    <a:cubicBezTo>
                      <a:pt x="1985" y="158"/>
                      <a:pt x="1980" y="145"/>
                      <a:pt x="1974" y="136"/>
                    </a:cubicBezTo>
                    <a:cubicBezTo>
                      <a:pt x="1956" y="131"/>
                      <a:pt x="1942" y="112"/>
                      <a:pt x="1925" y="106"/>
                    </a:cubicBezTo>
                    <a:cubicBezTo>
                      <a:pt x="1916" y="104"/>
                      <a:pt x="1906" y="106"/>
                      <a:pt x="1897" y="104"/>
                    </a:cubicBezTo>
                    <a:cubicBezTo>
                      <a:pt x="1877" y="100"/>
                      <a:pt x="1858" y="94"/>
                      <a:pt x="1837" y="91"/>
                    </a:cubicBezTo>
                    <a:cubicBezTo>
                      <a:pt x="1813" y="88"/>
                      <a:pt x="1793" y="80"/>
                      <a:pt x="1770" y="75"/>
                    </a:cubicBezTo>
                    <a:cubicBezTo>
                      <a:pt x="1688" y="57"/>
                      <a:pt x="1605" y="34"/>
                      <a:pt x="1529" y="24"/>
                    </a:cubicBezTo>
                    <a:cubicBezTo>
                      <a:pt x="1511" y="22"/>
                      <a:pt x="1492" y="20"/>
                      <a:pt x="1476" y="30"/>
                    </a:cubicBezTo>
                    <a:cubicBezTo>
                      <a:pt x="1463" y="87"/>
                      <a:pt x="1449" y="147"/>
                      <a:pt x="1433" y="210"/>
                    </a:cubicBezTo>
                    <a:cubicBezTo>
                      <a:pt x="1439" y="218"/>
                      <a:pt x="1444" y="233"/>
                      <a:pt x="1454" y="238"/>
                    </a:cubicBezTo>
                    <a:cubicBezTo>
                      <a:pt x="1463" y="242"/>
                      <a:pt x="1471" y="236"/>
                      <a:pt x="1482" y="238"/>
                    </a:cubicBezTo>
                    <a:cubicBezTo>
                      <a:pt x="1491" y="239"/>
                      <a:pt x="1502" y="246"/>
                      <a:pt x="1513" y="248"/>
                    </a:cubicBezTo>
                    <a:cubicBezTo>
                      <a:pt x="1555" y="253"/>
                      <a:pt x="1608" y="258"/>
                      <a:pt x="1646" y="267"/>
                    </a:cubicBezTo>
                    <a:cubicBezTo>
                      <a:pt x="1670" y="273"/>
                      <a:pt x="1691" y="285"/>
                      <a:pt x="1709" y="293"/>
                    </a:cubicBezTo>
                    <a:cubicBezTo>
                      <a:pt x="1731" y="301"/>
                      <a:pt x="1750" y="307"/>
                      <a:pt x="1770" y="318"/>
                    </a:cubicBezTo>
                    <a:cubicBezTo>
                      <a:pt x="1787" y="323"/>
                      <a:pt x="1806" y="335"/>
                      <a:pt x="1829" y="344"/>
                    </a:cubicBezTo>
                    <a:close/>
                    <a:moveTo>
                      <a:pt x="1858" y="1153"/>
                    </a:moveTo>
                    <a:cubicBezTo>
                      <a:pt x="1855" y="1062"/>
                      <a:pt x="1858" y="978"/>
                      <a:pt x="1856" y="906"/>
                    </a:cubicBezTo>
                    <a:cubicBezTo>
                      <a:pt x="1854" y="835"/>
                      <a:pt x="1867" y="751"/>
                      <a:pt x="1866" y="675"/>
                    </a:cubicBezTo>
                    <a:cubicBezTo>
                      <a:pt x="1865" y="611"/>
                      <a:pt x="1883" y="548"/>
                      <a:pt x="1895" y="485"/>
                    </a:cubicBezTo>
                    <a:cubicBezTo>
                      <a:pt x="1907" y="425"/>
                      <a:pt x="1938" y="365"/>
                      <a:pt x="1968" y="316"/>
                    </a:cubicBezTo>
                    <a:cubicBezTo>
                      <a:pt x="1976" y="302"/>
                      <a:pt x="2002" y="266"/>
                      <a:pt x="1997" y="261"/>
                    </a:cubicBezTo>
                    <a:cubicBezTo>
                      <a:pt x="1991" y="255"/>
                      <a:pt x="1994" y="245"/>
                      <a:pt x="1982" y="238"/>
                    </a:cubicBezTo>
                    <a:cubicBezTo>
                      <a:pt x="1945" y="322"/>
                      <a:pt x="1887" y="408"/>
                      <a:pt x="1886" y="510"/>
                    </a:cubicBezTo>
                    <a:cubicBezTo>
                      <a:pt x="1878" y="523"/>
                      <a:pt x="1879" y="527"/>
                      <a:pt x="1878" y="553"/>
                    </a:cubicBezTo>
                    <a:cubicBezTo>
                      <a:pt x="1862" y="570"/>
                      <a:pt x="1868" y="592"/>
                      <a:pt x="1862" y="622"/>
                    </a:cubicBezTo>
                    <a:cubicBezTo>
                      <a:pt x="1856" y="652"/>
                      <a:pt x="1845" y="692"/>
                      <a:pt x="1842" y="718"/>
                    </a:cubicBezTo>
                    <a:cubicBezTo>
                      <a:pt x="1840" y="741"/>
                      <a:pt x="1843" y="773"/>
                      <a:pt x="1829" y="787"/>
                    </a:cubicBezTo>
                    <a:cubicBezTo>
                      <a:pt x="1817" y="798"/>
                      <a:pt x="1788" y="806"/>
                      <a:pt x="1766" y="816"/>
                    </a:cubicBezTo>
                    <a:cubicBezTo>
                      <a:pt x="1716" y="838"/>
                      <a:pt x="1682" y="856"/>
                      <a:pt x="1633" y="875"/>
                    </a:cubicBezTo>
                    <a:cubicBezTo>
                      <a:pt x="1610" y="884"/>
                      <a:pt x="1584" y="895"/>
                      <a:pt x="1560" y="900"/>
                    </a:cubicBezTo>
                    <a:cubicBezTo>
                      <a:pt x="1548" y="903"/>
                      <a:pt x="1538" y="902"/>
                      <a:pt x="1527" y="906"/>
                    </a:cubicBezTo>
                    <a:cubicBezTo>
                      <a:pt x="1494" y="917"/>
                      <a:pt x="1462" y="930"/>
                      <a:pt x="1431" y="941"/>
                    </a:cubicBezTo>
                    <a:cubicBezTo>
                      <a:pt x="1393" y="955"/>
                      <a:pt x="1351" y="948"/>
                      <a:pt x="1337" y="987"/>
                    </a:cubicBezTo>
                    <a:cubicBezTo>
                      <a:pt x="1342" y="1108"/>
                      <a:pt x="1321" y="1270"/>
                      <a:pt x="1315" y="1420"/>
                    </a:cubicBezTo>
                    <a:cubicBezTo>
                      <a:pt x="1328" y="1416"/>
                      <a:pt x="1334" y="1406"/>
                      <a:pt x="1343" y="1398"/>
                    </a:cubicBezTo>
                    <a:cubicBezTo>
                      <a:pt x="1353" y="1270"/>
                      <a:pt x="1364" y="1121"/>
                      <a:pt x="1370" y="996"/>
                    </a:cubicBezTo>
                    <a:cubicBezTo>
                      <a:pt x="1392" y="982"/>
                      <a:pt x="1419" y="972"/>
                      <a:pt x="1450" y="967"/>
                    </a:cubicBezTo>
                    <a:cubicBezTo>
                      <a:pt x="1500" y="942"/>
                      <a:pt x="1544" y="922"/>
                      <a:pt x="1595" y="906"/>
                    </a:cubicBezTo>
                    <a:cubicBezTo>
                      <a:pt x="1623" y="897"/>
                      <a:pt x="1653" y="895"/>
                      <a:pt x="1680" y="885"/>
                    </a:cubicBezTo>
                    <a:cubicBezTo>
                      <a:pt x="1691" y="880"/>
                      <a:pt x="1700" y="871"/>
                      <a:pt x="1711" y="867"/>
                    </a:cubicBezTo>
                    <a:cubicBezTo>
                      <a:pt x="1750" y="853"/>
                      <a:pt x="1791" y="841"/>
                      <a:pt x="1833" y="826"/>
                    </a:cubicBezTo>
                    <a:cubicBezTo>
                      <a:pt x="1848" y="909"/>
                      <a:pt x="1833" y="986"/>
                      <a:pt x="1831" y="1057"/>
                    </a:cubicBezTo>
                    <a:cubicBezTo>
                      <a:pt x="1828" y="1117"/>
                      <a:pt x="1822" y="1174"/>
                      <a:pt x="1829" y="1241"/>
                    </a:cubicBezTo>
                    <a:cubicBezTo>
                      <a:pt x="1868" y="1229"/>
                      <a:pt x="1859" y="1192"/>
                      <a:pt x="1858" y="1153"/>
                    </a:cubicBezTo>
                    <a:close/>
                    <a:moveTo>
                      <a:pt x="1880" y="385"/>
                    </a:moveTo>
                    <a:cubicBezTo>
                      <a:pt x="1855" y="483"/>
                      <a:pt x="1817" y="561"/>
                      <a:pt x="1813" y="671"/>
                    </a:cubicBezTo>
                    <a:cubicBezTo>
                      <a:pt x="1813" y="677"/>
                      <a:pt x="1809" y="679"/>
                      <a:pt x="1807" y="683"/>
                    </a:cubicBezTo>
                    <a:cubicBezTo>
                      <a:pt x="1820" y="682"/>
                      <a:pt x="1817" y="698"/>
                      <a:pt x="1829" y="698"/>
                    </a:cubicBezTo>
                    <a:cubicBezTo>
                      <a:pt x="1837" y="664"/>
                      <a:pt x="1840" y="622"/>
                      <a:pt x="1846" y="585"/>
                    </a:cubicBezTo>
                    <a:cubicBezTo>
                      <a:pt x="1851" y="561"/>
                      <a:pt x="1862" y="539"/>
                      <a:pt x="1856" y="520"/>
                    </a:cubicBezTo>
                    <a:cubicBezTo>
                      <a:pt x="1871" y="473"/>
                      <a:pt x="1885" y="431"/>
                      <a:pt x="1897" y="383"/>
                    </a:cubicBezTo>
                    <a:cubicBezTo>
                      <a:pt x="1893" y="395"/>
                      <a:pt x="1885" y="382"/>
                      <a:pt x="1880" y="385"/>
                    </a:cubicBezTo>
                    <a:close/>
                    <a:moveTo>
                      <a:pt x="1554" y="559"/>
                    </a:moveTo>
                    <a:cubicBezTo>
                      <a:pt x="1561" y="561"/>
                      <a:pt x="1568" y="561"/>
                      <a:pt x="1574" y="563"/>
                    </a:cubicBezTo>
                    <a:cubicBezTo>
                      <a:pt x="1597" y="570"/>
                      <a:pt x="1621" y="584"/>
                      <a:pt x="1646" y="593"/>
                    </a:cubicBezTo>
                    <a:cubicBezTo>
                      <a:pt x="1662" y="598"/>
                      <a:pt x="1680" y="598"/>
                      <a:pt x="1695" y="604"/>
                    </a:cubicBezTo>
                    <a:cubicBezTo>
                      <a:pt x="1706" y="609"/>
                      <a:pt x="1713" y="621"/>
                      <a:pt x="1727" y="616"/>
                    </a:cubicBezTo>
                    <a:cubicBezTo>
                      <a:pt x="1728" y="622"/>
                      <a:pt x="1733" y="620"/>
                      <a:pt x="1733" y="624"/>
                    </a:cubicBezTo>
                    <a:cubicBezTo>
                      <a:pt x="1733" y="623"/>
                      <a:pt x="1733" y="622"/>
                      <a:pt x="1735" y="622"/>
                    </a:cubicBezTo>
                    <a:cubicBezTo>
                      <a:pt x="1756" y="638"/>
                      <a:pt x="1773" y="656"/>
                      <a:pt x="1797" y="669"/>
                    </a:cubicBezTo>
                    <a:cubicBezTo>
                      <a:pt x="1804" y="554"/>
                      <a:pt x="1844" y="481"/>
                      <a:pt x="1862" y="381"/>
                    </a:cubicBezTo>
                    <a:cubicBezTo>
                      <a:pt x="1814" y="369"/>
                      <a:pt x="1783" y="341"/>
                      <a:pt x="1742" y="326"/>
                    </a:cubicBezTo>
                    <a:cubicBezTo>
                      <a:pt x="1732" y="322"/>
                      <a:pt x="1719" y="318"/>
                      <a:pt x="1709" y="314"/>
                    </a:cubicBezTo>
                    <a:cubicBezTo>
                      <a:pt x="1680" y="303"/>
                      <a:pt x="1638" y="285"/>
                      <a:pt x="1605" y="281"/>
                    </a:cubicBezTo>
                    <a:cubicBezTo>
                      <a:pt x="1601" y="280"/>
                      <a:pt x="1603" y="272"/>
                      <a:pt x="1597" y="273"/>
                    </a:cubicBezTo>
                    <a:cubicBezTo>
                      <a:pt x="1570" y="269"/>
                      <a:pt x="1544" y="266"/>
                      <a:pt x="1511" y="261"/>
                    </a:cubicBezTo>
                    <a:cubicBezTo>
                      <a:pt x="1464" y="338"/>
                      <a:pt x="1455" y="425"/>
                      <a:pt x="1450" y="536"/>
                    </a:cubicBezTo>
                    <a:cubicBezTo>
                      <a:pt x="1495" y="539"/>
                      <a:pt x="1529" y="551"/>
                      <a:pt x="1554" y="559"/>
                    </a:cubicBezTo>
                    <a:close/>
                    <a:moveTo>
                      <a:pt x="1813" y="851"/>
                    </a:moveTo>
                    <a:cubicBezTo>
                      <a:pt x="1810" y="877"/>
                      <a:pt x="1814" y="935"/>
                      <a:pt x="1813" y="981"/>
                    </a:cubicBezTo>
                    <a:cubicBezTo>
                      <a:pt x="1812" y="1011"/>
                      <a:pt x="1807" y="1043"/>
                      <a:pt x="1805" y="1075"/>
                    </a:cubicBezTo>
                    <a:cubicBezTo>
                      <a:pt x="1802" y="1124"/>
                      <a:pt x="1800" y="1173"/>
                      <a:pt x="1799" y="1206"/>
                    </a:cubicBezTo>
                    <a:cubicBezTo>
                      <a:pt x="1799" y="1214"/>
                      <a:pt x="1790" y="1236"/>
                      <a:pt x="1809" y="1236"/>
                    </a:cubicBezTo>
                    <a:cubicBezTo>
                      <a:pt x="1813" y="1202"/>
                      <a:pt x="1813" y="1158"/>
                      <a:pt x="1815" y="1132"/>
                    </a:cubicBezTo>
                    <a:cubicBezTo>
                      <a:pt x="1815" y="1128"/>
                      <a:pt x="1811" y="1123"/>
                      <a:pt x="1811" y="1120"/>
                    </a:cubicBezTo>
                    <a:cubicBezTo>
                      <a:pt x="1812" y="1100"/>
                      <a:pt x="1814" y="1073"/>
                      <a:pt x="1815" y="1049"/>
                    </a:cubicBezTo>
                    <a:cubicBezTo>
                      <a:pt x="1818" y="993"/>
                      <a:pt x="1828" y="954"/>
                      <a:pt x="1825" y="892"/>
                    </a:cubicBezTo>
                    <a:cubicBezTo>
                      <a:pt x="1824" y="873"/>
                      <a:pt x="1824" y="847"/>
                      <a:pt x="1817" y="849"/>
                    </a:cubicBezTo>
                    <a:cubicBezTo>
                      <a:pt x="1815" y="849"/>
                      <a:pt x="1815" y="851"/>
                      <a:pt x="1813" y="851"/>
                    </a:cubicBezTo>
                    <a:close/>
                    <a:moveTo>
                      <a:pt x="1782" y="687"/>
                    </a:moveTo>
                    <a:cubicBezTo>
                      <a:pt x="1776" y="668"/>
                      <a:pt x="1754" y="664"/>
                      <a:pt x="1744" y="649"/>
                    </a:cubicBezTo>
                    <a:cubicBezTo>
                      <a:pt x="1643" y="608"/>
                      <a:pt x="1542" y="575"/>
                      <a:pt x="1437" y="547"/>
                    </a:cubicBezTo>
                    <a:cubicBezTo>
                      <a:pt x="1431" y="547"/>
                      <a:pt x="1431" y="552"/>
                      <a:pt x="1425" y="551"/>
                    </a:cubicBezTo>
                    <a:cubicBezTo>
                      <a:pt x="1391" y="535"/>
                      <a:pt x="1353" y="541"/>
                      <a:pt x="1311" y="544"/>
                    </a:cubicBezTo>
                    <a:cubicBezTo>
                      <a:pt x="1276" y="546"/>
                      <a:pt x="1242" y="555"/>
                      <a:pt x="1207" y="557"/>
                    </a:cubicBezTo>
                    <a:cubicBezTo>
                      <a:pt x="1179" y="560"/>
                      <a:pt x="1153" y="572"/>
                      <a:pt x="1127" y="581"/>
                    </a:cubicBezTo>
                    <a:cubicBezTo>
                      <a:pt x="1108" y="587"/>
                      <a:pt x="1091" y="590"/>
                      <a:pt x="1078" y="602"/>
                    </a:cubicBezTo>
                    <a:cubicBezTo>
                      <a:pt x="1076" y="614"/>
                      <a:pt x="1065" y="615"/>
                      <a:pt x="1060" y="624"/>
                    </a:cubicBezTo>
                    <a:cubicBezTo>
                      <a:pt x="1053" y="645"/>
                      <a:pt x="1053" y="654"/>
                      <a:pt x="1056" y="679"/>
                    </a:cubicBezTo>
                    <a:cubicBezTo>
                      <a:pt x="1060" y="682"/>
                      <a:pt x="1067" y="682"/>
                      <a:pt x="1068" y="687"/>
                    </a:cubicBezTo>
                    <a:cubicBezTo>
                      <a:pt x="1067" y="693"/>
                      <a:pt x="1070" y="694"/>
                      <a:pt x="1070" y="698"/>
                    </a:cubicBezTo>
                    <a:cubicBezTo>
                      <a:pt x="1089" y="715"/>
                      <a:pt x="1107" y="732"/>
                      <a:pt x="1129" y="745"/>
                    </a:cubicBezTo>
                    <a:cubicBezTo>
                      <a:pt x="1133" y="749"/>
                      <a:pt x="1138" y="752"/>
                      <a:pt x="1145" y="753"/>
                    </a:cubicBezTo>
                    <a:cubicBezTo>
                      <a:pt x="1191" y="788"/>
                      <a:pt x="1242" y="826"/>
                      <a:pt x="1303" y="845"/>
                    </a:cubicBezTo>
                    <a:cubicBezTo>
                      <a:pt x="1312" y="848"/>
                      <a:pt x="1324" y="846"/>
                      <a:pt x="1331" y="855"/>
                    </a:cubicBezTo>
                    <a:cubicBezTo>
                      <a:pt x="1325" y="867"/>
                      <a:pt x="1304" y="859"/>
                      <a:pt x="1294" y="855"/>
                    </a:cubicBezTo>
                    <a:cubicBezTo>
                      <a:pt x="1280" y="851"/>
                      <a:pt x="1263" y="844"/>
                      <a:pt x="1254" y="840"/>
                    </a:cubicBezTo>
                    <a:cubicBezTo>
                      <a:pt x="1189" y="807"/>
                      <a:pt x="1125" y="754"/>
                      <a:pt x="1070" y="714"/>
                    </a:cubicBezTo>
                    <a:cubicBezTo>
                      <a:pt x="1066" y="714"/>
                      <a:pt x="1060" y="699"/>
                      <a:pt x="1058" y="708"/>
                    </a:cubicBezTo>
                    <a:cubicBezTo>
                      <a:pt x="1056" y="725"/>
                      <a:pt x="1057" y="734"/>
                      <a:pt x="1056" y="757"/>
                    </a:cubicBezTo>
                    <a:cubicBezTo>
                      <a:pt x="1072" y="760"/>
                      <a:pt x="1072" y="771"/>
                      <a:pt x="1090" y="775"/>
                    </a:cubicBezTo>
                    <a:cubicBezTo>
                      <a:pt x="1114" y="807"/>
                      <a:pt x="1161" y="816"/>
                      <a:pt x="1188" y="845"/>
                    </a:cubicBezTo>
                    <a:cubicBezTo>
                      <a:pt x="1240" y="869"/>
                      <a:pt x="1281" y="902"/>
                      <a:pt x="1333" y="926"/>
                    </a:cubicBezTo>
                    <a:cubicBezTo>
                      <a:pt x="1331" y="905"/>
                      <a:pt x="1337" y="892"/>
                      <a:pt x="1346" y="883"/>
                    </a:cubicBezTo>
                    <a:cubicBezTo>
                      <a:pt x="1403" y="851"/>
                      <a:pt x="1474" y="841"/>
                      <a:pt x="1535" y="822"/>
                    </a:cubicBezTo>
                    <a:cubicBezTo>
                      <a:pt x="1537" y="824"/>
                      <a:pt x="1542" y="824"/>
                      <a:pt x="1546" y="824"/>
                    </a:cubicBezTo>
                    <a:cubicBezTo>
                      <a:pt x="1554" y="821"/>
                      <a:pt x="1553" y="814"/>
                      <a:pt x="1562" y="818"/>
                    </a:cubicBezTo>
                    <a:cubicBezTo>
                      <a:pt x="1628" y="789"/>
                      <a:pt x="1694" y="772"/>
                      <a:pt x="1762" y="745"/>
                    </a:cubicBezTo>
                    <a:cubicBezTo>
                      <a:pt x="1776" y="744"/>
                      <a:pt x="1792" y="735"/>
                      <a:pt x="1807" y="730"/>
                    </a:cubicBezTo>
                    <a:cubicBezTo>
                      <a:pt x="1815" y="729"/>
                      <a:pt x="1814" y="737"/>
                      <a:pt x="1823" y="736"/>
                    </a:cubicBezTo>
                    <a:cubicBezTo>
                      <a:pt x="1823" y="711"/>
                      <a:pt x="1803" y="695"/>
                      <a:pt x="1782" y="687"/>
                    </a:cubicBezTo>
                    <a:close/>
                    <a:moveTo>
                      <a:pt x="1399" y="932"/>
                    </a:moveTo>
                    <a:cubicBezTo>
                      <a:pt x="1421" y="930"/>
                      <a:pt x="1434" y="916"/>
                      <a:pt x="1454" y="910"/>
                    </a:cubicBezTo>
                    <a:cubicBezTo>
                      <a:pt x="1467" y="906"/>
                      <a:pt x="1483" y="904"/>
                      <a:pt x="1497" y="900"/>
                    </a:cubicBezTo>
                    <a:cubicBezTo>
                      <a:pt x="1520" y="894"/>
                      <a:pt x="1538" y="878"/>
                      <a:pt x="1558" y="887"/>
                    </a:cubicBezTo>
                    <a:cubicBezTo>
                      <a:pt x="1579" y="879"/>
                      <a:pt x="1595" y="867"/>
                      <a:pt x="1617" y="859"/>
                    </a:cubicBezTo>
                    <a:cubicBezTo>
                      <a:pt x="1623" y="857"/>
                      <a:pt x="1634" y="858"/>
                      <a:pt x="1640" y="855"/>
                    </a:cubicBezTo>
                    <a:cubicBezTo>
                      <a:pt x="1677" y="842"/>
                      <a:pt x="1709" y="819"/>
                      <a:pt x="1740" y="806"/>
                    </a:cubicBezTo>
                    <a:cubicBezTo>
                      <a:pt x="1767" y="795"/>
                      <a:pt x="1795" y="790"/>
                      <a:pt x="1815" y="769"/>
                    </a:cubicBezTo>
                    <a:cubicBezTo>
                      <a:pt x="1819" y="764"/>
                      <a:pt x="1813" y="757"/>
                      <a:pt x="1811" y="751"/>
                    </a:cubicBezTo>
                    <a:cubicBezTo>
                      <a:pt x="1789" y="749"/>
                      <a:pt x="1770" y="762"/>
                      <a:pt x="1750" y="769"/>
                    </a:cubicBezTo>
                    <a:cubicBezTo>
                      <a:pt x="1738" y="773"/>
                      <a:pt x="1724" y="774"/>
                      <a:pt x="1711" y="779"/>
                    </a:cubicBezTo>
                    <a:cubicBezTo>
                      <a:pt x="1699" y="783"/>
                      <a:pt x="1688" y="790"/>
                      <a:pt x="1676" y="794"/>
                    </a:cubicBezTo>
                    <a:cubicBezTo>
                      <a:pt x="1604" y="818"/>
                      <a:pt x="1520" y="838"/>
                      <a:pt x="1444" y="861"/>
                    </a:cubicBezTo>
                    <a:cubicBezTo>
                      <a:pt x="1434" y="864"/>
                      <a:pt x="1424" y="871"/>
                      <a:pt x="1413" y="875"/>
                    </a:cubicBezTo>
                    <a:cubicBezTo>
                      <a:pt x="1377" y="887"/>
                      <a:pt x="1329" y="896"/>
                      <a:pt x="1350" y="941"/>
                    </a:cubicBezTo>
                    <a:cubicBezTo>
                      <a:pt x="1366" y="943"/>
                      <a:pt x="1387" y="933"/>
                      <a:pt x="1399" y="932"/>
                    </a:cubicBezTo>
                    <a:close/>
                    <a:moveTo>
                      <a:pt x="1486" y="257"/>
                    </a:moveTo>
                    <a:cubicBezTo>
                      <a:pt x="1462" y="288"/>
                      <a:pt x="1451" y="328"/>
                      <a:pt x="1444" y="369"/>
                    </a:cubicBezTo>
                    <a:cubicBezTo>
                      <a:pt x="1436" y="423"/>
                      <a:pt x="1426" y="468"/>
                      <a:pt x="1429" y="522"/>
                    </a:cubicBezTo>
                    <a:cubicBezTo>
                      <a:pt x="1428" y="527"/>
                      <a:pt x="1420" y="524"/>
                      <a:pt x="1421" y="530"/>
                    </a:cubicBezTo>
                    <a:cubicBezTo>
                      <a:pt x="1430" y="530"/>
                      <a:pt x="1429" y="531"/>
                      <a:pt x="1437" y="530"/>
                    </a:cubicBezTo>
                    <a:cubicBezTo>
                      <a:pt x="1438" y="450"/>
                      <a:pt x="1457" y="328"/>
                      <a:pt x="1493" y="257"/>
                    </a:cubicBezTo>
                    <a:cubicBezTo>
                      <a:pt x="1491" y="257"/>
                      <a:pt x="1488" y="257"/>
                      <a:pt x="1486" y="257"/>
                    </a:cubicBezTo>
                    <a:close/>
                    <a:moveTo>
                      <a:pt x="1450" y="251"/>
                    </a:moveTo>
                    <a:cubicBezTo>
                      <a:pt x="1409" y="322"/>
                      <a:pt x="1399" y="427"/>
                      <a:pt x="1388" y="524"/>
                    </a:cubicBezTo>
                    <a:cubicBezTo>
                      <a:pt x="1396" y="524"/>
                      <a:pt x="1399" y="527"/>
                      <a:pt x="1413" y="528"/>
                    </a:cubicBezTo>
                    <a:cubicBezTo>
                      <a:pt x="1408" y="478"/>
                      <a:pt x="1423" y="435"/>
                      <a:pt x="1431" y="395"/>
                    </a:cubicBezTo>
                    <a:cubicBezTo>
                      <a:pt x="1440" y="344"/>
                      <a:pt x="1442" y="299"/>
                      <a:pt x="1466" y="259"/>
                    </a:cubicBezTo>
                    <a:cubicBezTo>
                      <a:pt x="1467" y="259"/>
                      <a:pt x="1468" y="259"/>
                      <a:pt x="1468" y="257"/>
                    </a:cubicBezTo>
                    <a:cubicBezTo>
                      <a:pt x="1460" y="257"/>
                      <a:pt x="1457" y="253"/>
                      <a:pt x="1450" y="251"/>
                    </a:cubicBezTo>
                    <a:close/>
                    <a:moveTo>
                      <a:pt x="1303" y="299"/>
                    </a:moveTo>
                    <a:cubicBezTo>
                      <a:pt x="1298" y="295"/>
                      <a:pt x="1293" y="295"/>
                      <a:pt x="1288" y="295"/>
                    </a:cubicBezTo>
                    <a:cubicBezTo>
                      <a:pt x="1247" y="292"/>
                      <a:pt x="1202" y="303"/>
                      <a:pt x="1156" y="306"/>
                    </a:cubicBezTo>
                    <a:cubicBezTo>
                      <a:pt x="1133" y="308"/>
                      <a:pt x="1111" y="315"/>
                      <a:pt x="1090" y="318"/>
                    </a:cubicBezTo>
                    <a:cubicBezTo>
                      <a:pt x="1065" y="321"/>
                      <a:pt x="1056" y="325"/>
                      <a:pt x="1041" y="328"/>
                    </a:cubicBezTo>
                    <a:cubicBezTo>
                      <a:pt x="1021" y="331"/>
                      <a:pt x="999" y="332"/>
                      <a:pt x="982" y="334"/>
                    </a:cubicBezTo>
                    <a:cubicBezTo>
                      <a:pt x="941" y="338"/>
                      <a:pt x="901" y="355"/>
                      <a:pt x="860" y="363"/>
                    </a:cubicBezTo>
                    <a:cubicBezTo>
                      <a:pt x="838" y="368"/>
                      <a:pt x="816" y="368"/>
                      <a:pt x="794" y="371"/>
                    </a:cubicBezTo>
                    <a:cubicBezTo>
                      <a:pt x="769" y="374"/>
                      <a:pt x="747" y="383"/>
                      <a:pt x="721" y="381"/>
                    </a:cubicBezTo>
                    <a:cubicBezTo>
                      <a:pt x="694" y="391"/>
                      <a:pt x="661" y="396"/>
                      <a:pt x="633" y="400"/>
                    </a:cubicBezTo>
                    <a:cubicBezTo>
                      <a:pt x="575" y="410"/>
                      <a:pt x="522" y="402"/>
                      <a:pt x="478" y="416"/>
                    </a:cubicBezTo>
                    <a:cubicBezTo>
                      <a:pt x="474" y="422"/>
                      <a:pt x="475" y="433"/>
                      <a:pt x="472" y="440"/>
                    </a:cubicBezTo>
                    <a:cubicBezTo>
                      <a:pt x="481" y="447"/>
                      <a:pt x="491" y="442"/>
                      <a:pt x="498" y="449"/>
                    </a:cubicBezTo>
                    <a:cubicBezTo>
                      <a:pt x="553" y="440"/>
                      <a:pt x="592" y="435"/>
                      <a:pt x="654" y="432"/>
                    </a:cubicBezTo>
                    <a:cubicBezTo>
                      <a:pt x="716" y="429"/>
                      <a:pt x="754" y="413"/>
                      <a:pt x="800" y="404"/>
                    </a:cubicBezTo>
                    <a:cubicBezTo>
                      <a:pt x="829" y="399"/>
                      <a:pt x="860" y="399"/>
                      <a:pt x="888" y="393"/>
                    </a:cubicBezTo>
                    <a:cubicBezTo>
                      <a:pt x="1012" y="365"/>
                      <a:pt x="1148" y="335"/>
                      <a:pt x="1278" y="332"/>
                    </a:cubicBezTo>
                    <a:cubicBezTo>
                      <a:pt x="1306" y="331"/>
                      <a:pt x="1332" y="333"/>
                      <a:pt x="1356" y="320"/>
                    </a:cubicBezTo>
                    <a:cubicBezTo>
                      <a:pt x="1358" y="289"/>
                      <a:pt x="1323" y="295"/>
                      <a:pt x="1303" y="299"/>
                    </a:cubicBezTo>
                    <a:close/>
                    <a:moveTo>
                      <a:pt x="1329" y="943"/>
                    </a:moveTo>
                    <a:cubicBezTo>
                      <a:pt x="1298" y="918"/>
                      <a:pt x="1262" y="902"/>
                      <a:pt x="1227" y="883"/>
                    </a:cubicBezTo>
                    <a:cubicBezTo>
                      <a:pt x="1190" y="862"/>
                      <a:pt x="1156" y="838"/>
                      <a:pt x="1121" y="816"/>
                    </a:cubicBezTo>
                    <a:cubicBezTo>
                      <a:pt x="1100" y="803"/>
                      <a:pt x="1081" y="785"/>
                      <a:pt x="1054" y="783"/>
                    </a:cubicBezTo>
                    <a:cubicBezTo>
                      <a:pt x="1055" y="790"/>
                      <a:pt x="1060" y="793"/>
                      <a:pt x="1058" y="802"/>
                    </a:cubicBezTo>
                    <a:cubicBezTo>
                      <a:pt x="1080" y="806"/>
                      <a:pt x="1086" y="826"/>
                      <a:pt x="1109" y="828"/>
                    </a:cubicBezTo>
                    <a:cubicBezTo>
                      <a:pt x="1116" y="846"/>
                      <a:pt x="1144" y="853"/>
                      <a:pt x="1158" y="857"/>
                    </a:cubicBezTo>
                    <a:cubicBezTo>
                      <a:pt x="1188" y="894"/>
                      <a:pt x="1263" y="915"/>
                      <a:pt x="1294" y="953"/>
                    </a:cubicBezTo>
                    <a:cubicBezTo>
                      <a:pt x="1307" y="969"/>
                      <a:pt x="1303" y="996"/>
                      <a:pt x="1303" y="1022"/>
                    </a:cubicBezTo>
                    <a:cubicBezTo>
                      <a:pt x="1303" y="1069"/>
                      <a:pt x="1297" y="1107"/>
                      <a:pt x="1295" y="1157"/>
                    </a:cubicBezTo>
                    <a:cubicBezTo>
                      <a:pt x="1305" y="1171"/>
                      <a:pt x="1298" y="1193"/>
                      <a:pt x="1297" y="1212"/>
                    </a:cubicBezTo>
                    <a:cubicBezTo>
                      <a:pt x="1295" y="1256"/>
                      <a:pt x="1297" y="1304"/>
                      <a:pt x="1292" y="1351"/>
                    </a:cubicBezTo>
                    <a:cubicBezTo>
                      <a:pt x="1290" y="1370"/>
                      <a:pt x="1280" y="1396"/>
                      <a:pt x="1301" y="1404"/>
                    </a:cubicBezTo>
                    <a:cubicBezTo>
                      <a:pt x="1310" y="1266"/>
                      <a:pt x="1326" y="1111"/>
                      <a:pt x="1321" y="973"/>
                    </a:cubicBezTo>
                    <a:cubicBezTo>
                      <a:pt x="1327" y="966"/>
                      <a:pt x="1327" y="952"/>
                      <a:pt x="1337" y="949"/>
                    </a:cubicBezTo>
                    <a:cubicBezTo>
                      <a:pt x="1338" y="949"/>
                      <a:pt x="1339" y="949"/>
                      <a:pt x="1339" y="947"/>
                    </a:cubicBezTo>
                    <a:cubicBezTo>
                      <a:pt x="1336" y="944"/>
                      <a:pt x="1331" y="945"/>
                      <a:pt x="1329" y="943"/>
                    </a:cubicBezTo>
                    <a:close/>
                    <a:moveTo>
                      <a:pt x="1197" y="263"/>
                    </a:moveTo>
                    <a:cubicBezTo>
                      <a:pt x="1160" y="244"/>
                      <a:pt x="1117" y="234"/>
                      <a:pt x="1076" y="220"/>
                    </a:cubicBezTo>
                    <a:cubicBezTo>
                      <a:pt x="1035" y="206"/>
                      <a:pt x="996" y="188"/>
                      <a:pt x="954" y="177"/>
                    </a:cubicBezTo>
                    <a:cubicBezTo>
                      <a:pt x="940" y="159"/>
                      <a:pt x="913" y="164"/>
                      <a:pt x="894" y="155"/>
                    </a:cubicBezTo>
                    <a:cubicBezTo>
                      <a:pt x="884" y="151"/>
                      <a:pt x="877" y="140"/>
                      <a:pt x="868" y="136"/>
                    </a:cubicBezTo>
                    <a:cubicBezTo>
                      <a:pt x="843" y="124"/>
                      <a:pt x="816" y="120"/>
                      <a:pt x="790" y="110"/>
                    </a:cubicBezTo>
                    <a:cubicBezTo>
                      <a:pt x="783" y="108"/>
                      <a:pt x="777" y="103"/>
                      <a:pt x="770" y="101"/>
                    </a:cubicBezTo>
                    <a:cubicBezTo>
                      <a:pt x="761" y="97"/>
                      <a:pt x="754" y="98"/>
                      <a:pt x="745" y="95"/>
                    </a:cubicBezTo>
                    <a:cubicBezTo>
                      <a:pt x="727" y="89"/>
                      <a:pt x="718" y="76"/>
                      <a:pt x="703" y="71"/>
                    </a:cubicBezTo>
                    <a:cubicBezTo>
                      <a:pt x="673" y="61"/>
                      <a:pt x="648" y="78"/>
                      <a:pt x="617" y="81"/>
                    </a:cubicBezTo>
                    <a:cubicBezTo>
                      <a:pt x="596" y="83"/>
                      <a:pt x="575" y="79"/>
                      <a:pt x="555" y="81"/>
                    </a:cubicBezTo>
                    <a:cubicBezTo>
                      <a:pt x="532" y="83"/>
                      <a:pt x="510" y="89"/>
                      <a:pt x="488" y="91"/>
                    </a:cubicBezTo>
                    <a:cubicBezTo>
                      <a:pt x="422" y="96"/>
                      <a:pt x="355" y="96"/>
                      <a:pt x="290" y="108"/>
                    </a:cubicBezTo>
                    <a:cubicBezTo>
                      <a:pt x="215" y="104"/>
                      <a:pt x="144" y="114"/>
                      <a:pt x="76" y="120"/>
                    </a:cubicBezTo>
                    <a:cubicBezTo>
                      <a:pt x="131" y="146"/>
                      <a:pt x="169" y="190"/>
                      <a:pt x="223" y="216"/>
                    </a:cubicBezTo>
                    <a:cubicBezTo>
                      <a:pt x="225" y="224"/>
                      <a:pt x="234" y="225"/>
                      <a:pt x="237" y="232"/>
                    </a:cubicBezTo>
                    <a:cubicBezTo>
                      <a:pt x="277" y="249"/>
                      <a:pt x="298" y="284"/>
                      <a:pt x="343" y="297"/>
                    </a:cubicBezTo>
                    <a:cubicBezTo>
                      <a:pt x="387" y="330"/>
                      <a:pt x="430" y="363"/>
                      <a:pt x="484" y="387"/>
                    </a:cubicBezTo>
                    <a:cubicBezTo>
                      <a:pt x="487" y="390"/>
                      <a:pt x="492" y="392"/>
                      <a:pt x="492" y="398"/>
                    </a:cubicBezTo>
                    <a:cubicBezTo>
                      <a:pt x="552" y="385"/>
                      <a:pt x="620" y="388"/>
                      <a:pt x="686" y="375"/>
                    </a:cubicBezTo>
                    <a:cubicBezTo>
                      <a:pt x="710" y="366"/>
                      <a:pt x="733" y="362"/>
                      <a:pt x="762" y="357"/>
                    </a:cubicBezTo>
                    <a:cubicBezTo>
                      <a:pt x="781" y="354"/>
                      <a:pt x="803" y="356"/>
                      <a:pt x="823" y="353"/>
                    </a:cubicBezTo>
                    <a:cubicBezTo>
                      <a:pt x="827" y="353"/>
                      <a:pt x="829" y="349"/>
                      <a:pt x="835" y="348"/>
                    </a:cubicBezTo>
                    <a:cubicBezTo>
                      <a:pt x="873" y="340"/>
                      <a:pt x="917" y="326"/>
                      <a:pt x="952" y="320"/>
                    </a:cubicBezTo>
                    <a:cubicBezTo>
                      <a:pt x="991" y="314"/>
                      <a:pt x="1020" y="310"/>
                      <a:pt x="1048" y="306"/>
                    </a:cubicBezTo>
                    <a:cubicBezTo>
                      <a:pt x="1103" y="299"/>
                      <a:pt x="1156" y="290"/>
                      <a:pt x="1205" y="275"/>
                    </a:cubicBezTo>
                    <a:cubicBezTo>
                      <a:pt x="1212" y="282"/>
                      <a:pt x="1233" y="279"/>
                      <a:pt x="1241" y="275"/>
                    </a:cubicBezTo>
                    <a:cubicBezTo>
                      <a:pt x="1227" y="270"/>
                      <a:pt x="1216" y="263"/>
                      <a:pt x="1197" y="263"/>
                    </a:cubicBezTo>
                    <a:close/>
                    <a:moveTo>
                      <a:pt x="474" y="504"/>
                    </a:moveTo>
                    <a:cubicBezTo>
                      <a:pt x="480" y="550"/>
                      <a:pt x="456" y="622"/>
                      <a:pt x="478" y="683"/>
                    </a:cubicBezTo>
                    <a:cubicBezTo>
                      <a:pt x="517" y="692"/>
                      <a:pt x="566" y="685"/>
                      <a:pt x="605" y="671"/>
                    </a:cubicBezTo>
                    <a:cubicBezTo>
                      <a:pt x="619" y="678"/>
                      <a:pt x="632" y="667"/>
                      <a:pt x="647" y="665"/>
                    </a:cubicBezTo>
                    <a:cubicBezTo>
                      <a:pt x="684" y="660"/>
                      <a:pt x="732" y="664"/>
                      <a:pt x="770" y="657"/>
                    </a:cubicBezTo>
                    <a:cubicBezTo>
                      <a:pt x="779" y="656"/>
                      <a:pt x="786" y="650"/>
                      <a:pt x="794" y="649"/>
                    </a:cubicBezTo>
                    <a:cubicBezTo>
                      <a:pt x="831" y="645"/>
                      <a:pt x="861" y="641"/>
                      <a:pt x="896" y="638"/>
                    </a:cubicBezTo>
                    <a:cubicBezTo>
                      <a:pt x="921" y="625"/>
                      <a:pt x="971" y="624"/>
                      <a:pt x="1005" y="622"/>
                    </a:cubicBezTo>
                    <a:cubicBezTo>
                      <a:pt x="1021" y="613"/>
                      <a:pt x="1037" y="614"/>
                      <a:pt x="1054" y="608"/>
                    </a:cubicBezTo>
                    <a:cubicBezTo>
                      <a:pt x="1074" y="588"/>
                      <a:pt x="1091" y="566"/>
                      <a:pt x="1109" y="546"/>
                    </a:cubicBezTo>
                    <a:cubicBezTo>
                      <a:pt x="1136" y="475"/>
                      <a:pt x="1176" y="417"/>
                      <a:pt x="1211" y="353"/>
                    </a:cubicBezTo>
                    <a:cubicBezTo>
                      <a:pt x="1119" y="362"/>
                      <a:pt x="1032" y="384"/>
                      <a:pt x="949" y="398"/>
                    </a:cubicBezTo>
                    <a:cubicBezTo>
                      <a:pt x="885" y="410"/>
                      <a:pt x="820" y="417"/>
                      <a:pt x="758" y="432"/>
                    </a:cubicBezTo>
                    <a:cubicBezTo>
                      <a:pt x="671" y="453"/>
                      <a:pt x="577" y="446"/>
                      <a:pt x="480" y="459"/>
                    </a:cubicBezTo>
                    <a:cubicBezTo>
                      <a:pt x="485" y="476"/>
                      <a:pt x="474" y="497"/>
                      <a:pt x="474" y="504"/>
                    </a:cubicBezTo>
                    <a:close/>
                    <a:moveTo>
                      <a:pt x="945" y="1631"/>
                    </a:moveTo>
                    <a:cubicBezTo>
                      <a:pt x="957" y="1665"/>
                      <a:pt x="1077" y="1634"/>
                      <a:pt x="1082" y="1612"/>
                    </a:cubicBezTo>
                    <a:cubicBezTo>
                      <a:pt x="1086" y="1594"/>
                      <a:pt x="1065" y="1589"/>
                      <a:pt x="1054" y="1579"/>
                    </a:cubicBezTo>
                    <a:cubicBezTo>
                      <a:pt x="1068" y="1620"/>
                      <a:pt x="1002" y="1625"/>
                      <a:pt x="978" y="1610"/>
                    </a:cubicBezTo>
                    <a:cubicBezTo>
                      <a:pt x="970" y="1601"/>
                      <a:pt x="983" y="1587"/>
                      <a:pt x="980" y="1582"/>
                    </a:cubicBezTo>
                    <a:cubicBezTo>
                      <a:pt x="968" y="1586"/>
                      <a:pt x="965" y="1587"/>
                      <a:pt x="954" y="1590"/>
                    </a:cubicBezTo>
                    <a:cubicBezTo>
                      <a:pt x="945" y="1607"/>
                      <a:pt x="940" y="1619"/>
                      <a:pt x="945" y="1631"/>
                    </a:cubicBezTo>
                    <a:close/>
                    <a:moveTo>
                      <a:pt x="1037" y="1071"/>
                    </a:moveTo>
                    <a:cubicBezTo>
                      <a:pt x="1035" y="1034"/>
                      <a:pt x="1039" y="998"/>
                      <a:pt x="1041" y="961"/>
                    </a:cubicBezTo>
                    <a:cubicBezTo>
                      <a:pt x="1044" y="890"/>
                      <a:pt x="1038" y="820"/>
                      <a:pt x="1041" y="753"/>
                    </a:cubicBezTo>
                    <a:cubicBezTo>
                      <a:pt x="1042" y="711"/>
                      <a:pt x="1044" y="676"/>
                      <a:pt x="1039" y="634"/>
                    </a:cubicBezTo>
                    <a:cubicBezTo>
                      <a:pt x="1025" y="638"/>
                      <a:pt x="1011" y="643"/>
                      <a:pt x="996" y="646"/>
                    </a:cubicBezTo>
                    <a:cubicBezTo>
                      <a:pt x="1002" y="762"/>
                      <a:pt x="1000" y="910"/>
                      <a:pt x="996" y="1041"/>
                    </a:cubicBezTo>
                    <a:cubicBezTo>
                      <a:pt x="994" y="1075"/>
                      <a:pt x="996" y="1108"/>
                      <a:pt x="996" y="1141"/>
                    </a:cubicBezTo>
                    <a:cubicBezTo>
                      <a:pt x="995" y="1177"/>
                      <a:pt x="989" y="1213"/>
                      <a:pt x="990" y="1247"/>
                    </a:cubicBezTo>
                    <a:cubicBezTo>
                      <a:pt x="990" y="1272"/>
                      <a:pt x="995" y="1297"/>
                      <a:pt x="996" y="1322"/>
                    </a:cubicBezTo>
                    <a:cubicBezTo>
                      <a:pt x="998" y="1399"/>
                      <a:pt x="1001" y="1475"/>
                      <a:pt x="996" y="1551"/>
                    </a:cubicBezTo>
                    <a:cubicBezTo>
                      <a:pt x="1013" y="1551"/>
                      <a:pt x="1027" y="1546"/>
                      <a:pt x="1041" y="1541"/>
                    </a:cubicBezTo>
                    <a:cubicBezTo>
                      <a:pt x="1032" y="1385"/>
                      <a:pt x="1044" y="1224"/>
                      <a:pt x="1037" y="1071"/>
                    </a:cubicBezTo>
                    <a:close/>
                    <a:moveTo>
                      <a:pt x="994" y="1567"/>
                    </a:moveTo>
                    <a:cubicBezTo>
                      <a:pt x="997" y="1574"/>
                      <a:pt x="1012" y="1570"/>
                      <a:pt x="1009" y="1582"/>
                    </a:cubicBezTo>
                    <a:cubicBezTo>
                      <a:pt x="1003" y="1583"/>
                      <a:pt x="998" y="1582"/>
                      <a:pt x="994" y="1581"/>
                    </a:cubicBezTo>
                    <a:cubicBezTo>
                      <a:pt x="994" y="1587"/>
                      <a:pt x="992" y="1596"/>
                      <a:pt x="996" y="1600"/>
                    </a:cubicBezTo>
                    <a:cubicBezTo>
                      <a:pt x="1007" y="1599"/>
                      <a:pt x="1024" y="1606"/>
                      <a:pt x="1035" y="1596"/>
                    </a:cubicBezTo>
                    <a:cubicBezTo>
                      <a:pt x="1037" y="1580"/>
                      <a:pt x="1039" y="1577"/>
                      <a:pt x="1039" y="1559"/>
                    </a:cubicBezTo>
                    <a:cubicBezTo>
                      <a:pt x="1022" y="1563"/>
                      <a:pt x="1004" y="1560"/>
                      <a:pt x="994" y="1567"/>
                    </a:cubicBezTo>
                    <a:close/>
                    <a:moveTo>
                      <a:pt x="945" y="1157"/>
                    </a:moveTo>
                    <a:cubicBezTo>
                      <a:pt x="954" y="1161"/>
                      <a:pt x="962" y="1164"/>
                      <a:pt x="976" y="1167"/>
                    </a:cubicBezTo>
                    <a:cubicBezTo>
                      <a:pt x="977" y="1031"/>
                      <a:pt x="994" y="879"/>
                      <a:pt x="980" y="759"/>
                    </a:cubicBezTo>
                    <a:cubicBezTo>
                      <a:pt x="973" y="897"/>
                      <a:pt x="952" y="1022"/>
                      <a:pt x="945" y="1157"/>
                    </a:cubicBezTo>
                    <a:close/>
                    <a:moveTo>
                      <a:pt x="735" y="1114"/>
                    </a:moveTo>
                    <a:cubicBezTo>
                      <a:pt x="736" y="1093"/>
                      <a:pt x="726" y="1082"/>
                      <a:pt x="709" y="1079"/>
                    </a:cubicBezTo>
                    <a:cubicBezTo>
                      <a:pt x="701" y="1113"/>
                      <a:pt x="655" y="1099"/>
                      <a:pt x="643" y="1077"/>
                    </a:cubicBezTo>
                    <a:cubicBezTo>
                      <a:pt x="632" y="1086"/>
                      <a:pt x="630" y="1099"/>
                      <a:pt x="633" y="1114"/>
                    </a:cubicBezTo>
                    <a:cubicBezTo>
                      <a:pt x="657" y="1118"/>
                      <a:pt x="712" y="1141"/>
                      <a:pt x="735" y="1114"/>
                    </a:cubicBezTo>
                    <a:close/>
                    <a:moveTo>
                      <a:pt x="698" y="687"/>
                    </a:moveTo>
                    <a:cubicBezTo>
                      <a:pt x="682" y="685"/>
                      <a:pt x="676" y="685"/>
                      <a:pt x="662" y="687"/>
                    </a:cubicBezTo>
                    <a:cubicBezTo>
                      <a:pt x="651" y="801"/>
                      <a:pt x="668" y="944"/>
                      <a:pt x="662" y="1059"/>
                    </a:cubicBezTo>
                    <a:cubicBezTo>
                      <a:pt x="677" y="1059"/>
                      <a:pt x="690" y="1056"/>
                      <a:pt x="696" y="1051"/>
                    </a:cubicBezTo>
                    <a:cubicBezTo>
                      <a:pt x="703" y="918"/>
                      <a:pt x="700" y="827"/>
                      <a:pt x="698" y="687"/>
                    </a:cubicBezTo>
                    <a:close/>
                    <a:moveTo>
                      <a:pt x="664" y="1077"/>
                    </a:moveTo>
                    <a:cubicBezTo>
                      <a:pt x="669" y="1083"/>
                      <a:pt x="682" y="1087"/>
                      <a:pt x="692" y="1083"/>
                    </a:cubicBezTo>
                    <a:cubicBezTo>
                      <a:pt x="691" y="1078"/>
                      <a:pt x="695" y="1078"/>
                      <a:pt x="694" y="1073"/>
                    </a:cubicBezTo>
                    <a:cubicBezTo>
                      <a:pt x="686" y="1069"/>
                      <a:pt x="671" y="1068"/>
                      <a:pt x="664" y="1077"/>
                    </a:cubicBezTo>
                    <a:close/>
                    <a:moveTo>
                      <a:pt x="421" y="1724"/>
                    </a:moveTo>
                    <a:cubicBezTo>
                      <a:pt x="420" y="1714"/>
                      <a:pt x="411" y="1713"/>
                      <a:pt x="402" y="1716"/>
                    </a:cubicBezTo>
                    <a:cubicBezTo>
                      <a:pt x="396" y="1725"/>
                      <a:pt x="398" y="1734"/>
                      <a:pt x="404" y="1741"/>
                    </a:cubicBezTo>
                    <a:cubicBezTo>
                      <a:pt x="420" y="1740"/>
                      <a:pt x="430" y="1755"/>
                      <a:pt x="445" y="1759"/>
                    </a:cubicBezTo>
                    <a:cubicBezTo>
                      <a:pt x="477" y="1768"/>
                      <a:pt x="509" y="1751"/>
                      <a:pt x="537" y="1741"/>
                    </a:cubicBezTo>
                    <a:cubicBezTo>
                      <a:pt x="544" y="1727"/>
                      <a:pt x="531" y="1723"/>
                      <a:pt x="523" y="1718"/>
                    </a:cubicBezTo>
                    <a:cubicBezTo>
                      <a:pt x="520" y="1721"/>
                      <a:pt x="523" y="1732"/>
                      <a:pt x="517" y="1733"/>
                    </a:cubicBezTo>
                    <a:cubicBezTo>
                      <a:pt x="509" y="1735"/>
                      <a:pt x="508" y="1729"/>
                      <a:pt x="506" y="1726"/>
                    </a:cubicBezTo>
                    <a:cubicBezTo>
                      <a:pt x="477" y="1740"/>
                      <a:pt x="451" y="1733"/>
                      <a:pt x="421" y="1724"/>
                    </a:cubicBezTo>
                    <a:close/>
                    <a:moveTo>
                      <a:pt x="498" y="1302"/>
                    </a:moveTo>
                    <a:cubicBezTo>
                      <a:pt x="499" y="1252"/>
                      <a:pt x="505" y="1203"/>
                      <a:pt x="506" y="1153"/>
                    </a:cubicBezTo>
                    <a:cubicBezTo>
                      <a:pt x="507" y="1088"/>
                      <a:pt x="513" y="1035"/>
                      <a:pt x="515" y="959"/>
                    </a:cubicBezTo>
                    <a:cubicBezTo>
                      <a:pt x="518" y="865"/>
                      <a:pt x="518" y="784"/>
                      <a:pt x="517" y="712"/>
                    </a:cubicBezTo>
                    <a:cubicBezTo>
                      <a:pt x="508" y="707"/>
                      <a:pt x="475" y="718"/>
                      <a:pt x="458" y="704"/>
                    </a:cubicBezTo>
                    <a:cubicBezTo>
                      <a:pt x="457" y="750"/>
                      <a:pt x="461" y="785"/>
                      <a:pt x="462" y="826"/>
                    </a:cubicBezTo>
                    <a:cubicBezTo>
                      <a:pt x="465" y="893"/>
                      <a:pt x="467" y="964"/>
                      <a:pt x="466" y="1028"/>
                    </a:cubicBezTo>
                    <a:cubicBezTo>
                      <a:pt x="466" y="1066"/>
                      <a:pt x="466" y="1134"/>
                      <a:pt x="462" y="1188"/>
                    </a:cubicBezTo>
                    <a:cubicBezTo>
                      <a:pt x="460" y="1228"/>
                      <a:pt x="453" y="1266"/>
                      <a:pt x="455" y="1304"/>
                    </a:cubicBezTo>
                    <a:cubicBezTo>
                      <a:pt x="456" y="1353"/>
                      <a:pt x="451" y="1401"/>
                      <a:pt x="453" y="1451"/>
                    </a:cubicBezTo>
                    <a:cubicBezTo>
                      <a:pt x="456" y="1521"/>
                      <a:pt x="439" y="1591"/>
                      <a:pt x="443" y="1655"/>
                    </a:cubicBezTo>
                    <a:cubicBezTo>
                      <a:pt x="464" y="1661"/>
                      <a:pt x="483" y="1662"/>
                      <a:pt x="502" y="1647"/>
                    </a:cubicBezTo>
                    <a:cubicBezTo>
                      <a:pt x="502" y="1524"/>
                      <a:pt x="494" y="1411"/>
                      <a:pt x="498" y="1302"/>
                    </a:cubicBezTo>
                    <a:close/>
                    <a:moveTo>
                      <a:pt x="502" y="1671"/>
                    </a:moveTo>
                    <a:cubicBezTo>
                      <a:pt x="482" y="1673"/>
                      <a:pt x="468" y="1683"/>
                      <a:pt x="443" y="1673"/>
                    </a:cubicBezTo>
                    <a:cubicBezTo>
                      <a:pt x="438" y="1682"/>
                      <a:pt x="438" y="1696"/>
                      <a:pt x="439" y="1710"/>
                    </a:cubicBezTo>
                    <a:cubicBezTo>
                      <a:pt x="457" y="1717"/>
                      <a:pt x="485" y="1719"/>
                      <a:pt x="504" y="1710"/>
                    </a:cubicBezTo>
                    <a:cubicBezTo>
                      <a:pt x="504" y="1697"/>
                      <a:pt x="505" y="1684"/>
                      <a:pt x="502" y="1671"/>
                    </a:cubicBezTo>
                    <a:close/>
                    <a:moveTo>
                      <a:pt x="447" y="387"/>
                    </a:moveTo>
                    <a:cubicBezTo>
                      <a:pt x="441" y="385"/>
                      <a:pt x="442" y="387"/>
                      <a:pt x="435" y="387"/>
                    </a:cubicBezTo>
                    <a:cubicBezTo>
                      <a:pt x="423" y="374"/>
                      <a:pt x="411" y="373"/>
                      <a:pt x="402" y="357"/>
                    </a:cubicBezTo>
                    <a:cubicBezTo>
                      <a:pt x="375" y="352"/>
                      <a:pt x="365" y="328"/>
                      <a:pt x="339" y="322"/>
                    </a:cubicBezTo>
                    <a:cubicBezTo>
                      <a:pt x="327" y="301"/>
                      <a:pt x="303" y="297"/>
                      <a:pt x="284" y="285"/>
                    </a:cubicBezTo>
                    <a:cubicBezTo>
                      <a:pt x="266" y="274"/>
                      <a:pt x="255" y="252"/>
                      <a:pt x="233" y="250"/>
                    </a:cubicBezTo>
                    <a:cubicBezTo>
                      <a:pt x="214" y="226"/>
                      <a:pt x="184" y="217"/>
                      <a:pt x="157" y="199"/>
                    </a:cubicBezTo>
                    <a:cubicBezTo>
                      <a:pt x="144" y="190"/>
                      <a:pt x="134" y="176"/>
                      <a:pt x="121" y="167"/>
                    </a:cubicBezTo>
                    <a:cubicBezTo>
                      <a:pt x="98" y="151"/>
                      <a:pt x="64" y="128"/>
                      <a:pt x="43" y="122"/>
                    </a:cubicBezTo>
                    <a:cubicBezTo>
                      <a:pt x="37" y="130"/>
                      <a:pt x="31" y="138"/>
                      <a:pt x="31" y="152"/>
                    </a:cubicBezTo>
                    <a:cubicBezTo>
                      <a:pt x="36" y="160"/>
                      <a:pt x="46" y="164"/>
                      <a:pt x="51" y="173"/>
                    </a:cubicBezTo>
                    <a:cubicBezTo>
                      <a:pt x="149" y="220"/>
                      <a:pt x="226" y="288"/>
                      <a:pt x="321" y="338"/>
                    </a:cubicBezTo>
                    <a:cubicBezTo>
                      <a:pt x="342" y="360"/>
                      <a:pt x="377" y="369"/>
                      <a:pt x="396" y="393"/>
                    </a:cubicBezTo>
                    <a:cubicBezTo>
                      <a:pt x="417" y="397"/>
                      <a:pt x="424" y="416"/>
                      <a:pt x="447" y="418"/>
                    </a:cubicBezTo>
                    <a:cubicBezTo>
                      <a:pt x="447" y="423"/>
                      <a:pt x="454" y="431"/>
                      <a:pt x="458" y="426"/>
                    </a:cubicBezTo>
                    <a:cubicBezTo>
                      <a:pt x="453" y="416"/>
                      <a:pt x="468" y="409"/>
                      <a:pt x="472" y="402"/>
                    </a:cubicBezTo>
                    <a:cubicBezTo>
                      <a:pt x="460" y="401"/>
                      <a:pt x="454" y="393"/>
                      <a:pt x="447" y="387"/>
                    </a:cubicBezTo>
                    <a:close/>
                    <a:moveTo>
                      <a:pt x="433" y="442"/>
                    </a:moveTo>
                    <a:cubicBezTo>
                      <a:pt x="384" y="405"/>
                      <a:pt x="350" y="377"/>
                      <a:pt x="296" y="348"/>
                    </a:cubicBezTo>
                    <a:cubicBezTo>
                      <a:pt x="243" y="302"/>
                      <a:pt x="184" y="264"/>
                      <a:pt x="119" y="230"/>
                    </a:cubicBezTo>
                    <a:cubicBezTo>
                      <a:pt x="113" y="223"/>
                      <a:pt x="104" y="209"/>
                      <a:pt x="92" y="214"/>
                    </a:cubicBezTo>
                    <a:cubicBezTo>
                      <a:pt x="101" y="243"/>
                      <a:pt x="98" y="273"/>
                      <a:pt x="98" y="306"/>
                    </a:cubicBezTo>
                    <a:cubicBezTo>
                      <a:pt x="97" y="322"/>
                      <a:pt x="103" y="337"/>
                      <a:pt x="104" y="351"/>
                    </a:cubicBezTo>
                    <a:cubicBezTo>
                      <a:pt x="104" y="367"/>
                      <a:pt x="99" y="386"/>
                      <a:pt x="104" y="400"/>
                    </a:cubicBezTo>
                    <a:cubicBezTo>
                      <a:pt x="108" y="412"/>
                      <a:pt x="123" y="419"/>
                      <a:pt x="131" y="430"/>
                    </a:cubicBezTo>
                    <a:cubicBezTo>
                      <a:pt x="135" y="434"/>
                      <a:pt x="135" y="441"/>
                      <a:pt x="139" y="446"/>
                    </a:cubicBezTo>
                    <a:cubicBezTo>
                      <a:pt x="150" y="460"/>
                      <a:pt x="171" y="468"/>
                      <a:pt x="188" y="481"/>
                    </a:cubicBezTo>
                    <a:cubicBezTo>
                      <a:pt x="198" y="489"/>
                      <a:pt x="209" y="501"/>
                      <a:pt x="215" y="504"/>
                    </a:cubicBezTo>
                    <a:cubicBezTo>
                      <a:pt x="219" y="506"/>
                      <a:pt x="224" y="504"/>
                      <a:pt x="227" y="506"/>
                    </a:cubicBezTo>
                    <a:cubicBezTo>
                      <a:pt x="235" y="512"/>
                      <a:pt x="242" y="523"/>
                      <a:pt x="251" y="530"/>
                    </a:cubicBezTo>
                    <a:cubicBezTo>
                      <a:pt x="315" y="584"/>
                      <a:pt x="389" y="640"/>
                      <a:pt x="458" y="679"/>
                    </a:cubicBezTo>
                    <a:cubicBezTo>
                      <a:pt x="440" y="605"/>
                      <a:pt x="450" y="545"/>
                      <a:pt x="449" y="477"/>
                    </a:cubicBezTo>
                    <a:cubicBezTo>
                      <a:pt x="456" y="468"/>
                      <a:pt x="458" y="463"/>
                      <a:pt x="458" y="449"/>
                    </a:cubicBezTo>
                    <a:cubicBezTo>
                      <a:pt x="445" y="448"/>
                      <a:pt x="445" y="440"/>
                      <a:pt x="433" y="442"/>
                    </a:cubicBezTo>
                    <a:close/>
                    <a:moveTo>
                      <a:pt x="296" y="587"/>
                    </a:moveTo>
                    <a:cubicBezTo>
                      <a:pt x="248" y="564"/>
                      <a:pt x="199" y="515"/>
                      <a:pt x="155" y="489"/>
                    </a:cubicBezTo>
                    <a:cubicBezTo>
                      <a:pt x="156" y="522"/>
                      <a:pt x="155" y="577"/>
                      <a:pt x="155" y="622"/>
                    </a:cubicBezTo>
                    <a:cubicBezTo>
                      <a:pt x="154" y="673"/>
                      <a:pt x="159" y="734"/>
                      <a:pt x="162" y="798"/>
                    </a:cubicBezTo>
                    <a:cubicBezTo>
                      <a:pt x="168" y="891"/>
                      <a:pt x="168" y="1009"/>
                      <a:pt x="172" y="1114"/>
                    </a:cubicBezTo>
                    <a:cubicBezTo>
                      <a:pt x="173" y="1134"/>
                      <a:pt x="171" y="1167"/>
                      <a:pt x="174" y="1181"/>
                    </a:cubicBezTo>
                    <a:cubicBezTo>
                      <a:pt x="177" y="1191"/>
                      <a:pt x="190" y="1198"/>
                      <a:pt x="190" y="1212"/>
                    </a:cubicBezTo>
                    <a:cubicBezTo>
                      <a:pt x="272" y="1310"/>
                      <a:pt x="353" y="1410"/>
                      <a:pt x="433" y="1510"/>
                    </a:cubicBezTo>
                    <a:cubicBezTo>
                      <a:pt x="439" y="1478"/>
                      <a:pt x="438" y="1447"/>
                      <a:pt x="437" y="1418"/>
                    </a:cubicBezTo>
                    <a:cubicBezTo>
                      <a:pt x="435" y="1366"/>
                      <a:pt x="439" y="1314"/>
                      <a:pt x="439" y="1265"/>
                    </a:cubicBezTo>
                    <a:cubicBezTo>
                      <a:pt x="439" y="1241"/>
                      <a:pt x="431" y="1218"/>
                      <a:pt x="443" y="1196"/>
                    </a:cubicBezTo>
                    <a:cubicBezTo>
                      <a:pt x="437" y="1154"/>
                      <a:pt x="444" y="1110"/>
                      <a:pt x="447" y="1071"/>
                    </a:cubicBezTo>
                    <a:cubicBezTo>
                      <a:pt x="450" y="1022"/>
                      <a:pt x="443" y="970"/>
                      <a:pt x="441" y="918"/>
                    </a:cubicBezTo>
                    <a:cubicBezTo>
                      <a:pt x="437" y="838"/>
                      <a:pt x="446" y="758"/>
                      <a:pt x="441" y="694"/>
                    </a:cubicBezTo>
                    <a:cubicBezTo>
                      <a:pt x="398" y="663"/>
                      <a:pt x="343" y="624"/>
                      <a:pt x="296" y="587"/>
                    </a:cubicBezTo>
                    <a:close/>
                    <a:moveTo>
                      <a:pt x="433" y="1530"/>
                    </a:moveTo>
                    <a:cubicBezTo>
                      <a:pt x="431" y="1529"/>
                      <a:pt x="429" y="1530"/>
                      <a:pt x="427" y="1530"/>
                    </a:cubicBezTo>
                    <a:cubicBezTo>
                      <a:pt x="415" y="1522"/>
                      <a:pt x="403" y="1499"/>
                      <a:pt x="392" y="1484"/>
                    </a:cubicBezTo>
                    <a:cubicBezTo>
                      <a:pt x="379" y="1468"/>
                      <a:pt x="370" y="1451"/>
                      <a:pt x="357" y="1439"/>
                    </a:cubicBezTo>
                    <a:cubicBezTo>
                      <a:pt x="339" y="1401"/>
                      <a:pt x="302" y="1374"/>
                      <a:pt x="274" y="1339"/>
                    </a:cubicBezTo>
                    <a:cubicBezTo>
                      <a:pt x="249" y="1308"/>
                      <a:pt x="227" y="1274"/>
                      <a:pt x="200" y="1245"/>
                    </a:cubicBezTo>
                    <a:cubicBezTo>
                      <a:pt x="180" y="1224"/>
                      <a:pt x="169" y="1193"/>
                      <a:pt x="151" y="1171"/>
                    </a:cubicBezTo>
                    <a:cubicBezTo>
                      <a:pt x="152" y="1194"/>
                      <a:pt x="168" y="1216"/>
                      <a:pt x="184" y="1230"/>
                    </a:cubicBezTo>
                    <a:cubicBezTo>
                      <a:pt x="182" y="1236"/>
                      <a:pt x="187" y="1237"/>
                      <a:pt x="186" y="1243"/>
                    </a:cubicBezTo>
                    <a:cubicBezTo>
                      <a:pt x="272" y="1347"/>
                      <a:pt x="347" y="1461"/>
                      <a:pt x="431" y="1567"/>
                    </a:cubicBezTo>
                    <a:cubicBezTo>
                      <a:pt x="431" y="1554"/>
                      <a:pt x="434" y="1544"/>
                      <a:pt x="433" y="1530"/>
                    </a:cubicBezTo>
                    <a:close/>
                    <a:moveTo>
                      <a:pt x="110" y="1283"/>
                    </a:moveTo>
                    <a:cubicBezTo>
                      <a:pt x="97" y="1285"/>
                      <a:pt x="96" y="1292"/>
                      <a:pt x="88" y="1294"/>
                    </a:cubicBezTo>
                    <a:cubicBezTo>
                      <a:pt x="95" y="1332"/>
                      <a:pt x="127" y="1321"/>
                      <a:pt x="159" y="1328"/>
                    </a:cubicBezTo>
                    <a:cubicBezTo>
                      <a:pt x="171" y="1317"/>
                      <a:pt x="179" y="1314"/>
                      <a:pt x="194" y="1306"/>
                    </a:cubicBezTo>
                    <a:cubicBezTo>
                      <a:pt x="192" y="1299"/>
                      <a:pt x="199" y="1293"/>
                      <a:pt x="196" y="1286"/>
                    </a:cubicBezTo>
                    <a:cubicBezTo>
                      <a:pt x="184" y="1310"/>
                      <a:pt x="119" y="1308"/>
                      <a:pt x="110" y="1283"/>
                    </a:cubicBezTo>
                    <a:close/>
                    <a:moveTo>
                      <a:pt x="176" y="1257"/>
                    </a:moveTo>
                    <a:cubicBezTo>
                      <a:pt x="161" y="1263"/>
                      <a:pt x="137" y="1261"/>
                      <a:pt x="125" y="1259"/>
                    </a:cubicBezTo>
                    <a:cubicBezTo>
                      <a:pt x="125" y="1266"/>
                      <a:pt x="119" y="1277"/>
                      <a:pt x="125" y="1288"/>
                    </a:cubicBezTo>
                    <a:cubicBezTo>
                      <a:pt x="149" y="1290"/>
                      <a:pt x="202" y="1288"/>
                      <a:pt x="176" y="1257"/>
                    </a:cubicBezTo>
                    <a:close/>
                    <a:moveTo>
                      <a:pt x="153" y="1049"/>
                    </a:moveTo>
                    <a:cubicBezTo>
                      <a:pt x="157" y="970"/>
                      <a:pt x="151" y="889"/>
                      <a:pt x="151" y="808"/>
                    </a:cubicBezTo>
                    <a:cubicBezTo>
                      <a:pt x="151" y="771"/>
                      <a:pt x="143" y="732"/>
                      <a:pt x="141" y="696"/>
                    </a:cubicBezTo>
                    <a:cubicBezTo>
                      <a:pt x="139" y="664"/>
                      <a:pt x="144" y="631"/>
                      <a:pt x="141" y="602"/>
                    </a:cubicBezTo>
                    <a:cubicBezTo>
                      <a:pt x="139" y="588"/>
                      <a:pt x="134" y="575"/>
                      <a:pt x="133" y="561"/>
                    </a:cubicBezTo>
                    <a:cubicBezTo>
                      <a:pt x="133" y="547"/>
                      <a:pt x="136" y="535"/>
                      <a:pt x="135" y="522"/>
                    </a:cubicBezTo>
                    <a:cubicBezTo>
                      <a:pt x="133" y="500"/>
                      <a:pt x="131" y="487"/>
                      <a:pt x="133" y="469"/>
                    </a:cubicBezTo>
                    <a:cubicBezTo>
                      <a:pt x="121" y="466"/>
                      <a:pt x="109" y="444"/>
                      <a:pt x="102" y="449"/>
                    </a:cubicBezTo>
                    <a:cubicBezTo>
                      <a:pt x="97" y="549"/>
                      <a:pt x="122" y="648"/>
                      <a:pt x="117" y="745"/>
                    </a:cubicBezTo>
                    <a:cubicBezTo>
                      <a:pt x="114" y="822"/>
                      <a:pt x="115" y="914"/>
                      <a:pt x="121" y="992"/>
                    </a:cubicBezTo>
                    <a:cubicBezTo>
                      <a:pt x="147" y="1059"/>
                      <a:pt x="112" y="1158"/>
                      <a:pt x="127" y="1236"/>
                    </a:cubicBezTo>
                    <a:cubicBezTo>
                      <a:pt x="139" y="1242"/>
                      <a:pt x="152" y="1237"/>
                      <a:pt x="161" y="1230"/>
                    </a:cubicBezTo>
                    <a:cubicBezTo>
                      <a:pt x="161" y="1220"/>
                      <a:pt x="139" y="1208"/>
                      <a:pt x="135" y="1190"/>
                    </a:cubicBezTo>
                    <a:cubicBezTo>
                      <a:pt x="133" y="1182"/>
                      <a:pt x="137" y="1155"/>
                      <a:pt x="141" y="1151"/>
                    </a:cubicBezTo>
                    <a:cubicBezTo>
                      <a:pt x="149" y="1144"/>
                      <a:pt x="160" y="1147"/>
                      <a:pt x="162" y="1157"/>
                    </a:cubicBezTo>
                    <a:cubicBezTo>
                      <a:pt x="159" y="1123"/>
                      <a:pt x="159" y="1090"/>
                      <a:pt x="153" y="10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78FE-12CD-4EC6-87F0-35F36F5B5570}" type="datetimeFigureOut">
              <a:rPr lang="zh-CN" altLang="en-US" smtClean="0"/>
              <a:t>2017/5/4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6A3B-8992-43C3-8DE7-2D0CD90917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81730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我们开学啦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1648305"/>
            <a:ext cx="42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93856" y="2477149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阳光小学一年级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93856" y="2815703"/>
            <a:ext cx="420428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2017-12-20</a:t>
            </a:r>
            <a:endParaRPr lang="zh-CN" altLang="en-US" sz="1600" dirty="0">
              <a:solidFill>
                <a:schemeClr val="bg1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2"/>
          <p:cNvSpPr/>
          <p:nvPr/>
        </p:nvSpPr>
        <p:spPr bwMode="auto">
          <a:xfrm>
            <a:off x="6096001" y="2057402"/>
            <a:ext cx="1733551" cy="1930400"/>
          </a:xfrm>
          <a:custGeom>
            <a:avLst/>
            <a:gdLst>
              <a:gd name="T0" fmla="*/ 2213 w 2213"/>
              <a:gd name="T1" fmla="*/ 2213 h 2464"/>
              <a:gd name="T2" fmla="*/ 0 w 2213"/>
              <a:gd name="T3" fmla="*/ 0 h 2464"/>
              <a:gd name="T4" fmla="*/ 0 w 2213"/>
              <a:gd name="T5" fmla="*/ 245 h 2464"/>
              <a:gd name="T6" fmla="*/ 105 w 2213"/>
              <a:gd name="T7" fmla="*/ 200 h 2464"/>
              <a:gd name="T8" fmla="*/ 252 w 2213"/>
              <a:gd name="T9" fmla="*/ 346 h 2464"/>
              <a:gd name="T10" fmla="*/ 105 w 2213"/>
              <a:gd name="T11" fmla="*/ 493 h 2464"/>
              <a:gd name="T12" fmla="*/ 0 w 2213"/>
              <a:gd name="T13" fmla="*/ 448 h 2464"/>
              <a:gd name="T14" fmla="*/ 0 w 2213"/>
              <a:gd name="T15" fmla="*/ 692 h 2464"/>
              <a:gd name="T16" fmla="*/ 1521 w 2213"/>
              <a:gd name="T17" fmla="*/ 2213 h 2464"/>
              <a:gd name="T18" fmla="*/ 1764 w 2213"/>
              <a:gd name="T19" fmla="*/ 2213 h 2464"/>
              <a:gd name="T20" fmla="*/ 1720 w 2213"/>
              <a:gd name="T21" fmla="*/ 2318 h 2464"/>
              <a:gd name="T22" fmla="*/ 1867 w 2213"/>
              <a:gd name="T23" fmla="*/ 2464 h 2464"/>
              <a:gd name="T24" fmla="*/ 2013 w 2213"/>
              <a:gd name="T25" fmla="*/ 2318 h 2464"/>
              <a:gd name="T26" fmla="*/ 1969 w 2213"/>
              <a:gd name="T27" fmla="*/ 2213 h 2464"/>
              <a:gd name="T28" fmla="*/ 2213 w 2213"/>
              <a:gd name="T29" fmla="*/ 2213 h 2464"/>
              <a:gd name="T30" fmla="*/ 2213 w 2213"/>
              <a:gd name="T31" fmla="*/ 2213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3" h="2464">
                <a:moveTo>
                  <a:pt x="2213" y="2213"/>
                </a:moveTo>
                <a:cubicBezTo>
                  <a:pt x="2213" y="991"/>
                  <a:pt x="1222" y="0"/>
                  <a:pt x="0" y="0"/>
                </a:cubicBezTo>
                <a:cubicBezTo>
                  <a:pt x="0" y="245"/>
                  <a:pt x="0" y="245"/>
                  <a:pt x="0" y="245"/>
                </a:cubicBezTo>
                <a:cubicBezTo>
                  <a:pt x="26" y="217"/>
                  <a:pt x="64" y="200"/>
                  <a:pt x="105" y="200"/>
                </a:cubicBezTo>
                <a:cubicBezTo>
                  <a:pt x="186" y="200"/>
                  <a:pt x="252" y="266"/>
                  <a:pt x="252" y="346"/>
                </a:cubicBezTo>
                <a:cubicBezTo>
                  <a:pt x="252" y="427"/>
                  <a:pt x="186" y="493"/>
                  <a:pt x="105" y="493"/>
                </a:cubicBezTo>
                <a:cubicBezTo>
                  <a:pt x="64" y="493"/>
                  <a:pt x="26" y="475"/>
                  <a:pt x="0" y="448"/>
                </a:cubicBezTo>
                <a:cubicBezTo>
                  <a:pt x="0" y="692"/>
                  <a:pt x="0" y="692"/>
                  <a:pt x="0" y="692"/>
                </a:cubicBezTo>
                <a:cubicBezTo>
                  <a:pt x="840" y="692"/>
                  <a:pt x="1521" y="1373"/>
                  <a:pt x="1521" y="2213"/>
                </a:cubicBezTo>
                <a:cubicBezTo>
                  <a:pt x="1764" y="2213"/>
                  <a:pt x="1764" y="2213"/>
                  <a:pt x="1764" y="2213"/>
                </a:cubicBezTo>
                <a:cubicBezTo>
                  <a:pt x="1737" y="2240"/>
                  <a:pt x="1720" y="2277"/>
                  <a:pt x="1720" y="2318"/>
                </a:cubicBezTo>
                <a:cubicBezTo>
                  <a:pt x="1720" y="2399"/>
                  <a:pt x="1786" y="2464"/>
                  <a:pt x="1867" y="2464"/>
                </a:cubicBezTo>
                <a:cubicBezTo>
                  <a:pt x="1947" y="2464"/>
                  <a:pt x="2013" y="2399"/>
                  <a:pt x="2013" y="2318"/>
                </a:cubicBezTo>
                <a:cubicBezTo>
                  <a:pt x="2013" y="2277"/>
                  <a:pt x="1996" y="2240"/>
                  <a:pt x="1969" y="2213"/>
                </a:cubicBezTo>
                <a:cubicBezTo>
                  <a:pt x="2213" y="2213"/>
                  <a:pt x="2213" y="2213"/>
                  <a:pt x="2213" y="2213"/>
                </a:cubicBezTo>
                <a:cubicBezTo>
                  <a:pt x="2213" y="2213"/>
                  <a:pt x="2213" y="2213"/>
                  <a:pt x="2213" y="2213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18" name="Freeform 13"/>
          <p:cNvSpPr/>
          <p:nvPr/>
        </p:nvSpPr>
        <p:spPr bwMode="auto">
          <a:xfrm>
            <a:off x="5897035" y="3790953"/>
            <a:ext cx="1932517" cy="1735666"/>
          </a:xfrm>
          <a:custGeom>
            <a:avLst/>
            <a:gdLst>
              <a:gd name="T0" fmla="*/ 2223 w 2467"/>
              <a:gd name="T1" fmla="*/ 0 h 2213"/>
              <a:gd name="T2" fmla="*/ 2267 w 2467"/>
              <a:gd name="T3" fmla="*/ 105 h 2213"/>
              <a:gd name="T4" fmla="*/ 2121 w 2467"/>
              <a:gd name="T5" fmla="*/ 251 h 2213"/>
              <a:gd name="T6" fmla="*/ 1974 w 2467"/>
              <a:gd name="T7" fmla="*/ 105 h 2213"/>
              <a:gd name="T8" fmla="*/ 2018 w 2467"/>
              <a:gd name="T9" fmla="*/ 0 h 2213"/>
              <a:gd name="T10" fmla="*/ 1775 w 2467"/>
              <a:gd name="T11" fmla="*/ 0 h 2213"/>
              <a:gd name="T12" fmla="*/ 254 w 2467"/>
              <a:gd name="T13" fmla="*/ 1522 h 2213"/>
              <a:gd name="T14" fmla="*/ 254 w 2467"/>
              <a:gd name="T15" fmla="*/ 1768 h 2213"/>
              <a:gd name="T16" fmla="*/ 147 w 2467"/>
              <a:gd name="T17" fmla="*/ 1721 h 2213"/>
              <a:gd name="T18" fmla="*/ 0 w 2467"/>
              <a:gd name="T19" fmla="*/ 1867 h 2213"/>
              <a:gd name="T20" fmla="*/ 147 w 2467"/>
              <a:gd name="T21" fmla="*/ 2014 h 2213"/>
              <a:gd name="T22" fmla="*/ 254 w 2467"/>
              <a:gd name="T23" fmla="*/ 1967 h 2213"/>
              <a:gd name="T24" fmla="*/ 254 w 2467"/>
              <a:gd name="T25" fmla="*/ 2213 h 2213"/>
              <a:gd name="T26" fmla="*/ 2467 w 2467"/>
              <a:gd name="T27" fmla="*/ 0 h 2213"/>
              <a:gd name="T28" fmla="*/ 2467 w 2467"/>
              <a:gd name="T29" fmla="*/ 0 h 2213"/>
              <a:gd name="T30" fmla="*/ 2223 w 2467"/>
              <a:gd name="T31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7" h="2213">
                <a:moveTo>
                  <a:pt x="2223" y="0"/>
                </a:moveTo>
                <a:cubicBezTo>
                  <a:pt x="2250" y="27"/>
                  <a:pt x="2267" y="64"/>
                  <a:pt x="2267" y="105"/>
                </a:cubicBezTo>
                <a:cubicBezTo>
                  <a:pt x="2267" y="186"/>
                  <a:pt x="2201" y="251"/>
                  <a:pt x="2121" y="251"/>
                </a:cubicBezTo>
                <a:cubicBezTo>
                  <a:pt x="2040" y="251"/>
                  <a:pt x="1974" y="186"/>
                  <a:pt x="1974" y="105"/>
                </a:cubicBezTo>
                <a:cubicBezTo>
                  <a:pt x="1974" y="64"/>
                  <a:pt x="1991" y="27"/>
                  <a:pt x="2018" y="0"/>
                </a:cubicBezTo>
                <a:cubicBezTo>
                  <a:pt x="1775" y="0"/>
                  <a:pt x="1775" y="0"/>
                  <a:pt x="1775" y="0"/>
                </a:cubicBezTo>
                <a:cubicBezTo>
                  <a:pt x="1775" y="841"/>
                  <a:pt x="1094" y="1522"/>
                  <a:pt x="254" y="1522"/>
                </a:cubicBezTo>
                <a:cubicBezTo>
                  <a:pt x="254" y="1768"/>
                  <a:pt x="254" y="1768"/>
                  <a:pt x="254" y="1768"/>
                </a:cubicBezTo>
                <a:cubicBezTo>
                  <a:pt x="227" y="1739"/>
                  <a:pt x="189" y="1721"/>
                  <a:pt x="147" y="1721"/>
                </a:cubicBezTo>
                <a:cubicBezTo>
                  <a:pt x="66" y="1721"/>
                  <a:pt x="0" y="1786"/>
                  <a:pt x="0" y="1867"/>
                </a:cubicBezTo>
                <a:cubicBezTo>
                  <a:pt x="0" y="1948"/>
                  <a:pt x="66" y="2014"/>
                  <a:pt x="147" y="2014"/>
                </a:cubicBezTo>
                <a:cubicBezTo>
                  <a:pt x="189" y="2014"/>
                  <a:pt x="227" y="1996"/>
                  <a:pt x="254" y="1967"/>
                </a:cubicBezTo>
                <a:cubicBezTo>
                  <a:pt x="254" y="2213"/>
                  <a:pt x="254" y="2213"/>
                  <a:pt x="254" y="2213"/>
                </a:cubicBezTo>
                <a:cubicBezTo>
                  <a:pt x="1476" y="2213"/>
                  <a:pt x="2467" y="1223"/>
                  <a:pt x="2467" y="0"/>
                </a:cubicBezTo>
                <a:cubicBezTo>
                  <a:pt x="2467" y="0"/>
                  <a:pt x="2467" y="0"/>
                  <a:pt x="2467" y="0"/>
                </a:cubicBezTo>
                <a:lnTo>
                  <a:pt x="2223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4362452" y="3594102"/>
            <a:ext cx="1733551" cy="1932517"/>
          </a:xfrm>
          <a:custGeom>
            <a:avLst/>
            <a:gdLst>
              <a:gd name="T0" fmla="*/ 2106 w 2213"/>
              <a:gd name="T1" fmla="*/ 2267 h 2466"/>
              <a:gd name="T2" fmla="*/ 1959 w 2213"/>
              <a:gd name="T3" fmla="*/ 2120 h 2466"/>
              <a:gd name="T4" fmla="*/ 2106 w 2213"/>
              <a:gd name="T5" fmla="*/ 1974 h 2466"/>
              <a:gd name="T6" fmla="*/ 2213 w 2213"/>
              <a:gd name="T7" fmla="*/ 2021 h 2466"/>
              <a:gd name="T8" fmla="*/ 2213 w 2213"/>
              <a:gd name="T9" fmla="*/ 1775 h 2466"/>
              <a:gd name="T10" fmla="*/ 691 w 2213"/>
              <a:gd name="T11" fmla="*/ 253 h 2466"/>
              <a:gd name="T12" fmla="*/ 445 w 2213"/>
              <a:gd name="T13" fmla="*/ 253 h 2466"/>
              <a:gd name="T14" fmla="*/ 492 w 2213"/>
              <a:gd name="T15" fmla="*/ 146 h 2466"/>
              <a:gd name="T16" fmla="*/ 346 w 2213"/>
              <a:gd name="T17" fmla="*/ 0 h 2466"/>
              <a:gd name="T18" fmla="*/ 199 w 2213"/>
              <a:gd name="T19" fmla="*/ 146 h 2466"/>
              <a:gd name="T20" fmla="*/ 246 w 2213"/>
              <a:gd name="T21" fmla="*/ 253 h 2466"/>
              <a:gd name="T22" fmla="*/ 0 w 2213"/>
              <a:gd name="T23" fmla="*/ 253 h 2466"/>
              <a:gd name="T24" fmla="*/ 0 w 2213"/>
              <a:gd name="T25" fmla="*/ 253 h 2466"/>
              <a:gd name="T26" fmla="*/ 2213 w 2213"/>
              <a:gd name="T27" fmla="*/ 2466 h 2466"/>
              <a:gd name="T28" fmla="*/ 2213 w 2213"/>
              <a:gd name="T29" fmla="*/ 2220 h 2466"/>
              <a:gd name="T30" fmla="*/ 2106 w 2213"/>
              <a:gd name="T31" fmla="*/ 2267 h 2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3" h="2466">
                <a:moveTo>
                  <a:pt x="2106" y="2267"/>
                </a:moveTo>
                <a:cubicBezTo>
                  <a:pt x="2025" y="2267"/>
                  <a:pt x="1959" y="2201"/>
                  <a:pt x="1959" y="2120"/>
                </a:cubicBezTo>
                <a:cubicBezTo>
                  <a:pt x="1959" y="2039"/>
                  <a:pt x="2025" y="1974"/>
                  <a:pt x="2106" y="1974"/>
                </a:cubicBezTo>
                <a:cubicBezTo>
                  <a:pt x="2148" y="1974"/>
                  <a:pt x="2186" y="1992"/>
                  <a:pt x="2213" y="2021"/>
                </a:cubicBezTo>
                <a:cubicBezTo>
                  <a:pt x="2213" y="1775"/>
                  <a:pt x="2213" y="1775"/>
                  <a:pt x="2213" y="1775"/>
                </a:cubicBezTo>
                <a:cubicBezTo>
                  <a:pt x="1372" y="1775"/>
                  <a:pt x="691" y="1094"/>
                  <a:pt x="691" y="253"/>
                </a:cubicBezTo>
                <a:cubicBezTo>
                  <a:pt x="445" y="253"/>
                  <a:pt x="445" y="253"/>
                  <a:pt x="445" y="253"/>
                </a:cubicBezTo>
                <a:cubicBezTo>
                  <a:pt x="474" y="227"/>
                  <a:pt x="492" y="188"/>
                  <a:pt x="492" y="146"/>
                </a:cubicBezTo>
                <a:cubicBezTo>
                  <a:pt x="492" y="65"/>
                  <a:pt x="427" y="0"/>
                  <a:pt x="346" y="0"/>
                </a:cubicBezTo>
                <a:cubicBezTo>
                  <a:pt x="265" y="0"/>
                  <a:pt x="199" y="65"/>
                  <a:pt x="199" y="146"/>
                </a:cubicBezTo>
                <a:cubicBezTo>
                  <a:pt x="199" y="188"/>
                  <a:pt x="218" y="227"/>
                  <a:pt x="24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1476"/>
                  <a:pt x="990" y="2466"/>
                  <a:pt x="2213" y="2466"/>
                </a:cubicBezTo>
                <a:cubicBezTo>
                  <a:pt x="2213" y="2220"/>
                  <a:pt x="2213" y="2220"/>
                  <a:pt x="2213" y="2220"/>
                </a:cubicBezTo>
                <a:cubicBezTo>
                  <a:pt x="2186" y="2249"/>
                  <a:pt x="2148" y="2267"/>
                  <a:pt x="2106" y="2267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20" name="Freeform 15"/>
          <p:cNvSpPr/>
          <p:nvPr/>
        </p:nvSpPr>
        <p:spPr bwMode="auto">
          <a:xfrm>
            <a:off x="4362452" y="2057402"/>
            <a:ext cx="1930400" cy="1733551"/>
          </a:xfrm>
          <a:custGeom>
            <a:avLst/>
            <a:gdLst>
              <a:gd name="T0" fmla="*/ 2318 w 2465"/>
              <a:gd name="T1" fmla="*/ 200 h 2213"/>
              <a:gd name="T2" fmla="*/ 2213 w 2465"/>
              <a:gd name="T3" fmla="*/ 245 h 2213"/>
              <a:gd name="T4" fmla="*/ 2213 w 2465"/>
              <a:gd name="T5" fmla="*/ 0 h 2213"/>
              <a:gd name="T6" fmla="*/ 0 w 2465"/>
              <a:gd name="T7" fmla="*/ 2213 h 2213"/>
              <a:gd name="T8" fmla="*/ 0 w 2465"/>
              <a:gd name="T9" fmla="*/ 2213 h 2213"/>
              <a:gd name="T10" fmla="*/ 246 w 2465"/>
              <a:gd name="T11" fmla="*/ 2213 h 2213"/>
              <a:gd name="T12" fmla="*/ 199 w 2465"/>
              <a:gd name="T13" fmla="*/ 2106 h 2213"/>
              <a:gd name="T14" fmla="*/ 346 w 2465"/>
              <a:gd name="T15" fmla="*/ 1960 h 2213"/>
              <a:gd name="T16" fmla="*/ 492 w 2465"/>
              <a:gd name="T17" fmla="*/ 2106 h 2213"/>
              <a:gd name="T18" fmla="*/ 445 w 2465"/>
              <a:gd name="T19" fmla="*/ 2213 h 2213"/>
              <a:gd name="T20" fmla="*/ 691 w 2465"/>
              <a:gd name="T21" fmla="*/ 2213 h 2213"/>
              <a:gd name="T22" fmla="*/ 2213 w 2465"/>
              <a:gd name="T23" fmla="*/ 692 h 2213"/>
              <a:gd name="T24" fmla="*/ 2213 w 2465"/>
              <a:gd name="T25" fmla="*/ 448 h 2213"/>
              <a:gd name="T26" fmla="*/ 2318 w 2465"/>
              <a:gd name="T27" fmla="*/ 493 h 2213"/>
              <a:gd name="T28" fmla="*/ 2465 w 2465"/>
              <a:gd name="T29" fmla="*/ 346 h 2213"/>
              <a:gd name="T30" fmla="*/ 2318 w 2465"/>
              <a:gd name="T31" fmla="*/ 20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5" h="2213">
                <a:moveTo>
                  <a:pt x="2318" y="200"/>
                </a:moveTo>
                <a:cubicBezTo>
                  <a:pt x="2277" y="200"/>
                  <a:pt x="2239" y="217"/>
                  <a:pt x="2213" y="245"/>
                </a:cubicBezTo>
                <a:cubicBezTo>
                  <a:pt x="2213" y="0"/>
                  <a:pt x="2213" y="0"/>
                  <a:pt x="2213" y="0"/>
                </a:cubicBezTo>
                <a:cubicBezTo>
                  <a:pt x="990" y="0"/>
                  <a:pt x="0" y="991"/>
                  <a:pt x="0" y="2213"/>
                </a:cubicBezTo>
                <a:cubicBezTo>
                  <a:pt x="0" y="2213"/>
                  <a:pt x="0" y="2213"/>
                  <a:pt x="0" y="2213"/>
                </a:cubicBezTo>
                <a:cubicBezTo>
                  <a:pt x="246" y="2213"/>
                  <a:pt x="246" y="2213"/>
                  <a:pt x="246" y="2213"/>
                </a:cubicBezTo>
                <a:cubicBezTo>
                  <a:pt x="218" y="2187"/>
                  <a:pt x="199" y="2148"/>
                  <a:pt x="199" y="2106"/>
                </a:cubicBezTo>
                <a:cubicBezTo>
                  <a:pt x="199" y="2025"/>
                  <a:pt x="265" y="1960"/>
                  <a:pt x="346" y="1960"/>
                </a:cubicBezTo>
                <a:cubicBezTo>
                  <a:pt x="427" y="1960"/>
                  <a:pt x="492" y="2025"/>
                  <a:pt x="492" y="2106"/>
                </a:cubicBezTo>
                <a:cubicBezTo>
                  <a:pt x="492" y="2148"/>
                  <a:pt x="474" y="2187"/>
                  <a:pt x="445" y="2213"/>
                </a:cubicBezTo>
                <a:cubicBezTo>
                  <a:pt x="691" y="2213"/>
                  <a:pt x="691" y="2213"/>
                  <a:pt x="691" y="2213"/>
                </a:cubicBezTo>
                <a:cubicBezTo>
                  <a:pt x="691" y="1373"/>
                  <a:pt x="1372" y="692"/>
                  <a:pt x="2213" y="692"/>
                </a:cubicBezTo>
                <a:cubicBezTo>
                  <a:pt x="2213" y="448"/>
                  <a:pt x="2213" y="448"/>
                  <a:pt x="2213" y="448"/>
                </a:cubicBezTo>
                <a:cubicBezTo>
                  <a:pt x="2239" y="475"/>
                  <a:pt x="2277" y="493"/>
                  <a:pt x="2318" y="493"/>
                </a:cubicBezTo>
                <a:cubicBezTo>
                  <a:pt x="2399" y="493"/>
                  <a:pt x="2465" y="427"/>
                  <a:pt x="2465" y="346"/>
                </a:cubicBezTo>
                <a:cubicBezTo>
                  <a:pt x="2465" y="266"/>
                  <a:pt x="2399" y="200"/>
                  <a:pt x="2318" y="20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519096" y="3158128"/>
            <a:ext cx="1107521" cy="1462497"/>
            <a:chOff x="4040188" y="1670050"/>
            <a:chExt cx="1362075" cy="1798638"/>
          </a:xfrm>
          <a:solidFill>
            <a:srgbClr val="3C8B3A"/>
          </a:solidFill>
        </p:grpSpPr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4584700" y="1701800"/>
              <a:ext cx="271463" cy="273050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4040188" y="1670050"/>
              <a:ext cx="1362075" cy="1798638"/>
            </a:xfrm>
            <a:custGeom>
              <a:avLst/>
              <a:gdLst>
                <a:gd name="T0" fmla="*/ 4482 w 4554"/>
                <a:gd name="T1" fmla="*/ 76 h 6021"/>
                <a:gd name="T2" fmla="*/ 4210 w 4554"/>
                <a:gd name="T3" fmla="*/ 77 h 6021"/>
                <a:gd name="T4" fmla="*/ 3139 w 4554"/>
                <a:gd name="T5" fmla="*/ 1147 h 6021"/>
                <a:gd name="T6" fmla="*/ 2961 w 4554"/>
                <a:gd name="T7" fmla="*/ 1112 h 6021"/>
                <a:gd name="T8" fmla="*/ 2607 w 4554"/>
                <a:gd name="T9" fmla="*/ 1112 h 6021"/>
                <a:gd name="T10" fmla="*/ 2557 w 4554"/>
                <a:gd name="T11" fmla="*/ 1485 h 6021"/>
                <a:gd name="T12" fmla="*/ 2446 w 4554"/>
                <a:gd name="T13" fmla="*/ 1856 h 6021"/>
                <a:gd name="T14" fmla="*/ 2379 w 4554"/>
                <a:gd name="T15" fmla="*/ 1581 h 6021"/>
                <a:gd name="T16" fmla="*/ 2322 w 4554"/>
                <a:gd name="T17" fmla="*/ 1432 h 6021"/>
                <a:gd name="T18" fmla="*/ 2412 w 4554"/>
                <a:gd name="T19" fmla="*/ 1338 h 6021"/>
                <a:gd name="T20" fmla="*/ 2280 w 4554"/>
                <a:gd name="T21" fmla="*/ 1201 h 6021"/>
                <a:gd name="T22" fmla="*/ 2280 w 4554"/>
                <a:gd name="T23" fmla="*/ 1199 h 6021"/>
                <a:gd name="T24" fmla="*/ 2278 w 4554"/>
                <a:gd name="T25" fmla="*/ 1197 h 6021"/>
                <a:gd name="T26" fmla="*/ 2277 w 4554"/>
                <a:gd name="T27" fmla="*/ 1198 h 6021"/>
                <a:gd name="T28" fmla="*/ 2276 w 4554"/>
                <a:gd name="T29" fmla="*/ 1197 h 6021"/>
                <a:gd name="T30" fmla="*/ 2274 w 4554"/>
                <a:gd name="T31" fmla="*/ 1199 h 6021"/>
                <a:gd name="T32" fmla="*/ 2274 w 4554"/>
                <a:gd name="T33" fmla="*/ 1201 h 6021"/>
                <a:gd name="T34" fmla="*/ 2142 w 4554"/>
                <a:gd name="T35" fmla="*/ 1338 h 6021"/>
                <a:gd name="T36" fmla="*/ 2232 w 4554"/>
                <a:gd name="T37" fmla="*/ 1432 h 6021"/>
                <a:gd name="T38" fmla="*/ 2175 w 4554"/>
                <a:gd name="T39" fmla="*/ 1581 h 6021"/>
                <a:gd name="T40" fmla="*/ 2108 w 4554"/>
                <a:gd name="T41" fmla="*/ 1856 h 6021"/>
                <a:gd name="T42" fmla="*/ 1997 w 4554"/>
                <a:gd name="T43" fmla="*/ 1485 h 6021"/>
                <a:gd name="T44" fmla="*/ 1947 w 4554"/>
                <a:gd name="T45" fmla="*/ 1112 h 6021"/>
                <a:gd name="T46" fmla="*/ 1593 w 4554"/>
                <a:gd name="T47" fmla="*/ 1112 h 6021"/>
                <a:gd name="T48" fmla="*/ 1415 w 4554"/>
                <a:gd name="T49" fmla="*/ 1147 h 6021"/>
                <a:gd name="T50" fmla="*/ 344 w 4554"/>
                <a:gd name="T51" fmla="*/ 77 h 6021"/>
                <a:gd name="T52" fmla="*/ 72 w 4554"/>
                <a:gd name="T53" fmla="*/ 76 h 6021"/>
                <a:gd name="T54" fmla="*/ 77 w 4554"/>
                <a:gd name="T55" fmla="*/ 345 h 6021"/>
                <a:gd name="T56" fmla="*/ 1596 w 4554"/>
                <a:gd name="T57" fmla="*/ 1876 h 6021"/>
                <a:gd name="T58" fmla="*/ 1684 w 4554"/>
                <a:gd name="T59" fmla="*/ 1876 h 6021"/>
                <a:gd name="T60" fmla="*/ 1684 w 4554"/>
                <a:gd name="T61" fmla="*/ 5763 h 6021"/>
                <a:gd name="T62" fmla="*/ 1945 w 4554"/>
                <a:gd name="T63" fmla="*/ 6021 h 6021"/>
                <a:gd name="T64" fmla="*/ 2201 w 4554"/>
                <a:gd name="T65" fmla="*/ 5763 h 6021"/>
                <a:gd name="T66" fmla="*/ 2201 w 4554"/>
                <a:gd name="T67" fmla="*/ 3472 h 6021"/>
                <a:gd name="T68" fmla="*/ 2274 w 4554"/>
                <a:gd name="T69" fmla="*/ 3472 h 6021"/>
                <a:gd name="T70" fmla="*/ 2280 w 4554"/>
                <a:gd name="T71" fmla="*/ 3472 h 6021"/>
                <a:gd name="T72" fmla="*/ 2353 w 4554"/>
                <a:gd name="T73" fmla="*/ 3472 h 6021"/>
                <a:gd name="T74" fmla="*/ 2353 w 4554"/>
                <a:gd name="T75" fmla="*/ 5763 h 6021"/>
                <a:gd name="T76" fmla="*/ 2609 w 4554"/>
                <a:gd name="T77" fmla="*/ 6021 h 6021"/>
                <a:gd name="T78" fmla="*/ 2871 w 4554"/>
                <a:gd name="T79" fmla="*/ 5763 h 6021"/>
                <a:gd name="T80" fmla="*/ 2871 w 4554"/>
                <a:gd name="T81" fmla="*/ 1876 h 6021"/>
                <a:gd name="T82" fmla="*/ 2958 w 4554"/>
                <a:gd name="T83" fmla="*/ 1876 h 6021"/>
                <a:gd name="T84" fmla="*/ 4477 w 4554"/>
                <a:gd name="T85" fmla="*/ 345 h 6021"/>
                <a:gd name="T86" fmla="*/ 4482 w 4554"/>
                <a:gd name="T87" fmla="*/ 76 h 6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54" h="6021">
                  <a:moveTo>
                    <a:pt x="4482" y="76"/>
                  </a:moveTo>
                  <a:cubicBezTo>
                    <a:pt x="4407" y="0"/>
                    <a:pt x="4286" y="1"/>
                    <a:pt x="4210" y="77"/>
                  </a:cubicBezTo>
                  <a:cubicBezTo>
                    <a:pt x="4210" y="77"/>
                    <a:pt x="3580" y="707"/>
                    <a:pt x="3139" y="1147"/>
                  </a:cubicBezTo>
                  <a:cubicBezTo>
                    <a:pt x="3084" y="1125"/>
                    <a:pt x="3024" y="1112"/>
                    <a:pt x="2961" y="1112"/>
                  </a:cubicBezTo>
                  <a:cubicBezTo>
                    <a:pt x="2961" y="1112"/>
                    <a:pt x="2961" y="1112"/>
                    <a:pt x="2607" y="1112"/>
                  </a:cubicBezTo>
                  <a:cubicBezTo>
                    <a:pt x="2604" y="1156"/>
                    <a:pt x="2592" y="1316"/>
                    <a:pt x="2557" y="1485"/>
                  </a:cubicBezTo>
                  <a:cubicBezTo>
                    <a:pt x="2537" y="1581"/>
                    <a:pt x="2446" y="1856"/>
                    <a:pt x="2446" y="1856"/>
                  </a:cubicBezTo>
                  <a:cubicBezTo>
                    <a:pt x="2446" y="1856"/>
                    <a:pt x="2396" y="1646"/>
                    <a:pt x="2379" y="1581"/>
                  </a:cubicBezTo>
                  <a:cubicBezTo>
                    <a:pt x="2367" y="1535"/>
                    <a:pt x="2322" y="1432"/>
                    <a:pt x="2322" y="1432"/>
                  </a:cubicBezTo>
                  <a:cubicBezTo>
                    <a:pt x="2412" y="1338"/>
                    <a:pt x="2412" y="1338"/>
                    <a:pt x="2412" y="1338"/>
                  </a:cubicBezTo>
                  <a:cubicBezTo>
                    <a:pt x="2280" y="1201"/>
                    <a:pt x="2280" y="1201"/>
                    <a:pt x="2280" y="1201"/>
                  </a:cubicBezTo>
                  <a:cubicBezTo>
                    <a:pt x="2280" y="1199"/>
                    <a:pt x="2280" y="1199"/>
                    <a:pt x="2280" y="1199"/>
                  </a:cubicBezTo>
                  <a:cubicBezTo>
                    <a:pt x="2278" y="1197"/>
                    <a:pt x="2278" y="1197"/>
                    <a:pt x="2278" y="1197"/>
                  </a:cubicBezTo>
                  <a:cubicBezTo>
                    <a:pt x="2277" y="1198"/>
                    <a:pt x="2277" y="1198"/>
                    <a:pt x="2277" y="1198"/>
                  </a:cubicBezTo>
                  <a:cubicBezTo>
                    <a:pt x="2276" y="1197"/>
                    <a:pt x="2276" y="1197"/>
                    <a:pt x="2276" y="1197"/>
                  </a:cubicBezTo>
                  <a:cubicBezTo>
                    <a:pt x="2274" y="1199"/>
                    <a:pt x="2274" y="1199"/>
                    <a:pt x="2274" y="1199"/>
                  </a:cubicBezTo>
                  <a:cubicBezTo>
                    <a:pt x="2274" y="1201"/>
                    <a:pt x="2274" y="1201"/>
                    <a:pt x="2274" y="1201"/>
                  </a:cubicBezTo>
                  <a:cubicBezTo>
                    <a:pt x="2142" y="1338"/>
                    <a:pt x="2142" y="1338"/>
                    <a:pt x="2142" y="1338"/>
                  </a:cubicBezTo>
                  <a:cubicBezTo>
                    <a:pt x="2232" y="1432"/>
                    <a:pt x="2232" y="1432"/>
                    <a:pt x="2232" y="1432"/>
                  </a:cubicBezTo>
                  <a:cubicBezTo>
                    <a:pt x="2232" y="1432"/>
                    <a:pt x="2187" y="1535"/>
                    <a:pt x="2175" y="1581"/>
                  </a:cubicBezTo>
                  <a:cubicBezTo>
                    <a:pt x="2158" y="1646"/>
                    <a:pt x="2108" y="1856"/>
                    <a:pt x="2108" y="1856"/>
                  </a:cubicBezTo>
                  <a:cubicBezTo>
                    <a:pt x="2108" y="1856"/>
                    <a:pt x="2017" y="1581"/>
                    <a:pt x="1997" y="1485"/>
                  </a:cubicBezTo>
                  <a:cubicBezTo>
                    <a:pt x="1962" y="1316"/>
                    <a:pt x="1950" y="1156"/>
                    <a:pt x="1947" y="1112"/>
                  </a:cubicBezTo>
                  <a:cubicBezTo>
                    <a:pt x="1593" y="1112"/>
                    <a:pt x="1593" y="1112"/>
                    <a:pt x="1593" y="1112"/>
                  </a:cubicBezTo>
                  <a:cubicBezTo>
                    <a:pt x="1530" y="1112"/>
                    <a:pt x="1470" y="1125"/>
                    <a:pt x="1415" y="1147"/>
                  </a:cubicBezTo>
                  <a:cubicBezTo>
                    <a:pt x="974" y="707"/>
                    <a:pt x="344" y="77"/>
                    <a:pt x="344" y="77"/>
                  </a:cubicBezTo>
                  <a:cubicBezTo>
                    <a:pt x="268" y="1"/>
                    <a:pt x="147" y="0"/>
                    <a:pt x="72" y="76"/>
                  </a:cubicBezTo>
                  <a:cubicBezTo>
                    <a:pt x="0" y="147"/>
                    <a:pt x="1" y="269"/>
                    <a:pt x="77" y="345"/>
                  </a:cubicBezTo>
                  <a:cubicBezTo>
                    <a:pt x="147" y="415"/>
                    <a:pt x="1596" y="1876"/>
                    <a:pt x="1596" y="1876"/>
                  </a:cubicBezTo>
                  <a:cubicBezTo>
                    <a:pt x="1683" y="1876"/>
                    <a:pt x="1684" y="1876"/>
                    <a:pt x="1684" y="1876"/>
                  </a:cubicBezTo>
                  <a:cubicBezTo>
                    <a:pt x="1684" y="3091"/>
                    <a:pt x="1684" y="5763"/>
                    <a:pt x="1684" y="5763"/>
                  </a:cubicBezTo>
                  <a:cubicBezTo>
                    <a:pt x="1684" y="5908"/>
                    <a:pt x="1801" y="6021"/>
                    <a:pt x="1945" y="6021"/>
                  </a:cubicBezTo>
                  <a:cubicBezTo>
                    <a:pt x="2083" y="6021"/>
                    <a:pt x="2201" y="5908"/>
                    <a:pt x="2201" y="5763"/>
                  </a:cubicBezTo>
                  <a:cubicBezTo>
                    <a:pt x="2201" y="3472"/>
                    <a:pt x="2201" y="3472"/>
                    <a:pt x="2201" y="3472"/>
                  </a:cubicBezTo>
                  <a:cubicBezTo>
                    <a:pt x="2230" y="3472"/>
                    <a:pt x="2254" y="3472"/>
                    <a:pt x="2274" y="3472"/>
                  </a:cubicBezTo>
                  <a:cubicBezTo>
                    <a:pt x="2276" y="3472"/>
                    <a:pt x="2278" y="3472"/>
                    <a:pt x="2280" y="3472"/>
                  </a:cubicBezTo>
                  <a:cubicBezTo>
                    <a:pt x="2300" y="3472"/>
                    <a:pt x="2324" y="3472"/>
                    <a:pt x="2353" y="3472"/>
                  </a:cubicBezTo>
                  <a:cubicBezTo>
                    <a:pt x="2353" y="3472"/>
                    <a:pt x="2353" y="3472"/>
                    <a:pt x="2353" y="5763"/>
                  </a:cubicBezTo>
                  <a:cubicBezTo>
                    <a:pt x="2353" y="5908"/>
                    <a:pt x="2471" y="6021"/>
                    <a:pt x="2609" y="6021"/>
                  </a:cubicBezTo>
                  <a:cubicBezTo>
                    <a:pt x="2753" y="6021"/>
                    <a:pt x="2871" y="5908"/>
                    <a:pt x="2871" y="5763"/>
                  </a:cubicBezTo>
                  <a:cubicBezTo>
                    <a:pt x="2871" y="5763"/>
                    <a:pt x="2871" y="3091"/>
                    <a:pt x="2871" y="1876"/>
                  </a:cubicBezTo>
                  <a:cubicBezTo>
                    <a:pt x="2871" y="1876"/>
                    <a:pt x="2871" y="1876"/>
                    <a:pt x="2958" y="1876"/>
                  </a:cubicBezTo>
                  <a:cubicBezTo>
                    <a:pt x="2958" y="1876"/>
                    <a:pt x="4407" y="415"/>
                    <a:pt x="4477" y="345"/>
                  </a:cubicBezTo>
                  <a:cubicBezTo>
                    <a:pt x="4554" y="269"/>
                    <a:pt x="4554" y="147"/>
                    <a:pt x="4482" y="76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33" name="TextBox 39"/>
          <p:cNvSpPr txBox="1"/>
          <p:nvPr/>
        </p:nvSpPr>
        <p:spPr>
          <a:xfrm>
            <a:off x="4854967" y="271482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34" name="TextBox 39"/>
          <p:cNvSpPr txBox="1"/>
          <p:nvPr/>
        </p:nvSpPr>
        <p:spPr>
          <a:xfrm>
            <a:off x="7065517" y="271482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7065517" y="4560360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36" name="TextBox 39"/>
          <p:cNvSpPr txBox="1"/>
          <p:nvPr/>
        </p:nvSpPr>
        <p:spPr>
          <a:xfrm>
            <a:off x="4755484" y="4560360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7829552" y="256024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Box 61"/>
          <p:cNvSpPr txBox="1"/>
          <p:nvPr/>
        </p:nvSpPr>
        <p:spPr>
          <a:xfrm>
            <a:off x="7901780" y="288496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1999446" y="2528133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70"/>
          <p:cNvSpPr txBox="1"/>
          <p:nvPr/>
        </p:nvSpPr>
        <p:spPr>
          <a:xfrm>
            <a:off x="1593028" y="2852843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 Placeholder 2"/>
          <p:cNvSpPr txBox="1"/>
          <p:nvPr/>
        </p:nvSpPr>
        <p:spPr>
          <a:xfrm>
            <a:off x="7829552" y="444625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61"/>
          <p:cNvSpPr txBox="1"/>
          <p:nvPr/>
        </p:nvSpPr>
        <p:spPr>
          <a:xfrm>
            <a:off x="7901780" y="477096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999446" y="4414135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Box 70"/>
          <p:cNvSpPr txBox="1"/>
          <p:nvPr/>
        </p:nvSpPr>
        <p:spPr>
          <a:xfrm>
            <a:off x="1593028" y="473884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8714326" y="3071924"/>
            <a:ext cx="1331376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schemeClr val="bg1"/>
                </a:solidFill>
                <a:latin typeface="微软雅黑" panose="020B0503020204020204" pitchFamily="34" charset="-122"/>
              </a:rPr>
              <a:t>delivery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954503" y="3289724"/>
            <a:ext cx="1505813" cy="1341120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Down">
              <a:avLst>
                <a:gd name="adj" fmla="val 21055539"/>
              </a:avLst>
            </a:prstTxWarp>
            <a:spAutoFit/>
          </a:bodyPr>
          <a:lstStyle/>
          <a:p>
            <a:pPr algn="ctr"/>
            <a:r>
              <a:rPr lang="en-US" sz="1200" b="1" cap="all" spc="133" dirty="0">
                <a:solidFill>
                  <a:schemeClr val="bg1"/>
                </a:solidFill>
                <a:latin typeface="微软雅黑" panose="020B0503020204020204" pitchFamily="34" charset="-122"/>
              </a:rPr>
              <a:t>design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330623" y="3071924"/>
            <a:ext cx="1403344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schemeClr val="bg1"/>
                </a:solidFill>
                <a:latin typeface="微软雅黑" panose="020B0503020204020204" pitchFamily="34" charset="-122"/>
              </a:rPr>
              <a:t>concept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590724" y="3289724"/>
            <a:ext cx="1603577" cy="1341120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Down">
              <a:avLst>
                <a:gd name="adj" fmla="val 21055539"/>
              </a:avLst>
            </a:prstTxWarp>
            <a:spAutoFit/>
          </a:bodyPr>
          <a:lstStyle/>
          <a:p>
            <a:pPr algn="ctr"/>
            <a:r>
              <a:rPr lang="en-US" sz="1200" b="1" cap="all" spc="133" dirty="0">
                <a:solidFill>
                  <a:schemeClr val="bg1"/>
                </a:solidFill>
                <a:latin typeface="微软雅黑" panose="020B0503020204020204" pitchFamily="34" charset="-122"/>
              </a:rPr>
              <a:t>Research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009782" y="3071924"/>
            <a:ext cx="1403344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schemeClr val="bg1"/>
                </a:solidFill>
                <a:latin typeface="微软雅黑" panose="020B0503020204020204" pitchFamily="34" charset="-122"/>
              </a:rPr>
              <a:t>creative idea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1706036" y="2785537"/>
            <a:ext cx="2112433" cy="1200149"/>
          </a:xfrm>
          <a:custGeom>
            <a:avLst/>
            <a:gdLst>
              <a:gd name="T0" fmla="*/ 1703 w 1776"/>
              <a:gd name="T1" fmla="*/ 843 h 1009"/>
              <a:gd name="T2" fmla="*/ 852 w 1776"/>
              <a:gd name="T3" fmla="*/ 0 h 1009"/>
              <a:gd name="T4" fmla="*/ 0 w 1776"/>
              <a:gd name="T5" fmla="*/ 852 h 1009"/>
              <a:gd name="T6" fmla="*/ 304 w 1776"/>
              <a:gd name="T7" fmla="*/ 852 h 1009"/>
              <a:gd name="T8" fmla="*/ 852 w 1776"/>
              <a:gd name="T9" fmla="*/ 304 h 1009"/>
              <a:gd name="T10" fmla="*/ 1399 w 1776"/>
              <a:gd name="T11" fmla="*/ 843 h 1009"/>
              <a:gd name="T12" fmla="*/ 1326 w 1776"/>
              <a:gd name="T13" fmla="*/ 843 h 1009"/>
              <a:gd name="T14" fmla="*/ 1551 w 1776"/>
              <a:gd name="T15" fmla="*/ 1009 h 1009"/>
              <a:gd name="T16" fmla="*/ 1776 w 1776"/>
              <a:gd name="T17" fmla="*/ 843 h 1009"/>
              <a:gd name="T18" fmla="*/ 1703 w 1776"/>
              <a:gd name="T19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6" h="1009">
                <a:moveTo>
                  <a:pt x="1703" y="843"/>
                </a:moveTo>
                <a:cubicBezTo>
                  <a:pt x="1698" y="377"/>
                  <a:pt x="1319" y="0"/>
                  <a:pt x="852" y="0"/>
                </a:cubicBezTo>
                <a:cubicBezTo>
                  <a:pt x="381" y="0"/>
                  <a:pt x="0" y="381"/>
                  <a:pt x="0" y="852"/>
                </a:cubicBezTo>
                <a:cubicBezTo>
                  <a:pt x="304" y="852"/>
                  <a:pt x="304" y="852"/>
                  <a:pt x="304" y="852"/>
                </a:cubicBezTo>
                <a:cubicBezTo>
                  <a:pt x="304" y="549"/>
                  <a:pt x="549" y="304"/>
                  <a:pt x="852" y="304"/>
                </a:cubicBezTo>
                <a:cubicBezTo>
                  <a:pt x="1151" y="304"/>
                  <a:pt x="1394" y="544"/>
                  <a:pt x="1399" y="843"/>
                </a:cubicBezTo>
                <a:cubicBezTo>
                  <a:pt x="1326" y="843"/>
                  <a:pt x="1326" y="843"/>
                  <a:pt x="1326" y="843"/>
                </a:cubicBezTo>
                <a:cubicBezTo>
                  <a:pt x="1551" y="1009"/>
                  <a:pt x="1551" y="1009"/>
                  <a:pt x="1551" y="1009"/>
                </a:cubicBezTo>
                <a:cubicBezTo>
                  <a:pt x="1776" y="843"/>
                  <a:pt x="1776" y="843"/>
                  <a:pt x="1776" y="843"/>
                </a:cubicBezTo>
                <a:lnTo>
                  <a:pt x="1703" y="84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369735" y="3611035"/>
            <a:ext cx="2110318" cy="1200149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8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2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8" y="167"/>
                  <a:pt x="1398" y="167"/>
                  <a:pt x="1398" y="167"/>
                </a:cubicBezTo>
                <a:cubicBezTo>
                  <a:pt x="1393" y="465"/>
                  <a:pt x="1150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6" y="1009"/>
                  <a:pt x="850" y="1009"/>
                </a:cubicBezTo>
                <a:cubicBezTo>
                  <a:pt x="1318" y="1009"/>
                  <a:pt x="1697" y="633"/>
                  <a:pt x="1702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697135" y="3611035"/>
            <a:ext cx="2110318" cy="1200149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7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1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7" y="167"/>
                  <a:pt x="1397" y="167"/>
                  <a:pt x="1397" y="167"/>
                </a:cubicBezTo>
                <a:cubicBezTo>
                  <a:pt x="1393" y="465"/>
                  <a:pt x="1149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5" y="1009"/>
                  <a:pt x="850" y="1009"/>
                </a:cubicBezTo>
                <a:cubicBezTo>
                  <a:pt x="1317" y="1009"/>
                  <a:pt x="1697" y="633"/>
                  <a:pt x="1701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5033435" y="2785537"/>
            <a:ext cx="2110318" cy="1200149"/>
          </a:xfrm>
          <a:custGeom>
            <a:avLst/>
            <a:gdLst>
              <a:gd name="T0" fmla="*/ 1702 w 1775"/>
              <a:gd name="T1" fmla="*/ 843 h 1009"/>
              <a:gd name="T2" fmla="*/ 850 w 1775"/>
              <a:gd name="T3" fmla="*/ 0 h 1009"/>
              <a:gd name="T4" fmla="*/ 0 w 1775"/>
              <a:gd name="T5" fmla="*/ 805 h 1009"/>
              <a:gd name="T6" fmla="*/ 151 w 1775"/>
              <a:gd name="T7" fmla="*/ 694 h 1009"/>
              <a:gd name="T8" fmla="*/ 305 w 1775"/>
              <a:gd name="T9" fmla="*/ 808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50 w 1775"/>
              <a:gd name="T17" fmla="*/ 1009 h 1009"/>
              <a:gd name="T18" fmla="*/ 1775 w 1775"/>
              <a:gd name="T19" fmla="*/ 843 h 1009"/>
              <a:gd name="T20" fmla="*/ 1702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2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6" y="0"/>
                  <a:pt x="24" y="357"/>
                  <a:pt x="0" y="805"/>
                </a:cubicBezTo>
                <a:cubicBezTo>
                  <a:pt x="151" y="694"/>
                  <a:pt x="151" y="694"/>
                  <a:pt x="151" y="694"/>
                </a:cubicBezTo>
                <a:cubicBezTo>
                  <a:pt x="305" y="808"/>
                  <a:pt x="305" y="808"/>
                  <a:pt x="305" y="808"/>
                </a:cubicBezTo>
                <a:cubicBezTo>
                  <a:pt x="327" y="526"/>
                  <a:pt x="563" y="304"/>
                  <a:pt x="850" y="304"/>
                </a:cubicBezTo>
                <a:cubicBezTo>
                  <a:pt x="1150" y="304"/>
                  <a:pt x="1393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50" y="1009"/>
                  <a:pt x="1550" y="1009"/>
                  <a:pt x="1550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2" y="84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8371416" y="2785537"/>
            <a:ext cx="2110318" cy="1200149"/>
          </a:xfrm>
          <a:custGeom>
            <a:avLst/>
            <a:gdLst>
              <a:gd name="T0" fmla="*/ 1701 w 1775"/>
              <a:gd name="T1" fmla="*/ 843 h 1009"/>
              <a:gd name="T2" fmla="*/ 850 w 1775"/>
              <a:gd name="T3" fmla="*/ 0 h 1009"/>
              <a:gd name="T4" fmla="*/ 0 w 1775"/>
              <a:gd name="T5" fmla="*/ 798 h 1009"/>
              <a:gd name="T6" fmla="*/ 142 w 1775"/>
              <a:gd name="T7" fmla="*/ 694 h 1009"/>
              <a:gd name="T8" fmla="*/ 304 w 1775"/>
              <a:gd name="T9" fmla="*/ 814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49 w 1775"/>
              <a:gd name="T17" fmla="*/ 1009 h 1009"/>
              <a:gd name="T18" fmla="*/ 1775 w 1775"/>
              <a:gd name="T19" fmla="*/ 843 h 1009"/>
              <a:gd name="T20" fmla="*/ 1701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1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8" y="0"/>
                  <a:pt x="28" y="353"/>
                  <a:pt x="0" y="798"/>
                </a:cubicBezTo>
                <a:cubicBezTo>
                  <a:pt x="142" y="694"/>
                  <a:pt x="142" y="694"/>
                  <a:pt x="142" y="694"/>
                </a:cubicBezTo>
                <a:cubicBezTo>
                  <a:pt x="304" y="814"/>
                  <a:pt x="304" y="814"/>
                  <a:pt x="304" y="814"/>
                </a:cubicBezTo>
                <a:cubicBezTo>
                  <a:pt x="323" y="529"/>
                  <a:pt x="560" y="304"/>
                  <a:pt x="850" y="304"/>
                </a:cubicBezTo>
                <a:cubicBezTo>
                  <a:pt x="1149" y="304"/>
                  <a:pt x="1392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49" y="1009"/>
                  <a:pt x="1549" y="1009"/>
                  <a:pt x="1549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1" y="843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72488" y="3552739"/>
            <a:ext cx="495627" cy="402693"/>
            <a:chOff x="9172488" y="3552739"/>
            <a:chExt cx="495627" cy="402693"/>
          </a:xfrm>
        </p:grpSpPr>
        <p:sp>
          <p:nvSpPr>
            <p:cNvPr id="72" name="Freeform 23"/>
            <p:cNvSpPr>
              <a:spLocks noEditPoints="1"/>
            </p:cNvSpPr>
            <p:nvPr/>
          </p:nvSpPr>
          <p:spPr bwMode="auto">
            <a:xfrm>
              <a:off x="9513232" y="3676645"/>
              <a:ext cx="92930" cy="12390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73" name="Freeform 24"/>
            <p:cNvSpPr>
              <a:spLocks noEditPoints="1"/>
            </p:cNvSpPr>
            <p:nvPr/>
          </p:nvSpPr>
          <p:spPr bwMode="auto">
            <a:xfrm>
              <a:off x="9172488" y="3552739"/>
              <a:ext cx="495627" cy="402693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71096" y="3588322"/>
            <a:ext cx="495625" cy="464649"/>
            <a:chOff x="7471096" y="3588322"/>
            <a:chExt cx="495625" cy="464649"/>
          </a:xfrm>
        </p:grpSpPr>
        <p:sp>
          <p:nvSpPr>
            <p:cNvPr id="75" name="Freeform 46"/>
            <p:cNvSpPr>
              <a:spLocks noEditPoints="1"/>
            </p:cNvSpPr>
            <p:nvPr/>
          </p:nvSpPr>
          <p:spPr bwMode="auto">
            <a:xfrm>
              <a:off x="7533049" y="3650275"/>
              <a:ext cx="371719" cy="24781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8" y="128"/>
                </a:cxn>
                <a:cxn ang="0">
                  <a:pos x="184" y="128"/>
                </a:cxn>
                <a:cxn ang="0">
                  <a:pos x="184" y="128"/>
                </a:cxn>
                <a:cxn ang="0">
                  <a:pos x="188" y="128"/>
                </a:cxn>
                <a:cxn ang="0">
                  <a:pos x="190" y="126"/>
                </a:cxn>
                <a:cxn ang="0">
                  <a:pos x="192" y="124"/>
                </a:cxn>
                <a:cxn ang="0">
                  <a:pos x="192" y="120"/>
                </a:cxn>
                <a:cxn ang="0">
                  <a:pos x="192" y="8"/>
                </a:cxn>
                <a:cxn ang="0">
                  <a:pos x="192" y="8"/>
                </a:cxn>
                <a:cxn ang="0">
                  <a:pos x="192" y="4"/>
                </a:cxn>
                <a:cxn ang="0">
                  <a:pos x="190" y="2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120"/>
                </a:cxn>
                <a:cxn ang="0">
                  <a:pos x="8" y="120"/>
                </a:cxn>
                <a:cxn ang="0">
                  <a:pos x="8" y="8"/>
                </a:cxn>
                <a:cxn ang="0">
                  <a:pos x="184" y="8"/>
                </a:cxn>
                <a:cxn ang="0">
                  <a:pos x="184" y="120"/>
                </a:cxn>
              </a:cxnLst>
              <a:rect l="0" t="0" r="r" b="b"/>
              <a:pathLst>
                <a:path w="192" h="128">
                  <a:moveTo>
                    <a:pt x="18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2" y="124"/>
                  </a:lnTo>
                  <a:lnTo>
                    <a:pt x="192" y="120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0"/>
                  </a:lnTo>
                  <a:close/>
                  <a:moveTo>
                    <a:pt x="184" y="120"/>
                  </a:moveTo>
                  <a:lnTo>
                    <a:pt x="8" y="120"/>
                  </a:lnTo>
                  <a:lnTo>
                    <a:pt x="8" y="8"/>
                  </a:lnTo>
                  <a:lnTo>
                    <a:pt x="184" y="8"/>
                  </a:lnTo>
                  <a:lnTo>
                    <a:pt x="184" y="12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7471096" y="3588322"/>
              <a:ext cx="495625" cy="4646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4" y="2"/>
                </a:cxn>
                <a:cxn ang="0">
                  <a:pos x="2" y="14"/>
                </a:cxn>
                <a:cxn ang="0">
                  <a:pos x="0" y="184"/>
                </a:cxn>
                <a:cxn ang="0">
                  <a:pos x="2" y="194"/>
                </a:cxn>
                <a:cxn ang="0">
                  <a:pos x="14" y="206"/>
                </a:cxn>
                <a:cxn ang="0">
                  <a:pos x="104" y="208"/>
                </a:cxn>
                <a:cxn ang="0">
                  <a:pos x="54" y="224"/>
                </a:cxn>
                <a:cxn ang="0">
                  <a:pos x="50" y="228"/>
                </a:cxn>
                <a:cxn ang="0">
                  <a:pos x="48" y="232"/>
                </a:cxn>
                <a:cxn ang="0">
                  <a:pos x="50" y="238"/>
                </a:cxn>
                <a:cxn ang="0">
                  <a:pos x="56" y="240"/>
                </a:cxn>
                <a:cxn ang="0">
                  <a:pos x="200" y="240"/>
                </a:cxn>
                <a:cxn ang="0">
                  <a:pos x="206" y="238"/>
                </a:cxn>
                <a:cxn ang="0">
                  <a:pos x="208" y="232"/>
                </a:cxn>
                <a:cxn ang="0">
                  <a:pos x="206" y="228"/>
                </a:cxn>
                <a:cxn ang="0">
                  <a:pos x="152" y="218"/>
                </a:cxn>
                <a:cxn ang="0">
                  <a:pos x="232" y="208"/>
                </a:cxn>
                <a:cxn ang="0">
                  <a:pos x="242" y="206"/>
                </a:cxn>
                <a:cxn ang="0">
                  <a:pos x="254" y="194"/>
                </a:cxn>
                <a:cxn ang="0">
                  <a:pos x="256" y="24"/>
                </a:cxn>
                <a:cxn ang="0">
                  <a:pos x="254" y="14"/>
                </a:cxn>
                <a:cxn ang="0">
                  <a:pos x="242" y="2"/>
                </a:cxn>
                <a:cxn ang="0">
                  <a:pos x="240" y="184"/>
                </a:cxn>
                <a:cxn ang="0">
                  <a:pos x="240" y="188"/>
                </a:cxn>
                <a:cxn ang="0">
                  <a:pos x="236" y="192"/>
                </a:cxn>
                <a:cxn ang="0">
                  <a:pos x="160" y="192"/>
                </a:cxn>
                <a:cxn ang="0">
                  <a:pos x="24" y="192"/>
                </a:cxn>
                <a:cxn ang="0">
                  <a:pos x="20" y="192"/>
                </a:cxn>
                <a:cxn ang="0">
                  <a:pos x="16" y="188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20" y="16"/>
                </a:cxn>
                <a:cxn ang="0">
                  <a:pos x="232" y="16"/>
                </a:cxn>
                <a:cxn ang="0">
                  <a:pos x="236" y="16"/>
                </a:cxn>
                <a:cxn ang="0">
                  <a:pos x="240" y="20"/>
                </a:cxn>
                <a:cxn ang="0">
                  <a:pos x="240" y="184"/>
                </a:cxn>
              </a:cxnLst>
              <a:rect l="0" t="0" r="r" b="b"/>
              <a:pathLst>
                <a:path w="256" h="240">
                  <a:moveTo>
                    <a:pt x="23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0"/>
                  </a:lnTo>
                  <a:lnTo>
                    <a:pt x="14" y="206"/>
                  </a:lnTo>
                  <a:lnTo>
                    <a:pt x="24" y="208"/>
                  </a:lnTo>
                  <a:lnTo>
                    <a:pt x="104" y="208"/>
                  </a:lnTo>
                  <a:lnTo>
                    <a:pt x="104" y="218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0" y="228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8" y="236"/>
                  </a:lnTo>
                  <a:lnTo>
                    <a:pt x="50" y="238"/>
                  </a:lnTo>
                  <a:lnTo>
                    <a:pt x="52" y="240"/>
                  </a:lnTo>
                  <a:lnTo>
                    <a:pt x="56" y="240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08" y="236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6" y="228"/>
                  </a:lnTo>
                  <a:lnTo>
                    <a:pt x="202" y="224"/>
                  </a:lnTo>
                  <a:lnTo>
                    <a:pt x="152" y="218"/>
                  </a:lnTo>
                  <a:lnTo>
                    <a:pt x="152" y="208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42" y="206"/>
                  </a:lnTo>
                  <a:lnTo>
                    <a:pt x="248" y="200"/>
                  </a:lnTo>
                  <a:lnTo>
                    <a:pt x="254" y="194"/>
                  </a:lnTo>
                  <a:lnTo>
                    <a:pt x="256" y="18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4" y="14"/>
                  </a:lnTo>
                  <a:lnTo>
                    <a:pt x="248" y="8"/>
                  </a:lnTo>
                  <a:lnTo>
                    <a:pt x="242" y="2"/>
                  </a:lnTo>
                  <a:lnTo>
                    <a:pt x="232" y="0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40" y="188"/>
                  </a:lnTo>
                  <a:lnTo>
                    <a:pt x="238" y="190"/>
                  </a:lnTo>
                  <a:lnTo>
                    <a:pt x="236" y="192"/>
                  </a:lnTo>
                  <a:lnTo>
                    <a:pt x="232" y="192"/>
                  </a:lnTo>
                  <a:lnTo>
                    <a:pt x="160" y="192"/>
                  </a:lnTo>
                  <a:lnTo>
                    <a:pt x="96" y="192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0" y="192"/>
                  </a:lnTo>
                  <a:lnTo>
                    <a:pt x="18" y="190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8" y="18"/>
                  </a:lnTo>
                  <a:lnTo>
                    <a:pt x="240" y="20"/>
                  </a:lnTo>
                  <a:lnTo>
                    <a:pt x="240" y="24"/>
                  </a:lnTo>
                  <a:lnTo>
                    <a:pt x="240" y="184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35997" y="3591162"/>
            <a:ext cx="340745" cy="495627"/>
            <a:chOff x="2535997" y="3591162"/>
            <a:chExt cx="340745" cy="495627"/>
          </a:xfrm>
        </p:grpSpPr>
        <p:sp>
          <p:nvSpPr>
            <p:cNvPr id="78" name="Freeform 60"/>
            <p:cNvSpPr>
              <a:spLocks noEditPoints="1"/>
            </p:cNvSpPr>
            <p:nvPr/>
          </p:nvSpPr>
          <p:spPr bwMode="auto">
            <a:xfrm>
              <a:off x="2535997" y="3591162"/>
              <a:ext cx="340745" cy="49562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2613439" y="3668604"/>
              <a:ext cx="100675" cy="1006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0" name="Freeform 67"/>
            <p:cNvSpPr/>
            <p:nvPr/>
          </p:nvSpPr>
          <p:spPr bwMode="auto">
            <a:xfrm>
              <a:off x="2613439" y="3668604"/>
              <a:ext cx="100675" cy="1006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03574" y="3591162"/>
            <a:ext cx="495627" cy="495627"/>
            <a:chOff x="5803574" y="3591162"/>
            <a:chExt cx="495627" cy="495627"/>
          </a:xfrm>
        </p:grpSpPr>
        <p:sp>
          <p:nvSpPr>
            <p:cNvPr id="82" name="Freeform 106"/>
            <p:cNvSpPr>
              <a:spLocks noEditPoints="1"/>
            </p:cNvSpPr>
            <p:nvPr/>
          </p:nvSpPr>
          <p:spPr bwMode="auto">
            <a:xfrm>
              <a:off x="5803574" y="3591162"/>
              <a:ext cx="495627" cy="495627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3" name="Freeform 109"/>
            <p:cNvSpPr>
              <a:spLocks noEditPoints="1"/>
            </p:cNvSpPr>
            <p:nvPr/>
          </p:nvSpPr>
          <p:spPr bwMode="auto">
            <a:xfrm>
              <a:off x="5942969" y="3730557"/>
              <a:ext cx="216837" cy="2168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4" name="Freeform 112"/>
            <p:cNvSpPr>
              <a:spLocks noEditPoints="1"/>
            </p:cNvSpPr>
            <p:nvPr/>
          </p:nvSpPr>
          <p:spPr bwMode="auto">
            <a:xfrm>
              <a:off x="5989434" y="3777022"/>
              <a:ext cx="123907" cy="12390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02182" y="3561254"/>
            <a:ext cx="495627" cy="495627"/>
            <a:chOff x="4102182" y="3561254"/>
            <a:chExt cx="495627" cy="495627"/>
          </a:xfrm>
        </p:grpSpPr>
        <p:sp>
          <p:nvSpPr>
            <p:cNvPr id="86" name="Freeform 115"/>
            <p:cNvSpPr>
              <a:spLocks noEditPoints="1"/>
            </p:cNvSpPr>
            <p:nvPr/>
          </p:nvSpPr>
          <p:spPr bwMode="auto">
            <a:xfrm>
              <a:off x="4102182" y="3561254"/>
              <a:ext cx="495627" cy="49562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7" name="Freeform 119"/>
            <p:cNvSpPr/>
            <p:nvPr/>
          </p:nvSpPr>
          <p:spPr bwMode="auto">
            <a:xfrm>
              <a:off x="4303530" y="3638696"/>
              <a:ext cx="116163" cy="1161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  <p:sp>
          <p:nvSpPr>
            <p:cNvPr id="88" name="Freeform 120"/>
            <p:cNvSpPr/>
            <p:nvPr/>
          </p:nvSpPr>
          <p:spPr bwMode="auto">
            <a:xfrm>
              <a:off x="4303530" y="3638696"/>
              <a:ext cx="116163" cy="1161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631097" y="3988299"/>
            <a:ext cx="5087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Start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972946" y="4165145"/>
            <a:ext cx="5087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Finish</a:t>
            </a:r>
          </a:p>
        </p:txBody>
      </p:sp>
      <p:sp>
        <p:nvSpPr>
          <p:cNvPr id="4" name="Oval 3"/>
          <p:cNvSpPr/>
          <p:nvPr/>
        </p:nvSpPr>
        <p:spPr>
          <a:xfrm>
            <a:off x="1831967" y="3877857"/>
            <a:ext cx="94069" cy="940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180306" y="4051978"/>
            <a:ext cx="94069" cy="940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1" name="TextBox 101"/>
          <p:cNvSpPr txBox="1"/>
          <p:nvPr/>
        </p:nvSpPr>
        <p:spPr>
          <a:xfrm>
            <a:off x="5405455" y="19334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Rectangle 102"/>
          <p:cNvSpPr/>
          <p:nvPr/>
        </p:nvSpPr>
        <p:spPr>
          <a:xfrm>
            <a:off x="4856467" y="2215075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TextBox 101"/>
          <p:cNvSpPr txBox="1"/>
          <p:nvPr/>
        </p:nvSpPr>
        <p:spPr>
          <a:xfrm>
            <a:off x="2009782" y="19334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Rectangle 102"/>
          <p:cNvSpPr/>
          <p:nvPr/>
        </p:nvSpPr>
        <p:spPr>
          <a:xfrm>
            <a:off x="1460794" y="2215075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TextBox 101"/>
          <p:cNvSpPr txBox="1"/>
          <p:nvPr/>
        </p:nvSpPr>
        <p:spPr>
          <a:xfrm>
            <a:off x="8805346" y="19300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Rectangle 102"/>
          <p:cNvSpPr/>
          <p:nvPr/>
        </p:nvSpPr>
        <p:spPr>
          <a:xfrm>
            <a:off x="8256358" y="2211706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101"/>
          <p:cNvSpPr txBox="1"/>
          <p:nvPr/>
        </p:nvSpPr>
        <p:spPr>
          <a:xfrm>
            <a:off x="7044544" y="50117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Rectangle 102"/>
          <p:cNvSpPr/>
          <p:nvPr/>
        </p:nvSpPr>
        <p:spPr>
          <a:xfrm>
            <a:off x="6495556" y="5293384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101"/>
          <p:cNvSpPr txBox="1"/>
          <p:nvPr/>
        </p:nvSpPr>
        <p:spPr>
          <a:xfrm>
            <a:off x="3617663" y="501174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Rectangle 102"/>
          <p:cNvSpPr/>
          <p:nvPr/>
        </p:nvSpPr>
        <p:spPr>
          <a:xfrm>
            <a:off x="3068675" y="5293384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nt Arrow 5"/>
          <p:cNvSpPr/>
          <p:nvPr/>
        </p:nvSpPr>
        <p:spPr bwMode="auto">
          <a:xfrm rot="2700000">
            <a:off x="4815103" y="1953796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" name="Rectangle 6"/>
          <p:cNvSpPr/>
          <p:nvPr/>
        </p:nvSpPr>
        <p:spPr bwMode="auto">
          <a:xfrm rot="2700000" flipV="1">
            <a:off x="4284316" y="3284752"/>
            <a:ext cx="287181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" name="Bent Arrow 8"/>
          <p:cNvSpPr/>
          <p:nvPr/>
        </p:nvSpPr>
        <p:spPr bwMode="auto">
          <a:xfrm rot="18900000">
            <a:off x="4794293" y="4226208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 rot="18900000" flipV="1">
            <a:off x="5354090" y="5528155"/>
            <a:ext cx="287180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2" name="Bent Arrow 11"/>
          <p:cNvSpPr/>
          <p:nvPr/>
        </p:nvSpPr>
        <p:spPr bwMode="auto">
          <a:xfrm rot="18900000" flipH="1" flipV="1">
            <a:off x="7076755" y="1943745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8900000" flipH="1">
            <a:off x="6516958" y="2184117"/>
            <a:ext cx="287180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2700000" flipH="1" flipV="1">
            <a:off x="7108326" y="4247017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 rot="2700000" flipH="1">
            <a:off x="7639113" y="4458380"/>
            <a:ext cx="287181" cy="39546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8202351" y="218165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74579" y="250637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8202351" y="447855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4579" y="480326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1161086" y="4478552"/>
            <a:ext cx="2832909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61086" y="4803262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1567504" y="2181660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61086" y="250637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 rot="18900000" flipV="1">
            <a:off x="6450061" y="3180390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856478" y="3630380"/>
            <a:ext cx="587072" cy="568375"/>
            <a:chOff x="2339975" y="3200401"/>
            <a:chExt cx="249238" cy="241301"/>
          </a:xfrm>
          <a:solidFill>
            <a:schemeClr val="bg1"/>
          </a:solidFill>
        </p:grpSpPr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9"/>
            <p:cNvSpPr>
              <a:spLocks noEditPoints="1"/>
            </p:cNvSpPr>
            <p:nvPr/>
          </p:nvSpPr>
          <p:spPr bwMode="auto">
            <a:xfrm>
              <a:off x="2339975" y="3217864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 bwMode="auto">
          <a:xfrm rot="18900000" flipV="1">
            <a:off x="5394353" y="4236098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5" name="Shape 719"/>
          <p:cNvSpPr/>
          <p:nvPr/>
        </p:nvSpPr>
        <p:spPr>
          <a:xfrm>
            <a:off x="5824054" y="4678297"/>
            <a:ext cx="562288" cy="48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24" name="Rounded Rectangle 23"/>
          <p:cNvSpPr/>
          <p:nvPr/>
        </p:nvSpPr>
        <p:spPr bwMode="auto">
          <a:xfrm rot="18900000" flipV="1">
            <a:off x="4338645" y="3180390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6" name="Shape 2102"/>
          <p:cNvSpPr/>
          <p:nvPr/>
        </p:nvSpPr>
        <p:spPr>
          <a:xfrm>
            <a:off x="4695322" y="3609157"/>
            <a:ext cx="689410" cy="551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" name="Rounded Rectangle 26"/>
          <p:cNvSpPr/>
          <p:nvPr/>
        </p:nvSpPr>
        <p:spPr bwMode="auto">
          <a:xfrm rot="18900000" flipV="1">
            <a:off x="5394353" y="2124681"/>
            <a:ext cx="1421902" cy="1421902"/>
          </a:xfrm>
          <a:prstGeom prst="roundRect">
            <a:avLst>
              <a:gd name="adj" fmla="val 9646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825206" y="2600225"/>
            <a:ext cx="636427" cy="519433"/>
          </a:xfrm>
          <a:custGeom>
            <a:avLst/>
            <a:gdLst>
              <a:gd name="T0" fmla="*/ 307 w 382"/>
              <a:gd name="T1" fmla="*/ 135 h 312"/>
              <a:gd name="T2" fmla="*/ 362 w 382"/>
              <a:gd name="T3" fmla="*/ 71 h 312"/>
              <a:gd name="T4" fmla="*/ 238 w 382"/>
              <a:gd name="T5" fmla="*/ 25 h 312"/>
              <a:gd name="T6" fmla="*/ 229 w 382"/>
              <a:gd name="T7" fmla="*/ 19 h 312"/>
              <a:gd name="T8" fmla="*/ 229 w 382"/>
              <a:gd name="T9" fmla="*/ 134 h 312"/>
              <a:gd name="T10" fmla="*/ 180 w 382"/>
              <a:gd name="T11" fmla="*/ 214 h 312"/>
              <a:gd name="T12" fmla="*/ 86 w 382"/>
              <a:gd name="T13" fmla="*/ 189 h 312"/>
              <a:gd name="T14" fmla="*/ 129 w 382"/>
              <a:gd name="T15" fmla="*/ 97 h 312"/>
              <a:gd name="T16" fmla="*/ 190 w 382"/>
              <a:gd name="T17" fmla="*/ 93 h 312"/>
              <a:gd name="T18" fmla="*/ 190 w 382"/>
              <a:gd name="T19" fmla="*/ 4 h 312"/>
              <a:gd name="T20" fmla="*/ 154 w 382"/>
              <a:gd name="T21" fmla="*/ 0 h 312"/>
              <a:gd name="T22" fmla="*/ 0 w 382"/>
              <a:gd name="T23" fmla="*/ 156 h 312"/>
              <a:gd name="T24" fmla="*/ 154 w 382"/>
              <a:gd name="T25" fmla="*/ 312 h 312"/>
              <a:gd name="T26" fmla="*/ 308 w 382"/>
              <a:gd name="T27" fmla="*/ 156 h 312"/>
              <a:gd name="T28" fmla="*/ 307 w 382"/>
              <a:gd name="T29" fmla="*/ 1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>
            <a:off x="5733232" y="3755296"/>
            <a:ext cx="2152040" cy="1781715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23" name="Shape 162"/>
          <p:cNvSpPr/>
          <p:nvPr/>
        </p:nvSpPr>
        <p:spPr>
          <a:xfrm>
            <a:off x="6606871" y="4357177"/>
            <a:ext cx="438961" cy="385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71" y="8035"/>
                </a:moveTo>
                <a:lnTo>
                  <a:pt x="11327" y="9235"/>
                </a:lnTo>
                <a:lnTo>
                  <a:pt x="14583" y="4904"/>
                </a:lnTo>
                <a:lnTo>
                  <a:pt x="15088" y="4330"/>
                </a:lnTo>
                <a:lnTo>
                  <a:pt x="17289" y="6157"/>
                </a:lnTo>
                <a:lnTo>
                  <a:pt x="17289" y="3078"/>
                </a:lnTo>
                <a:lnTo>
                  <a:pt x="17289" y="0"/>
                </a:lnTo>
                <a:lnTo>
                  <a:pt x="14583" y="626"/>
                </a:lnTo>
                <a:lnTo>
                  <a:pt x="11878" y="1200"/>
                </a:lnTo>
                <a:lnTo>
                  <a:pt x="14033" y="3704"/>
                </a:lnTo>
                <a:lnTo>
                  <a:pt x="10777" y="7409"/>
                </a:lnTo>
                <a:lnTo>
                  <a:pt x="7567" y="6157"/>
                </a:lnTo>
                <a:lnTo>
                  <a:pt x="5411" y="10487"/>
                </a:lnTo>
                <a:lnTo>
                  <a:pt x="2155" y="9235"/>
                </a:lnTo>
                <a:lnTo>
                  <a:pt x="550" y="14817"/>
                </a:lnTo>
                <a:lnTo>
                  <a:pt x="0" y="16017"/>
                </a:lnTo>
                <a:lnTo>
                  <a:pt x="1055" y="16643"/>
                </a:lnTo>
                <a:lnTo>
                  <a:pt x="2706" y="11113"/>
                </a:lnTo>
                <a:lnTo>
                  <a:pt x="5916" y="12313"/>
                </a:lnTo>
                <a:lnTo>
                  <a:pt x="8071" y="8035"/>
                </a:lnTo>
                <a:lnTo>
                  <a:pt x="8071" y="8035"/>
                </a:lnTo>
                <a:close/>
                <a:moveTo>
                  <a:pt x="6466" y="21600"/>
                </a:moveTo>
                <a:lnTo>
                  <a:pt x="6466" y="16643"/>
                </a:lnTo>
                <a:lnTo>
                  <a:pt x="3761" y="16643"/>
                </a:lnTo>
                <a:lnTo>
                  <a:pt x="3761" y="21600"/>
                </a:lnTo>
                <a:lnTo>
                  <a:pt x="6466" y="21600"/>
                </a:lnTo>
                <a:lnTo>
                  <a:pt x="6466" y="21600"/>
                </a:lnTo>
                <a:close/>
                <a:moveTo>
                  <a:pt x="10227" y="21600"/>
                </a:moveTo>
                <a:lnTo>
                  <a:pt x="7567" y="21600"/>
                </a:lnTo>
                <a:lnTo>
                  <a:pt x="7567" y="14817"/>
                </a:lnTo>
                <a:lnTo>
                  <a:pt x="10227" y="14817"/>
                </a:lnTo>
                <a:lnTo>
                  <a:pt x="10227" y="21600"/>
                </a:lnTo>
                <a:lnTo>
                  <a:pt x="10227" y="21600"/>
                </a:lnTo>
                <a:close/>
                <a:moveTo>
                  <a:pt x="14033" y="21600"/>
                </a:moveTo>
                <a:lnTo>
                  <a:pt x="11327" y="21600"/>
                </a:lnTo>
                <a:lnTo>
                  <a:pt x="11327" y="12313"/>
                </a:lnTo>
                <a:lnTo>
                  <a:pt x="14033" y="12313"/>
                </a:lnTo>
                <a:lnTo>
                  <a:pt x="14033" y="21600"/>
                </a:lnTo>
                <a:lnTo>
                  <a:pt x="14033" y="21600"/>
                </a:lnTo>
                <a:close/>
                <a:moveTo>
                  <a:pt x="17794" y="21600"/>
                </a:moveTo>
                <a:lnTo>
                  <a:pt x="15088" y="21600"/>
                </a:lnTo>
                <a:lnTo>
                  <a:pt x="15088" y="9861"/>
                </a:lnTo>
                <a:lnTo>
                  <a:pt x="17794" y="9861"/>
                </a:lnTo>
                <a:lnTo>
                  <a:pt x="17794" y="21600"/>
                </a:lnTo>
                <a:lnTo>
                  <a:pt x="17794" y="21600"/>
                </a:lnTo>
                <a:close/>
                <a:moveTo>
                  <a:pt x="18894" y="6783"/>
                </a:moveTo>
                <a:lnTo>
                  <a:pt x="18894" y="21600"/>
                </a:lnTo>
                <a:lnTo>
                  <a:pt x="21600" y="21600"/>
                </a:lnTo>
                <a:lnTo>
                  <a:pt x="21600" y="6783"/>
                </a:lnTo>
                <a:lnTo>
                  <a:pt x="18894" y="678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 algn="l">
              <a:spcBef>
                <a:spcPts val="1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/>
          </a:p>
        </p:txBody>
      </p:sp>
      <p:sp>
        <p:nvSpPr>
          <p:cNvPr id="3" name="Freeform 10"/>
          <p:cNvSpPr/>
          <p:nvPr/>
        </p:nvSpPr>
        <p:spPr bwMode="auto">
          <a:xfrm>
            <a:off x="6088440" y="1950908"/>
            <a:ext cx="1791162" cy="2140703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24" name="Freeform 61"/>
          <p:cNvSpPr>
            <a:spLocks noEditPoints="1"/>
          </p:cNvSpPr>
          <p:nvPr/>
        </p:nvSpPr>
        <p:spPr bwMode="auto">
          <a:xfrm>
            <a:off x="6739204" y="2855936"/>
            <a:ext cx="489633" cy="384294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4306727" y="3390639"/>
            <a:ext cx="1781716" cy="2140703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25" name="Shape 2102"/>
          <p:cNvSpPr/>
          <p:nvPr/>
        </p:nvSpPr>
        <p:spPr>
          <a:xfrm>
            <a:off x="4990352" y="4319111"/>
            <a:ext cx="483666" cy="38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Freeform 9"/>
          <p:cNvSpPr/>
          <p:nvPr/>
        </p:nvSpPr>
        <p:spPr bwMode="auto">
          <a:xfrm>
            <a:off x="4306727" y="1956577"/>
            <a:ext cx="2131256" cy="1798719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2" name="Shape 719"/>
          <p:cNvSpPr/>
          <p:nvPr/>
        </p:nvSpPr>
        <p:spPr>
          <a:xfrm>
            <a:off x="5026851" y="2741929"/>
            <a:ext cx="469542" cy="403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27" name="Text Placeholder 2"/>
          <p:cNvSpPr txBox="1"/>
          <p:nvPr/>
        </p:nvSpPr>
        <p:spPr>
          <a:xfrm>
            <a:off x="8236612" y="26675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8312080" y="300683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1814477" y="26675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TextBox 43"/>
          <p:cNvSpPr txBox="1"/>
          <p:nvPr/>
        </p:nvSpPr>
        <p:spPr>
          <a:xfrm>
            <a:off x="1239359" y="300683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8312080" y="458328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TextBox 37"/>
          <p:cNvSpPr txBox="1"/>
          <p:nvPr/>
        </p:nvSpPr>
        <p:spPr>
          <a:xfrm>
            <a:off x="8387548" y="492256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889945" y="458328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TextBox 43"/>
          <p:cNvSpPr txBox="1"/>
          <p:nvPr/>
        </p:nvSpPr>
        <p:spPr>
          <a:xfrm>
            <a:off x="1314827" y="492256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出自【趣你的PPT】(微信:qunideppt)：最优质的PPT资源库"/>
          <p:cNvSpPr/>
          <p:nvPr/>
        </p:nvSpPr>
        <p:spPr>
          <a:xfrm rot="16200000" flipH="1">
            <a:off x="6584874" y="1554481"/>
            <a:ext cx="1993782" cy="1993781"/>
          </a:xfrm>
          <a:custGeom>
            <a:avLst/>
            <a:gdLst>
              <a:gd name="connsiteX0" fmla="*/ 0 w 1701029"/>
              <a:gd name="connsiteY0" fmla="*/ 1701028 h 1701028"/>
              <a:gd name="connsiteX1" fmla="*/ 591471 w 1701029"/>
              <a:gd name="connsiteY1" fmla="*/ 1701028 h 1701028"/>
              <a:gd name="connsiteX2" fmla="*/ 599788 w 1701029"/>
              <a:gd name="connsiteY2" fmla="*/ 1604677 h 1701028"/>
              <a:gd name="connsiteX3" fmla="*/ 636580 w 1701029"/>
              <a:gd name="connsiteY3" fmla="*/ 1465242 h 1701028"/>
              <a:gd name="connsiteX4" fmla="*/ 770912 w 1701029"/>
              <a:gd name="connsiteY4" fmla="*/ 1217700 h 1701028"/>
              <a:gd name="connsiteX5" fmla="*/ 985253 w 1701029"/>
              <a:gd name="connsiteY5" fmla="*/ 1041103 h 1701028"/>
              <a:gd name="connsiteX6" fmla="*/ 1263737 w 1701029"/>
              <a:gd name="connsiteY6" fmla="*/ 973931 h 1701028"/>
              <a:gd name="connsiteX7" fmla="*/ 1668258 w 1701029"/>
              <a:gd name="connsiteY7" fmla="*/ 1129407 h 1701028"/>
              <a:gd name="connsiteX8" fmla="*/ 1701029 w 1701029"/>
              <a:gd name="connsiteY8" fmla="*/ 1158547 h 1701028"/>
              <a:gd name="connsiteX9" fmla="*/ 1701029 w 1701029"/>
              <a:gd name="connsiteY9" fmla="*/ 0 h 1701028"/>
              <a:gd name="connsiteX10" fmla="*/ 1567916 w 1701029"/>
              <a:gd name="connsiteY10" fmla="*/ 6722 h 1701028"/>
              <a:gd name="connsiteX11" fmla="*/ 6721 w 1701029"/>
              <a:gd name="connsiteY11" fmla="*/ 1567917 h 1701028"/>
              <a:gd name="connsiteX12" fmla="*/ 0 w 1701029"/>
              <a:gd name="connsiteY12" fmla="*/ 1701028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8">
                <a:moveTo>
                  <a:pt x="0" y="1701028"/>
                </a:moveTo>
                <a:lnTo>
                  <a:pt x="591471" y="1701028"/>
                </a:lnTo>
                <a:lnTo>
                  <a:pt x="599788" y="1604677"/>
                </a:lnTo>
                <a:cubicBezTo>
                  <a:pt x="607964" y="1557759"/>
                  <a:pt x="620228" y="1511281"/>
                  <a:pt x="636580" y="1465242"/>
                </a:cubicBezTo>
                <a:cubicBezTo>
                  <a:pt x="669284" y="1373175"/>
                  <a:pt x="714057" y="1290657"/>
                  <a:pt x="770912" y="1217700"/>
                </a:cubicBezTo>
                <a:cubicBezTo>
                  <a:pt x="827765" y="1144754"/>
                  <a:pt x="899209" y="1085876"/>
                  <a:pt x="985253" y="1041103"/>
                </a:cubicBezTo>
                <a:cubicBezTo>
                  <a:pt x="1071285" y="996317"/>
                  <a:pt x="1164109" y="973931"/>
                  <a:pt x="1263737" y="973931"/>
                </a:cubicBezTo>
                <a:cubicBezTo>
                  <a:pt x="1419709" y="973931"/>
                  <a:pt x="1554550" y="1025757"/>
                  <a:pt x="1668258" y="1129407"/>
                </a:cubicBezTo>
                <a:lnTo>
                  <a:pt x="1701029" y="1158547"/>
                </a:lnTo>
                <a:lnTo>
                  <a:pt x="1701029" y="0"/>
                </a:lnTo>
                <a:lnTo>
                  <a:pt x="1567916" y="6722"/>
                </a:lnTo>
                <a:cubicBezTo>
                  <a:pt x="744743" y="90320"/>
                  <a:pt x="90319" y="744743"/>
                  <a:pt x="6721" y="1567917"/>
                </a:cubicBezTo>
                <a:lnTo>
                  <a:pt x="0" y="1701028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16200000" flipH="1">
            <a:off x="8685831" y="1554482"/>
            <a:ext cx="1993782" cy="1993780"/>
          </a:xfrm>
          <a:custGeom>
            <a:avLst/>
            <a:gdLst>
              <a:gd name="connsiteX0" fmla="*/ 0 w 1701029"/>
              <a:gd name="connsiteY0" fmla="*/ 0 h 1701027"/>
              <a:gd name="connsiteX1" fmla="*/ 6721 w 1701029"/>
              <a:gd name="connsiteY1" fmla="*/ 133111 h 1701027"/>
              <a:gd name="connsiteX2" fmla="*/ 1567916 w 1701029"/>
              <a:gd name="connsiteY2" fmla="*/ 1694306 h 1701027"/>
              <a:gd name="connsiteX3" fmla="*/ 1701029 w 1701029"/>
              <a:gd name="connsiteY3" fmla="*/ 1701027 h 1701027"/>
              <a:gd name="connsiteX4" fmla="*/ 1701029 w 1701029"/>
              <a:gd name="connsiteY4" fmla="*/ 542485 h 1701027"/>
              <a:gd name="connsiteX5" fmla="*/ 1668258 w 1701029"/>
              <a:gd name="connsiteY5" fmla="*/ 571623 h 1701027"/>
              <a:gd name="connsiteX6" fmla="*/ 1263737 w 1701029"/>
              <a:gd name="connsiteY6" fmla="*/ 727099 h 1701027"/>
              <a:gd name="connsiteX7" fmla="*/ 985253 w 1701029"/>
              <a:gd name="connsiteY7" fmla="*/ 659927 h 1701027"/>
              <a:gd name="connsiteX8" fmla="*/ 770912 w 1701029"/>
              <a:gd name="connsiteY8" fmla="*/ 483331 h 1701027"/>
              <a:gd name="connsiteX9" fmla="*/ 636580 w 1701029"/>
              <a:gd name="connsiteY9" fmla="*/ 235788 h 1701027"/>
              <a:gd name="connsiteX10" fmla="*/ 599788 w 1701029"/>
              <a:gd name="connsiteY10" fmla="*/ 96356 h 1701027"/>
              <a:gd name="connsiteX11" fmla="*/ 591470 w 1701029"/>
              <a:gd name="connsiteY11" fmla="*/ 0 h 1701027"/>
              <a:gd name="connsiteX12" fmla="*/ 0 w 1701029"/>
              <a:gd name="connsiteY12" fmla="*/ 0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7">
                <a:moveTo>
                  <a:pt x="0" y="0"/>
                </a:moveTo>
                <a:lnTo>
                  <a:pt x="6721" y="133111"/>
                </a:lnTo>
                <a:cubicBezTo>
                  <a:pt x="90319" y="956285"/>
                  <a:pt x="744743" y="1610708"/>
                  <a:pt x="1567916" y="1694306"/>
                </a:cubicBezTo>
                <a:lnTo>
                  <a:pt x="1701029" y="1701027"/>
                </a:lnTo>
                <a:lnTo>
                  <a:pt x="1701029" y="542485"/>
                </a:lnTo>
                <a:lnTo>
                  <a:pt x="1668258" y="571623"/>
                </a:lnTo>
                <a:cubicBezTo>
                  <a:pt x="1554550" y="675274"/>
                  <a:pt x="1419709" y="727099"/>
                  <a:pt x="1263737" y="727099"/>
                </a:cubicBezTo>
                <a:cubicBezTo>
                  <a:pt x="1164109" y="727099"/>
                  <a:pt x="1071285" y="704712"/>
                  <a:pt x="985253" y="659927"/>
                </a:cubicBezTo>
                <a:cubicBezTo>
                  <a:pt x="899209" y="615153"/>
                  <a:pt x="827765" y="556277"/>
                  <a:pt x="770912" y="483331"/>
                </a:cubicBezTo>
                <a:cubicBezTo>
                  <a:pt x="714057" y="410372"/>
                  <a:pt x="669284" y="327855"/>
                  <a:pt x="636580" y="235788"/>
                </a:cubicBezTo>
                <a:cubicBezTo>
                  <a:pt x="620228" y="189749"/>
                  <a:pt x="607964" y="143272"/>
                  <a:pt x="599788" y="96356"/>
                </a:cubicBezTo>
                <a:lnTo>
                  <a:pt x="59147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 rot="16200000" flipH="1">
            <a:off x="6584875" y="3655438"/>
            <a:ext cx="1993779" cy="1993781"/>
          </a:xfrm>
          <a:custGeom>
            <a:avLst/>
            <a:gdLst>
              <a:gd name="connsiteX0" fmla="*/ 0 w 1701026"/>
              <a:gd name="connsiteY0" fmla="*/ 0 h 1701028"/>
              <a:gd name="connsiteX1" fmla="*/ 0 w 1701026"/>
              <a:gd name="connsiteY1" fmla="*/ 1236031 h 1701028"/>
              <a:gd name="connsiteX2" fmla="*/ 7104 w 1701026"/>
              <a:gd name="connsiteY2" fmla="*/ 1241849 h 1701028"/>
              <a:gd name="connsiteX3" fmla="*/ 151256 w 1701026"/>
              <a:gd name="connsiteY3" fmla="*/ 1331668 h 1701028"/>
              <a:gd name="connsiteX4" fmla="*/ 313512 w 1701026"/>
              <a:gd name="connsiteY4" fmla="*/ 1382984 h 1701028"/>
              <a:gd name="connsiteX5" fmla="*/ 437289 w 1701026"/>
              <a:gd name="connsiteY5" fmla="*/ 1312038 h 1701028"/>
              <a:gd name="connsiteX6" fmla="*/ 533888 w 1701026"/>
              <a:gd name="connsiteY6" fmla="*/ 1349771 h 1701028"/>
              <a:gd name="connsiteX7" fmla="*/ 630487 w 1701026"/>
              <a:gd name="connsiteY7" fmla="*/ 1312038 h 1701028"/>
              <a:gd name="connsiteX8" fmla="*/ 752750 w 1701026"/>
              <a:gd name="connsiteY8" fmla="*/ 1379967 h 1701028"/>
              <a:gd name="connsiteX9" fmla="*/ 823696 w 1701026"/>
              <a:gd name="connsiteY9" fmla="*/ 1360338 h 1701028"/>
              <a:gd name="connsiteX10" fmla="*/ 930860 w 1701026"/>
              <a:gd name="connsiteY10" fmla="*/ 1407891 h 1701028"/>
              <a:gd name="connsiteX11" fmla="*/ 968594 w 1701026"/>
              <a:gd name="connsiteY11" fmla="*/ 1524864 h 1701028"/>
              <a:gd name="connsiteX12" fmla="*/ 1074256 w 1701026"/>
              <a:gd name="connsiteY12" fmla="*/ 1615429 h 1701028"/>
              <a:gd name="connsiteX13" fmla="*/ 1103690 w 1701026"/>
              <a:gd name="connsiteY13" fmla="*/ 1678447 h 1701028"/>
              <a:gd name="connsiteX14" fmla="*/ 1106934 w 1701026"/>
              <a:gd name="connsiteY14" fmla="*/ 1701028 h 1701028"/>
              <a:gd name="connsiteX15" fmla="*/ 1701026 w 1701026"/>
              <a:gd name="connsiteY15" fmla="*/ 1701028 h 1701028"/>
              <a:gd name="connsiteX16" fmla="*/ 1694305 w 1701026"/>
              <a:gd name="connsiteY16" fmla="*/ 1567917 h 1701028"/>
              <a:gd name="connsiteX17" fmla="*/ 133110 w 1701026"/>
              <a:gd name="connsiteY17" fmla="*/ 6722 h 1701028"/>
              <a:gd name="connsiteX18" fmla="*/ 0 w 1701026"/>
              <a:gd name="connsiteY18" fmla="*/ 0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8">
                <a:moveTo>
                  <a:pt x="0" y="0"/>
                </a:moveTo>
                <a:lnTo>
                  <a:pt x="0" y="1236031"/>
                </a:lnTo>
                <a:lnTo>
                  <a:pt x="7104" y="1241849"/>
                </a:lnTo>
                <a:cubicBezTo>
                  <a:pt x="45346" y="1271537"/>
                  <a:pt x="93397" y="1301472"/>
                  <a:pt x="151256" y="1331668"/>
                </a:cubicBezTo>
                <a:cubicBezTo>
                  <a:pt x="209117" y="1361852"/>
                  <a:pt x="263202" y="1378961"/>
                  <a:pt x="313512" y="1382984"/>
                </a:cubicBezTo>
                <a:cubicBezTo>
                  <a:pt x="341685" y="1335690"/>
                  <a:pt x="382944" y="1312038"/>
                  <a:pt x="437289" y="1312038"/>
                </a:cubicBezTo>
                <a:cubicBezTo>
                  <a:pt x="474514" y="1312038"/>
                  <a:pt x="506722" y="1324616"/>
                  <a:pt x="533888" y="1349771"/>
                </a:cubicBezTo>
                <a:cubicBezTo>
                  <a:pt x="561056" y="1324616"/>
                  <a:pt x="593263" y="1312038"/>
                  <a:pt x="630487" y="1312038"/>
                </a:cubicBezTo>
                <a:cubicBezTo>
                  <a:pt x="682821" y="1312038"/>
                  <a:pt x="723571" y="1334685"/>
                  <a:pt x="752750" y="1379967"/>
                </a:cubicBezTo>
                <a:cubicBezTo>
                  <a:pt x="775894" y="1366881"/>
                  <a:pt x="799546" y="1360338"/>
                  <a:pt x="823696" y="1360338"/>
                </a:cubicBezTo>
                <a:cubicBezTo>
                  <a:pt x="869983" y="1360338"/>
                  <a:pt x="905705" y="1376192"/>
                  <a:pt x="930860" y="1407891"/>
                </a:cubicBezTo>
                <a:cubicBezTo>
                  <a:pt x="956015" y="1439590"/>
                  <a:pt x="968594" y="1478577"/>
                  <a:pt x="968594" y="1524864"/>
                </a:cubicBezTo>
                <a:cubicBezTo>
                  <a:pt x="1012870" y="1544991"/>
                  <a:pt x="1048095" y="1575176"/>
                  <a:pt x="1074256" y="1615429"/>
                </a:cubicBezTo>
                <a:cubicBezTo>
                  <a:pt x="1087336" y="1635555"/>
                  <a:pt x="1097148" y="1656560"/>
                  <a:pt x="1103690" y="1678447"/>
                </a:cubicBezTo>
                <a:lnTo>
                  <a:pt x="1106934" y="1701028"/>
                </a:lnTo>
                <a:lnTo>
                  <a:pt x="1701026" y="1701028"/>
                </a:lnTo>
                <a:lnTo>
                  <a:pt x="1694305" y="1567917"/>
                </a:lnTo>
                <a:cubicBezTo>
                  <a:pt x="1610707" y="744743"/>
                  <a:pt x="956284" y="90320"/>
                  <a:pt x="133110" y="6722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16200000" flipH="1">
            <a:off x="8685832" y="3655439"/>
            <a:ext cx="1993779" cy="1993780"/>
          </a:xfrm>
          <a:custGeom>
            <a:avLst/>
            <a:gdLst>
              <a:gd name="connsiteX0" fmla="*/ 0 w 1701026"/>
              <a:gd name="connsiteY0" fmla="*/ 464999 h 1701027"/>
              <a:gd name="connsiteX1" fmla="*/ 0 w 1701026"/>
              <a:gd name="connsiteY1" fmla="*/ 1701027 h 1701027"/>
              <a:gd name="connsiteX2" fmla="*/ 133110 w 1701026"/>
              <a:gd name="connsiteY2" fmla="*/ 1694306 h 1701027"/>
              <a:gd name="connsiteX3" fmla="*/ 1694305 w 1701026"/>
              <a:gd name="connsiteY3" fmla="*/ 133111 h 1701027"/>
              <a:gd name="connsiteX4" fmla="*/ 1701026 w 1701026"/>
              <a:gd name="connsiteY4" fmla="*/ 0 h 1701027"/>
              <a:gd name="connsiteX5" fmla="*/ 1106935 w 1701026"/>
              <a:gd name="connsiteY5" fmla="*/ 0 h 1701027"/>
              <a:gd name="connsiteX6" fmla="*/ 1103690 w 1701026"/>
              <a:gd name="connsiteY6" fmla="*/ 22585 h 1701027"/>
              <a:gd name="connsiteX7" fmla="*/ 1074256 w 1701026"/>
              <a:gd name="connsiteY7" fmla="*/ 85602 h 1701027"/>
              <a:gd name="connsiteX8" fmla="*/ 968594 w 1701026"/>
              <a:gd name="connsiteY8" fmla="*/ 176165 h 1701027"/>
              <a:gd name="connsiteX9" fmla="*/ 930860 w 1701026"/>
              <a:gd name="connsiteY9" fmla="*/ 293139 h 1701027"/>
              <a:gd name="connsiteX10" fmla="*/ 823696 w 1701026"/>
              <a:gd name="connsiteY10" fmla="*/ 340693 h 1701027"/>
              <a:gd name="connsiteX11" fmla="*/ 752750 w 1701026"/>
              <a:gd name="connsiteY11" fmla="*/ 321063 h 1701027"/>
              <a:gd name="connsiteX12" fmla="*/ 630487 w 1701026"/>
              <a:gd name="connsiteY12" fmla="*/ 388992 h 1701027"/>
              <a:gd name="connsiteX13" fmla="*/ 533888 w 1701026"/>
              <a:gd name="connsiteY13" fmla="*/ 351259 h 1701027"/>
              <a:gd name="connsiteX14" fmla="*/ 437289 w 1701026"/>
              <a:gd name="connsiteY14" fmla="*/ 388992 h 1701027"/>
              <a:gd name="connsiteX15" fmla="*/ 313512 w 1701026"/>
              <a:gd name="connsiteY15" fmla="*/ 318046 h 1701027"/>
              <a:gd name="connsiteX16" fmla="*/ 151256 w 1701026"/>
              <a:gd name="connsiteY16" fmla="*/ 369363 h 1701027"/>
              <a:gd name="connsiteX17" fmla="*/ 7104 w 1701026"/>
              <a:gd name="connsiteY17" fmla="*/ 459181 h 1701027"/>
              <a:gd name="connsiteX18" fmla="*/ 0 w 1701026"/>
              <a:gd name="connsiteY18" fmla="*/ 464999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7">
                <a:moveTo>
                  <a:pt x="0" y="464999"/>
                </a:moveTo>
                <a:lnTo>
                  <a:pt x="0" y="1701027"/>
                </a:lnTo>
                <a:lnTo>
                  <a:pt x="133110" y="1694306"/>
                </a:lnTo>
                <a:cubicBezTo>
                  <a:pt x="956284" y="1610708"/>
                  <a:pt x="1610707" y="956285"/>
                  <a:pt x="1694305" y="133111"/>
                </a:cubicBezTo>
                <a:lnTo>
                  <a:pt x="1701026" y="0"/>
                </a:lnTo>
                <a:lnTo>
                  <a:pt x="1106935" y="0"/>
                </a:lnTo>
                <a:lnTo>
                  <a:pt x="1103690" y="22585"/>
                </a:lnTo>
                <a:cubicBezTo>
                  <a:pt x="1097148" y="44470"/>
                  <a:pt x="1087336" y="65475"/>
                  <a:pt x="1074256" y="85602"/>
                </a:cubicBezTo>
                <a:cubicBezTo>
                  <a:pt x="1048095" y="125855"/>
                  <a:pt x="1012870" y="156039"/>
                  <a:pt x="968594" y="176165"/>
                </a:cubicBezTo>
                <a:cubicBezTo>
                  <a:pt x="968594" y="222454"/>
                  <a:pt x="956015" y="261440"/>
                  <a:pt x="930860" y="293139"/>
                </a:cubicBezTo>
                <a:cubicBezTo>
                  <a:pt x="905705" y="324837"/>
                  <a:pt x="869983" y="340693"/>
                  <a:pt x="823696" y="340693"/>
                </a:cubicBezTo>
                <a:cubicBezTo>
                  <a:pt x="799546" y="340693"/>
                  <a:pt x="775894" y="334150"/>
                  <a:pt x="752750" y="321063"/>
                </a:cubicBezTo>
                <a:cubicBezTo>
                  <a:pt x="723571" y="366345"/>
                  <a:pt x="682821" y="388992"/>
                  <a:pt x="630487" y="388992"/>
                </a:cubicBezTo>
                <a:cubicBezTo>
                  <a:pt x="593263" y="388992"/>
                  <a:pt x="561056" y="376415"/>
                  <a:pt x="533888" y="351259"/>
                </a:cubicBezTo>
                <a:cubicBezTo>
                  <a:pt x="506722" y="376415"/>
                  <a:pt x="474514" y="388992"/>
                  <a:pt x="437289" y="388992"/>
                </a:cubicBezTo>
                <a:cubicBezTo>
                  <a:pt x="382944" y="388992"/>
                  <a:pt x="341685" y="365339"/>
                  <a:pt x="313512" y="318046"/>
                </a:cubicBezTo>
                <a:cubicBezTo>
                  <a:pt x="263202" y="322068"/>
                  <a:pt x="209117" y="339179"/>
                  <a:pt x="151256" y="369363"/>
                </a:cubicBezTo>
                <a:cubicBezTo>
                  <a:pt x="93397" y="399559"/>
                  <a:pt x="45346" y="429494"/>
                  <a:pt x="7104" y="459181"/>
                </a:cubicBezTo>
                <a:lnTo>
                  <a:pt x="0" y="46499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6979131" y="2938934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9612556" y="2938933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6979131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9612556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7985132" y="3458646"/>
            <a:ext cx="1294225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1613691" y="183871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28" name="TextBox 39"/>
          <p:cNvSpPr txBox="1"/>
          <p:nvPr/>
        </p:nvSpPr>
        <p:spPr>
          <a:xfrm>
            <a:off x="1607084" y="2864502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29" name="TextBox 39"/>
          <p:cNvSpPr txBox="1"/>
          <p:nvPr/>
        </p:nvSpPr>
        <p:spPr>
          <a:xfrm>
            <a:off x="1598401" y="400174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1607084" y="5045601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第三部分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: 形状 39"/>
          <p:cNvSpPr/>
          <p:nvPr/>
        </p:nvSpPr>
        <p:spPr>
          <a:xfrm rot="12950044">
            <a:off x="4282458" y="1936673"/>
            <a:ext cx="3547110" cy="3547110"/>
          </a:xfrm>
          <a:custGeom>
            <a:avLst/>
            <a:gdLst>
              <a:gd name="connsiteX0" fmla="*/ 86804 w 3547110"/>
              <a:gd name="connsiteY0" fmla="*/ 1225496 h 3547110"/>
              <a:gd name="connsiteX1" fmla="*/ 1773555 w 3547110"/>
              <a:gd name="connsiteY1" fmla="*/ 0 h 3547110"/>
              <a:gd name="connsiteX2" fmla="*/ 1773555 w 3547110"/>
              <a:gd name="connsiteY2" fmla="*/ 1773555 h 3547110"/>
              <a:gd name="connsiteX3" fmla="*/ 86804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86804" y="1225496"/>
                </a:moveTo>
                <a:cubicBezTo>
                  <a:pt x="324237" y="494751"/>
                  <a:pt x="1005204" y="0"/>
                  <a:pt x="1773555" y="0"/>
                </a:cubicBezTo>
                <a:lnTo>
                  <a:pt x="1773555" y="1773555"/>
                </a:lnTo>
                <a:lnTo>
                  <a:pt x="86804" y="12254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1" name="任意多边形: 形状 40"/>
          <p:cNvSpPr/>
          <p:nvPr/>
        </p:nvSpPr>
        <p:spPr>
          <a:xfrm>
            <a:off x="4409934" y="1751901"/>
            <a:ext cx="3547110" cy="3547110"/>
          </a:xfrm>
          <a:custGeom>
            <a:avLst/>
            <a:gdLst>
              <a:gd name="connsiteX0" fmla="*/ 1773555 w 3547110"/>
              <a:gd name="connsiteY0" fmla="*/ 0 h 3547110"/>
              <a:gd name="connsiteX1" fmla="*/ 3460306 w 3547110"/>
              <a:gd name="connsiteY1" fmla="*/ 1225496 h 3547110"/>
              <a:gd name="connsiteX2" fmla="*/ 1773555 w 3547110"/>
              <a:gd name="connsiteY2" fmla="*/ 1773555 h 3547110"/>
              <a:gd name="connsiteX3" fmla="*/ 1773555 w 3547110"/>
              <a:gd name="connsiteY3" fmla="*/ 0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1773555" y="0"/>
                </a:moveTo>
                <a:cubicBezTo>
                  <a:pt x="2541906" y="0"/>
                  <a:pt x="3222873" y="494752"/>
                  <a:pt x="3460306" y="1225496"/>
                </a:cubicBezTo>
                <a:lnTo>
                  <a:pt x="1773555" y="1773555"/>
                </a:lnTo>
                <a:lnTo>
                  <a:pt x="1773555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2" name="任意多边形: 形状 41"/>
          <p:cNvSpPr/>
          <p:nvPr/>
        </p:nvSpPr>
        <p:spPr>
          <a:xfrm>
            <a:off x="4285785" y="1922922"/>
            <a:ext cx="3547110" cy="3547110"/>
          </a:xfrm>
          <a:custGeom>
            <a:avLst/>
            <a:gdLst>
              <a:gd name="connsiteX0" fmla="*/ 3460306 w 3547110"/>
              <a:gd name="connsiteY0" fmla="*/ 1225496 h 3547110"/>
              <a:gd name="connsiteX1" fmla="*/ 2816024 w 3547110"/>
              <a:gd name="connsiteY1" fmla="*/ 3208391 h 3547110"/>
              <a:gd name="connsiteX2" fmla="*/ 1773555 w 3547110"/>
              <a:gd name="connsiteY2" fmla="*/ 1773555 h 3547110"/>
              <a:gd name="connsiteX3" fmla="*/ 3460306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3460306" y="1225496"/>
                </a:moveTo>
                <a:cubicBezTo>
                  <a:pt x="3697739" y="1956241"/>
                  <a:pt x="3437633" y="2756766"/>
                  <a:pt x="2816024" y="3208391"/>
                </a:cubicBezTo>
                <a:lnTo>
                  <a:pt x="1773555" y="1773555"/>
                </a:lnTo>
                <a:lnTo>
                  <a:pt x="3460306" y="12254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3" name="任意多边形: 形状 42"/>
          <p:cNvSpPr/>
          <p:nvPr/>
        </p:nvSpPr>
        <p:spPr>
          <a:xfrm>
            <a:off x="4285785" y="1922922"/>
            <a:ext cx="3547110" cy="3547110"/>
          </a:xfrm>
          <a:custGeom>
            <a:avLst/>
            <a:gdLst>
              <a:gd name="connsiteX0" fmla="*/ 731086 w 3547110"/>
              <a:gd name="connsiteY0" fmla="*/ 3208391 h 3547110"/>
              <a:gd name="connsiteX1" fmla="*/ 86804 w 3547110"/>
              <a:gd name="connsiteY1" fmla="*/ 1225496 h 3547110"/>
              <a:gd name="connsiteX2" fmla="*/ 1773555 w 3547110"/>
              <a:gd name="connsiteY2" fmla="*/ 1773555 h 3547110"/>
              <a:gd name="connsiteX3" fmla="*/ 731086 w 3547110"/>
              <a:gd name="connsiteY3" fmla="*/ 3208391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731086" y="3208391"/>
                </a:moveTo>
                <a:cubicBezTo>
                  <a:pt x="109477" y="2756766"/>
                  <a:pt x="-150629" y="1956241"/>
                  <a:pt x="86804" y="1225496"/>
                </a:cubicBezTo>
                <a:lnTo>
                  <a:pt x="1773555" y="1773555"/>
                </a:lnTo>
                <a:lnTo>
                  <a:pt x="731086" y="320839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4" name="任意多边形: 形状 43"/>
          <p:cNvSpPr/>
          <p:nvPr/>
        </p:nvSpPr>
        <p:spPr>
          <a:xfrm>
            <a:off x="4285785" y="1922922"/>
            <a:ext cx="3547110" cy="3547110"/>
          </a:xfrm>
          <a:custGeom>
            <a:avLst/>
            <a:gdLst>
              <a:gd name="connsiteX0" fmla="*/ 86804 w 3547110"/>
              <a:gd name="connsiteY0" fmla="*/ 1225496 h 3547110"/>
              <a:gd name="connsiteX1" fmla="*/ 1773555 w 3547110"/>
              <a:gd name="connsiteY1" fmla="*/ 0 h 3547110"/>
              <a:gd name="connsiteX2" fmla="*/ 1773555 w 3547110"/>
              <a:gd name="connsiteY2" fmla="*/ 1773555 h 3547110"/>
              <a:gd name="connsiteX3" fmla="*/ 86804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86804" y="1225496"/>
                </a:moveTo>
                <a:cubicBezTo>
                  <a:pt x="324237" y="494751"/>
                  <a:pt x="1005204" y="0"/>
                  <a:pt x="1773555" y="0"/>
                </a:cubicBezTo>
                <a:lnTo>
                  <a:pt x="1773555" y="1773555"/>
                </a:lnTo>
                <a:lnTo>
                  <a:pt x="86804" y="12254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400" kern="1200"/>
          </a:p>
        </p:txBody>
      </p:sp>
      <p:sp>
        <p:nvSpPr>
          <p:cNvPr id="107" name="Oval 106"/>
          <p:cNvSpPr/>
          <p:nvPr/>
        </p:nvSpPr>
        <p:spPr>
          <a:xfrm>
            <a:off x="8272154" y="4053311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9" name="Text Placeholder 2"/>
          <p:cNvSpPr txBox="1"/>
          <p:nvPr/>
        </p:nvSpPr>
        <p:spPr>
          <a:xfrm>
            <a:off x="8932057" y="3950467"/>
            <a:ext cx="2433815" cy="3781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007525" y="4289741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341057" y="4599796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101" name="Text Placeholder 2"/>
          <p:cNvSpPr txBox="1"/>
          <p:nvPr/>
        </p:nvSpPr>
        <p:spPr>
          <a:xfrm>
            <a:off x="827323" y="4490609"/>
            <a:ext cx="2427694" cy="3336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27323" y="4829882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3341057" y="3413670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6" name="Text Placeholder 2"/>
          <p:cNvSpPr txBox="1"/>
          <p:nvPr/>
        </p:nvSpPr>
        <p:spPr>
          <a:xfrm>
            <a:off x="970427" y="3304483"/>
            <a:ext cx="228459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27323" y="3643756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341057" y="2249785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91" name="Text Placeholder 2"/>
          <p:cNvSpPr txBox="1"/>
          <p:nvPr/>
        </p:nvSpPr>
        <p:spPr>
          <a:xfrm>
            <a:off x="970427" y="2140597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27323" y="2439231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272154" y="2754056"/>
            <a:ext cx="585787" cy="585787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104" name="Text Placeholder 2"/>
          <p:cNvSpPr txBox="1"/>
          <p:nvPr/>
        </p:nvSpPr>
        <p:spPr>
          <a:xfrm>
            <a:off x="8932057" y="2651212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007525" y="2990486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Freeform 11"/>
          <p:cNvSpPr>
            <a:spLocks noEditPoints="1"/>
          </p:cNvSpPr>
          <p:nvPr/>
        </p:nvSpPr>
        <p:spPr bwMode="auto">
          <a:xfrm>
            <a:off x="6509589" y="2388670"/>
            <a:ext cx="582728" cy="517750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2" name="Freeform 5"/>
          <p:cNvSpPr>
            <a:spLocks noEditPoints="1"/>
          </p:cNvSpPr>
          <p:nvPr/>
        </p:nvSpPr>
        <p:spPr bwMode="auto">
          <a:xfrm>
            <a:off x="6818829" y="3851108"/>
            <a:ext cx="553484" cy="436598"/>
          </a:xfrm>
          <a:custGeom>
            <a:avLst/>
            <a:gdLst>
              <a:gd name="T0" fmla="*/ 410 w 411"/>
              <a:gd name="T1" fmla="*/ 309 h 324"/>
              <a:gd name="T2" fmla="*/ 410 w 411"/>
              <a:gd name="T3" fmla="*/ 46 h 324"/>
              <a:gd name="T4" fmla="*/ 395 w 411"/>
              <a:gd name="T5" fmla="*/ 32 h 324"/>
              <a:gd name="T6" fmla="*/ 210 w 411"/>
              <a:gd name="T7" fmla="*/ 32 h 324"/>
              <a:gd name="T8" fmla="*/ 200 w 411"/>
              <a:gd name="T9" fmla="*/ 17 h 324"/>
              <a:gd name="T10" fmla="*/ 200 w 411"/>
              <a:gd name="T11" fmla="*/ 15 h 324"/>
              <a:gd name="T12" fmla="*/ 184 w 411"/>
              <a:gd name="T13" fmla="*/ 0 h 324"/>
              <a:gd name="T14" fmla="*/ 86 w 411"/>
              <a:gd name="T15" fmla="*/ 0 h 324"/>
              <a:gd name="T16" fmla="*/ 70 w 411"/>
              <a:gd name="T17" fmla="*/ 15 h 324"/>
              <a:gd name="T18" fmla="*/ 70 w 411"/>
              <a:gd name="T19" fmla="*/ 17 h 324"/>
              <a:gd name="T20" fmla="*/ 60 w 411"/>
              <a:gd name="T21" fmla="*/ 32 h 324"/>
              <a:gd name="T22" fmla="*/ 60 w 411"/>
              <a:gd name="T23" fmla="*/ 32 h 324"/>
              <a:gd name="T24" fmla="*/ 46 w 411"/>
              <a:gd name="T25" fmla="*/ 46 h 324"/>
              <a:gd name="T26" fmla="*/ 46 w 411"/>
              <a:gd name="T27" fmla="*/ 122 h 324"/>
              <a:gd name="T28" fmla="*/ 14 w 411"/>
              <a:gd name="T29" fmla="*/ 122 h 324"/>
              <a:gd name="T30" fmla="*/ 5 w 411"/>
              <a:gd name="T31" fmla="*/ 138 h 324"/>
              <a:gd name="T32" fmla="*/ 38 w 411"/>
              <a:gd name="T33" fmla="*/ 309 h 324"/>
              <a:gd name="T34" fmla="*/ 53 w 411"/>
              <a:gd name="T35" fmla="*/ 324 h 324"/>
              <a:gd name="T36" fmla="*/ 403 w 411"/>
              <a:gd name="T37" fmla="*/ 324 h 324"/>
              <a:gd name="T38" fmla="*/ 410 w 411"/>
              <a:gd name="T39" fmla="*/ 309 h 324"/>
              <a:gd name="T40" fmla="*/ 392 w 411"/>
              <a:gd name="T41" fmla="*/ 144 h 324"/>
              <a:gd name="T42" fmla="*/ 392 w 411"/>
              <a:gd name="T43" fmla="*/ 316 h 324"/>
              <a:gd name="T44" fmla="*/ 359 w 411"/>
              <a:gd name="T45" fmla="*/ 132 h 324"/>
              <a:gd name="T46" fmla="*/ 345 w 411"/>
              <a:gd name="T47" fmla="*/ 123 h 324"/>
              <a:gd name="T48" fmla="*/ 64 w 411"/>
              <a:gd name="T49" fmla="*/ 123 h 324"/>
              <a:gd name="T50" fmla="*/ 64 w 411"/>
              <a:gd name="T51" fmla="*/ 64 h 324"/>
              <a:gd name="T52" fmla="*/ 392 w 411"/>
              <a:gd name="T53" fmla="*/ 64 h 324"/>
              <a:gd name="T54" fmla="*/ 392 w 411"/>
              <a:gd name="T55" fmla="*/ 14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151907" y="2549064"/>
            <a:ext cx="614678" cy="524726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1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1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1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884748" y="4524835"/>
            <a:ext cx="439203" cy="581802"/>
            <a:chOff x="8235951" y="2905126"/>
            <a:chExt cx="244475" cy="323850"/>
          </a:xfrm>
          <a:solidFill>
            <a:schemeClr val="bg1"/>
          </a:solidFill>
        </p:grpSpPr>
        <p:sp>
          <p:nvSpPr>
            <p:cNvPr id="124" name="Freeform 121"/>
            <p:cNvSpPr/>
            <p:nvPr/>
          </p:nvSpPr>
          <p:spPr bwMode="auto">
            <a:xfrm>
              <a:off x="8291513" y="30226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Freeform 122"/>
            <p:cNvSpPr/>
            <p:nvPr/>
          </p:nvSpPr>
          <p:spPr bwMode="auto">
            <a:xfrm>
              <a:off x="8291513" y="30607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6" name="Freeform 123"/>
            <p:cNvSpPr/>
            <p:nvPr/>
          </p:nvSpPr>
          <p:spPr bwMode="auto">
            <a:xfrm>
              <a:off x="8291513" y="30940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7" name="Freeform 124"/>
            <p:cNvSpPr/>
            <p:nvPr/>
          </p:nvSpPr>
          <p:spPr bwMode="auto">
            <a:xfrm>
              <a:off x="8291513" y="31321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8" name="Freeform 125"/>
            <p:cNvSpPr/>
            <p:nvPr/>
          </p:nvSpPr>
          <p:spPr bwMode="auto">
            <a:xfrm>
              <a:off x="8235951" y="2916238"/>
              <a:ext cx="244475" cy="312738"/>
            </a:xfrm>
            <a:custGeom>
              <a:avLst/>
              <a:gdLst>
                <a:gd name="T0" fmla="*/ 60 w 65"/>
                <a:gd name="T1" fmla="*/ 0 h 83"/>
                <a:gd name="T2" fmla="*/ 46 w 65"/>
                <a:gd name="T3" fmla="*/ 0 h 83"/>
                <a:gd name="T4" fmla="*/ 46 w 65"/>
                <a:gd name="T5" fmla="*/ 8 h 83"/>
                <a:gd name="T6" fmla="*/ 57 w 65"/>
                <a:gd name="T7" fmla="*/ 8 h 83"/>
                <a:gd name="T8" fmla="*/ 57 w 65"/>
                <a:gd name="T9" fmla="*/ 14 h 83"/>
                <a:gd name="T10" fmla="*/ 57 w 65"/>
                <a:gd name="T11" fmla="*/ 75 h 83"/>
                <a:gd name="T12" fmla="*/ 8 w 65"/>
                <a:gd name="T13" fmla="*/ 75 h 83"/>
                <a:gd name="T14" fmla="*/ 8 w 65"/>
                <a:gd name="T15" fmla="*/ 8 h 83"/>
                <a:gd name="T16" fmla="*/ 19 w 65"/>
                <a:gd name="T17" fmla="*/ 8 h 83"/>
                <a:gd name="T18" fmla="*/ 19 w 65"/>
                <a:gd name="T19" fmla="*/ 0 h 83"/>
                <a:gd name="T20" fmla="*/ 5 w 65"/>
                <a:gd name="T21" fmla="*/ 0 h 83"/>
                <a:gd name="T22" fmla="*/ 0 w 65"/>
                <a:gd name="T23" fmla="*/ 4 h 83"/>
                <a:gd name="T24" fmla="*/ 0 w 65"/>
                <a:gd name="T25" fmla="*/ 79 h 83"/>
                <a:gd name="T26" fmla="*/ 5 w 65"/>
                <a:gd name="T27" fmla="*/ 83 h 83"/>
                <a:gd name="T28" fmla="*/ 60 w 65"/>
                <a:gd name="T29" fmla="*/ 83 h 83"/>
                <a:gd name="T30" fmla="*/ 65 w 65"/>
                <a:gd name="T31" fmla="*/ 79 h 83"/>
                <a:gd name="T32" fmla="*/ 65 w 65"/>
                <a:gd name="T33" fmla="*/ 4 h 83"/>
                <a:gd name="T34" fmla="*/ 60 w 65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83">
                  <a:moveTo>
                    <a:pt x="6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5" y="81"/>
                    <a:pt x="65" y="7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29" name="Freeform 126"/>
            <p:cNvSpPr/>
            <p:nvPr/>
          </p:nvSpPr>
          <p:spPr bwMode="auto">
            <a:xfrm>
              <a:off x="8329613" y="2924176"/>
              <a:ext cx="55563" cy="22225"/>
            </a:xfrm>
            <a:custGeom>
              <a:avLst/>
              <a:gdLst>
                <a:gd name="T0" fmla="*/ 15 w 15"/>
                <a:gd name="T1" fmla="*/ 1 h 6"/>
                <a:gd name="T2" fmla="*/ 15 w 15"/>
                <a:gd name="T3" fmla="*/ 0 h 6"/>
                <a:gd name="T4" fmla="*/ 14 w 15"/>
                <a:gd name="T5" fmla="*/ 0 h 6"/>
                <a:gd name="T6" fmla="*/ 1 w 15"/>
                <a:gd name="T7" fmla="*/ 0 h 6"/>
                <a:gd name="T8" fmla="*/ 0 w 15"/>
                <a:gd name="T9" fmla="*/ 0 h 6"/>
                <a:gd name="T10" fmla="*/ 0 w 15"/>
                <a:gd name="T11" fmla="*/ 1 h 6"/>
                <a:gd name="T12" fmla="*/ 0 w 15"/>
                <a:gd name="T13" fmla="*/ 6 h 6"/>
                <a:gd name="T14" fmla="*/ 15 w 15"/>
                <a:gd name="T15" fmla="*/ 6 h 6"/>
                <a:gd name="T16" fmla="*/ 15 w 15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cubicBezTo>
                    <a:pt x="15" y="1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0" name="Freeform 127"/>
            <p:cNvSpPr>
              <a:spLocks noEditPoints="1"/>
            </p:cNvSpPr>
            <p:nvPr/>
          </p:nvSpPr>
          <p:spPr bwMode="auto">
            <a:xfrm>
              <a:off x="8310563" y="2905126"/>
              <a:ext cx="93663" cy="60325"/>
            </a:xfrm>
            <a:custGeom>
              <a:avLst/>
              <a:gdLst>
                <a:gd name="T0" fmla="*/ 4 w 25"/>
                <a:gd name="T1" fmla="*/ 16 h 16"/>
                <a:gd name="T2" fmla="*/ 21 w 25"/>
                <a:gd name="T3" fmla="*/ 16 h 16"/>
                <a:gd name="T4" fmla="*/ 24 w 25"/>
                <a:gd name="T5" fmla="*/ 15 h 16"/>
                <a:gd name="T6" fmla="*/ 25 w 25"/>
                <a:gd name="T7" fmla="*/ 13 h 16"/>
                <a:gd name="T8" fmla="*/ 25 w 25"/>
                <a:gd name="T9" fmla="*/ 2 h 16"/>
                <a:gd name="T10" fmla="*/ 24 w 25"/>
                <a:gd name="T11" fmla="*/ 1 h 16"/>
                <a:gd name="T12" fmla="*/ 21 w 25"/>
                <a:gd name="T13" fmla="*/ 0 h 16"/>
                <a:gd name="T14" fmla="*/ 4 w 25"/>
                <a:gd name="T15" fmla="*/ 0 h 16"/>
                <a:gd name="T16" fmla="*/ 1 w 25"/>
                <a:gd name="T17" fmla="*/ 1 h 16"/>
                <a:gd name="T18" fmla="*/ 0 w 25"/>
                <a:gd name="T19" fmla="*/ 2 h 16"/>
                <a:gd name="T20" fmla="*/ 0 w 25"/>
                <a:gd name="T21" fmla="*/ 13 h 16"/>
                <a:gd name="T22" fmla="*/ 1 w 25"/>
                <a:gd name="T23" fmla="*/ 15 h 16"/>
                <a:gd name="T24" fmla="*/ 4 w 25"/>
                <a:gd name="T25" fmla="*/ 16 h 16"/>
                <a:gd name="T26" fmla="*/ 3 w 25"/>
                <a:gd name="T27" fmla="*/ 6 h 16"/>
                <a:gd name="T28" fmla="*/ 4 w 25"/>
                <a:gd name="T29" fmla="*/ 4 h 16"/>
                <a:gd name="T30" fmla="*/ 4 w 25"/>
                <a:gd name="T31" fmla="*/ 4 h 16"/>
                <a:gd name="T32" fmla="*/ 6 w 25"/>
                <a:gd name="T33" fmla="*/ 3 h 16"/>
                <a:gd name="T34" fmla="*/ 19 w 25"/>
                <a:gd name="T35" fmla="*/ 3 h 16"/>
                <a:gd name="T36" fmla="*/ 21 w 25"/>
                <a:gd name="T37" fmla="*/ 4 h 16"/>
                <a:gd name="T38" fmla="*/ 21 w 25"/>
                <a:gd name="T39" fmla="*/ 4 h 16"/>
                <a:gd name="T40" fmla="*/ 22 w 25"/>
                <a:gd name="T41" fmla="*/ 6 h 16"/>
                <a:gd name="T42" fmla="*/ 22 w 25"/>
                <a:gd name="T43" fmla="*/ 9 h 16"/>
                <a:gd name="T44" fmla="*/ 21 w 25"/>
                <a:gd name="T45" fmla="*/ 11 h 16"/>
                <a:gd name="T46" fmla="*/ 19 w 25"/>
                <a:gd name="T47" fmla="*/ 12 h 16"/>
                <a:gd name="T48" fmla="*/ 6 w 25"/>
                <a:gd name="T49" fmla="*/ 12 h 16"/>
                <a:gd name="T50" fmla="*/ 4 w 25"/>
                <a:gd name="T51" fmla="*/ 11 h 16"/>
                <a:gd name="T52" fmla="*/ 3 w 25"/>
                <a:gd name="T53" fmla="*/ 9 h 16"/>
                <a:gd name="T54" fmla="*/ 3 w 25"/>
                <a:gd name="T5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6">
                  <a:moveTo>
                    <a:pt x="4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4" y="15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  <a:moveTo>
                    <a:pt x="3" y="6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4" y="11"/>
                  </a:cubicBezTo>
                  <a:cubicBezTo>
                    <a:pt x="4" y="11"/>
                    <a:pt x="3" y="10"/>
                    <a:pt x="3" y="9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131" name="Freeform 128"/>
            <p:cNvSpPr/>
            <p:nvPr/>
          </p:nvSpPr>
          <p:spPr bwMode="auto">
            <a:xfrm>
              <a:off x="8291513" y="3165476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2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2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715225" y="3719957"/>
            <a:ext cx="607504" cy="608640"/>
            <a:chOff x="4160838" y="-23813"/>
            <a:chExt cx="849313" cy="850901"/>
          </a:xfrm>
          <a:solidFill>
            <a:schemeClr val="bg1"/>
          </a:solidFill>
        </p:grpSpPr>
        <p:sp>
          <p:nvSpPr>
            <p:cNvPr id="133" name="Freeform 59"/>
            <p:cNvSpPr>
              <a:spLocks noEditPoints="1"/>
            </p:cNvSpPr>
            <p:nvPr/>
          </p:nvSpPr>
          <p:spPr bwMode="auto">
            <a:xfrm>
              <a:off x="4424363" y="-23813"/>
              <a:ext cx="585788" cy="581025"/>
            </a:xfrm>
            <a:custGeom>
              <a:avLst/>
              <a:gdLst>
                <a:gd name="T0" fmla="*/ 140 w 170"/>
                <a:gd name="T1" fmla="*/ 30 h 170"/>
                <a:gd name="T2" fmla="*/ 30 w 170"/>
                <a:gd name="T3" fmla="*/ 30 h 170"/>
                <a:gd name="T4" fmla="*/ 25 w 170"/>
                <a:gd name="T5" fmla="*/ 134 h 170"/>
                <a:gd name="T6" fmla="*/ 25 w 170"/>
                <a:gd name="T7" fmla="*/ 135 h 170"/>
                <a:gd name="T8" fmla="*/ 37 w 170"/>
                <a:gd name="T9" fmla="*/ 146 h 170"/>
                <a:gd name="T10" fmla="*/ 140 w 170"/>
                <a:gd name="T11" fmla="*/ 140 h 170"/>
                <a:gd name="T12" fmla="*/ 140 w 170"/>
                <a:gd name="T13" fmla="*/ 30 h 170"/>
                <a:gd name="T14" fmla="*/ 126 w 170"/>
                <a:gd name="T15" fmla="*/ 126 h 170"/>
                <a:gd name="T16" fmla="*/ 44 w 170"/>
                <a:gd name="T17" fmla="*/ 126 h 170"/>
                <a:gd name="T18" fmla="*/ 44 w 170"/>
                <a:gd name="T19" fmla="*/ 44 h 170"/>
                <a:gd name="T20" fmla="*/ 126 w 170"/>
                <a:gd name="T21" fmla="*/ 44 h 170"/>
                <a:gd name="T22" fmla="*/ 126 w 170"/>
                <a:gd name="T23" fmla="*/ 12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70">
                  <a:moveTo>
                    <a:pt x="140" y="30"/>
                  </a:moveTo>
                  <a:cubicBezTo>
                    <a:pt x="110" y="0"/>
                    <a:pt x="61" y="0"/>
                    <a:pt x="30" y="30"/>
                  </a:cubicBezTo>
                  <a:cubicBezTo>
                    <a:pt x="1" y="58"/>
                    <a:pt x="0" y="104"/>
                    <a:pt x="25" y="134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30" y="141"/>
                    <a:pt x="32" y="143"/>
                    <a:pt x="37" y="146"/>
                  </a:cubicBezTo>
                  <a:cubicBezTo>
                    <a:pt x="67" y="170"/>
                    <a:pt x="112" y="168"/>
                    <a:pt x="140" y="140"/>
                  </a:cubicBezTo>
                  <a:cubicBezTo>
                    <a:pt x="170" y="110"/>
                    <a:pt x="170" y="61"/>
                    <a:pt x="140" y="30"/>
                  </a:cubicBezTo>
                  <a:close/>
                  <a:moveTo>
                    <a:pt x="126" y="126"/>
                  </a:moveTo>
                  <a:cubicBezTo>
                    <a:pt x="103" y="149"/>
                    <a:pt x="66" y="149"/>
                    <a:pt x="44" y="126"/>
                  </a:cubicBezTo>
                  <a:cubicBezTo>
                    <a:pt x="21" y="103"/>
                    <a:pt x="21" y="66"/>
                    <a:pt x="44" y="44"/>
                  </a:cubicBezTo>
                  <a:cubicBezTo>
                    <a:pt x="67" y="21"/>
                    <a:pt x="104" y="21"/>
                    <a:pt x="126" y="44"/>
                  </a:cubicBezTo>
                  <a:cubicBezTo>
                    <a:pt x="149" y="67"/>
                    <a:pt x="149" y="104"/>
                    <a:pt x="126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4" name="Freeform 60"/>
            <p:cNvSpPr/>
            <p:nvPr/>
          </p:nvSpPr>
          <p:spPr bwMode="auto">
            <a:xfrm>
              <a:off x="4160838" y="465138"/>
              <a:ext cx="358775" cy="361950"/>
            </a:xfrm>
            <a:custGeom>
              <a:avLst/>
              <a:gdLst>
                <a:gd name="T0" fmla="*/ 0 w 226"/>
                <a:gd name="T1" fmla="*/ 183 h 228"/>
                <a:gd name="T2" fmla="*/ 44 w 226"/>
                <a:gd name="T3" fmla="*/ 228 h 228"/>
                <a:gd name="T4" fmla="*/ 226 w 226"/>
                <a:gd name="T5" fmla="*/ 30 h 228"/>
                <a:gd name="T6" fmla="*/ 196 w 226"/>
                <a:gd name="T7" fmla="*/ 0 h 228"/>
                <a:gd name="T8" fmla="*/ 0 w 226"/>
                <a:gd name="T9" fmla="*/ 18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183"/>
                  </a:moveTo>
                  <a:lnTo>
                    <a:pt x="44" y="228"/>
                  </a:lnTo>
                  <a:lnTo>
                    <a:pt x="226" y="30"/>
                  </a:lnTo>
                  <a:lnTo>
                    <a:pt x="196" y="0"/>
                  </a:ln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5" name="Freeform 61"/>
            <p:cNvSpPr/>
            <p:nvPr/>
          </p:nvSpPr>
          <p:spPr bwMode="auto">
            <a:xfrm>
              <a:off x="4730751" y="163513"/>
              <a:ext cx="223838" cy="266700"/>
            </a:xfrm>
            <a:custGeom>
              <a:avLst/>
              <a:gdLst>
                <a:gd name="T0" fmla="*/ 34 w 65"/>
                <a:gd name="T1" fmla="*/ 0 h 78"/>
                <a:gd name="T2" fmla="*/ 0 w 65"/>
                <a:gd name="T3" fmla="*/ 74 h 78"/>
                <a:gd name="T4" fmla="*/ 12 w 65"/>
                <a:gd name="T5" fmla="*/ 78 h 78"/>
                <a:gd name="T6" fmla="*/ 34 w 65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78">
                  <a:moveTo>
                    <a:pt x="34" y="0"/>
                  </a:moveTo>
                  <a:cubicBezTo>
                    <a:pt x="45" y="57"/>
                    <a:pt x="0" y="74"/>
                    <a:pt x="0" y="7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65" y="45"/>
                    <a:pt x="3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713053" y="-451413"/>
            <a:ext cx="960699" cy="451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sp>
        <p:nvSpPr>
          <p:cNvPr id="53" name="TextBox 39"/>
          <p:cNvSpPr txBox="1"/>
          <p:nvPr/>
        </p:nvSpPr>
        <p:spPr>
          <a:xfrm>
            <a:off x="3458301" y="240612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54" name="TextBox 39"/>
          <p:cNvSpPr txBox="1"/>
          <p:nvPr/>
        </p:nvSpPr>
        <p:spPr>
          <a:xfrm>
            <a:off x="3446820" y="356606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55" name="TextBox 39"/>
          <p:cNvSpPr txBox="1"/>
          <p:nvPr/>
        </p:nvSpPr>
        <p:spPr>
          <a:xfrm>
            <a:off x="3446820" y="4755846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56" name="TextBox 39"/>
          <p:cNvSpPr txBox="1"/>
          <p:nvPr/>
        </p:nvSpPr>
        <p:spPr>
          <a:xfrm>
            <a:off x="8377917" y="290748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57" name="TextBox 39"/>
          <p:cNvSpPr txBox="1"/>
          <p:nvPr/>
        </p:nvSpPr>
        <p:spPr>
          <a:xfrm>
            <a:off x="8395507" y="4215762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 bwMode="auto">
          <a:xfrm>
            <a:off x="6856115" y="2914246"/>
            <a:ext cx="639249" cy="929328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528433" y="4412990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528433" y="4412990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528433" y="4412990"/>
            <a:ext cx="1071682" cy="181300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5663567" y="4594289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663567" y="4594289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663567" y="4594289"/>
            <a:ext cx="534498" cy="927986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693950" y="3843574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693950" y="3843574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693950" y="3843574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558816" y="3095545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558816" y="3095545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589199" y="3095545"/>
            <a:ext cx="1074368" cy="178614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321617" y="3095545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321617" y="3095545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991249" y="2167560"/>
            <a:ext cx="537184" cy="927986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949950" y="3095545"/>
            <a:ext cx="1713617" cy="2152765"/>
            <a:chOff x="3949950" y="3095545"/>
            <a:chExt cx="1713617" cy="2152765"/>
          </a:xfrm>
        </p:grpSpPr>
        <p:sp>
          <p:nvSpPr>
            <p:cNvPr id="76" name="Freeform 75"/>
            <p:cNvSpPr/>
            <p:nvPr/>
          </p:nvSpPr>
          <p:spPr bwMode="auto">
            <a:xfrm>
              <a:off x="3949950" y="3095545"/>
              <a:ext cx="1713617" cy="2152765"/>
            </a:xfrm>
            <a:custGeom>
              <a:avLst/>
              <a:gdLst>
                <a:gd name="T0" fmla="*/ 201 w 539"/>
                <a:gd name="T1" fmla="*/ 0 h 677"/>
                <a:gd name="T2" fmla="*/ 73 w 539"/>
                <a:gd name="T3" fmla="*/ 77 h 677"/>
                <a:gd name="T4" fmla="*/ 22 w 539"/>
                <a:gd name="T5" fmla="*/ 166 h 677"/>
                <a:gd name="T6" fmla="*/ 22 w 539"/>
                <a:gd name="T7" fmla="*/ 304 h 677"/>
                <a:gd name="T8" fmla="*/ 237 w 539"/>
                <a:gd name="T9" fmla="*/ 677 h 677"/>
                <a:gd name="T10" fmla="*/ 234 w 539"/>
                <a:gd name="T11" fmla="*/ 527 h 677"/>
                <a:gd name="T12" fmla="*/ 539 w 539"/>
                <a:gd name="T13" fmla="*/ 0 h 677"/>
                <a:gd name="T14" fmla="*/ 201 w 539"/>
                <a:gd name="T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7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82282" y="1935228"/>
            <a:ext cx="2346151" cy="1404736"/>
            <a:chOff x="4182282" y="1935228"/>
            <a:chExt cx="2346151" cy="1404736"/>
          </a:xfrm>
        </p:grpSpPr>
        <p:sp>
          <p:nvSpPr>
            <p:cNvPr id="74" name="Freeform 73"/>
            <p:cNvSpPr/>
            <p:nvPr/>
          </p:nvSpPr>
          <p:spPr bwMode="auto">
            <a:xfrm>
              <a:off x="4182282" y="1935228"/>
              <a:ext cx="2346151" cy="1404736"/>
            </a:xfrm>
            <a:custGeom>
              <a:avLst/>
              <a:gdLst>
                <a:gd name="T0" fmla="*/ 569 w 738"/>
                <a:gd name="T1" fmla="*/ 73 h 442"/>
                <a:gd name="T2" fmla="*/ 438 w 738"/>
                <a:gd name="T3" fmla="*/ 0 h 442"/>
                <a:gd name="T4" fmla="*/ 335 w 738"/>
                <a:gd name="T5" fmla="*/ 0 h 442"/>
                <a:gd name="T6" fmla="*/ 215 w 738"/>
                <a:gd name="T7" fmla="*/ 69 h 442"/>
                <a:gd name="T8" fmla="*/ 0 w 738"/>
                <a:gd name="T9" fmla="*/ 442 h 442"/>
                <a:gd name="T10" fmla="*/ 128 w 738"/>
                <a:gd name="T11" fmla="*/ 365 h 442"/>
                <a:gd name="T12" fmla="*/ 738 w 738"/>
                <a:gd name="T13" fmla="*/ 365 h 442"/>
                <a:gd name="T14" fmla="*/ 569 w 738"/>
                <a:gd name="T15" fmla="*/ 7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63567" y="4345842"/>
            <a:ext cx="2346151" cy="1406079"/>
            <a:chOff x="5663567" y="4345842"/>
            <a:chExt cx="2346151" cy="1406079"/>
          </a:xfrm>
        </p:grpSpPr>
        <p:sp>
          <p:nvSpPr>
            <p:cNvPr id="70" name="Freeform 69"/>
            <p:cNvSpPr/>
            <p:nvPr/>
          </p:nvSpPr>
          <p:spPr bwMode="auto">
            <a:xfrm>
              <a:off x="5663567" y="4345842"/>
              <a:ext cx="2346151" cy="1406079"/>
            </a:xfrm>
            <a:custGeom>
              <a:avLst/>
              <a:gdLst>
                <a:gd name="T0" fmla="*/ 168 w 738"/>
                <a:gd name="T1" fmla="*/ 370 h 442"/>
                <a:gd name="T2" fmla="*/ 300 w 738"/>
                <a:gd name="T3" fmla="*/ 442 h 442"/>
                <a:gd name="T4" fmla="*/ 402 w 738"/>
                <a:gd name="T5" fmla="*/ 442 h 442"/>
                <a:gd name="T6" fmla="*/ 522 w 738"/>
                <a:gd name="T7" fmla="*/ 373 h 442"/>
                <a:gd name="T8" fmla="*/ 738 w 738"/>
                <a:gd name="T9" fmla="*/ 0 h 442"/>
                <a:gd name="T10" fmla="*/ 609 w 738"/>
                <a:gd name="T11" fmla="*/ 78 h 442"/>
                <a:gd name="T12" fmla="*/ 0 w 738"/>
                <a:gd name="T13" fmla="*/ 78 h 442"/>
                <a:gd name="T14" fmla="*/ 168 w 738"/>
                <a:gd name="T15" fmla="*/ 37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5 w 398"/>
                <a:gd name="T3" fmla="*/ 7 h 691"/>
                <a:gd name="T4" fmla="*/ 398 w 398"/>
                <a:gd name="T5" fmla="*/ 691 h 691"/>
                <a:gd name="T6" fmla="*/ 154 w 398"/>
                <a:gd name="T7" fmla="*/ 0 h 691"/>
                <a:gd name="T8" fmla="*/ 0 w 398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74717" y="4979124"/>
            <a:ext cx="362796" cy="338611"/>
            <a:chOff x="4418013" y="3475038"/>
            <a:chExt cx="285750" cy="266701"/>
          </a:xfrm>
          <a:solidFill>
            <a:srgbClr val="FFFFFF"/>
          </a:solidFill>
        </p:grpSpPr>
        <p:sp>
          <p:nvSpPr>
            <p:cNvPr id="68" name="Freeform 105"/>
            <p:cNvSpPr/>
            <p:nvPr/>
          </p:nvSpPr>
          <p:spPr bwMode="auto">
            <a:xfrm>
              <a:off x="4418013" y="3651251"/>
              <a:ext cx="98425" cy="90488"/>
            </a:xfrm>
            <a:custGeom>
              <a:avLst/>
              <a:gdLst>
                <a:gd name="T0" fmla="*/ 22 w 26"/>
                <a:gd name="T1" fmla="*/ 1 h 24"/>
                <a:gd name="T2" fmla="*/ 20 w 26"/>
                <a:gd name="T3" fmla="*/ 1 h 24"/>
                <a:gd name="T4" fmla="*/ 0 w 26"/>
                <a:gd name="T5" fmla="*/ 20 h 24"/>
                <a:gd name="T6" fmla="*/ 0 w 26"/>
                <a:gd name="T7" fmla="*/ 22 h 24"/>
                <a:gd name="T8" fmla="*/ 1 w 26"/>
                <a:gd name="T9" fmla="*/ 23 h 24"/>
                <a:gd name="T10" fmla="*/ 5 w 26"/>
                <a:gd name="T11" fmla="*/ 24 h 24"/>
                <a:gd name="T12" fmla="*/ 7 w 26"/>
                <a:gd name="T13" fmla="*/ 24 h 24"/>
                <a:gd name="T14" fmla="*/ 25 w 26"/>
                <a:gd name="T15" fmla="*/ 6 h 24"/>
                <a:gd name="T16" fmla="*/ 25 w 26"/>
                <a:gd name="T17" fmla="*/ 3 h 24"/>
                <a:gd name="T18" fmla="*/ 22 w 26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22" y="1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4"/>
                    <a:pt x="25" y="3"/>
                  </a:cubicBez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106"/>
            <p:cNvSpPr>
              <a:spLocks noEditPoints="1"/>
            </p:cNvSpPr>
            <p:nvPr/>
          </p:nvSpPr>
          <p:spPr bwMode="auto">
            <a:xfrm>
              <a:off x="4456113" y="3475038"/>
              <a:ext cx="247650" cy="236538"/>
            </a:xfrm>
            <a:custGeom>
              <a:avLst/>
              <a:gdLst>
                <a:gd name="T0" fmla="*/ 45 w 66"/>
                <a:gd name="T1" fmla="*/ 1 h 63"/>
                <a:gd name="T2" fmla="*/ 45 w 66"/>
                <a:gd name="T3" fmla="*/ 0 h 63"/>
                <a:gd name="T4" fmla="*/ 45 w 66"/>
                <a:gd name="T5" fmla="*/ 1 h 63"/>
                <a:gd name="T6" fmla="*/ 40 w 66"/>
                <a:gd name="T7" fmla="*/ 1 h 63"/>
                <a:gd name="T8" fmla="*/ 39 w 66"/>
                <a:gd name="T9" fmla="*/ 2 h 63"/>
                <a:gd name="T10" fmla="*/ 37 w 66"/>
                <a:gd name="T11" fmla="*/ 6 h 63"/>
                <a:gd name="T12" fmla="*/ 38 w 66"/>
                <a:gd name="T13" fmla="*/ 9 h 63"/>
                <a:gd name="T14" fmla="*/ 36 w 66"/>
                <a:gd name="T15" fmla="*/ 16 h 63"/>
                <a:gd name="T16" fmla="*/ 21 w 66"/>
                <a:gd name="T17" fmla="*/ 26 h 63"/>
                <a:gd name="T18" fmla="*/ 5 w 66"/>
                <a:gd name="T19" fmla="*/ 26 h 63"/>
                <a:gd name="T20" fmla="*/ 5 w 66"/>
                <a:gd name="T21" fmla="*/ 26 h 63"/>
                <a:gd name="T22" fmla="*/ 5 w 66"/>
                <a:gd name="T23" fmla="*/ 26 h 63"/>
                <a:gd name="T24" fmla="*/ 0 w 66"/>
                <a:gd name="T25" fmla="*/ 29 h 63"/>
                <a:gd name="T26" fmla="*/ 0 w 66"/>
                <a:gd name="T27" fmla="*/ 30 h 63"/>
                <a:gd name="T28" fmla="*/ 0 w 66"/>
                <a:gd name="T29" fmla="*/ 32 h 63"/>
                <a:gd name="T30" fmla="*/ 31 w 66"/>
                <a:gd name="T31" fmla="*/ 62 h 63"/>
                <a:gd name="T32" fmla="*/ 32 w 66"/>
                <a:gd name="T33" fmla="*/ 63 h 63"/>
                <a:gd name="T34" fmla="*/ 33 w 66"/>
                <a:gd name="T35" fmla="*/ 62 h 63"/>
                <a:gd name="T36" fmla="*/ 37 w 66"/>
                <a:gd name="T37" fmla="*/ 42 h 63"/>
                <a:gd name="T38" fmla="*/ 46 w 66"/>
                <a:gd name="T39" fmla="*/ 27 h 63"/>
                <a:gd name="T40" fmla="*/ 54 w 66"/>
                <a:gd name="T41" fmla="*/ 25 h 63"/>
                <a:gd name="T42" fmla="*/ 56 w 66"/>
                <a:gd name="T43" fmla="*/ 25 h 63"/>
                <a:gd name="T44" fmla="*/ 61 w 66"/>
                <a:gd name="T45" fmla="*/ 23 h 63"/>
                <a:gd name="T46" fmla="*/ 61 w 66"/>
                <a:gd name="T47" fmla="*/ 23 h 63"/>
                <a:gd name="T48" fmla="*/ 45 w 66"/>
                <a:gd name="T49" fmla="*/ 1 h 63"/>
                <a:gd name="T50" fmla="*/ 54 w 66"/>
                <a:gd name="T51" fmla="*/ 9 h 63"/>
                <a:gd name="T52" fmla="*/ 52 w 66"/>
                <a:gd name="T53" fmla="*/ 8 h 63"/>
                <a:gd name="T54" fmla="*/ 54 w 66"/>
                <a:gd name="T55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63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0"/>
                    <a:pt x="41" y="0"/>
                    <a:pt x="40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3"/>
                    <a:pt x="37" y="5"/>
                    <a:pt x="37" y="6"/>
                  </a:cubicBezTo>
                  <a:cubicBezTo>
                    <a:pt x="37" y="7"/>
                    <a:pt x="37" y="8"/>
                    <a:pt x="38" y="9"/>
                  </a:cubicBezTo>
                  <a:cubicBezTo>
                    <a:pt x="39" y="12"/>
                    <a:pt x="38" y="15"/>
                    <a:pt x="36" y="16"/>
                  </a:cubicBezTo>
                  <a:cubicBezTo>
                    <a:pt x="33" y="19"/>
                    <a:pt x="24" y="28"/>
                    <a:pt x="21" y="26"/>
                  </a:cubicBezTo>
                  <a:cubicBezTo>
                    <a:pt x="16" y="23"/>
                    <a:pt x="10" y="24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8" y="57"/>
                    <a:pt x="41" y="49"/>
                    <a:pt x="37" y="42"/>
                  </a:cubicBezTo>
                  <a:cubicBezTo>
                    <a:pt x="35" y="39"/>
                    <a:pt x="44" y="30"/>
                    <a:pt x="46" y="27"/>
                  </a:cubicBezTo>
                  <a:cubicBezTo>
                    <a:pt x="48" y="25"/>
                    <a:pt x="51" y="24"/>
                    <a:pt x="54" y="25"/>
                  </a:cubicBezTo>
                  <a:cubicBezTo>
                    <a:pt x="54" y="25"/>
                    <a:pt x="55" y="25"/>
                    <a:pt x="56" y="25"/>
                  </a:cubicBezTo>
                  <a:cubicBezTo>
                    <a:pt x="58" y="25"/>
                    <a:pt x="60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6" y="17"/>
                    <a:pt x="54" y="3"/>
                    <a:pt x="45" y="1"/>
                  </a:cubicBezTo>
                  <a:close/>
                  <a:moveTo>
                    <a:pt x="54" y="9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9"/>
                    <a:pt x="5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14716" y="3843574"/>
            <a:ext cx="2002354" cy="1908348"/>
            <a:chOff x="4614716" y="3843574"/>
            <a:chExt cx="2002354" cy="1908348"/>
          </a:xfrm>
        </p:grpSpPr>
        <p:grpSp>
          <p:nvGrpSpPr>
            <p:cNvPr id="62" name="Group 61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</p:grpSpPr>
          <p:sp>
            <p:nvSpPr>
              <p:cNvPr id="64" name="Freeform 63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167" tIns="596392" rIns="1882220" bIns="2239042" numCol="1" spcCol="1270" anchor="ctr" anchorCtr="0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3167" tIns="596392" rIns="1882220" bIns="2239042" numCol="1" spcCol="1270" anchor="ctr" anchorCtr="0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400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3" name="Freeform 18"/>
            <p:cNvSpPr/>
            <p:nvPr/>
          </p:nvSpPr>
          <p:spPr bwMode="auto">
            <a:xfrm>
              <a:off x="5122816" y="4936315"/>
              <a:ext cx="413624" cy="413623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74932" y="1935228"/>
            <a:ext cx="1999668" cy="1908347"/>
            <a:chOff x="5574932" y="1935228"/>
            <a:chExt cx="1999668" cy="1908347"/>
          </a:xfrm>
        </p:grpSpPr>
        <p:sp>
          <p:nvSpPr>
            <p:cNvPr id="60" name="Freeform 59"/>
            <p:cNvSpPr/>
            <p:nvPr/>
          </p:nvSpPr>
          <p:spPr bwMode="auto">
            <a:xfrm>
              <a:off x="5574932" y="1935228"/>
              <a:ext cx="1999668" cy="1908347"/>
            </a:xfrm>
            <a:custGeom>
              <a:avLst/>
              <a:gdLst>
                <a:gd name="T0" fmla="*/ 604 w 629"/>
                <a:gd name="T1" fmla="*/ 308 h 600"/>
                <a:gd name="T2" fmla="*/ 602 w 629"/>
                <a:gd name="T3" fmla="*/ 158 h 600"/>
                <a:gd name="T4" fmla="*/ 550 w 629"/>
                <a:gd name="T5" fmla="*/ 69 h 600"/>
                <a:gd name="T6" fmla="*/ 430 w 629"/>
                <a:gd name="T7" fmla="*/ 0 h 600"/>
                <a:gd name="T8" fmla="*/ 0 w 629"/>
                <a:gd name="T9" fmla="*/ 0 h 600"/>
                <a:gd name="T10" fmla="*/ 131 w 629"/>
                <a:gd name="T11" fmla="*/ 73 h 600"/>
                <a:gd name="T12" fmla="*/ 436 w 629"/>
                <a:gd name="T13" fmla="*/ 600 h 600"/>
                <a:gd name="T14" fmla="*/ 604 w 629"/>
                <a:gd name="T15" fmla="*/ 30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60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28433" y="2437495"/>
            <a:ext cx="1713617" cy="2156795"/>
            <a:chOff x="6528433" y="2437495"/>
            <a:chExt cx="1713617" cy="2156795"/>
          </a:xfrm>
        </p:grpSpPr>
        <p:sp>
          <p:nvSpPr>
            <p:cNvPr id="54" name="Freeform 53"/>
            <p:cNvSpPr/>
            <p:nvPr/>
          </p:nvSpPr>
          <p:spPr bwMode="auto">
            <a:xfrm>
              <a:off x="6528433" y="2437495"/>
              <a:ext cx="1713617" cy="2156794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83" name="Shape 222"/>
          <p:cNvSpPr/>
          <p:nvPr/>
        </p:nvSpPr>
        <p:spPr>
          <a:xfrm>
            <a:off x="4445538" y="3585006"/>
            <a:ext cx="328470" cy="412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5" h="21072" extrusionOk="0">
                <a:moveTo>
                  <a:pt x="17468" y="6506"/>
                </a:moveTo>
                <a:cubicBezTo>
                  <a:pt x="16410" y="7763"/>
                  <a:pt x="15333" y="6878"/>
                  <a:pt x="13824" y="5996"/>
                </a:cubicBezTo>
                <a:cubicBezTo>
                  <a:pt x="12317" y="5116"/>
                  <a:pt x="10950" y="4575"/>
                  <a:pt x="12006" y="3318"/>
                </a:cubicBezTo>
                <a:cubicBezTo>
                  <a:pt x="13062" y="2059"/>
                  <a:pt x="15140" y="1754"/>
                  <a:pt x="16648" y="2634"/>
                </a:cubicBezTo>
                <a:cubicBezTo>
                  <a:pt x="18155" y="3515"/>
                  <a:pt x="18522" y="5248"/>
                  <a:pt x="17468" y="6506"/>
                </a:cubicBezTo>
                <a:close/>
                <a:moveTo>
                  <a:pt x="20868" y="4865"/>
                </a:moveTo>
                <a:cubicBezTo>
                  <a:pt x="20191" y="1663"/>
                  <a:pt x="16530" y="-474"/>
                  <a:pt x="12691" y="90"/>
                </a:cubicBezTo>
                <a:cubicBezTo>
                  <a:pt x="8853" y="655"/>
                  <a:pt x="5613" y="3118"/>
                  <a:pt x="6290" y="6320"/>
                </a:cubicBezTo>
                <a:cubicBezTo>
                  <a:pt x="6436" y="7009"/>
                  <a:pt x="6840" y="8088"/>
                  <a:pt x="7318" y="8862"/>
                </a:cubicBezTo>
                <a:lnTo>
                  <a:pt x="346" y="17166"/>
                </a:lnTo>
                <a:cubicBezTo>
                  <a:pt x="90" y="17473"/>
                  <a:pt x="-56" y="18024"/>
                  <a:pt x="20" y="18392"/>
                </a:cubicBezTo>
                <a:lnTo>
                  <a:pt x="470" y="20511"/>
                </a:lnTo>
                <a:cubicBezTo>
                  <a:pt x="547" y="20879"/>
                  <a:pt x="971" y="21126"/>
                  <a:pt x="1412" y="21061"/>
                </a:cubicBezTo>
                <a:lnTo>
                  <a:pt x="3454" y="20761"/>
                </a:lnTo>
                <a:cubicBezTo>
                  <a:pt x="3895" y="20696"/>
                  <a:pt x="4457" y="20387"/>
                  <a:pt x="4700" y="20072"/>
                </a:cubicBezTo>
                <a:lnTo>
                  <a:pt x="7456" y="16513"/>
                </a:lnTo>
                <a:lnTo>
                  <a:pt x="7480" y="16490"/>
                </a:lnTo>
                <a:lnTo>
                  <a:pt x="9346" y="16216"/>
                </a:lnTo>
                <a:lnTo>
                  <a:pt x="12566" y="12046"/>
                </a:lnTo>
                <a:cubicBezTo>
                  <a:pt x="13623" y="12195"/>
                  <a:pt x="15142" y="12146"/>
                  <a:pt x="16039" y="12013"/>
                </a:cubicBezTo>
                <a:cubicBezTo>
                  <a:pt x="19878" y="11449"/>
                  <a:pt x="21544" y="8068"/>
                  <a:pt x="20868" y="48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84" name="Group 83"/>
          <p:cNvGrpSpPr/>
          <p:nvPr/>
        </p:nvGrpSpPr>
        <p:grpSpPr>
          <a:xfrm>
            <a:off x="5051424" y="2328257"/>
            <a:ext cx="612143" cy="429803"/>
            <a:chOff x="7350125" y="1003300"/>
            <a:chExt cx="522288" cy="366713"/>
          </a:xfrm>
          <a:solidFill>
            <a:schemeClr val="bg1"/>
          </a:solidFill>
        </p:grpSpPr>
        <p:sp>
          <p:nvSpPr>
            <p:cNvPr id="85" name="Freeform 21"/>
            <p:cNvSpPr>
              <a:spLocks noEditPoints="1"/>
            </p:cNvSpPr>
            <p:nvPr/>
          </p:nvSpPr>
          <p:spPr bwMode="auto">
            <a:xfrm>
              <a:off x="7350125" y="1003300"/>
              <a:ext cx="373063" cy="366713"/>
            </a:xfrm>
            <a:custGeom>
              <a:avLst/>
              <a:gdLst>
                <a:gd name="T0" fmla="*/ 85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5 w 99"/>
                <a:gd name="T7" fmla="*/ 38 h 97"/>
                <a:gd name="T8" fmla="*/ 83 w 99"/>
                <a:gd name="T9" fmla="*/ 32 h 97"/>
                <a:gd name="T10" fmla="*/ 88 w 99"/>
                <a:gd name="T11" fmla="*/ 18 h 97"/>
                <a:gd name="T12" fmla="*/ 81 w 99"/>
                <a:gd name="T13" fmla="*/ 11 h 97"/>
                <a:gd name="T14" fmla="*/ 67 w 99"/>
                <a:gd name="T15" fmla="*/ 16 h 97"/>
                <a:gd name="T16" fmla="*/ 61 w 99"/>
                <a:gd name="T17" fmla="*/ 14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4 h 97"/>
                <a:gd name="T24" fmla="*/ 32 w 99"/>
                <a:gd name="T25" fmla="*/ 16 h 97"/>
                <a:gd name="T26" fmla="*/ 18 w 99"/>
                <a:gd name="T27" fmla="*/ 11 h 97"/>
                <a:gd name="T28" fmla="*/ 10 w 99"/>
                <a:gd name="T29" fmla="*/ 18 h 97"/>
                <a:gd name="T30" fmla="*/ 16 w 99"/>
                <a:gd name="T31" fmla="*/ 32 h 97"/>
                <a:gd name="T32" fmla="*/ 14 w 99"/>
                <a:gd name="T33" fmla="*/ 38 h 97"/>
                <a:gd name="T34" fmla="*/ 0 w 99"/>
                <a:gd name="T35" fmla="*/ 44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8 w 99"/>
                <a:gd name="T45" fmla="*/ 87 h 97"/>
                <a:gd name="T46" fmla="*/ 32 w 99"/>
                <a:gd name="T47" fmla="*/ 82 h 97"/>
                <a:gd name="T48" fmla="*/ 38 w 99"/>
                <a:gd name="T49" fmla="*/ 84 h 97"/>
                <a:gd name="T50" fmla="*/ 44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7 h 97"/>
                <a:gd name="T60" fmla="*/ 89 w 99"/>
                <a:gd name="T61" fmla="*/ 79 h 97"/>
                <a:gd name="T62" fmla="*/ 83 w 99"/>
                <a:gd name="T63" fmla="*/ 66 h 97"/>
                <a:gd name="T64" fmla="*/ 85 w 99"/>
                <a:gd name="T65" fmla="*/ 60 h 97"/>
                <a:gd name="T66" fmla="*/ 49 w 99"/>
                <a:gd name="T67" fmla="*/ 64 h 97"/>
                <a:gd name="T68" fmla="*/ 34 w 99"/>
                <a:gd name="T69" fmla="*/ 49 h 97"/>
                <a:gd name="T70" fmla="*/ 49 w 99"/>
                <a:gd name="T71" fmla="*/ 33 h 97"/>
                <a:gd name="T72" fmla="*/ 65 w 99"/>
                <a:gd name="T73" fmla="*/ 49 h 97"/>
                <a:gd name="T74" fmla="*/ 49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5" y="60"/>
                  </a:moveTo>
                  <a:cubicBezTo>
                    <a:pt x="85" y="60"/>
                    <a:pt x="99" y="55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5" y="38"/>
                    <a:pt x="85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8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5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4"/>
                    <a:pt x="38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8"/>
                    <a:pt x="32" y="82"/>
                    <a:pt x="32" y="82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0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9"/>
                    <a:pt x="83" y="66"/>
                    <a:pt x="83" y="66"/>
                  </a:cubicBezTo>
                  <a:lnTo>
                    <a:pt x="85" y="60"/>
                  </a:lnTo>
                  <a:close/>
                  <a:moveTo>
                    <a:pt x="49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49" y="33"/>
                  </a:cubicBezTo>
                  <a:cubicBezTo>
                    <a:pt x="58" y="33"/>
                    <a:pt x="65" y="40"/>
                    <a:pt x="65" y="49"/>
                  </a:cubicBezTo>
                  <a:cubicBezTo>
                    <a:pt x="65" y="57"/>
                    <a:pt x="58" y="64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Freeform 22"/>
            <p:cNvSpPr>
              <a:spLocks noEditPoints="1"/>
            </p:cNvSpPr>
            <p:nvPr/>
          </p:nvSpPr>
          <p:spPr bwMode="auto">
            <a:xfrm>
              <a:off x="7699375" y="1189038"/>
              <a:ext cx="173038" cy="176213"/>
            </a:xfrm>
            <a:custGeom>
              <a:avLst/>
              <a:gdLst>
                <a:gd name="T0" fmla="*/ 41 w 46"/>
                <a:gd name="T1" fmla="*/ 22 h 47"/>
                <a:gd name="T2" fmla="*/ 40 w 46"/>
                <a:gd name="T3" fmla="*/ 19 h 47"/>
                <a:gd name="T4" fmla="*/ 44 w 46"/>
                <a:gd name="T5" fmla="*/ 13 h 47"/>
                <a:gd name="T6" fmla="*/ 42 w 46"/>
                <a:gd name="T7" fmla="*/ 9 h 47"/>
                <a:gd name="T8" fmla="*/ 35 w 46"/>
                <a:gd name="T9" fmla="*/ 10 h 47"/>
                <a:gd name="T10" fmla="*/ 32 w 46"/>
                <a:gd name="T11" fmla="*/ 8 h 47"/>
                <a:gd name="T12" fmla="*/ 31 w 46"/>
                <a:gd name="T13" fmla="*/ 1 h 47"/>
                <a:gd name="T14" fmla="*/ 26 w 46"/>
                <a:gd name="T15" fmla="*/ 0 h 47"/>
                <a:gd name="T16" fmla="*/ 22 w 46"/>
                <a:gd name="T17" fmla="*/ 5 h 47"/>
                <a:gd name="T18" fmla="*/ 19 w 46"/>
                <a:gd name="T19" fmla="*/ 6 h 47"/>
                <a:gd name="T20" fmla="*/ 13 w 46"/>
                <a:gd name="T21" fmla="*/ 2 h 47"/>
                <a:gd name="T22" fmla="*/ 9 w 46"/>
                <a:gd name="T23" fmla="*/ 5 h 47"/>
                <a:gd name="T24" fmla="*/ 10 w 46"/>
                <a:gd name="T25" fmla="*/ 12 h 47"/>
                <a:gd name="T26" fmla="*/ 8 w 46"/>
                <a:gd name="T27" fmla="*/ 14 h 47"/>
                <a:gd name="T28" fmla="*/ 1 w 46"/>
                <a:gd name="T29" fmla="*/ 15 h 47"/>
                <a:gd name="T30" fmla="*/ 0 w 46"/>
                <a:gd name="T31" fmla="*/ 20 h 47"/>
                <a:gd name="T32" fmla="*/ 6 w 46"/>
                <a:gd name="T33" fmla="*/ 25 h 47"/>
                <a:gd name="T34" fmla="*/ 6 w 46"/>
                <a:gd name="T35" fmla="*/ 28 h 47"/>
                <a:gd name="T36" fmla="*/ 2 w 46"/>
                <a:gd name="T37" fmla="*/ 34 h 47"/>
                <a:gd name="T38" fmla="*/ 5 w 46"/>
                <a:gd name="T39" fmla="*/ 38 h 47"/>
                <a:gd name="T40" fmla="*/ 11 w 46"/>
                <a:gd name="T41" fmla="*/ 37 h 47"/>
                <a:gd name="T42" fmla="*/ 14 w 46"/>
                <a:gd name="T43" fmla="*/ 39 h 47"/>
                <a:gd name="T44" fmla="*/ 15 w 46"/>
                <a:gd name="T45" fmla="*/ 46 h 47"/>
                <a:gd name="T46" fmla="*/ 20 w 46"/>
                <a:gd name="T47" fmla="*/ 47 h 47"/>
                <a:gd name="T48" fmla="*/ 24 w 46"/>
                <a:gd name="T49" fmla="*/ 41 h 47"/>
                <a:gd name="T50" fmla="*/ 27 w 46"/>
                <a:gd name="T51" fmla="*/ 41 h 47"/>
                <a:gd name="T52" fmla="*/ 33 w 46"/>
                <a:gd name="T53" fmla="*/ 45 h 47"/>
                <a:gd name="T54" fmla="*/ 37 w 46"/>
                <a:gd name="T55" fmla="*/ 42 h 47"/>
                <a:gd name="T56" fmla="*/ 36 w 46"/>
                <a:gd name="T57" fmla="*/ 35 h 47"/>
                <a:gd name="T58" fmla="*/ 38 w 46"/>
                <a:gd name="T59" fmla="*/ 33 h 47"/>
                <a:gd name="T60" fmla="*/ 45 w 46"/>
                <a:gd name="T61" fmla="*/ 31 h 47"/>
                <a:gd name="T62" fmla="*/ 46 w 46"/>
                <a:gd name="T63" fmla="*/ 26 h 47"/>
                <a:gd name="T64" fmla="*/ 41 w 46"/>
                <a:gd name="T65" fmla="*/ 22 h 47"/>
                <a:gd name="T66" fmla="*/ 30 w 46"/>
                <a:gd name="T67" fmla="*/ 25 h 47"/>
                <a:gd name="T68" fmla="*/ 21 w 46"/>
                <a:gd name="T69" fmla="*/ 31 h 47"/>
                <a:gd name="T70" fmla="*/ 16 w 46"/>
                <a:gd name="T71" fmla="*/ 22 h 47"/>
                <a:gd name="T72" fmla="*/ 25 w 46"/>
                <a:gd name="T73" fmla="*/ 16 h 47"/>
                <a:gd name="T74" fmla="*/ 30 w 46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47">
                  <a:moveTo>
                    <a:pt x="41" y="22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4" y="13"/>
                    <a:pt x="44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8"/>
                    <a:pt x="35" y="10"/>
                    <a:pt x="35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1"/>
                    <a:pt x="31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22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3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1" y="15"/>
                    <a:pt x="1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3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1" y="37"/>
                    <a:pt x="11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4" y="41"/>
                    <a:pt x="24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33" y="45"/>
                    <a:pt x="33" y="45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6" y="35"/>
                    <a:pt x="36" y="3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1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1" y="22"/>
                    <a:pt x="41" y="22"/>
                  </a:cubicBezTo>
                  <a:close/>
                  <a:moveTo>
                    <a:pt x="30" y="25"/>
                  </a:moveTo>
                  <a:cubicBezTo>
                    <a:pt x="29" y="29"/>
                    <a:pt x="25" y="32"/>
                    <a:pt x="21" y="31"/>
                  </a:cubicBezTo>
                  <a:cubicBezTo>
                    <a:pt x="17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1" y="21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87" name="Freeform 71"/>
          <p:cNvSpPr>
            <a:spLocks noEditPoints="1"/>
          </p:cNvSpPr>
          <p:nvPr/>
        </p:nvSpPr>
        <p:spPr bwMode="auto">
          <a:xfrm>
            <a:off x="6760765" y="2349305"/>
            <a:ext cx="252470" cy="383135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8" name="Shape 227"/>
          <p:cNvSpPr/>
          <p:nvPr/>
        </p:nvSpPr>
        <p:spPr>
          <a:xfrm>
            <a:off x="7351672" y="3651621"/>
            <a:ext cx="433011" cy="461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ext Placeholder 2"/>
          <p:cNvSpPr txBox="1"/>
          <p:nvPr/>
        </p:nvSpPr>
        <p:spPr>
          <a:xfrm>
            <a:off x="8430031" y="35060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TextBox 37"/>
          <p:cNvSpPr txBox="1"/>
          <p:nvPr/>
        </p:nvSpPr>
        <p:spPr>
          <a:xfrm>
            <a:off x="8505499" y="3845362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683755" y="35060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43"/>
          <p:cNvSpPr txBox="1"/>
          <p:nvPr/>
        </p:nvSpPr>
        <p:spPr>
          <a:xfrm>
            <a:off x="1108637" y="3845362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Text Placeholder 2"/>
          <p:cNvSpPr txBox="1"/>
          <p:nvPr/>
        </p:nvSpPr>
        <p:spPr>
          <a:xfrm>
            <a:off x="7870241" y="2225206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TextBox 37"/>
          <p:cNvSpPr txBox="1"/>
          <p:nvPr/>
        </p:nvSpPr>
        <p:spPr>
          <a:xfrm>
            <a:off x="7945709" y="2564479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9" name="Text Placeholder 2"/>
          <p:cNvSpPr txBox="1"/>
          <p:nvPr/>
        </p:nvSpPr>
        <p:spPr>
          <a:xfrm>
            <a:off x="2302986" y="2225206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0" name="TextBox 43"/>
          <p:cNvSpPr txBox="1"/>
          <p:nvPr/>
        </p:nvSpPr>
        <p:spPr>
          <a:xfrm>
            <a:off x="1727868" y="2564479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1" name="Text Placeholder 2"/>
          <p:cNvSpPr txBox="1"/>
          <p:nvPr/>
        </p:nvSpPr>
        <p:spPr>
          <a:xfrm>
            <a:off x="7826128" y="472864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2" name="TextBox 37"/>
          <p:cNvSpPr txBox="1"/>
          <p:nvPr/>
        </p:nvSpPr>
        <p:spPr>
          <a:xfrm>
            <a:off x="7901596" y="5067920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Text Placeholder 2"/>
          <p:cNvSpPr txBox="1"/>
          <p:nvPr/>
        </p:nvSpPr>
        <p:spPr>
          <a:xfrm>
            <a:off x="2258873" y="472864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4" name="TextBox 43"/>
          <p:cNvSpPr txBox="1"/>
          <p:nvPr/>
        </p:nvSpPr>
        <p:spPr>
          <a:xfrm>
            <a:off x="1683755" y="5067920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244862" y="2220523"/>
            <a:ext cx="1005315" cy="299674"/>
            <a:chOff x="7244862" y="2564012"/>
            <a:chExt cx="1005315" cy="299674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3934187" y="2220523"/>
            <a:ext cx="1005315" cy="299674"/>
            <a:chOff x="7244862" y="2564012"/>
            <a:chExt cx="1005315" cy="29967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354404" flipV="1">
            <a:off x="6451557" y="4156484"/>
            <a:ext cx="1005315" cy="299674"/>
            <a:chOff x="7244862" y="2564012"/>
            <a:chExt cx="1005315" cy="29967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0245596" flipH="1" flipV="1">
            <a:off x="4746108" y="4156484"/>
            <a:ext cx="1005315" cy="299674"/>
            <a:chOff x="7244862" y="2564012"/>
            <a:chExt cx="1005315" cy="29967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cxnSp>
      </p:grp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121518" y="2302501"/>
            <a:ext cx="1646505" cy="1732811"/>
          </a:xfrm>
          <a:custGeom>
            <a:avLst/>
            <a:gdLst/>
            <a:ahLst/>
            <a:cxnLst>
              <a:cxn ang="0">
                <a:pos x="85" y="294"/>
              </a:cxn>
              <a:cxn ang="0">
                <a:pos x="0" y="330"/>
              </a:cxn>
              <a:cxn ang="0">
                <a:pos x="314" y="0"/>
              </a:cxn>
              <a:cxn ang="0">
                <a:pos x="167" y="327"/>
              </a:cxn>
              <a:cxn ang="0">
                <a:pos x="85" y="294"/>
              </a:cxn>
              <a:cxn ang="0">
                <a:pos x="85" y="294"/>
              </a:cxn>
              <a:cxn ang="0">
                <a:pos x="85" y="294"/>
              </a:cxn>
            </a:cxnLst>
            <a:rect l="0" t="0" r="r" b="b"/>
            <a:pathLst>
              <a:path w="314" h="330">
                <a:moveTo>
                  <a:pt x="85" y="294"/>
                </a:moveTo>
                <a:cubicBezTo>
                  <a:pt x="52" y="294"/>
                  <a:pt x="21" y="307"/>
                  <a:pt x="0" y="330"/>
                </a:cubicBezTo>
                <a:cubicBezTo>
                  <a:pt x="19" y="162"/>
                  <a:pt x="149" y="27"/>
                  <a:pt x="314" y="0"/>
                </a:cubicBezTo>
                <a:cubicBezTo>
                  <a:pt x="176" y="99"/>
                  <a:pt x="167" y="274"/>
                  <a:pt x="167" y="327"/>
                </a:cubicBezTo>
                <a:cubicBezTo>
                  <a:pt x="146" y="306"/>
                  <a:pt x="116" y="294"/>
                  <a:pt x="85" y="294"/>
                </a:cubicBezTo>
                <a:close/>
                <a:moveTo>
                  <a:pt x="85" y="294"/>
                </a:moveTo>
                <a:cubicBezTo>
                  <a:pt x="85" y="294"/>
                  <a:pt x="85" y="294"/>
                  <a:pt x="85" y="294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132880" y="2309140"/>
            <a:ext cx="887431" cy="1726173"/>
          </a:xfrm>
          <a:custGeom>
            <a:avLst/>
            <a:gdLst/>
            <a:ahLst/>
            <a:cxnLst>
              <a:cxn ang="0">
                <a:pos x="84" y="293"/>
              </a:cxn>
              <a:cxn ang="0">
                <a:pos x="1" y="327"/>
              </a:cxn>
              <a:cxn ang="0">
                <a:pos x="169" y="0"/>
              </a:cxn>
              <a:cxn ang="0">
                <a:pos x="169" y="329"/>
              </a:cxn>
              <a:cxn ang="0">
                <a:pos x="84" y="293"/>
              </a:cxn>
              <a:cxn ang="0">
                <a:pos x="84" y="293"/>
              </a:cxn>
              <a:cxn ang="0">
                <a:pos x="84" y="293"/>
              </a:cxn>
            </a:cxnLst>
            <a:rect l="0" t="0" r="r" b="b"/>
            <a:pathLst>
              <a:path w="169" h="329">
                <a:moveTo>
                  <a:pt x="84" y="293"/>
                </a:moveTo>
                <a:cubicBezTo>
                  <a:pt x="52" y="293"/>
                  <a:pt x="22" y="306"/>
                  <a:pt x="1" y="327"/>
                </a:cubicBezTo>
                <a:cubicBezTo>
                  <a:pt x="0" y="276"/>
                  <a:pt x="8" y="87"/>
                  <a:pt x="169" y="0"/>
                </a:cubicBezTo>
                <a:cubicBezTo>
                  <a:pt x="169" y="329"/>
                  <a:pt x="169" y="329"/>
                  <a:pt x="169" y="329"/>
                </a:cubicBezTo>
                <a:cubicBezTo>
                  <a:pt x="147" y="306"/>
                  <a:pt x="117" y="293"/>
                  <a:pt x="84" y="293"/>
                </a:cubicBezTo>
                <a:close/>
                <a:moveTo>
                  <a:pt x="84" y="293"/>
                </a:moveTo>
                <a:cubicBezTo>
                  <a:pt x="84" y="293"/>
                  <a:pt x="84" y="293"/>
                  <a:pt x="84" y="293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157519" y="2309140"/>
            <a:ext cx="885218" cy="1726173"/>
          </a:xfrm>
          <a:custGeom>
            <a:avLst/>
            <a:gdLst/>
            <a:ahLst/>
            <a:cxnLst>
              <a:cxn ang="0">
                <a:pos x="85" y="293"/>
              </a:cxn>
              <a:cxn ang="0">
                <a:pos x="0" y="329"/>
              </a:cxn>
              <a:cxn ang="0">
                <a:pos x="0" y="0"/>
              </a:cxn>
              <a:cxn ang="0">
                <a:pos x="168" y="327"/>
              </a:cxn>
              <a:cxn ang="0">
                <a:pos x="85" y="293"/>
              </a:cxn>
              <a:cxn ang="0">
                <a:pos x="85" y="293"/>
              </a:cxn>
              <a:cxn ang="0">
                <a:pos x="85" y="293"/>
              </a:cxn>
            </a:cxnLst>
            <a:rect l="0" t="0" r="r" b="b"/>
            <a:pathLst>
              <a:path w="169" h="329">
                <a:moveTo>
                  <a:pt x="85" y="293"/>
                </a:moveTo>
                <a:cubicBezTo>
                  <a:pt x="52" y="293"/>
                  <a:pt x="22" y="306"/>
                  <a:pt x="0" y="329"/>
                </a:cubicBezTo>
                <a:cubicBezTo>
                  <a:pt x="0" y="0"/>
                  <a:pt x="0" y="0"/>
                  <a:pt x="0" y="0"/>
                </a:cubicBezTo>
                <a:cubicBezTo>
                  <a:pt x="161" y="87"/>
                  <a:pt x="169" y="276"/>
                  <a:pt x="168" y="327"/>
                </a:cubicBezTo>
                <a:cubicBezTo>
                  <a:pt x="146" y="306"/>
                  <a:pt x="116" y="293"/>
                  <a:pt x="85" y="293"/>
                </a:cubicBezTo>
                <a:close/>
                <a:moveTo>
                  <a:pt x="85" y="293"/>
                </a:moveTo>
                <a:cubicBezTo>
                  <a:pt x="85" y="293"/>
                  <a:pt x="85" y="293"/>
                  <a:pt x="85" y="293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403167" y="2302501"/>
            <a:ext cx="1657570" cy="1743879"/>
          </a:xfrm>
          <a:custGeom>
            <a:avLst/>
            <a:gdLst/>
            <a:ahLst/>
            <a:cxnLst>
              <a:cxn ang="0">
                <a:pos x="229" y="294"/>
              </a:cxn>
              <a:cxn ang="0">
                <a:pos x="147" y="327"/>
              </a:cxn>
              <a:cxn ang="0">
                <a:pos x="0" y="0"/>
              </a:cxn>
              <a:cxn ang="0">
                <a:pos x="316" y="332"/>
              </a:cxn>
              <a:cxn ang="0">
                <a:pos x="229" y="294"/>
              </a:cxn>
              <a:cxn ang="0">
                <a:pos x="229" y="294"/>
              </a:cxn>
              <a:cxn ang="0">
                <a:pos x="229" y="294"/>
              </a:cxn>
            </a:cxnLst>
            <a:rect l="0" t="0" r="r" b="b"/>
            <a:pathLst>
              <a:path w="316" h="332">
                <a:moveTo>
                  <a:pt x="229" y="294"/>
                </a:moveTo>
                <a:cubicBezTo>
                  <a:pt x="198" y="294"/>
                  <a:pt x="169" y="306"/>
                  <a:pt x="147" y="327"/>
                </a:cubicBezTo>
                <a:cubicBezTo>
                  <a:pt x="148" y="274"/>
                  <a:pt x="138" y="99"/>
                  <a:pt x="0" y="0"/>
                </a:cubicBezTo>
                <a:cubicBezTo>
                  <a:pt x="167" y="26"/>
                  <a:pt x="298" y="162"/>
                  <a:pt x="316" y="332"/>
                </a:cubicBezTo>
                <a:cubicBezTo>
                  <a:pt x="295" y="308"/>
                  <a:pt x="263" y="294"/>
                  <a:pt x="229" y="294"/>
                </a:cubicBezTo>
                <a:close/>
                <a:moveTo>
                  <a:pt x="229" y="294"/>
                </a:moveTo>
                <a:cubicBezTo>
                  <a:pt x="229" y="294"/>
                  <a:pt x="229" y="294"/>
                  <a:pt x="229" y="294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020306" y="4287600"/>
            <a:ext cx="688257" cy="1465034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0" y="0"/>
              </a:cxn>
              <a:cxn ang="0">
                <a:pos x="0" y="214"/>
              </a:cxn>
              <a:cxn ang="0">
                <a:pos x="2" y="219"/>
              </a:cxn>
              <a:cxn ang="0">
                <a:pos x="66" y="279"/>
              </a:cxn>
              <a:cxn ang="0">
                <a:pos x="131" y="214"/>
              </a:cxn>
              <a:cxn ang="0">
                <a:pos x="118" y="201"/>
              </a:cxn>
              <a:cxn ang="0">
                <a:pos x="105" y="214"/>
              </a:cxn>
              <a:cxn ang="0">
                <a:pos x="66" y="253"/>
              </a:cxn>
              <a:cxn ang="0">
                <a:pos x="27" y="214"/>
              </a:cxn>
              <a:cxn ang="0">
                <a:pos x="26" y="211"/>
              </a:cxn>
              <a:cxn ang="0">
                <a:pos x="26" y="0"/>
              </a:cxn>
              <a:cxn ang="0">
                <a:pos x="13" y="7"/>
              </a:cxn>
              <a:cxn ang="0">
                <a:pos x="13" y="7"/>
              </a:cxn>
              <a:cxn ang="0">
                <a:pos x="13" y="7"/>
              </a:cxn>
            </a:cxnLst>
            <a:rect l="0" t="0" r="r" b="b"/>
            <a:pathLst>
              <a:path w="131" h="279">
                <a:moveTo>
                  <a:pt x="13" y="7"/>
                </a:moveTo>
                <a:cubicBezTo>
                  <a:pt x="8" y="7"/>
                  <a:pt x="3" y="4"/>
                  <a:pt x="0" y="0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16"/>
                  <a:pt x="1" y="218"/>
                  <a:pt x="2" y="219"/>
                </a:cubicBezTo>
                <a:cubicBezTo>
                  <a:pt x="4" y="253"/>
                  <a:pt x="32" y="279"/>
                  <a:pt x="66" y="279"/>
                </a:cubicBezTo>
                <a:cubicBezTo>
                  <a:pt x="102" y="279"/>
                  <a:pt x="131" y="250"/>
                  <a:pt x="131" y="214"/>
                </a:cubicBezTo>
                <a:cubicBezTo>
                  <a:pt x="131" y="207"/>
                  <a:pt x="126" y="201"/>
                  <a:pt x="118" y="201"/>
                </a:cubicBezTo>
                <a:cubicBezTo>
                  <a:pt x="111" y="201"/>
                  <a:pt x="105" y="207"/>
                  <a:pt x="105" y="214"/>
                </a:cubicBezTo>
                <a:cubicBezTo>
                  <a:pt x="105" y="236"/>
                  <a:pt x="88" y="253"/>
                  <a:pt x="66" y="253"/>
                </a:cubicBezTo>
                <a:cubicBezTo>
                  <a:pt x="45" y="253"/>
                  <a:pt x="27" y="236"/>
                  <a:pt x="27" y="214"/>
                </a:cubicBezTo>
                <a:cubicBezTo>
                  <a:pt x="27" y="213"/>
                  <a:pt x="27" y="212"/>
                  <a:pt x="26" y="211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4"/>
                  <a:pt x="19" y="7"/>
                  <a:pt x="13" y="7"/>
                </a:cubicBezTo>
                <a:close/>
                <a:moveTo>
                  <a:pt x="13" y="7"/>
                </a:moveTo>
                <a:cubicBezTo>
                  <a:pt x="13" y="7"/>
                  <a:pt x="13" y="7"/>
                  <a:pt x="13" y="7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020321" y="1915221"/>
            <a:ext cx="137209" cy="276630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26" y="13"/>
              </a:cxn>
              <a:cxn ang="0">
                <a:pos x="13" y="0"/>
              </a:cxn>
              <a:cxn ang="0">
                <a:pos x="0" y="13"/>
              </a:cxn>
              <a:cxn ang="0">
                <a:pos x="0" y="52"/>
              </a:cxn>
              <a:cxn ang="0">
                <a:pos x="0" y="53"/>
              </a:cxn>
              <a:cxn ang="0">
                <a:pos x="26" y="53"/>
              </a:cxn>
              <a:cxn ang="0">
                <a:pos x="26" y="52"/>
              </a:cxn>
              <a:cxn ang="0">
                <a:pos x="26" y="52"/>
              </a:cxn>
              <a:cxn ang="0">
                <a:pos x="26" y="52"/>
              </a:cxn>
            </a:cxnLst>
            <a:rect l="0" t="0" r="r" b="b"/>
            <a:pathLst>
              <a:path w="26" h="53">
                <a:moveTo>
                  <a:pt x="26" y="52"/>
                </a:moveTo>
                <a:cubicBezTo>
                  <a:pt x="26" y="13"/>
                  <a:pt x="26" y="13"/>
                  <a:pt x="26" y="13"/>
                </a:cubicBezTo>
                <a:cubicBezTo>
                  <a:pt x="26" y="6"/>
                  <a:pt x="20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26" y="52"/>
                </a:moveTo>
                <a:cubicBezTo>
                  <a:pt x="26" y="52"/>
                  <a:pt x="26" y="52"/>
                  <a:pt x="26" y="52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8" name="Shape 1094"/>
          <p:cNvSpPr/>
          <p:nvPr/>
        </p:nvSpPr>
        <p:spPr>
          <a:xfrm>
            <a:off x="4568684" y="3131690"/>
            <a:ext cx="376996" cy="26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6" y="17282"/>
                </a:moveTo>
                <a:lnTo>
                  <a:pt x="1544" y="17282"/>
                </a:lnTo>
                <a:cubicBezTo>
                  <a:pt x="691" y="17282"/>
                  <a:pt x="0" y="18250"/>
                  <a:pt x="0" y="19441"/>
                </a:cubicBezTo>
                <a:cubicBezTo>
                  <a:pt x="0" y="20638"/>
                  <a:pt x="691" y="21600"/>
                  <a:pt x="1544" y="21600"/>
                </a:cubicBezTo>
                <a:lnTo>
                  <a:pt x="20056" y="21600"/>
                </a:lnTo>
                <a:cubicBezTo>
                  <a:pt x="20909" y="21600"/>
                  <a:pt x="21600" y="20638"/>
                  <a:pt x="21600" y="19441"/>
                </a:cubicBezTo>
                <a:cubicBezTo>
                  <a:pt x="21600" y="18250"/>
                  <a:pt x="20909" y="17282"/>
                  <a:pt x="20056" y="17282"/>
                </a:cubicBezTo>
                <a:close/>
                <a:moveTo>
                  <a:pt x="1544" y="4321"/>
                </a:moveTo>
                <a:lnTo>
                  <a:pt x="20056" y="4321"/>
                </a:lnTo>
                <a:cubicBezTo>
                  <a:pt x="20909" y="4321"/>
                  <a:pt x="21600" y="3353"/>
                  <a:pt x="21600" y="2159"/>
                </a:cubicBezTo>
                <a:cubicBezTo>
                  <a:pt x="21600" y="965"/>
                  <a:pt x="20909" y="0"/>
                  <a:pt x="20056" y="0"/>
                </a:cubicBezTo>
                <a:lnTo>
                  <a:pt x="1544" y="0"/>
                </a:lnTo>
                <a:cubicBezTo>
                  <a:pt x="691" y="0"/>
                  <a:pt x="0" y="965"/>
                  <a:pt x="0" y="2159"/>
                </a:cubicBezTo>
                <a:cubicBezTo>
                  <a:pt x="0" y="3353"/>
                  <a:pt x="691" y="4321"/>
                  <a:pt x="1544" y="4321"/>
                </a:cubicBezTo>
                <a:close/>
                <a:moveTo>
                  <a:pt x="20056" y="8640"/>
                </a:moveTo>
                <a:lnTo>
                  <a:pt x="1544" y="8640"/>
                </a:lnTo>
                <a:cubicBezTo>
                  <a:pt x="691" y="8640"/>
                  <a:pt x="0" y="9608"/>
                  <a:pt x="0" y="10799"/>
                </a:cubicBezTo>
                <a:cubicBezTo>
                  <a:pt x="0" y="11996"/>
                  <a:pt x="691" y="12958"/>
                  <a:pt x="1544" y="12958"/>
                </a:cubicBezTo>
                <a:lnTo>
                  <a:pt x="20056" y="12958"/>
                </a:lnTo>
                <a:cubicBezTo>
                  <a:pt x="20909" y="12958"/>
                  <a:pt x="21600" y="11996"/>
                  <a:pt x="21600" y="10799"/>
                </a:cubicBezTo>
                <a:cubicBezTo>
                  <a:pt x="21600" y="9608"/>
                  <a:pt x="20909" y="8640"/>
                  <a:pt x="20056" y="864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477986" y="3065772"/>
            <a:ext cx="320256" cy="360553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4" name="Shape 1090"/>
          <p:cNvSpPr/>
          <p:nvPr/>
        </p:nvSpPr>
        <p:spPr>
          <a:xfrm>
            <a:off x="6331218" y="3128517"/>
            <a:ext cx="396184" cy="33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64" y="14989"/>
                </a:moveTo>
                <a:lnTo>
                  <a:pt x="16300" y="14989"/>
                </a:lnTo>
                <a:cubicBezTo>
                  <a:pt x="14781" y="14989"/>
                  <a:pt x="13615" y="14098"/>
                  <a:pt x="12532" y="12778"/>
                </a:cubicBezTo>
                <a:cubicBezTo>
                  <a:pt x="12422" y="12943"/>
                  <a:pt x="12313" y="13112"/>
                  <a:pt x="12204" y="13283"/>
                </a:cubicBezTo>
                <a:cubicBezTo>
                  <a:pt x="11728" y="14021"/>
                  <a:pt x="11216" y="14811"/>
                  <a:pt x="10650" y="15592"/>
                </a:cubicBezTo>
                <a:cubicBezTo>
                  <a:pt x="12115" y="17276"/>
                  <a:pt x="13891" y="18547"/>
                  <a:pt x="16300" y="18547"/>
                </a:cubicBezTo>
                <a:lnTo>
                  <a:pt x="17064" y="18547"/>
                </a:lnTo>
                <a:lnTo>
                  <a:pt x="17064" y="21600"/>
                </a:lnTo>
                <a:lnTo>
                  <a:pt x="21600" y="17022"/>
                </a:lnTo>
                <a:lnTo>
                  <a:pt x="17064" y="12444"/>
                </a:lnTo>
                <a:cubicBezTo>
                  <a:pt x="17064" y="12444"/>
                  <a:pt x="17064" y="14989"/>
                  <a:pt x="17064" y="14989"/>
                </a:cubicBezTo>
                <a:close/>
                <a:moveTo>
                  <a:pt x="5844" y="8840"/>
                </a:moveTo>
                <a:cubicBezTo>
                  <a:pt x="6014" y="8580"/>
                  <a:pt x="6185" y="8316"/>
                  <a:pt x="6358" y="8047"/>
                </a:cubicBezTo>
                <a:cubicBezTo>
                  <a:pt x="6781" y="7394"/>
                  <a:pt x="7227" y="6705"/>
                  <a:pt x="7709" y="6019"/>
                </a:cubicBezTo>
                <a:cubicBezTo>
                  <a:pt x="6284" y="4449"/>
                  <a:pt x="4562" y="3290"/>
                  <a:pt x="2260" y="3290"/>
                </a:cubicBezTo>
                <a:lnTo>
                  <a:pt x="0" y="3290"/>
                </a:lnTo>
                <a:lnTo>
                  <a:pt x="0" y="6850"/>
                </a:lnTo>
                <a:lnTo>
                  <a:pt x="2260" y="6850"/>
                </a:lnTo>
                <a:cubicBezTo>
                  <a:pt x="3693" y="6850"/>
                  <a:pt x="4812" y="7643"/>
                  <a:pt x="5844" y="8840"/>
                </a:cubicBezTo>
                <a:close/>
                <a:moveTo>
                  <a:pt x="16300" y="6596"/>
                </a:moveTo>
                <a:lnTo>
                  <a:pt x="17064" y="6596"/>
                </a:lnTo>
                <a:lnTo>
                  <a:pt x="17064" y="9155"/>
                </a:lnTo>
                <a:lnTo>
                  <a:pt x="21600" y="4578"/>
                </a:lnTo>
                <a:lnTo>
                  <a:pt x="17064" y="0"/>
                </a:lnTo>
                <a:lnTo>
                  <a:pt x="17064" y="3036"/>
                </a:lnTo>
                <a:lnTo>
                  <a:pt x="16300" y="3036"/>
                </a:lnTo>
                <a:cubicBezTo>
                  <a:pt x="12312" y="3036"/>
                  <a:pt x="10062" y="6516"/>
                  <a:pt x="8077" y="9587"/>
                </a:cubicBezTo>
                <a:cubicBezTo>
                  <a:pt x="6293" y="12349"/>
                  <a:pt x="4752" y="14735"/>
                  <a:pt x="2260" y="14735"/>
                </a:cubicBezTo>
                <a:lnTo>
                  <a:pt x="0" y="14735"/>
                </a:lnTo>
                <a:lnTo>
                  <a:pt x="0" y="18293"/>
                </a:lnTo>
                <a:lnTo>
                  <a:pt x="2260" y="18293"/>
                </a:lnTo>
                <a:cubicBezTo>
                  <a:pt x="6250" y="18293"/>
                  <a:pt x="8500" y="14814"/>
                  <a:pt x="10485" y="11743"/>
                </a:cubicBezTo>
                <a:cubicBezTo>
                  <a:pt x="12269" y="8981"/>
                  <a:pt x="13810" y="6596"/>
                  <a:pt x="16300" y="659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5" name="Shape 1687"/>
          <p:cNvSpPr/>
          <p:nvPr/>
        </p:nvSpPr>
        <p:spPr>
          <a:xfrm>
            <a:off x="7266129" y="3116104"/>
            <a:ext cx="361315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/>
          </a:p>
        </p:txBody>
      </p:sp>
      <p:sp>
        <p:nvSpPr>
          <p:cNvPr id="66" name="Text Placeholder 2"/>
          <p:cNvSpPr txBox="1"/>
          <p:nvPr/>
        </p:nvSpPr>
        <p:spPr>
          <a:xfrm>
            <a:off x="8480452" y="20713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TextBox 37"/>
          <p:cNvSpPr txBox="1"/>
          <p:nvPr/>
        </p:nvSpPr>
        <p:spPr>
          <a:xfrm>
            <a:off x="8555920" y="2410647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1743518" y="20713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TextBox 43"/>
          <p:cNvSpPr txBox="1"/>
          <p:nvPr/>
        </p:nvSpPr>
        <p:spPr>
          <a:xfrm>
            <a:off x="1168400" y="2410647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7638757" y="440292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TextBox 37"/>
          <p:cNvSpPr txBox="1"/>
          <p:nvPr/>
        </p:nvSpPr>
        <p:spPr>
          <a:xfrm>
            <a:off x="7714225" y="4742202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2549975" y="440292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TextBox 43"/>
          <p:cNvSpPr txBox="1"/>
          <p:nvPr/>
        </p:nvSpPr>
        <p:spPr>
          <a:xfrm>
            <a:off x="1974857" y="4742202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出自【趣你的PPT】(微信:qunideppt)：最优质的PPT资源库"/>
          <p:cNvSpPr txBox="1"/>
          <p:nvPr/>
        </p:nvSpPr>
        <p:spPr>
          <a:xfrm>
            <a:off x="1236063" y="399950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1268710" y="2168205"/>
            <a:ext cx="1612996" cy="1612996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27" name="出自【趣你的PPT】(微信:qunideppt)：最优质的PPT资源库"/>
          <p:cNvSpPr/>
          <p:nvPr/>
        </p:nvSpPr>
        <p:spPr>
          <a:xfrm rot="5400000">
            <a:off x="2026237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734287" y="2697160"/>
            <a:ext cx="672960" cy="57925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+mn-ea"/>
              <a:cs typeface="+mn-cs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838358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>
          <a:xfrm>
            <a:off x="4938274" y="2168205"/>
            <a:ext cx="1612996" cy="1612996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28" name="出自【趣你的PPT】(微信:qunideppt)：最优质的PPT资源库"/>
          <p:cNvSpPr/>
          <p:nvPr/>
        </p:nvSpPr>
        <p:spPr>
          <a:xfrm rot="5400000">
            <a:off x="5695801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26451" y="2599087"/>
            <a:ext cx="460856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+mn-ea"/>
              <a:cs typeface="+mn-cs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4538505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8607837" y="2168205"/>
            <a:ext cx="1612996" cy="1612996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 rot="5400000">
            <a:off x="9365364" y="1980680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122978" y="2733362"/>
            <a:ext cx="672960" cy="50685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+mn-ea"/>
              <a:cs typeface="+mn-cs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238651" y="4373451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4959861" y="399950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8683659" y="399950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941493" y="1993049"/>
            <a:ext cx="3841701" cy="467050"/>
            <a:chOff x="1284777" y="1544083"/>
            <a:chExt cx="3841701" cy="467050"/>
          </a:xfrm>
        </p:grpSpPr>
        <p:sp>
          <p:nvSpPr>
            <p:cNvPr id="7" name="文本框 6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01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41493" y="2706699"/>
            <a:ext cx="3841701" cy="467050"/>
            <a:chOff x="1284777" y="1544083"/>
            <a:chExt cx="3841701" cy="467050"/>
          </a:xfrm>
        </p:grpSpPr>
        <p:sp>
          <p:nvSpPr>
            <p:cNvPr id="27" name="文本框 26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03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80029" y="1993049"/>
            <a:ext cx="3841701" cy="467050"/>
            <a:chOff x="1284777" y="1544083"/>
            <a:chExt cx="3841701" cy="467050"/>
          </a:xfrm>
        </p:grpSpPr>
        <p:sp>
          <p:nvSpPr>
            <p:cNvPr id="31" name="文本框 30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02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80029" y="2706699"/>
            <a:ext cx="3841701" cy="467050"/>
            <a:chOff x="1284777" y="1544083"/>
            <a:chExt cx="3841701" cy="467050"/>
          </a:xfrm>
        </p:grpSpPr>
        <p:sp>
          <p:nvSpPr>
            <p:cNvPr id="35" name="文本框 34"/>
            <p:cNvSpPr txBox="1"/>
            <p:nvPr/>
          </p:nvSpPr>
          <p:spPr>
            <a:xfrm>
              <a:off x="1284777" y="1549468"/>
              <a:ext cx="650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04</a:t>
              </a:r>
              <a:endParaRPr lang="zh-CN" altLang="en-US" sz="2400" b="1" i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1935572" y="1616937"/>
              <a:ext cx="145348" cy="315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2124634" y="1544083"/>
              <a:ext cx="3001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spc="180" dirty="0">
                  <a:solidFill>
                    <a:srgbClr val="FFFFFF"/>
                  </a:solidFill>
                  <a:latin typeface="华康少女文字W5" panose="040F0509000000000000" pitchFamily="81" charset="-122"/>
                  <a:ea typeface="华康少女文字W5" panose="040F0509000000000000" pitchFamily="81" charset="-122"/>
                </a:rPr>
                <a:t>单击添加您的标题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91513" y="333470"/>
            <a:ext cx="2377032" cy="1261884"/>
            <a:chOff x="5064628" y="345630"/>
            <a:chExt cx="2377032" cy="1261884"/>
          </a:xfrm>
        </p:grpSpPr>
        <p:grpSp>
          <p:nvGrpSpPr>
            <p:cNvPr id="3" name="组合 2"/>
            <p:cNvGrpSpPr/>
            <p:nvPr/>
          </p:nvGrpSpPr>
          <p:grpSpPr>
            <a:xfrm>
              <a:off x="5064628" y="345630"/>
              <a:ext cx="1928725" cy="1261884"/>
              <a:chOff x="2384656" y="2440512"/>
              <a:chExt cx="1928725" cy="1261884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384656" y="2440512"/>
                <a:ext cx="19287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spc="180" dirty="0">
                    <a:solidFill>
                      <a:srgbClr val="FFFFFF"/>
                    </a:solidFill>
                    <a:latin typeface="华康少女文字W5" panose="040F0509000000000000" pitchFamily="81" charset="-122"/>
                    <a:ea typeface="华康少女文字W5" panose="040F0509000000000000" pitchFamily="81" charset="-122"/>
                  </a:rPr>
                  <a:t>目录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2573405" y="3363842"/>
                <a:ext cx="15512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spc="180" dirty="0">
                    <a:solidFill>
                      <a:schemeClr val="bg1"/>
                    </a:solidFill>
                    <a:latin typeface="Showcard Gothic" panose="04020904020102020604" pitchFamily="82" charset="0"/>
                    <a:ea typeface="华康少女文字W5" panose="040F0509000000000000" pitchFamily="81" charset="-122"/>
                  </a:rPr>
                  <a:t>CONTENTS</a:t>
                </a:r>
                <a:endParaRPr lang="zh-CN" altLang="en-US" sz="1600" spc="180" dirty="0">
                  <a:solidFill>
                    <a:schemeClr val="bg1"/>
                  </a:solidFill>
                  <a:latin typeface="Showcard Gothic" panose="04020904020102020604" pitchFamily="82" charset="0"/>
                  <a:ea typeface="华康少女文字W5" panose="040F0509000000000000" pitchFamily="81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804602" y="1087410"/>
              <a:ext cx="637058" cy="449919"/>
              <a:chOff x="418306" y="4026517"/>
              <a:chExt cx="1804988" cy="1274763"/>
            </a:xfrm>
          </p:grpSpPr>
          <p:sp>
            <p:nvSpPr>
              <p:cNvPr id="39" name="Freeform 169"/>
              <p:cNvSpPr>
                <a:spLocks noEditPoints="1"/>
              </p:cNvSpPr>
              <p:nvPr/>
            </p:nvSpPr>
            <p:spPr bwMode="auto">
              <a:xfrm>
                <a:off x="1129506" y="4523404"/>
                <a:ext cx="1093788" cy="776288"/>
              </a:xfrm>
              <a:custGeom>
                <a:avLst/>
                <a:gdLst>
                  <a:gd name="T0" fmla="*/ 1219 w 1692"/>
                  <a:gd name="T1" fmla="*/ 7 h 1199"/>
                  <a:gd name="T2" fmla="*/ 1405 w 1692"/>
                  <a:gd name="T3" fmla="*/ 349 h 1199"/>
                  <a:gd name="T4" fmla="*/ 1573 w 1692"/>
                  <a:gd name="T5" fmla="*/ 705 h 1199"/>
                  <a:gd name="T6" fmla="*/ 1692 w 1692"/>
                  <a:gd name="T7" fmla="*/ 806 h 1199"/>
                  <a:gd name="T8" fmla="*/ 1442 w 1692"/>
                  <a:gd name="T9" fmla="*/ 1199 h 1199"/>
                  <a:gd name="T10" fmla="*/ 746 w 1692"/>
                  <a:gd name="T11" fmla="*/ 1179 h 1199"/>
                  <a:gd name="T12" fmla="*/ 197 w 1692"/>
                  <a:gd name="T13" fmla="*/ 1153 h 1199"/>
                  <a:gd name="T14" fmla="*/ 59 w 1692"/>
                  <a:gd name="T15" fmla="*/ 1084 h 1199"/>
                  <a:gd name="T16" fmla="*/ 91 w 1692"/>
                  <a:gd name="T17" fmla="*/ 871 h 1199"/>
                  <a:gd name="T18" fmla="*/ 411 w 1692"/>
                  <a:gd name="T19" fmla="*/ 602 h 1199"/>
                  <a:gd name="T20" fmla="*/ 962 w 1692"/>
                  <a:gd name="T21" fmla="*/ 666 h 1199"/>
                  <a:gd name="T22" fmla="*/ 1006 w 1692"/>
                  <a:gd name="T23" fmla="*/ 225 h 1199"/>
                  <a:gd name="T24" fmla="*/ 1173 w 1692"/>
                  <a:gd name="T25" fmla="*/ 280 h 1199"/>
                  <a:gd name="T26" fmla="*/ 1479 w 1692"/>
                  <a:gd name="T27" fmla="*/ 1071 h 1199"/>
                  <a:gd name="T28" fmla="*/ 1277 w 1692"/>
                  <a:gd name="T29" fmla="*/ 1137 h 1199"/>
                  <a:gd name="T30" fmla="*/ 1238 w 1692"/>
                  <a:gd name="T31" fmla="*/ 1169 h 1199"/>
                  <a:gd name="T32" fmla="*/ 1506 w 1692"/>
                  <a:gd name="T33" fmla="*/ 1073 h 1199"/>
                  <a:gd name="T34" fmla="*/ 1164 w 1692"/>
                  <a:gd name="T35" fmla="*/ 113 h 1199"/>
                  <a:gd name="T36" fmla="*/ 1224 w 1692"/>
                  <a:gd name="T37" fmla="*/ 223 h 1199"/>
                  <a:gd name="T38" fmla="*/ 1192 w 1692"/>
                  <a:gd name="T39" fmla="*/ 81 h 1199"/>
                  <a:gd name="T40" fmla="*/ 1274 w 1692"/>
                  <a:gd name="T41" fmla="*/ 189 h 1199"/>
                  <a:gd name="T42" fmla="*/ 1201 w 1692"/>
                  <a:gd name="T43" fmla="*/ 35 h 1199"/>
                  <a:gd name="T44" fmla="*/ 1040 w 1692"/>
                  <a:gd name="T45" fmla="*/ 214 h 1199"/>
                  <a:gd name="T46" fmla="*/ 1054 w 1692"/>
                  <a:gd name="T47" fmla="*/ 177 h 1199"/>
                  <a:gd name="T48" fmla="*/ 1323 w 1692"/>
                  <a:gd name="T49" fmla="*/ 326 h 1199"/>
                  <a:gd name="T50" fmla="*/ 1146 w 1692"/>
                  <a:gd name="T51" fmla="*/ 359 h 1199"/>
                  <a:gd name="T52" fmla="*/ 1003 w 1692"/>
                  <a:gd name="T53" fmla="*/ 664 h 1199"/>
                  <a:gd name="T54" fmla="*/ 1196 w 1692"/>
                  <a:gd name="T55" fmla="*/ 352 h 1199"/>
                  <a:gd name="T56" fmla="*/ 1495 w 1692"/>
                  <a:gd name="T57" fmla="*/ 618 h 1199"/>
                  <a:gd name="T58" fmla="*/ 875 w 1692"/>
                  <a:gd name="T59" fmla="*/ 857 h 1199"/>
                  <a:gd name="T60" fmla="*/ 1350 w 1692"/>
                  <a:gd name="T61" fmla="*/ 997 h 1199"/>
                  <a:gd name="T62" fmla="*/ 654 w 1692"/>
                  <a:gd name="T63" fmla="*/ 623 h 1199"/>
                  <a:gd name="T64" fmla="*/ 273 w 1692"/>
                  <a:gd name="T65" fmla="*/ 602 h 1199"/>
                  <a:gd name="T66" fmla="*/ 135 w 1692"/>
                  <a:gd name="T67" fmla="*/ 834 h 1199"/>
                  <a:gd name="T68" fmla="*/ 144 w 1692"/>
                  <a:gd name="T69" fmla="*/ 960 h 1199"/>
                  <a:gd name="T70" fmla="*/ 914 w 1692"/>
                  <a:gd name="T71" fmla="*/ 772 h 1199"/>
                  <a:gd name="T72" fmla="*/ 1405 w 1692"/>
                  <a:gd name="T73" fmla="*/ 1032 h 1199"/>
                  <a:gd name="T74" fmla="*/ 1578 w 1692"/>
                  <a:gd name="T75" fmla="*/ 800 h 1199"/>
                  <a:gd name="T76" fmla="*/ 1437 w 1692"/>
                  <a:gd name="T77" fmla="*/ 1075 h 1199"/>
                  <a:gd name="T78" fmla="*/ 1578 w 1692"/>
                  <a:gd name="T79" fmla="*/ 800 h 1199"/>
                  <a:gd name="T80" fmla="*/ 133 w 1692"/>
                  <a:gd name="T81" fmla="*/ 970 h 1199"/>
                  <a:gd name="T82" fmla="*/ 1235 w 1692"/>
                  <a:gd name="T83" fmla="*/ 993 h 1199"/>
                  <a:gd name="T84" fmla="*/ 1235 w 1692"/>
                  <a:gd name="T85" fmla="*/ 993 h 1199"/>
                  <a:gd name="T86" fmla="*/ 165 w 1692"/>
                  <a:gd name="T87" fmla="*/ 1068 h 1199"/>
                  <a:gd name="T88" fmla="*/ 512 w 1692"/>
                  <a:gd name="T89" fmla="*/ 1091 h 1199"/>
                  <a:gd name="T90" fmla="*/ 452 w 1692"/>
                  <a:gd name="T91" fmla="*/ 1041 h 1199"/>
                  <a:gd name="T92" fmla="*/ 1224 w 1692"/>
                  <a:gd name="T93" fmla="*/ 1029 h 1199"/>
                  <a:gd name="T94" fmla="*/ 951 w 1692"/>
                  <a:gd name="T95" fmla="*/ 1043 h 1199"/>
                  <a:gd name="T96" fmla="*/ 1412 w 1692"/>
                  <a:gd name="T97" fmla="*/ 1119 h 1199"/>
                  <a:gd name="T98" fmla="*/ 1410 w 1692"/>
                  <a:gd name="T99" fmla="*/ 1068 h 1199"/>
                  <a:gd name="T100" fmla="*/ 755 w 1692"/>
                  <a:gd name="T101" fmla="*/ 1073 h 1199"/>
                  <a:gd name="T102" fmla="*/ 682 w 1692"/>
                  <a:gd name="T103" fmla="*/ 1100 h 1199"/>
                  <a:gd name="T104" fmla="*/ 553 w 1692"/>
                  <a:gd name="T105" fmla="*/ 1096 h 1199"/>
                  <a:gd name="T106" fmla="*/ 319 w 1692"/>
                  <a:gd name="T107" fmla="*/ 1112 h 1199"/>
                  <a:gd name="T108" fmla="*/ 362 w 1692"/>
                  <a:gd name="T109" fmla="*/ 1140 h 1199"/>
                  <a:gd name="T110" fmla="*/ 712 w 1692"/>
                  <a:gd name="T111" fmla="*/ 1126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2" h="1199">
                    <a:moveTo>
                      <a:pt x="1173" y="280"/>
                    </a:moveTo>
                    <a:cubicBezTo>
                      <a:pt x="1178" y="256"/>
                      <a:pt x="1155" y="232"/>
                      <a:pt x="1148" y="202"/>
                    </a:cubicBezTo>
                    <a:cubicBezTo>
                      <a:pt x="1130" y="126"/>
                      <a:pt x="1166" y="46"/>
                      <a:pt x="1203" y="3"/>
                    </a:cubicBezTo>
                    <a:cubicBezTo>
                      <a:pt x="1213" y="0"/>
                      <a:pt x="1212" y="7"/>
                      <a:pt x="1219" y="7"/>
                    </a:cubicBezTo>
                    <a:cubicBezTo>
                      <a:pt x="1224" y="12"/>
                      <a:pt x="1217" y="17"/>
                      <a:pt x="1219" y="26"/>
                    </a:cubicBezTo>
                    <a:cubicBezTo>
                      <a:pt x="1236" y="54"/>
                      <a:pt x="1274" y="71"/>
                      <a:pt x="1290" y="101"/>
                    </a:cubicBezTo>
                    <a:cubicBezTo>
                      <a:pt x="1331" y="178"/>
                      <a:pt x="1290" y="252"/>
                      <a:pt x="1240" y="310"/>
                    </a:cubicBezTo>
                    <a:cubicBezTo>
                      <a:pt x="1301" y="304"/>
                      <a:pt x="1363" y="314"/>
                      <a:pt x="1405" y="349"/>
                    </a:cubicBezTo>
                    <a:cubicBezTo>
                      <a:pt x="1469" y="403"/>
                      <a:pt x="1472" y="496"/>
                      <a:pt x="1437" y="584"/>
                    </a:cubicBezTo>
                    <a:cubicBezTo>
                      <a:pt x="1504" y="602"/>
                      <a:pt x="1581" y="611"/>
                      <a:pt x="1637" y="627"/>
                    </a:cubicBezTo>
                    <a:cubicBezTo>
                      <a:pt x="1633" y="645"/>
                      <a:pt x="1616" y="654"/>
                      <a:pt x="1605" y="666"/>
                    </a:cubicBezTo>
                    <a:cubicBezTo>
                      <a:pt x="1594" y="679"/>
                      <a:pt x="1586" y="694"/>
                      <a:pt x="1573" y="705"/>
                    </a:cubicBezTo>
                    <a:cubicBezTo>
                      <a:pt x="1590" y="719"/>
                      <a:pt x="1614" y="712"/>
                      <a:pt x="1630" y="724"/>
                    </a:cubicBezTo>
                    <a:cubicBezTo>
                      <a:pt x="1631" y="738"/>
                      <a:pt x="1623" y="757"/>
                      <a:pt x="1623" y="777"/>
                    </a:cubicBezTo>
                    <a:cubicBezTo>
                      <a:pt x="1636" y="774"/>
                      <a:pt x="1646" y="792"/>
                      <a:pt x="1660" y="797"/>
                    </a:cubicBezTo>
                    <a:cubicBezTo>
                      <a:pt x="1672" y="802"/>
                      <a:pt x="1688" y="795"/>
                      <a:pt x="1692" y="806"/>
                    </a:cubicBezTo>
                    <a:cubicBezTo>
                      <a:pt x="1689" y="835"/>
                      <a:pt x="1650" y="861"/>
                      <a:pt x="1646" y="889"/>
                    </a:cubicBezTo>
                    <a:cubicBezTo>
                      <a:pt x="1591" y="979"/>
                      <a:pt x="1520" y="1066"/>
                      <a:pt x="1486" y="1169"/>
                    </a:cubicBezTo>
                    <a:cubicBezTo>
                      <a:pt x="1475" y="1172"/>
                      <a:pt x="1476" y="1185"/>
                      <a:pt x="1467" y="1190"/>
                    </a:cubicBezTo>
                    <a:cubicBezTo>
                      <a:pt x="1459" y="1196"/>
                      <a:pt x="1449" y="1192"/>
                      <a:pt x="1442" y="1199"/>
                    </a:cubicBezTo>
                    <a:cubicBezTo>
                      <a:pt x="1375" y="1174"/>
                      <a:pt x="1303" y="1193"/>
                      <a:pt x="1212" y="1188"/>
                    </a:cubicBezTo>
                    <a:cubicBezTo>
                      <a:pt x="1133" y="1183"/>
                      <a:pt x="1055" y="1193"/>
                      <a:pt x="976" y="1188"/>
                    </a:cubicBezTo>
                    <a:cubicBezTo>
                      <a:pt x="936" y="1185"/>
                      <a:pt x="897" y="1180"/>
                      <a:pt x="861" y="1179"/>
                    </a:cubicBezTo>
                    <a:cubicBezTo>
                      <a:pt x="816" y="1177"/>
                      <a:pt x="775" y="1162"/>
                      <a:pt x="746" y="1179"/>
                    </a:cubicBezTo>
                    <a:cubicBezTo>
                      <a:pt x="726" y="1171"/>
                      <a:pt x="705" y="1176"/>
                      <a:pt x="686" y="1174"/>
                    </a:cubicBezTo>
                    <a:cubicBezTo>
                      <a:pt x="664" y="1172"/>
                      <a:pt x="641" y="1164"/>
                      <a:pt x="615" y="1162"/>
                    </a:cubicBezTo>
                    <a:cubicBezTo>
                      <a:pt x="588" y="1161"/>
                      <a:pt x="559" y="1163"/>
                      <a:pt x="530" y="1162"/>
                    </a:cubicBezTo>
                    <a:cubicBezTo>
                      <a:pt x="410" y="1161"/>
                      <a:pt x="311" y="1154"/>
                      <a:pt x="197" y="1153"/>
                    </a:cubicBezTo>
                    <a:cubicBezTo>
                      <a:pt x="188" y="1153"/>
                      <a:pt x="177" y="1149"/>
                      <a:pt x="167" y="1149"/>
                    </a:cubicBezTo>
                    <a:cubicBezTo>
                      <a:pt x="130" y="1149"/>
                      <a:pt x="93" y="1158"/>
                      <a:pt x="55" y="1160"/>
                    </a:cubicBezTo>
                    <a:cubicBezTo>
                      <a:pt x="29" y="1161"/>
                      <a:pt x="13" y="1163"/>
                      <a:pt x="0" y="1144"/>
                    </a:cubicBezTo>
                    <a:cubicBezTo>
                      <a:pt x="11" y="1113"/>
                      <a:pt x="26" y="1080"/>
                      <a:pt x="59" y="1084"/>
                    </a:cubicBezTo>
                    <a:cubicBezTo>
                      <a:pt x="59" y="1066"/>
                      <a:pt x="67" y="1057"/>
                      <a:pt x="75" y="1048"/>
                    </a:cubicBezTo>
                    <a:cubicBezTo>
                      <a:pt x="18" y="1032"/>
                      <a:pt x="90" y="986"/>
                      <a:pt x="112" y="967"/>
                    </a:cubicBezTo>
                    <a:cubicBezTo>
                      <a:pt x="102" y="946"/>
                      <a:pt x="46" y="941"/>
                      <a:pt x="46" y="924"/>
                    </a:cubicBezTo>
                    <a:cubicBezTo>
                      <a:pt x="45" y="906"/>
                      <a:pt x="78" y="886"/>
                      <a:pt x="91" y="871"/>
                    </a:cubicBezTo>
                    <a:cubicBezTo>
                      <a:pt x="109" y="851"/>
                      <a:pt x="123" y="834"/>
                      <a:pt x="128" y="811"/>
                    </a:cubicBezTo>
                    <a:cubicBezTo>
                      <a:pt x="179" y="737"/>
                      <a:pt x="232" y="665"/>
                      <a:pt x="266" y="574"/>
                    </a:cubicBezTo>
                    <a:cubicBezTo>
                      <a:pt x="282" y="574"/>
                      <a:pt x="290" y="579"/>
                      <a:pt x="300" y="588"/>
                    </a:cubicBezTo>
                    <a:cubicBezTo>
                      <a:pt x="337" y="595"/>
                      <a:pt x="372" y="603"/>
                      <a:pt x="411" y="602"/>
                    </a:cubicBezTo>
                    <a:cubicBezTo>
                      <a:pt x="541" y="598"/>
                      <a:pt x="673" y="583"/>
                      <a:pt x="781" y="627"/>
                    </a:cubicBezTo>
                    <a:cubicBezTo>
                      <a:pt x="842" y="653"/>
                      <a:pt x="903" y="681"/>
                      <a:pt x="928" y="747"/>
                    </a:cubicBezTo>
                    <a:cubicBezTo>
                      <a:pt x="946" y="725"/>
                      <a:pt x="970" y="708"/>
                      <a:pt x="985" y="682"/>
                    </a:cubicBezTo>
                    <a:cubicBezTo>
                      <a:pt x="980" y="674"/>
                      <a:pt x="970" y="671"/>
                      <a:pt x="962" y="666"/>
                    </a:cubicBezTo>
                    <a:cubicBezTo>
                      <a:pt x="951" y="644"/>
                      <a:pt x="931" y="630"/>
                      <a:pt x="918" y="607"/>
                    </a:cubicBezTo>
                    <a:cubicBezTo>
                      <a:pt x="880" y="534"/>
                      <a:pt x="886" y="418"/>
                      <a:pt x="955" y="359"/>
                    </a:cubicBezTo>
                    <a:cubicBezTo>
                      <a:pt x="991" y="328"/>
                      <a:pt x="1065" y="303"/>
                      <a:pt x="1127" y="329"/>
                    </a:cubicBezTo>
                    <a:cubicBezTo>
                      <a:pt x="1116" y="281"/>
                      <a:pt x="1057" y="241"/>
                      <a:pt x="1006" y="225"/>
                    </a:cubicBezTo>
                    <a:cubicBezTo>
                      <a:pt x="989" y="207"/>
                      <a:pt x="1002" y="179"/>
                      <a:pt x="1006" y="161"/>
                    </a:cubicBezTo>
                    <a:cubicBezTo>
                      <a:pt x="1021" y="155"/>
                      <a:pt x="1040" y="152"/>
                      <a:pt x="1054" y="156"/>
                    </a:cubicBezTo>
                    <a:cubicBezTo>
                      <a:pt x="1084" y="166"/>
                      <a:pt x="1146" y="224"/>
                      <a:pt x="1166" y="258"/>
                    </a:cubicBezTo>
                    <a:cubicBezTo>
                      <a:pt x="1171" y="265"/>
                      <a:pt x="1173" y="273"/>
                      <a:pt x="1173" y="280"/>
                    </a:cubicBezTo>
                    <a:close/>
                    <a:moveTo>
                      <a:pt x="1619" y="804"/>
                    </a:moveTo>
                    <a:cubicBezTo>
                      <a:pt x="1616" y="815"/>
                      <a:pt x="1630" y="816"/>
                      <a:pt x="1630" y="829"/>
                    </a:cubicBezTo>
                    <a:cubicBezTo>
                      <a:pt x="1631" y="838"/>
                      <a:pt x="1623" y="843"/>
                      <a:pt x="1621" y="852"/>
                    </a:cubicBezTo>
                    <a:cubicBezTo>
                      <a:pt x="1556" y="907"/>
                      <a:pt x="1522" y="994"/>
                      <a:pt x="1479" y="1071"/>
                    </a:cubicBezTo>
                    <a:cubicBezTo>
                      <a:pt x="1458" y="1084"/>
                      <a:pt x="1452" y="1111"/>
                      <a:pt x="1435" y="1128"/>
                    </a:cubicBezTo>
                    <a:cubicBezTo>
                      <a:pt x="1431" y="1140"/>
                      <a:pt x="1440" y="1127"/>
                      <a:pt x="1435" y="1140"/>
                    </a:cubicBezTo>
                    <a:cubicBezTo>
                      <a:pt x="1417" y="1156"/>
                      <a:pt x="1403" y="1144"/>
                      <a:pt x="1385" y="1142"/>
                    </a:cubicBezTo>
                    <a:cubicBezTo>
                      <a:pt x="1352" y="1139"/>
                      <a:pt x="1307" y="1139"/>
                      <a:pt x="1277" y="1137"/>
                    </a:cubicBezTo>
                    <a:cubicBezTo>
                      <a:pt x="1250" y="1135"/>
                      <a:pt x="1224" y="1126"/>
                      <a:pt x="1196" y="1123"/>
                    </a:cubicBezTo>
                    <a:cubicBezTo>
                      <a:pt x="1074" y="1113"/>
                      <a:pt x="924" y="1096"/>
                      <a:pt x="813" y="1112"/>
                    </a:cubicBezTo>
                    <a:cubicBezTo>
                      <a:pt x="808" y="1126"/>
                      <a:pt x="800" y="1148"/>
                      <a:pt x="806" y="1153"/>
                    </a:cubicBezTo>
                    <a:cubicBezTo>
                      <a:pt x="949" y="1170"/>
                      <a:pt x="1082" y="1168"/>
                      <a:pt x="1238" y="1169"/>
                    </a:cubicBezTo>
                    <a:cubicBezTo>
                      <a:pt x="1261" y="1170"/>
                      <a:pt x="1301" y="1163"/>
                      <a:pt x="1341" y="1165"/>
                    </a:cubicBezTo>
                    <a:cubicBezTo>
                      <a:pt x="1418" y="1169"/>
                      <a:pt x="1450" y="1182"/>
                      <a:pt x="1479" y="1128"/>
                    </a:cubicBezTo>
                    <a:cubicBezTo>
                      <a:pt x="1482" y="1123"/>
                      <a:pt x="1479" y="1118"/>
                      <a:pt x="1481" y="1112"/>
                    </a:cubicBezTo>
                    <a:cubicBezTo>
                      <a:pt x="1486" y="1100"/>
                      <a:pt x="1499" y="1087"/>
                      <a:pt x="1506" y="1073"/>
                    </a:cubicBezTo>
                    <a:cubicBezTo>
                      <a:pt x="1536" y="1020"/>
                      <a:pt x="1573" y="964"/>
                      <a:pt x="1603" y="917"/>
                    </a:cubicBezTo>
                    <a:cubicBezTo>
                      <a:pt x="1625" y="882"/>
                      <a:pt x="1642" y="851"/>
                      <a:pt x="1663" y="818"/>
                    </a:cubicBezTo>
                    <a:cubicBezTo>
                      <a:pt x="1651" y="816"/>
                      <a:pt x="1634" y="797"/>
                      <a:pt x="1619" y="804"/>
                    </a:cubicBezTo>
                    <a:close/>
                    <a:moveTo>
                      <a:pt x="1164" y="113"/>
                    </a:moveTo>
                    <a:cubicBezTo>
                      <a:pt x="1152" y="186"/>
                      <a:pt x="1187" y="238"/>
                      <a:pt x="1201" y="303"/>
                    </a:cubicBezTo>
                    <a:cubicBezTo>
                      <a:pt x="1208" y="286"/>
                      <a:pt x="1218" y="272"/>
                      <a:pt x="1222" y="251"/>
                    </a:cubicBezTo>
                    <a:cubicBezTo>
                      <a:pt x="1209" y="231"/>
                      <a:pt x="1176" y="219"/>
                      <a:pt x="1176" y="195"/>
                    </a:cubicBezTo>
                    <a:cubicBezTo>
                      <a:pt x="1194" y="203"/>
                      <a:pt x="1210" y="219"/>
                      <a:pt x="1224" y="223"/>
                    </a:cubicBezTo>
                    <a:cubicBezTo>
                      <a:pt x="1228" y="215"/>
                      <a:pt x="1222" y="203"/>
                      <a:pt x="1222" y="193"/>
                    </a:cubicBezTo>
                    <a:cubicBezTo>
                      <a:pt x="1198" y="190"/>
                      <a:pt x="1176" y="175"/>
                      <a:pt x="1178" y="154"/>
                    </a:cubicBezTo>
                    <a:cubicBezTo>
                      <a:pt x="1190" y="157"/>
                      <a:pt x="1195" y="175"/>
                      <a:pt x="1210" y="168"/>
                    </a:cubicBezTo>
                    <a:cubicBezTo>
                      <a:pt x="1215" y="143"/>
                      <a:pt x="1172" y="104"/>
                      <a:pt x="1192" y="81"/>
                    </a:cubicBezTo>
                    <a:cubicBezTo>
                      <a:pt x="1208" y="104"/>
                      <a:pt x="1212" y="128"/>
                      <a:pt x="1226" y="156"/>
                    </a:cubicBezTo>
                    <a:cubicBezTo>
                      <a:pt x="1241" y="142"/>
                      <a:pt x="1237" y="108"/>
                      <a:pt x="1261" y="101"/>
                    </a:cubicBezTo>
                    <a:cubicBezTo>
                      <a:pt x="1262" y="142"/>
                      <a:pt x="1223" y="174"/>
                      <a:pt x="1242" y="216"/>
                    </a:cubicBezTo>
                    <a:cubicBezTo>
                      <a:pt x="1259" y="213"/>
                      <a:pt x="1261" y="195"/>
                      <a:pt x="1274" y="189"/>
                    </a:cubicBezTo>
                    <a:cubicBezTo>
                      <a:pt x="1296" y="211"/>
                      <a:pt x="1254" y="232"/>
                      <a:pt x="1242" y="237"/>
                    </a:cubicBezTo>
                    <a:cubicBezTo>
                      <a:pt x="1242" y="255"/>
                      <a:pt x="1224" y="283"/>
                      <a:pt x="1224" y="301"/>
                    </a:cubicBezTo>
                    <a:cubicBezTo>
                      <a:pt x="1251" y="270"/>
                      <a:pt x="1288" y="228"/>
                      <a:pt x="1290" y="175"/>
                    </a:cubicBezTo>
                    <a:cubicBezTo>
                      <a:pt x="1293" y="107"/>
                      <a:pt x="1237" y="75"/>
                      <a:pt x="1201" y="35"/>
                    </a:cubicBezTo>
                    <a:cubicBezTo>
                      <a:pt x="1187" y="64"/>
                      <a:pt x="1170" y="79"/>
                      <a:pt x="1164" y="113"/>
                    </a:cubicBezTo>
                    <a:close/>
                    <a:moveTo>
                      <a:pt x="1054" y="177"/>
                    </a:moveTo>
                    <a:cubicBezTo>
                      <a:pt x="1027" y="172"/>
                      <a:pt x="1017" y="183"/>
                      <a:pt x="1017" y="205"/>
                    </a:cubicBezTo>
                    <a:cubicBezTo>
                      <a:pt x="1024" y="208"/>
                      <a:pt x="1027" y="216"/>
                      <a:pt x="1040" y="214"/>
                    </a:cubicBezTo>
                    <a:cubicBezTo>
                      <a:pt x="1065" y="235"/>
                      <a:pt x="1096" y="250"/>
                      <a:pt x="1118" y="274"/>
                    </a:cubicBezTo>
                    <a:cubicBezTo>
                      <a:pt x="1134" y="295"/>
                      <a:pt x="1143" y="322"/>
                      <a:pt x="1160" y="342"/>
                    </a:cubicBezTo>
                    <a:cubicBezTo>
                      <a:pt x="1159" y="354"/>
                      <a:pt x="1163" y="362"/>
                      <a:pt x="1169" y="368"/>
                    </a:cubicBezTo>
                    <a:cubicBezTo>
                      <a:pt x="1176" y="283"/>
                      <a:pt x="1119" y="212"/>
                      <a:pt x="1054" y="177"/>
                    </a:cubicBezTo>
                    <a:close/>
                    <a:moveTo>
                      <a:pt x="1440" y="439"/>
                    </a:moveTo>
                    <a:cubicBezTo>
                      <a:pt x="1439" y="433"/>
                      <a:pt x="1432" y="430"/>
                      <a:pt x="1431" y="425"/>
                    </a:cubicBezTo>
                    <a:cubicBezTo>
                      <a:pt x="1428" y="419"/>
                      <a:pt x="1431" y="412"/>
                      <a:pt x="1428" y="407"/>
                    </a:cubicBezTo>
                    <a:cubicBezTo>
                      <a:pt x="1410" y="371"/>
                      <a:pt x="1367" y="336"/>
                      <a:pt x="1323" y="326"/>
                    </a:cubicBezTo>
                    <a:cubicBezTo>
                      <a:pt x="1223" y="306"/>
                      <a:pt x="1185" y="467"/>
                      <a:pt x="1100" y="407"/>
                    </a:cubicBezTo>
                    <a:cubicBezTo>
                      <a:pt x="1099" y="390"/>
                      <a:pt x="1087" y="382"/>
                      <a:pt x="1097" y="370"/>
                    </a:cubicBezTo>
                    <a:cubicBezTo>
                      <a:pt x="1111" y="384"/>
                      <a:pt x="1122" y="413"/>
                      <a:pt x="1150" y="398"/>
                    </a:cubicBezTo>
                    <a:cubicBezTo>
                      <a:pt x="1157" y="380"/>
                      <a:pt x="1150" y="378"/>
                      <a:pt x="1146" y="359"/>
                    </a:cubicBezTo>
                    <a:cubicBezTo>
                      <a:pt x="1050" y="300"/>
                      <a:pt x="919" y="371"/>
                      <a:pt x="914" y="473"/>
                    </a:cubicBezTo>
                    <a:cubicBezTo>
                      <a:pt x="913" y="480"/>
                      <a:pt x="915" y="495"/>
                      <a:pt x="916" y="508"/>
                    </a:cubicBezTo>
                    <a:cubicBezTo>
                      <a:pt x="919" y="544"/>
                      <a:pt x="931" y="592"/>
                      <a:pt x="951" y="620"/>
                    </a:cubicBezTo>
                    <a:cubicBezTo>
                      <a:pt x="960" y="635"/>
                      <a:pt x="988" y="664"/>
                      <a:pt x="1003" y="664"/>
                    </a:cubicBezTo>
                    <a:cubicBezTo>
                      <a:pt x="1012" y="664"/>
                      <a:pt x="1028" y="651"/>
                      <a:pt x="1042" y="646"/>
                    </a:cubicBezTo>
                    <a:cubicBezTo>
                      <a:pt x="1155" y="602"/>
                      <a:pt x="1290" y="588"/>
                      <a:pt x="1419" y="584"/>
                    </a:cubicBezTo>
                    <a:cubicBezTo>
                      <a:pt x="1431" y="542"/>
                      <a:pt x="1451" y="498"/>
                      <a:pt x="1440" y="439"/>
                    </a:cubicBezTo>
                    <a:close/>
                    <a:moveTo>
                      <a:pt x="1196" y="352"/>
                    </a:moveTo>
                    <a:cubicBezTo>
                      <a:pt x="1199" y="359"/>
                      <a:pt x="1189" y="366"/>
                      <a:pt x="1196" y="370"/>
                    </a:cubicBezTo>
                    <a:cubicBezTo>
                      <a:pt x="1203" y="357"/>
                      <a:pt x="1222" y="344"/>
                      <a:pt x="1226" y="336"/>
                    </a:cubicBezTo>
                    <a:cubicBezTo>
                      <a:pt x="1216" y="340"/>
                      <a:pt x="1209" y="349"/>
                      <a:pt x="1196" y="352"/>
                    </a:cubicBezTo>
                    <a:close/>
                    <a:moveTo>
                      <a:pt x="1495" y="618"/>
                    </a:moveTo>
                    <a:cubicBezTo>
                      <a:pt x="1462" y="612"/>
                      <a:pt x="1428" y="599"/>
                      <a:pt x="1396" y="600"/>
                    </a:cubicBezTo>
                    <a:cubicBezTo>
                      <a:pt x="1331" y="602"/>
                      <a:pt x="1262" y="611"/>
                      <a:pt x="1199" y="620"/>
                    </a:cubicBezTo>
                    <a:cubicBezTo>
                      <a:pt x="1127" y="631"/>
                      <a:pt x="1059" y="655"/>
                      <a:pt x="1006" y="687"/>
                    </a:cubicBezTo>
                    <a:cubicBezTo>
                      <a:pt x="956" y="737"/>
                      <a:pt x="914" y="795"/>
                      <a:pt x="875" y="857"/>
                    </a:cubicBezTo>
                    <a:cubicBezTo>
                      <a:pt x="836" y="918"/>
                      <a:pt x="791" y="979"/>
                      <a:pt x="764" y="1045"/>
                    </a:cubicBezTo>
                    <a:cubicBezTo>
                      <a:pt x="817" y="1009"/>
                      <a:pt x="892" y="975"/>
                      <a:pt x="983" y="970"/>
                    </a:cubicBezTo>
                    <a:cubicBezTo>
                      <a:pt x="1005" y="968"/>
                      <a:pt x="1029" y="971"/>
                      <a:pt x="1052" y="970"/>
                    </a:cubicBezTo>
                    <a:cubicBezTo>
                      <a:pt x="1164" y="964"/>
                      <a:pt x="1270" y="971"/>
                      <a:pt x="1350" y="997"/>
                    </a:cubicBezTo>
                    <a:cubicBezTo>
                      <a:pt x="1415" y="860"/>
                      <a:pt x="1513" y="757"/>
                      <a:pt x="1598" y="641"/>
                    </a:cubicBezTo>
                    <a:cubicBezTo>
                      <a:pt x="1568" y="628"/>
                      <a:pt x="1531" y="625"/>
                      <a:pt x="1495" y="618"/>
                    </a:cubicBezTo>
                    <a:close/>
                    <a:moveTo>
                      <a:pt x="806" y="662"/>
                    </a:moveTo>
                    <a:cubicBezTo>
                      <a:pt x="758" y="638"/>
                      <a:pt x="719" y="630"/>
                      <a:pt x="654" y="623"/>
                    </a:cubicBezTo>
                    <a:cubicBezTo>
                      <a:pt x="629" y="620"/>
                      <a:pt x="602" y="614"/>
                      <a:pt x="578" y="614"/>
                    </a:cubicBezTo>
                    <a:cubicBezTo>
                      <a:pt x="507" y="612"/>
                      <a:pt x="434" y="625"/>
                      <a:pt x="376" y="623"/>
                    </a:cubicBezTo>
                    <a:cubicBezTo>
                      <a:pt x="341" y="621"/>
                      <a:pt x="305" y="605"/>
                      <a:pt x="275" y="604"/>
                    </a:cubicBezTo>
                    <a:cubicBezTo>
                      <a:pt x="275" y="603"/>
                      <a:pt x="275" y="602"/>
                      <a:pt x="273" y="602"/>
                    </a:cubicBezTo>
                    <a:cubicBezTo>
                      <a:pt x="272" y="617"/>
                      <a:pt x="262" y="622"/>
                      <a:pt x="257" y="632"/>
                    </a:cubicBezTo>
                    <a:cubicBezTo>
                      <a:pt x="247" y="652"/>
                      <a:pt x="242" y="671"/>
                      <a:pt x="232" y="689"/>
                    </a:cubicBezTo>
                    <a:cubicBezTo>
                      <a:pt x="213" y="723"/>
                      <a:pt x="187" y="753"/>
                      <a:pt x="167" y="788"/>
                    </a:cubicBezTo>
                    <a:cubicBezTo>
                      <a:pt x="158" y="804"/>
                      <a:pt x="144" y="819"/>
                      <a:pt x="135" y="834"/>
                    </a:cubicBezTo>
                    <a:cubicBezTo>
                      <a:pt x="125" y="852"/>
                      <a:pt x="121" y="865"/>
                      <a:pt x="108" y="880"/>
                    </a:cubicBezTo>
                    <a:cubicBezTo>
                      <a:pt x="96" y="893"/>
                      <a:pt x="79" y="903"/>
                      <a:pt x="78" y="924"/>
                    </a:cubicBezTo>
                    <a:cubicBezTo>
                      <a:pt x="99" y="934"/>
                      <a:pt x="112" y="960"/>
                      <a:pt x="142" y="949"/>
                    </a:cubicBezTo>
                    <a:cubicBezTo>
                      <a:pt x="140" y="956"/>
                      <a:pt x="139" y="957"/>
                      <a:pt x="144" y="960"/>
                    </a:cubicBezTo>
                    <a:cubicBezTo>
                      <a:pt x="166" y="962"/>
                      <a:pt x="184" y="970"/>
                      <a:pt x="204" y="972"/>
                    </a:cubicBezTo>
                    <a:cubicBezTo>
                      <a:pt x="264" y="976"/>
                      <a:pt x="323" y="956"/>
                      <a:pt x="383" y="953"/>
                    </a:cubicBezTo>
                    <a:cubicBezTo>
                      <a:pt x="521" y="947"/>
                      <a:pt x="644" y="994"/>
                      <a:pt x="748" y="1041"/>
                    </a:cubicBezTo>
                    <a:cubicBezTo>
                      <a:pt x="797" y="944"/>
                      <a:pt x="856" y="859"/>
                      <a:pt x="914" y="772"/>
                    </a:cubicBezTo>
                    <a:cubicBezTo>
                      <a:pt x="902" y="706"/>
                      <a:pt x="859" y="688"/>
                      <a:pt x="806" y="662"/>
                    </a:cubicBezTo>
                    <a:close/>
                    <a:moveTo>
                      <a:pt x="1557" y="724"/>
                    </a:moveTo>
                    <a:cubicBezTo>
                      <a:pt x="1487" y="816"/>
                      <a:pt x="1405" y="909"/>
                      <a:pt x="1364" y="1022"/>
                    </a:cubicBezTo>
                    <a:cubicBezTo>
                      <a:pt x="1378" y="1025"/>
                      <a:pt x="1391" y="1029"/>
                      <a:pt x="1405" y="1032"/>
                    </a:cubicBezTo>
                    <a:cubicBezTo>
                      <a:pt x="1409" y="1029"/>
                      <a:pt x="1411" y="1025"/>
                      <a:pt x="1417" y="1025"/>
                    </a:cubicBezTo>
                    <a:cubicBezTo>
                      <a:pt x="1471" y="924"/>
                      <a:pt x="1537" y="835"/>
                      <a:pt x="1591" y="735"/>
                    </a:cubicBezTo>
                    <a:cubicBezTo>
                      <a:pt x="1582" y="729"/>
                      <a:pt x="1568" y="728"/>
                      <a:pt x="1557" y="724"/>
                    </a:cubicBezTo>
                    <a:close/>
                    <a:moveTo>
                      <a:pt x="1578" y="800"/>
                    </a:moveTo>
                    <a:cubicBezTo>
                      <a:pt x="1573" y="807"/>
                      <a:pt x="1564" y="811"/>
                      <a:pt x="1559" y="818"/>
                    </a:cubicBezTo>
                    <a:cubicBezTo>
                      <a:pt x="1540" y="846"/>
                      <a:pt x="1527" y="880"/>
                      <a:pt x="1509" y="910"/>
                    </a:cubicBezTo>
                    <a:cubicBezTo>
                      <a:pt x="1479" y="959"/>
                      <a:pt x="1440" y="1003"/>
                      <a:pt x="1431" y="1061"/>
                    </a:cubicBezTo>
                    <a:cubicBezTo>
                      <a:pt x="1432" y="1067"/>
                      <a:pt x="1439" y="1066"/>
                      <a:pt x="1437" y="1075"/>
                    </a:cubicBezTo>
                    <a:cubicBezTo>
                      <a:pt x="1435" y="1081"/>
                      <a:pt x="1425" y="1091"/>
                      <a:pt x="1433" y="1098"/>
                    </a:cubicBezTo>
                    <a:cubicBezTo>
                      <a:pt x="1499" y="1018"/>
                      <a:pt x="1538" y="910"/>
                      <a:pt x="1607" y="832"/>
                    </a:cubicBezTo>
                    <a:cubicBezTo>
                      <a:pt x="1583" y="813"/>
                      <a:pt x="1615" y="785"/>
                      <a:pt x="1605" y="751"/>
                    </a:cubicBezTo>
                    <a:cubicBezTo>
                      <a:pt x="1593" y="765"/>
                      <a:pt x="1588" y="784"/>
                      <a:pt x="1578" y="800"/>
                    </a:cubicBezTo>
                    <a:close/>
                    <a:moveTo>
                      <a:pt x="546" y="986"/>
                    </a:moveTo>
                    <a:cubicBezTo>
                      <a:pt x="501" y="975"/>
                      <a:pt x="440" y="968"/>
                      <a:pt x="390" y="970"/>
                    </a:cubicBezTo>
                    <a:cubicBezTo>
                      <a:pt x="342" y="971"/>
                      <a:pt x="298" y="990"/>
                      <a:pt x="250" y="988"/>
                    </a:cubicBezTo>
                    <a:cubicBezTo>
                      <a:pt x="209" y="986"/>
                      <a:pt x="164" y="985"/>
                      <a:pt x="133" y="970"/>
                    </a:cubicBezTo>
                    <a:cubicBezTo>
                      <a:pt x="118" y="982"/>
                      <a:pt x="105" y="997"/>
                      <a:pt x="89" y="1009"/>
                    </a:cubicBezTo>
                    <a:cubicBezTo>
                      <a:pt x="258" y="1015"/>
                      <a:pt x="459" y="999"/>
                      <a:pt x="636" y="1018"/>
                    </a:cubicBezTo>
                    <a:cubicBezTo>
                      <a:pt x="609" y="1003"/>
                      <a:pt x="573" y="992"/>
                      <a:pt x="546" y="986"/>
                    </a:cubicBezTo>
                    <a:close/>
                    <a:moveTo>
                      <a:pt x="1235" y="993"/>
                    </a:moveTo>
                    <a:cubicBezTo>
                      <a:pt x="1109" y="993"/>
                      <a:pt x="958" y="967"/>
                      <a:pt x="861" y="1015"/>
                    </a:cubicBezTo>
                    <a:cubicBezTo>
                      <a:pt x="1015" y="1001"/>
                      <a:pt x="1155" y="1016"/>
                      <a:pt x="1290" y="1013"/>
                    </a:cubicBezTo>
                    <a:cubicBezTo>
                      <a:pt x="1313" y="1013"/>
                      <a:pt x="1316" y="1013"/>
                      <a:pt x="1332" y="1018"/>
                    </a:cubicBezTo>
                    <a:cubicBezTo>
                      <a:pt x="1313" y="993"/>
                      <a:pt x="1271" y="992"/>
                      <a:pt x="1235" y="993"/>
                    </a:cubicBezTo>
                    <a:close/>
                    <a:moveTo>
                      <a:pt x="567" y="1034"/>
                    </a:moveTo>
                    <a:cubicBezTo>
                      <a:pt x="407" y="1018"/>
                      <a:pt x="257" y="1033"/>
                      <a:pt x="91" y="1029"/>
                    </a:cubicBezTo>
                    <a:cubicBezTo>
                      <a:pt x="93" y="1038"/>
                      <a:pt x="94" y="1047"/>
                      <a:pt x="96" y="1055"/>
                    </a:cubicBezTo>
                    <a:cubicBezTo>
                      <a:pt x="120" y="1058"/>
                      <a:pt x="149" y="1057"/>
                      <a:pt x="165" y="1068"/>
                    </a:cubicBezTo>
                    <a:cubicBezTo>
                      <a:pt x="145" y="1071"/>
                      <a:pt x="102" y="1070"/>
                      <a:pt x="78" y="1073"/>
                    </a:cubicBezTo>
                    <a:cubicBezTo>
                      <a:pt x="93" y="1096"/>
                      <a:pt x="119" y="1084"/>
                      <a:pt x="149" y="1087"/>
                    </a:cubicBezTo>
                    <a:cubicBezTo>
                      <a:pt x="232" y="1093"/>
                      <a:pt x="322" y="1084"/>
                      <a:pt x="404" y="1087"/>
                    </a:cubicBezTo>
                    <a:cubicBezTo>
                      <a:pt x="443" y="1088"/>
                      <a:pt x="478" y="1098"/>
                      <a:pt x="512" y="1091"/>
                    </a:cubicBezTo>
                    <a:cubicBezTo>
                      <a:pt x="508" y="1091"/>
                      <a:pt x="506" y="1090"/>
                      <a:pt x="505" y="1087"/>
                    </a:cubicBezTo>
                    <a:cubicBezTo>
                      <a:pt x="552" y="1077"/>
                      <a:pt x="612" y="1093"/>
                      <a:pt x="654" y="1078"/>
                    </a:cubicBezTo>
                    <a:cubicBezTo>
                      <a:pt x="619" y="1073"/>
                      <a:pt x="584" y="1069"/>
                      <a:pt x="549" y="1064"/>
                    </a:cubicBezTo>
                    <a:cubicBezTo>
                      <a:pt x="517" y="1059"/>
                      <a:pt x="481" y="1055"/>
                      <a:pt x="452" y="1041"/>
                    </a:cubicBezTo>
                    <a:cubicBezTo>
                      <a:pt x="532" y="1039"/>
                      <a:pt x="622" y="1070"/>
                      <a:pt x="707" y="1059"/>
                    </a:cubicBezTo>
                    <a:cubicBezTo>
                      <a:pt x="664" y="1033"/>
                      <a:pt x="612" y="1038"/>
                      <a:pt x="567" y="1034"/>
                    </a:cubicBezTo>
                    <a:close/>
                    <a:moveTo>
                      <a:pt x="1375" y="1043"/>
                    </a:moveTo>
                    <a:cubicBezTo>
                      <a:pt x="1326" y="1034"/>
                      <a:pt x="1276" y="1029"/>
                      <a:pt x="1224" y="1029"/>
                    </a:cubicBezTo>
                    <a:cubicBezTo>
                      <a:pt x="1119" y="1029"/>
                      <a:pt x="989" y="1014"/>
                      <a:pt x="875" y="1029"/>
                    </a:cubicBezTo>
                    <a:cubicBezTo>
                      <a:pt x="837" y="1034"/>
                      <a:pt x="797" y="1044"/>
                      <a:pt x="769" y="1066"/>
                    </a:cubicBezTo>
                    <a:cubicBezTo>
                      <a:pt x="776" y="1071"/>
                      <a:pt x="779" y="1081"/>
                      <a:pt x="787" y="1084"/>
                    </a:cubicBezTo>
                    <a:cubicBezTo>
                      <a:pt x="840" y="1066"/>
                      <a:pt x="888" y="1046"/>
                      <a:pt x="951" y="1043"/>
                    </a:cubicBezTo>
                    <a:cubicBezTo>
                      <a:pt x="966" y="1042"/>
                      <a:pt x="990" y="1038"/>
                      <a:pt x="994" y="1055"/>
                    </a:cubicBezTo>
                    <a:cubicBezTo>
                      <a:pt x="926" y="1058"/>
                      <a:pt x="858" y="1066"/>
                      <a:pt x="808" y="1094"/>
                    </a:cubicBezTo>
                    <a:cubicBezTo>
                      <a:pt x="994" y="1073"/>
                      <a:pt x="1183" y="1111"/>
                      <a:pt x="1336" y="1123"/>
                    </a:cubicBezTo>
                    <a:cubicBezTo>
                      <a:pt x="1365" y="1126"/>
                      <a:pt x="1395" y="1134"/>
                      <a:pt x="1412" y="1119"/>
                    </a:cubicBezTo>
                    <a:cubicBezTo>
                      <a:pt x="1388" y="1114"/>
                      <a:pt x="1362" y="1117"/>
                      <a:pt x="1346" y="1100"/>
                    </a:cubicBezTo>
                    <a:cubicBezTo>
                      <a:pt x="1372" y="1092"/>
                      <a:pt x="1407" y="1116"/>
                      <a:pt x="1417" y="1089"/>
                    </a:cubicBezTo>
                    <a:cubicBezTo>
                      <a:pt x="1380" y="1073"/>
                      <a:pt x="1309" y="1101"/>
                      <a:pt x="1286" y="1073"/>
                    </a:cubicBezTo>
                    <a:cubicBezTo>
                      <a:pt x="1323" y="1073"/>
                      <a:pt x="1369" y="1071"/>
                      <a:pt x="1410" y="1068"/>
                    </a:cubicBezTo>
                    <a:cubicBezTo>
                      <a:pt x="1403" y="1063"/>
                      <a:pt x="1384" y="1054"/>
                      <a:pt x="1375" y="1043"/>
                    </a:cubicBezTo>
                    <a:close/>
                    <a:moveTo>
                      <a:pt x="705" y="1098"/>
                    </a:moveTo>
                    <a:cubicBezTo>
                      <a:pt x="731" y="1106"/>
                      <a:pt x="751" y="1097"/>
                      <a:pt x="764" y="1084"/>
                    </a:cubicBezTo>
                    <a:cubicBezTo>
                      <a:pt x="759" y="1083"/>
                      <a:pt x="759" y="1076"/>
                      <a:pt x="755" y="1073"/>
                    </a:cubicBezTo>
                    <a:cubicBezTo>
                      <a:pt x="736" y="1076"/>
                      <a:pt x="717" y="1079"/>
                      <a:pt x="705" y="1098"/>
                    </a:cubicBezTo>
                    <a:close/>
                    <a:moveTo>
                      <a:pt x="677" y="1091"/>
                    </a:moveTo>
                    <a:cubicBezTo>
                      <a:pt x="661" y="1097"/>
                      <a:pt x="632" y="1091"/>
                      <a:pt x="620" y="1100"/>
                    </a:cubicBezTo>
                    <a:cubicBezTo>
                      <a:pt x="644" y="1105"/>
                      <a:pt x="668" y="1092"/>
                      <a:pt x="682" y="1100"/>
                    </a:cubicBezTo>
                    <a:cubicBezTo>
                      <a:pt x="684" y="1092"/>
                      <a:pt x="703" y="1083"/>
                      <a:pt x="693" y="1078"/>
                    </a:cubicBezTo>
                    <a:cubicBezTo>
                      <a:pt x="693" y="1081"/>
                      <a:pt x="684" y="1075"/>
                      <a:pt x="677" y="1078"/>
                    </a:cubicBezTo>
                    <a:cubicBezTo>
                      <a:pt x="677" y="1082"/>
                      <a:pt x="677" y="1087"/>
                      <a:pt x="677" y="1091"/>
                    </a:cubicBezTo>
                    <a:close/>
                    <a:moveTo>
                      <a:pt x="553" y="1096"/>
                    </a:moveTo>
                    <a:cubicBezTo>
                      <a:pt x="550" y="1096"/>
                      <a:pt x="549" y="1092"/>
                      <a:pt x="544" y="1094"/>
                    </a:cubicBezTo>
                    <a:cubicBezTo>
                      <a:pt x="559" y="1104"/>
                      <a:pt x="588" y="1095"/>
                      <a:pt x="553" y="1096"/>
                    </a:cubicBezTo>
                    <a:close/>
                    <a:moveTo>
                      <a:pt x="429" y="1110"/>
                    </a:moveTo>
                    <a:cubicBezTo>
                      <a:pt x="392" y="1107"/>
                      <a:pt x="355" y="1114"/>
                      <a:pt x="319" y="1112"/>
                    </a:cubicBezTo>
                    <a:cubicBezTo>
                      <a:pt x="224" y="1107"/>
                      <a:pt x="118" y="1104"/>
                      <a:pt x="46" y="1107"/>
                    </a:cubicBezTo>
                    <a:cubicBezTo>
                      <a:pt x="37" y="1114"/>
                      <a:pt x="30" y="1121"/>
                      <a:pt x="25" y="1130"/>
                    </a:cubicBezTo>
                    <a:cubicBezTo>
                      <a:pt x="43" y="1142"/>
                      <a:pt x="62" y="1134"/>
                      <a:pt x="80" y="1133"/>
                    </a:cubicBezTo>
                    <a:cubicBezTo>
                      <a:pt x="178" y="1126"/>
                      <a:pt x="265" y="1133"/>
                      <a:pt x="362" y="1140"/>
                    </a:cubicBezTo>
                    <a:cubicBezTo>
                      <a:pt x="455" y="1146"/>
                      <a:pt x="569" y="1141"/>
                      <a:pt x="668" y="1146"/>
                    </a:cubicBezTo>
                    <a:cubicBezTo>
                      <a:pt x="669" y="1132"/>
                      <a:pt x="656" y="1132"/>
                      <a:pt x="654" y="1121"/>
                    </a:cubicBezTo>
                    <a:cubicBezTo>
                      <a:pt x="580" y="1118"/>
                      <a:pt x="502" y="1116"/>
                      <a:pt x="429" y="1110"/>
                    </a:cubicBezTo>
                    <a:close/>
                    <a:moveTo>
                      <a:pt x="712" y="1126"/>
                    </a:moveTo>
                    <a:cubicBezTo>
                      <a:pt x="701" y="1125"/>
                      <a:pt x="691" y="1115"/>
                      <a:pt x="682" y="1123"/>
                    </a:cubicBezTo>
                    <a:cubicBezTo>
                      <a:pt x="691" y="1165"/>
                      <a:pt x="796" y="1164"/>
                      <a:pt x="783" y="1114"/>
                    </a:cubicBezTo>
                    <a:cubicBezTo>
                      <a:pt x="761" y="1115"/>
                      <a:pt x="738" y="1128"/>
                      <a:pt x="712" y="1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418306" y="4026517"/>
                <a:ext cx="1079500" cy="1274763"/>
                <a:chOff x="3279775" y="2938463"/>
                <a:chExt cx="1079500" cy="1274763"/>
              </a:xfrm>
            </p:grpSpPr>
            <p:sp>
              <p:nvSpPr>
                <p:cNvPr id="41" name="Freeform 167"/>
                <p:cNvSpPr>
                  <a:spLocks noEditPoints="1"/>
                </p:cNvSpPr>
                <p:nvPr/>
              </p:nvSpPr>
              <p:spPr bwMode="auto">
                <a:xfrm>
                  <a:off x="3319463" y="3351213"/>
                  <a:ext cx="80963" cy="80963"/>
                </a:xfrm>
                <a:custGeom>
                  <a:avLst/>
                  <a:gdLst>
                    <a:gd name="T0" fmla="*/ 15 w 125"/>
                    <a:gd name="T1" fmla="*/ 20 h 126"/>
                    <a:gd name="T2" fmla="*/ 31 w 125"/>
                    <a:gd name="T3" fmla="*/ 11 h 126"/>
                    <a:gd name="T4" fmla="*/ 121 w 125"/>
                    <a:gd name="T5" fmla="*/ 66 h 126"/>
                    <a:gd name="T6" fmla="*/ 22 w 125"/>
                    <a:gd name="T7" fmla="*/ 96 h 126"/>
                    <a:gd name="T8" fmla="*/ 15 w 125"/>
                    <a:gd name="T9" fmla="*/ 20 h 126"/>
                    <a:gd name="T10" fmla="*/ 59 w 125"/>
                    <a:gd name="T11" fmla="*/ 89 h 126"/>
                    <a:gd name="T12" fmla="*/ 52 w 125"/>
                    <a:gd name="T13" fmla="*/ 33 h 126"/>
                    <a:gd name="T14" fmla="*/ 59 w 125"/>
                    <a:gd name="T15" fmla="*/ 8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5" h="126">
                      <a:moveTo>
                        <a:pt x="15" y="20"/>
                      </a:moveTo>
                      <a:cubicBezTo>
                        <a:pt x="21" y="24"/>
                        <a:pt x="29" y="16"/>
                        <a:pt x="31" y="11"/>
                      </a:cubicBezTo>
                      <a:cubicBezTo>
                        <a:pt x="71" y="0"/>
                        <a:pt x="125" y="29"/>
                        <a:pt x="121" y="66"/>
                      </a:cubicBezTo>
                      <a:cubicBezTo>
                        <a:pt x="117" y="98"/>
                        <a:pt x="52" y="126"/>
                        <a:pt x="22" y="96"/>
                      </a:cubicBezTo>
                      <a:cubicBezTo>
                        <a:pt x="0" y="71"/>
                        <a:pt x="2" y="48"/>
                        <a:pt x="15" y="20"/>
                      </a:cubicBezTo>
                      <a:close/>
                      <a:moveTo>
                        <a:pt x="59" y="89"/>
                      </a:moveTo>
                      <a:cubicBezTo>
                        <a:pt x="107" y="87"/>
                        <a:pt x="97" y="25"/>
                        <a:pt x="52" y="33"/>
                      </a:cubicBezTo>
                      <a:cubicBezTo>
                        <a:pt x="12" y="45"/>
                        <a:pt x="33" y="89"/>
                        <a:pt x="59" y="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Freeform 168"/>
                <p:cNvSpPr>
                  <a:spLocks noEditPoints="1"/>
                </p:cNvSpPr>
                <p:nvPr/>
              </p:nvSpPr>
              <p:spPr bwMode="auto">
                <a:xfrm>
                  <a:off x="3279775" y="2938463"/>
                  <a:ext cx="1079500" cy="1274763"/>
                </a:xfrm>
                <a:custGeom>
                  <a:avLst/>
                  <a:gdLst>
                    <a:gd name="T0" fmla="*/ 135 w 1672"/>
                    <a:gd name="T1" fmla="*/ 1706 h 1974"/>
                    <a:gd name="T2" fmla="*/ 50 w 1672"/>
                    <a:gd name="T3" fmla="*/ 803 h 1974"/>
                    <a:gd name="T4" fmla="*/ 162 w 1672"/>
                    <a:gd name="T5" fmla="*/ 588 h 1974"/>
                    <a:gd name="T6" fmla="*/ 1444 w 1672"/>
                    <a:gd name="T7" fmla="*/ 259 h 1974"/>
                    <a:gd name="T8" fmla="*/ 1329 w 1672"/>
                    <a:gd name="T9" fmla="*/ 783 h 1974"/>
                    <a:gd name="T10" fmla="*/ 785 w 1672"/>
                    <a:gd name="T11" fmla="*/ 826 h 1974"/>
                    <a:gd name="T12" fmla="*/ 231 w 1672"/>
                    <a:gd name="T13" fmla="*/ 780 h 1974"/>
                    <a:gd name="T14" fmla="*/ 720 w 1672"/>
                    <a:gd name="T15" fmla="*/ 1619 h 1974"/>
                    <a:gd name="T16" fmla="*/ 617 w 1672"/>
                    <a:gd name="T17" fmla="*/ 964 h 1974"/>
                    <a:gd name="T18" fmla="*/ 893 w 1672"/>
                    <a:gd name="T19" fmla="*/ 1068 h 1974"/>
                    <a:gd name="T20" fmla="*/ 1237 w 1672"/>
                    <a:gd name="T21" fmla="*/ 1038 h 1974"/>
                    <a:gd name="T22" fmla="*/ 909 w 1672"/>
                    <a:gd name="T23" fmla="*/ 1715 h 1974"/>
                    <a:gd name="T24" fmla="*/ 194 w 1672"/>
                    <a:gd name="T25" fmla="*/ 636 h 1974"/>
                    <a:gd name="T26" fmla="*/ 1118 w 1672"/>
                    <a:gd name="T27" fmla="*/ 34 h 1974"/>
                    <a:gd name="T28" fmla="*/ 1324 w 1672"/>
                    <a:gd name="T29" fmla="*/ 248 h 1974"/>
                    <a:gd name="T30" fmla="*/ 814 w 1672"/>
                    <a:gd name="T31" fmla="*/ 613 h 1974"/>
                    <a:gd name="T32" fmla="*/ 817 w 1672"/>
                    <a:gd name="T33" fmla="*/ 404 h 1974"/>
                    <a:gd name="T34" fmla="*/ 594 w 1672"/>
                    <a:gd name="T35" fmla="*/ 404 h 1974"/>
                    <a:gd name="T36" fmla="*/ 789 w 1672"/>
                    <a:gd name="T37" fmla="*/ 342 h 1974"/>
                    <a:gd name="T38" fmla="*/ 785 w 1672"/>
                    <a:gd name="T39" fmla="*/ 362 h 1974"/>
                    <a:gd name="T40" fmla="*/ 812 w 1672"/>
                    <a:gd name="T41" fmla="*/ 429 h 1974"/>
                    <a:gd name="T42" fmla="*/ 1572 w 1672"/>
                    <a:gd name="T43" fmla="*/ 604 h 1974"/>
                    <a:gd name="T44" fmla="*/ 259 w 1672"/>
                    <a:gd name="T45" fmla="*/ 702 h 1974"/>
                    <a:gd name="T46" fmla="*/ 1352 w 1672"/>
                    <a:gd name="T47" fmla="*/ 606 h 1974"/>
                    <a:gd name="T48" fmla="*/ 1306 w 1672"/>
                    <a:gd name="T49" fmla="*/ 723 h 1974"/>
                    <a:gd name="T50" fmla="*/ 1099 w 1672"/>
                    <a:gd name="T51" fmla="*/ 560 h 1974"/>
                    <a:gd name="T52" fmla="*/ 1384 w 1672"/>
                    <a:gd name="T53" fmla="*/ 769 h 1974"/>
                    <a:gd name="T54" fmla="*/ 1283 w 1672"/>
                    <a:gd name="T55" fmla="*/ 617 h 1974"/>
                    <a:gd name="T56" fmla="*/ 1184 w 1672"/>
                    <a:gd name="T57" fmla="*/ 576 h 1974"/>
                    <a:gd name="T58" fmla="*/ 589 w 1672"/>
                    <a:gd name="T59" fmla="*/ 1559 h 1974"/>
                    <a:gd name="T60" fmla="*/ 213 w 1672"/>
                    <a:gd name="T61" fmla="*/ 801 h 1974"/>
                    <a:gd name="T62" fmla="*/ 589 w 1672"/>
                    <a:gd name="T63" fmla="*/ 1559 h 1974"/>
                    <a:gd name="T64" fmla="*/ 449 w 1672"/>
                    <a:gd name="T65" fmla="*/ 1520 h 1974"/>
                    <a:gd name="T66" fmla="*/ 82 w 1672"/>
                    <a:gd name="T67" fmla="*/ 817 h 1974"/>
                    <a:gd name="T68" fmla="*/ 511 w 1672"/>
                    <a:gd name="T69" fmla="*/ 1506 h 1974"/>
                    <a:gd name="T70" fmla="*/ 911 w 1672"/>
                    <a:gd name="T71" fmla="*/ 1336 h 1974"/>
                    <a:gd name="T72" fmla="*/ 879 w 1672"/>
                    <a:gd name="T73" fmla="*/ 1240 h 1974"/>
                    <a:gd name="T74" fmla="*/ 835 w 1672"/>
                    <a:gd name="T75" fmla="*/ 1155 h 1974"/>
                    <a:gd name="T76" fmla="*/ 791 w 1672"/>
                    <a:gd name="T77" fmla="*/ 1070 h 1974"/>
                    <a:gd name="T78" fmla="*/ 766 w 1672"/>
                    <a:gd name="T79" fmla="*/ 1024 h 1974"/>
                    <a:gd name="T80" fmla="*/ 681 w 1672"/>
                    <a:gd name="T81" fmla="*/ 992 h 1974"/>
                    <a:gd name="T82" fmla="*/ 1170 w 1672"/>
                    <a:gd name="T83" fmla="*/ 996 h 1974"/>
                    <a:gd name="T84" fmla="*/ 968 w 1672"/>
                    <a:gd name="T85" fmla="*/ 1049 h 1974"/>
                    <a:gd name="T86" fmla="*/ 1152 w 1672"/>
                    <a:gd name="T87" fmla="*/ 1148 h 1974"/>
                    <a:gd name="T88" fmla="*/ 1159 w 1672"/>
                    <a:gd name="T89" fmla="*/ 1196 h 1974"/>
                    <a:gd name="T90" fmla="*/ 1021 w 1672"/>
                    <a:gd name="T91" fmla="*/ 1086 h 1974"/>
                    <a:gd name="T92" fmla="*/ 1143 w 1672"/>
                    <a:gd name="T93" fmla="*/ 1176 h 1974"/>
                    <a:gd name="T94" fmla="*/ 803 w 1672"/>
                    <a:gd name="T95" fmla="*/ 1437 h 1974"/>
                    <a:gd name="T96" fmla="*/ 1067 w 1672"/>
                    <a:gd name="T97" fmla="*/ 1453 h 1974"/>
                    <a:gd name="T98" fmla="*/ 1042 w 1672"/>
                    <a:gd name="T99" fmla="*/ 1453 h 1974"/>
                    <a:gd name="T100" fmla="*/ 973 w 1672"/>
                    <a:gd name="T101" fmla="*/ 1470 h 1974"/>
                    <a:gd name="T102" fmla="*/ 913 w 1672"/>
                    <a:gd name="T103" fmla="*/ 1472 h 1974"/>
                    <a:gd name="T104" fmla="*/ 936 w 1672"/>
                    <a:gd name="T105" fmla="*/ 1470 h 1974"/>
                    <a:gd name="T106" fmla="*/ 948 w 1672"/>
                    <a:gd name="T107" fmla="*/ 1692 h 1974"/>
                    <a:gd name="T108" fmla="*/ 403 w 1672"/>
                    <a:gd name="T109" fmla="*/ 1552 h 1974"/>
                    <a:gd name="T110" fmla="*/ 525 w 1672"/>
                    <a:gd name="T111" fmla="*/ 1532 h 1974"/>
                    <a:gd name="T112" fmla="*/ 500 w 1672"/>
                    <a:gd name="T113" fmla="*/ 1715 h 1974"/>
                    <a:gd name="T114" fmla="*/ 84 w 1672"/>
                    <a:gd name="T115" fmla="*/ 1773 h 1974"/>
                    <a:gd name="T116" fmla="*/ 975 w 1672"/>
                    <a:gd name="T117" fmla="*/ 1823 h 1974"/>
                    <a:gd name="T118" fmla="*/ 311 w 1672"/>
                    <a:gd name="T119" fmla="*/ 1644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672" h="1974">
                      <a:moveTo>
                        <a:pt x="909" y="1715"/>
                      </a:moveTo>
                      <a:cubicBezTo>
                        <a:pt x="941" y="1755"/>
                        <a:pt x="1005" y="1780"/>
                        <a:pt x="998" y="1844"/>
                      </a:cubicBezTo>
                      <a:cubicBezTo>
                        <a:pt x="918" y="1889"/>
                        <a:pt x="831" y="1928"/>
                        <a:pt x="723" y="1945"/>
                      </a:cubicBezTo>
                      <a:cubicBezTo>
                        <a:pt x="514" y="1966"/>
                        <a:pt x="296" y="1974"/>
                        <a:pt x="114" y="1897"/>
                      </a:cubicBezTo>
                      <a:cubicBezTo>
                        <a:pt x="73" y="1893"/>
                        <a:pt x="61" y="1861"/>
                        <a:pt x="29" y="1849"/>
                      </a:cubicBezTo>
                      <a:cubicBezTo>
                        <a:pt x="9" y="1812"/>
                        <a:pt x="58" y="1783"/>
                        <a:pt x="84" y="1754"/>
                      </a:cubicBezTo>
                      <a:cubicBezTo>
                        <a:pt x="100" y="1737"/>
                        <a:pt x="111" y="1722"/>
                        <a:pt x="135" y="1706"/>
                      </a:cubicBezTo>
                      <a:cubicBezTo>
                        <a:pt x="171" y="1681"/>
                        <a:pt x="221" y="1655"/>
                        <a:pt x="263" y="1637"/>
                      </a:cubicBezTo>
                      <a:cubicBezTo>
                        <a:pt x="274" y="1633"/>
                        <a:pt x="286" y="1633"/>
                        <a:pt x="295" y="1628"/>
                      </a:cubicBezTo>
                      <a:cubicBezTo>
                        <a:pt x="306" y="1623"/>
                        <a:pt x="313" y="1612"/>
                        <a:pt x="325" y="1612"/>
                      </a:cubicBezTo>
                      <a:cubicBezTo>
                        <a:pt x="330" y="1571"/>
                        <a:pt x="359" y="1546"/>
                        <a:pt x="399" y="1534"/>
                      </a:cubicBezTo>
                      <a:cubicBezTo>
                        <a:pt x="340" y="1391"/>
                        <a:pt x="267" y="1249"/>
                        <a:pt x="201" y="1102"/>
                      </a:cubicBezTo>
                      <a:cubicBezTo>
                        <a:pt x="169" y="1029"/>
                        <a:pt x="128" y="961"/>
                        <a:pt x="93" y="888"/>
                      </a:cubicBezTo>
                      <a:cubicBezTo>
                        <a:pt x="80" y="860"/>
                        <a:pt x="68" y="826"/>
                        <a:pt x="50" y="803"/>
                      </a:cubicBezTo>
                      <a:cubicBezTo>
                        <a:pt x="44" y="797"/>
                        <a:pt x="47" y="800"/>
                        <a:pt x="43" y="792"/>
                      </a:cubicBezTo>
                      <a:cubicBezTo>
                        <a:pt x="38" y="783"/>
                        <a:pt x="26" y="777"/>
                        <a:pt x="22" y="769"/>
                      </a:cubicBezTo>
                      <a:cubicBezTo>
                        <a:pt x="19" y="764"/>
                        <a:pt x="17" y="748"/>
                        <a:pt x="13" y="735"/>
                      </a:cubicBezTo>
                      <a:cubicBezTo>
                        <a:pt x="3" y="702"/>
                        <a:pt x="0" y="674"/>
                        <a:pt x="17" y="640"/>
                      </a:cubicBezTo>
                      <a:cubicBezTo>
                        <a:pt x="25" y="631"/>
                        <a:pt x="36" y="624"/>
                        <a:pt x="43" y="613"/>
                      </a:cubicBezTo>
                      <a:cubicBezTo>
                        <a:pt x="71" y="597"/>
                        <a:pt x="102" y="588"/>
                        <a:pt x="132" y="581"/>
                      </a:cubicBezTo>
                      <a:cubicBezTo>
                        <a:pt x="141" y="584"/>
                        <a:pt x="154" y="583"/>
                        <a:pt x="162" y="588"/>
                      </a:cubicBezTo>
                      <a:cubicBezTo>
                        <a:pt x="224" y="546"/>
                        <a:pt x="280" y="521"/>
                        <a:pt x="353" y="491"/>
                      </a:cubicBezTo>
                      <a:cubicBezTo>
                        <a:pt x="521" y="403"/>
                        <a:pt x="716" y="341"/>
                        <a:pt x="872" y="241"/>
                      </a:cubicBezTo>
                      <a:cubicBezTo>
                        <a:pt x="873" y="189"/>
                        <a:pt x="859" y="123"/>
                        <a:pt x="874" y="80"/>
                      </a:cubicBezTo>
                      <a:cubicBezTo>
                        <a:pt x="908" y="46"/>
                        <a:pt x="981" y="30"/>
                        <a:pt x="1028" y="16"/>
                      </a:cubicBezTo>
                      <a:cubicBezTo>
                        <a:pt x="1067" y="4"/>
                        <a:pt x="1102" y="0"/>
                        <a:pt x="1138" y="22"/>
                      </a:cubicBezTo>
                      <a:cubicBezTo>
                        <a:pt x="1188" y="80"/>
                        <a:pt x="1232" y="145"/>
                        <a:pt x="1276" y="209"/>
                      </a:cubicBezTo>
                      <a:cubicBezTo>
                        <a:pt x="1332" y="232"/>
                        <a:pt x="1391" y="236"/>
                        <a:pt x="1444" y="259"/>
                      </a:cubicBezTo>
                      <a:cubicBezTo>
                        <a:pt x="1455" y="264"/>
                        <a:pt x="1464" y="276"/>
                        <a:pt x="1476" y="282"/>
                      </a:cubicBezTo>
                      <a:cubicBezTo>
                        <a:pt x="1550" y="316"/>
                        <a:pt x="1611" y="377"/>
                        <a:pt x="1667" y="431"/>
                      </a:cubicBezTo>
                      <a:cubicBezTo>
                        <a:pt x="1660" y="451"/>
                        <a:pt x="1672" y="483"/>
                        <a:pt x="1664" y="509"/>
                      </a:cubicBezTo>
                      <a:cubicBezTo>
                        <a:pt x="1653" y="552"/>
                        <a:pt x="1612" y="588"/>
                        <a:pt x="1579" y="624"/>
                      </a:cubicBezTo>
                      <a:cubicBezTo>
                        <a:pt x="1543" y="663"/>
                        <a:pt x="1517" y="682"/>
                        <a:pt x="1471" y="709"/>
                      </a:cubicBezTo>
                      <a:cubicBezTo>
                        <a:pt x="1451" y="721"/>
                        <a:pt x="1435" y="737"/>
                        <a:pt x="1409" y="741"/>
                      </a:cubicBezTo>
                      <a:cubicBezTo>
                        <a:pt x="1417" y="795"/>
                        <a:pt x="1373" y="796"/>
                        <a:pt x="1329" y="783"/>
                      </a:cubicBezTo>
                      <a:cubicBezTo>
                        <a:pt x="1310" y="803"/>
                        <a:pt x="1309" y="840"/>
                        <a:pt x="1281" y="849"/>
                      </a:cubicBezTo>
                      <a:cubicBezTo>
                        <a:pt x="1256" y="857"/>
                        <a:pt x="1231" y="839"/>
                        <a:pt x="1205" y="831"/>
                      </a:cubicBezTo>
                      <a:cubicBezTo>
                        <a:pt x="1172" y="831"/>
                        <a:pt x="1139" y="854"/>
                        <a:pt x="1104" y="863"/>
                      </a:cubicBezTo>
                      <a:cubicBezTo>
                        <a:pt x="1102" y="863"/>
                        <a:pt x="1099" y="865"/>
                        <a:pt x="1099" y="865"/>
                      </a:cubicBezTo>
                      <a:cubicBezTo>
                        <a:pt x="1028" y="868"/>
                        <a:pt x="938" y="881"/>
                        <a:pt x="849" y="879"/>
                      </a:cubicBezTo>
                      <a:cubicBezTo>
                        <a:pt x="831" y="866"/>
                        <a:pt x="797" y="870"/>
                        <a:pt x="782" y="854"/>
                      </a:cubicBezTo>
                      <a:cubicBezTo>
                        <a:pt x="782" y="840"/>
                        <a:pt x="779" y="836"/>
                        <a:pt x="785" y="826"/>
                      </a:cubicBezTo>
                      <a:cubicBezTo>
                        <a:pt x="758" y="711"/>
                        <a:pt x="797" y="588"/>
                        <a:pt x="831" y="493"/>
                      </a:cubicBezTo>
                      <a:cubicBezTo>
                        <a:pt x="819" y="492"/>
                        <a:pt x="800" y="504"/>
                        <a:pt x="791" y="514"/>
                      </a:cubicBezTo>
                      <a:cubicBezTo>
                        <a:pt x="765" y="523"/>
                        <a:pt x="737" y="530"/>
                        <a:pt x="711" y="539"/>
                      </a:cubicBezTo>
                      <a:cubicBezTo>
                        <a:pt x="639" y="565"/>
                        <a:pt x="556" y="603"/>
                        <a:pt x="484" y="638"/>
                      </a:cubicBezTo>
                      <a:cubicBezTo>
                        <a:pt x="451" y="654"/>
                        <a:pt x="415" y="666"/>
                        <a:pt x="383" y="682"/>
                      </a:cubicBezTo>
                      <a:cubicBezTo>
                        <a:pt x="346" y="700"/>
                        <a:pt x="314" y="718"/>
                        <a:pt x="279" y="739"/>
                      </a:cubicBezTo>
                      <a:cubicBezTo>
                        <a:pt x="259" y="751"/>
                        <a:pt x="245" y="762"/>
                        <a:pt x="231" y="780"/>
                      </a:cubicBezTo>
                      <a:cubicBezTo>
                        <a:pt x="259" y="894"/>
                        <a:pt x="326" y="988"/>
                        <a:pt x="369" y="1095"/>
                      </a:cubicBezTo>
                      <a:cubicBezTo>
                        <a:pt x="389" y="1134"/>
                        <a:pt x="405" y="1173"/>
                        <a:pt x="426" y="1212"/>
                      </a:cubicBezTo>
                      <a:cubicBezTo>
                        <a:pt x="433" y="1224"/>
                        <a:pt x="442" y="1234"/>
                        <a:pt x="449" y="1247"/>
                      </a:cubicBezTo>
                      <a:cubicBezTo>
                        <a:pt x="481" y="1300"/>
                        <a:pt x="503" y="1357"/>
                        <a:pt x="537" y="1407"/>
                      </a:cubicBezTo>
                      <a:cubicBezTo>
                        <a:pt x="549" y="1427"/>
                        <a:pt x="558" y="1447"/>
                        <a:pt x="569" y="1467"/>
                      </a:cubicBezTo>
                      <a:cubicBezTo>
                        <a:pt x="576" y="1480"/>
                        <a:pt x="592" y="1492"/>
                        <a:pt x="589" y="1511"/>
                      </a:cubicBezTo>
                      <a:cubicBezTo>
                        <a:pt x="641" y="1551"/>
                        <a:pt x="716" y="1558"/>
                        <a:pt x="720" y="1619"/>
                      </a:cubicBezTo>
                      <a:cubicBezTo>
                        <a:pt x="750" y="1641"/>
                        <a:pt x="785" y="1645"/>
                        <a:pt x="819" y="1656"/>
                      </a:cubicBezTo>
                      <a:cubicBezTo>
                        <a:pt x="798" y="1534"/>
                        <a:pt x="789" y="1437"/>
                        <a:pt x="762" y="1318"/>
                      </a:cubicBezTo>
                      <a:cubicBezTo>
                        <a:pt x="761" y="1308"/>
                        <a:pt x="770" y="1308"/>
                        <a:pt x="773" y="1302"/>
                      </a:cubicBezTo>
                      <a:cubicBezTo>
                        <a:pt x="738" y="1247"/>
                        <a:pt x="701" y="1165"/>
                        <a:pt x="667" y="1091"/>
                      </a:cubicBezTo>
                      <a:cubicBezTo>
                        <a:pt x="660" y="1075"/>
                        <a:pt x="649" y="1059"/>
                        <a:pt x="644" y="1045"/>
                      </a:cubicBezTo>
                      <a:cubicBezTo>
                        <a:pt x="640" y="1030"/>
                        <a:pt x="639" y="1010"/>
                        <a:pt x="631" y="992"/>
                      </a:cubicBezTo>
                      <a:cubicBezTo>
                        <a:pt x="627" y="983"/>
                        <a:pt x="621" y="975"/>
                        <a:pt x="617" y="964"/>
                      </a:cubicBezTo>
                      <a:cubicBezTo>
                        <a:pt x="611" y="950"/>
                        <a:pt x="595" y="922"/>
                        <a:pt x="596" y="904"/>
                      </a:cubicBezTo>
                      <a:cubicBezTo>
                        <a:pt x="599" y="875"/>
                        <a:pt x="664" y="837"/>
                        <a:pt x="697" y="842"/>
                      </a:cubicBezTo>
                      <a:cubicBezTo>
                        <a:pt x="702" y="846"/>
                        <a:pt x="708" y="858"/>
                        <a:pt x="702" y="865"/>
                      </a:cubicBezTo>
                      <a:cubicBezTo>
                        <a:pt x="738" y="931"/>
                        <a:pt x="770" y="1001"/>
                        <a:pt x="805" y="1068"/>
                      </a:cubicBezTo>
                      <a:cubicBezTo>
                        <a:pt x="832" y="1113"/>
                        <a:pt x="861" y="1165"/>
                        <a:pt x="883" y="1217"/>
                      </a:cubicBezTo>
                      <a:cubicBezTo>
                        <a:pt x="890" y="1232"/>
                        <a:pt x="894" y="1257"/>
                        <a:pt x="913" y="1258"/>
                      </a:cubicBezTo>
                      <a:cubicBezTo>
                        <a:pt x="907" y="1196"/>
                        <a:pt x="911" y="1120"/>
                        <a:pt x="893" y="1068"/>
                      </a:cubicBezTo>
                      <a:cubicBezTo>
                        <a:pt x="910" y="1039"/>
                        <a:pt x="938" y="991"/>
                        <a:pt x="934" y="948"/>
                      </a:cubicBezTo>
                      <a:cubicBezTo>
                        <a:pt x="961" y="941"/>
                        <a:pt x="971" y="975"/>
                        <a:pt x="982" y="992"/>
                      </a:cubicBezTo>
                      <a:cubicBezTo>
                        <a:pt x="1001" y="1019"/>
                        <a:pt x="1017" y="1045"/>
                        <a:pt x="1046" y="1061"/>
                      </a:cubicBezTo>
                      <a:cubicBezTo>
                        <a:pt x="1040" y="1104"/>
                        <a:pt x="1052" y="1143"/>
                        <a:pt x="1049" y="1185"/>
                      </a:cubicBezTo>
                      <a:cubicBezTo>
                        <a:pt x="1071" y="1110"/>
                        <a:pt x="1103" y="1036"/>
                        <a:pt x="1127" y="971"/>
                      </a:cubicBezTo>
                      <a:cubicBezTo>
                        <a:pt x="1144" y="958"/>
                        <a:pt x="1180" y="973"/>
                        <a:pt x="1196" y="983"/>
                      </a:cubicBezTo>
                      <a:cubicBezTo>
                        <a:pt x="1189" y="1016"/>
                        <a:pt x="1216" y="1025"/>
                        <a:pt x="1237" y="1038"/>
                      </a:cubicBezTo>
                      <a:cubicBezTo>
                        <a:pt x="1239" y="1100"/>
                        <a:pt x="1188" y="1142"/>
                        <a:pt x="1207" y="1203"/>
                      </a:cubicBezTo>
                      <a:cubicBezTo>
                        <a:pt x="1204" y="1239"/>
                        <a:pt x="1153" y="1253"/>
                        <a:pt x="1154" y="1212"/>
                      </a:cubicBezTo>
                      <a:cubicBezTo>
                        <a:pt x="1146" y="1238"/>
                        <a:pt x="1139" y="1266"/>
                        <a:pt x="1125" y="1286"/>
                      </a:cubicBezTo>
                      <a:cubicBezTo>
                        <a:pt x="1153" y="1303"/>
                        <a:pt x="1123" y="1357"/>
                        <a:pt x="1120" y="1391"/>
                      </a:cubicBezTo>
                      <a:cubicBezTo>
                        <a:pt x="1117" y="1416"/>
                        <a:pt x="1121" y="1442"/>
                        <a:pt x="1120" y="1467"/>
                      </a:cubicBezTo>
                      <a:cubicBezTo>
                        <a:pt x="1115" y="1543"/>
                        <a:pt x="1104" y="1618"/>
                        <a:pt x="1097" y="1679"/>
                      </a:cubicBezTo>
                      <a:cubicBezTo>
                        <a:pt x="1049" y="1716"/>
                        <a:pt x="965" y="1721"/>
                        <a:pt x="909" y="1715"/>
                      </a:cubicBezTo>
                      <a:close/>
                      <a:moveTo>
                        <a:pt x="27" y="693"/>
                      </a:moveTo>
                      <a:cubicBezTo>
                        <a:pt x="23" y="709"/>
                        <a:pt x="42" y="754"/>
                        <a:pt x="50" y="762"/>
                      </a:cubicBezTo>
                      <a:cubicBezTo>
                        <a:pt x="52" y="765"/>
                        <a:pt x="69" y="778"/>
                        <a:pt x="77" y="783"/>
                      </a:cubicBezTo>
                      <a:cubicBezTo>
                        <a:pt x="132" y="816"/>
                        <a:pt x="213" y="776"/>
                        <a:pt x="215" y="732"/>
                      </a:cubicBezTo>
                      <a:cubicBezTo>
                        <a:pt x="217" y="732"/>
                        <a:pt x="220" y="732"/>
                        <a:pt x="222" y="732"/>
                      </a:cubicBezTo>
                      <a:cubicBezTo>
                        <a:pt x="224" y="724"/>
                        <a:pt x="220" y="700"/>
                        <a:pt x="220" y="700"/>
                      </a:cubicBezTo>
                      <a:cubicBezTo>
                        <a:pt x="224" y="672"/>
                        <a:pt x="208" y="660"/>
                        <a:pt x="194" y="636"/>
                      </a:cubicBezTo>
                      <a:cubicBezTo>
                        <a:pt x="175" y="626"/>
                        <a:pt x="149" y="625"/>
                        <a:pt x="121" y="613"/>
                      </a:cubicBezTo>
                      <a:cubicBezTo>
                        <a:pt x="84" y="615"/>
                        <a:pt x="41" y="636"/>
                        <a:pt x="31" y="670"/>
                      </a:cubicBezTo>
                      <a:cubicBezTo>
                        <a:pt x="34" y="670"/>
                        <a:pt x="37" y="671"/>
                        <a:pt x="36" y="675"/>
                      </a:cubicBezTo>
                      <a:cubicBezTo>
                        <a:pt x="33" y="675"/>
                        <a:pt x="31" y="676"/>
                        <a:pt x="29" y="677"/>
                      </a:cubicBezTo>
                      <a:cubicBezTo>
                        <a:pt x="35" y="686"/>
                        <a:pt x="27" y="691"/>
                        <a:pt x="27" y="693"/>
                      </a:cubicBezTo>
                      <a:close/>
                      <a:moveTo>
                        <a:pt x="1170" y="91"/>
                      </a:moveTo>
                      <a:cubicBezTo>
                        <a:pt x="1153" y="70"/>
                        <a:pt x="1141" y="47"/>
                        <a:pt x="1118" y="34"/>
                      </a:cubicBezTo>
                      <a:cubicBezTo>
                        <a:pt x="1082" y="14"/>
                        <a:pt x="1052" y="30"/>
                        <a:pt x="1019" y="41"/>
                      </a:cubicBezTo>
                      <a:cubicBezTo>
                        <a:pt x="951" y="64"/>
                        <a:pt x="884" y="69"/>
                        <a:pt x="883" y="149"/>
                      </a:cubicBezTo>
                      <a:cubicBezTo>
                        <a:pt x="883" y="210"/>
                        <a:pt x="903" y="286"/>
                        <a:pt x="904" y="342"/>
                      </a:cubicBezTo>
                      <a:cubicBezTo>
                        <a:pt x="972" y="243"/>
                        <a:pt x="1099" y="215"/>
                        <a:pt x="1244" y="199"/>
                      </a:cubicBezTo>
                      <a:cubicBezTo>
                        <a:pt x="1227" y="161"/>
                        <a:pt x="1196" y="122"/>
                        <a:pt x="1170" y="91"/>
                      </a:cubicBezTo>
                      <a:close/>
                      <a:moveTo>
                        <a:pt x="1359" y="252"/>
                      </a:moveTo>
                      <a:cubicBezTo>
                        <a:pt x="1348" y="250"/>
                        <a:pt x="1336" y="251"/>
                        <a:pt x="1324" y="248"/>
                      </a:cubicBezTo>
                      <a:cubicBezTo>
                        <a:pt x="1293" y="238"/>
                        <a:pt x="1258" y="222"/>
                        <a:pt x="1228" y="222"/>
                      </a:cubicBezTo>
                      <a:cubicBezTo>
                        <a:pt x="1180" y="223"/>
                        <a:pt x="1123" y="236"/>
                        <a:pt x="1083" y="248"/>
                      </a:cubicBezTo>
                      <a:cubicBezTo>
                        <a:pt x="1027" y="264"/>
                        <a:pt x="975" y="297"/>
                        <a:pt x="941" y="333"/>
                      </a:cubicBezTo>
                      <a:cubicBezTo>
                        <a:pt x="934" y="340"/>
                        <a:pt x="925" y="345"/>
                        <a:pt x="920" y="351"/>
                      </a:cubicBezTo>
                      <a:cubicBezTo>
                        <a:pt x="891" y="383"/>
                        <a:pt x="883" y="428"/>
                        <a:pt x="865" y="470"/>
                      </a:cubicBezTo>
                      <a:cubicBezTo>
                        <a:pt x="855" y="495"/>
                        <a:pt x="840" y="518"/>
                        <a:pt x="831" y="544"/>
                      </a:cubicBezTo>
                      <a:cubicBezTo>
                        <a:pt x="823" y="566"/>
                        <a:pt x="820" y="591"/>
                        <a:pt x="814" y="613"/>
                      </a:cubicBezTo>
                      <a:cubicBezTo>
                        <a:pt x="799" y="673"/>
                        <a:pt x="788" y="733"/>
                        <a:pt x="798" y="808"/>
                      </a:cubicBezTo>
                      <a:cubicBezTo>
                        <a:pt x="796" y="791"/>
                        <a:pt x="809" y="788"/>
                        <a:pt x="810" y="774"/>
                      </a:cubicBezTo>
                      <a:cubicBezTo>
                        <a:pt x="857" y="734"/>
                        <a:pt x="891" y="683"/>
                        <a:pt x="943" y="640"/>
                      </a:cubicBezTo>
                      <a:cubicBezTo>
                        <a:pt x="991" y="601"/>
                        <a:pt x="1047" y="570"/>
                        <a:pt x="1106" y="537"/>
                      </a:cubicBezTo>
                      <a:cubicBezTo>
                        <a:pt x="1255" y="455"/>
                        <a:pt x="1440" y="385"/>
                        <a:pt x="1621" y="415"/>
                      </a:cubicBezTo>
                      <a:cubicBezTo>
                        <a:pt x="1555" y="343"/>
                        <a:pt x="1471" y="279"/>
                        <a:pt x="1359" y="252"/>
                      </a:cubicBezTo>
                      <a:close/>
                      <a:moveTo>
                        <a:pt x="817" y="404"/>
                      </a:moveTo>
                      <a:cubicBezTo>
                        <a:pt x="837" y="414"/>
                        <a:pt x="832" y="422"/>
                        <a:pt x="856" y="429"/>
                      </a:cubicBezTo>
                      <a:cubicBezTo>
                        <a:pt x="864" y="420"/>
                        <a:pt x="862" y="410"/>
                        <a:pt x="867" y="401"/>
                      </a:cubicBezTo>
                      <a:cubicBezTo>
                        <a:pt x="823" y="382"/>
                        <a:pt x="825" y="316"/>
                        <a:pt x="883" y="312"/>
                      </a:cubicBezTo>
                      <a:cubicBezTo>
                        <a:pt x="879" y="299"/>
                        <a:pt x="883" y="283"/>
                        <a:pt x="876" y="277"/>
                      </a:cubicBezTo>
                      <a:cubicBezTo>
                        <a:pt x="821" y="290"/>
                        <a:pt x="798" y="341"/>
                        <a:pt x="817" y="404"/>
                      </a:cubicBezTo>
                      <a:close/>
                      <a:moveTo>
                        <a:pt x="649" y="372"/>
                      </a:moveTo>
                      <a:cubicBezTo>
                        <a:pt x="630" y="381"/>
                        <a:pt x="614" y="395"/>
                        <a:pt x="594" y="404"/>
                      </a:cubicBezTo>
                      <a:cubicBezTo>
                        <a:pt x="453" y="466"/>
                        <a:pt x="311" y="521"/>
                        <a:pt x="183" y="594"/>
                      </a:cubicBezTo>
                      <a:cubicBezTo>
                        <a:pt x="191" y="593"/>
                        <a:pt x="186" y="607"/>
                        <a:pt x="201" y="606"/>
                      </a:cubicBezTo>
                      <a:cubicBezTo>
                        <a:pt x="208" y="606"/>
                        <a:pt x="219" y="594"/>
                        <a:pt x="226" y="590"/>
                      </a:cubicBezTo>
                      <a:cubicBezTo>
                        <a:pt x="250" y="576"/>
                        <a:pt x="291" y="556"/>
                        <a:pt x="311" y="546"/>
                      </a:cubicBezTo>
                      <a:cubicBezTo>
                        <a:pt x="347" y="530"/>
                        <a:pt x="386" y="515"/>
                        <a:pt x="424" y="498"/>
                      </a:cubicBezTo>
                      <a:cubicBezTo>
                        <a:pt x="484" y="471"/>
                        <a:pt x="550" y="450"/>
                        <a:pt x="605" y="424"/>
                      </a:cubicBezTo>
                      <a:cubicBezTo>
                        <a:pt x="669" y="395"/>
                        <a:pt x="730" y="367"/>
                        <a:pt x="789" y="342"/>
                      </a:cubicBezTo>
                      <a:cubicBezTo>
                        <a:pt x="791" y="328"/>
                        <a:pt x="805" y="315"/>
                        <a:pt x="801" y="303"/>
                      </a:cubicBezTo>
                      <a:cubicBezTo>
                        <a:pt x="755" y="335"/>
                        <a:pt x="699" y="346"/>
                        <a:pt x="649" y="372"/>
                      </a:cubicBezTo>
                      <a:close/>
                      <a:moveTo>
                        <a:pt x="879" y="381"/>
                      </a:moveTo>
                      <a:cubicBezTo>
                        <a:pt x="887" y="364"/>
                        <a:pt x="894" y="345"/>
                        <a:pt x="881" y="330"/>
                      </a:cubicBezTo>
                      <a:cubicBezTo>
                        <a:pt x="864" y="336"/>
                        <a:pt x="856" y="371"/>
                        <a:pt x="879" y="381"/>
                      </a:cubicBezTo>
                      <a:close/>
                      <a:moveTo>
                        <a:pt x="787" y="388"/>
                      </a:moveTo>
                      <a:cubicBezTo>
                        <a:pt x="790" y="378"/>
                        <a:pt x="783" y="374"/>
                        <a:pt x="785" y="362"/>
                      </a:cubicBezTo>
                      <a:cubicBezTo>
                        <a:pt x="783" y="362"/>
                        <a:pt x="782" y="362"/>
                        <a:pt x="780" y="362"/>
                      </a:cubicBezTo>
                      <a:cubicBezTo>
                        <a:pt x="700" y="399"/>
                        <a:pt x="629" y="439"/>
                        <a:pt x="543" y="466"/>
                      </a:cubicBezTo>
                      <a:cubicBezTo>
                        <a:pt x="522" y="482"/>
                        <a:pt x="490" y="490"/>
                        <a:pt x="458" y="503"/>
                      </a:cubicBezTo>
                      <a:cubicBezTo>
                        <a:pt x="432" y="513"/>
                        <a:pt x="405" y="530"/>
                        <a:pt x="376" y="542"/>
                      </a:cubicBezTo>
                      <a:cubicBezTo>
                        <a:pt x="334" y="559"/>
                        <a:pt x="278" y="581"/>
                        <a:pt x="240" y="601"/>
                      </a:cubicBezTo>
                      <a:cubicBezTo>
                        <a:pt x="198" y="624"/>
                        <a:pt x="251" y="654"/>
                        <a:pt x="254" y="684"/>
                      </a:cubicBezTo>
                      <a:cubicBezTo>
                        <a:pt x="440" y="594"/>
                        <a:pt x="638" y="531"/>
                        <a:pt x="812" y="429"/>
                      </a:cubicBezTo>
                      <a:cubicBezTo>
                        <a:pt x="798" y="427"/>
                        <a:pt x="800" y="397"/>
                        <a:pt x="787" y="388"/>
                      </a:cubicBezTo>
                      <a:close/>
                      <a:moveTo>
                        <a:pt x="1572" y="604"/>
                      </a:moveTo>
                      <a:cubicBezTo>
                        <a:pt x="1614" y="557"/>
                        <a:pt x="1658" y="510"/>
                        <a:pt x="1637" y="445"/>
                      </a:cubicBezTo>
                      <a:cubicBezTo>
                        <a:pt x="1624" y="437"/>
                        <a:pt x="1614" y="431"/>
                        <a:pt x="1598" y="429"/>
                      </a:cubicBezTo>
                      <a:cubicBezTo>
                        <a:pt x="1502" y="415"/>
                        <a:pt x="1393" y="440"/>
                        <a:pt x="1324" y="461"/>
                      </a:cubicBezTo>
                      <a:cubicBezTo>
                        <a:pt x="1346" y="559"/>
                        <a:pt x="1397" y="634"/>
                        <a:pt x="1407" y="723"/>
                      </a:cubicBezTo>
                      <a:cubicBezTo>
                        <a:pt x="1472" y="688"/>
                        <a:pt x="1525" y="657"/>
                        <a:pt x="1572" y="604"/>
                      </a:cubicBezTo>
                      <a:close/>
                      <a:moveTo>
                        <a:pt x="828" y="452"/>
                      </a:moveTo>
                      <a:cubicBezTo>
                        <a:pt x="830" y="452"/>
                        <a:pt x="831" y="450"/>
                        <a:pt x="828" y="450"/>
                      </a:cubicBezTo>
                      <a:cubicBezTo>
                        <a:pt x="817" y="458"/>
                        <a:pt x="800" y="461"/>
                        <a:pt x="789" y="463"/>
                      </a:cubicBezTo>
                      <a:cubicBezTo>
                        <a:pt x="749" y="474"/>
                        <a:pt x="701" y="519"/>
                        <a:pt x="663" y="530"/>
                      </a:cubicBezTo>
                      <a:cubicBezTo>
                        <a:pt x="621" y="543"/>
                        <a:pt x="585" y="561"/>
                        <a:pt x="546" y="578"/>
                      </a:cubicBezTo>
                      <a:cubicBezTo>
                        <a:pt x="501" y="598"/>
                        <a:pt x="452" y="616"/>
                        <a:pt x="415" y="633"/>
                      </a:cubicBezTo>
                      <a:cubicBezTo>
                        <a:pt x="363" y="658"/>
                        <a:pt x="306" y="671"/>
                        <a:pt x="259" y="702"/>
                      </a:cubicBezTo>
                      <a:cubicBezTo>
                        <a:pt x="260" y="710"/>
                        <a:pt x="265" y="719"/>
                        <a:pt x="256" y="730"/>
                      </a:cubicBezTo>
                      <a:cubicBezTo>
                        <a:pt x="346" y="673"/>
                        <a:pt x="444" y="633"/>
                        <a:pt x="543" y="592"/>
                      </a:cubicBezTo>
                      <a:cubicBezTo>
                        <a:pt x="606" y="566"/>
                        <a:pt x="664" y="530"/>
                        <a:pt x="734" y="516"/>
                      </a:cubicBezTo>
                      <a:cubicBezTo>
                        <a:pt x="771" y="497"/>
                        <a:pt x="810" y="479"/>
                        <a:pt x="847" y="459"/>
                      </a:cubicBezTo>
                      <a:cubicBezTo>
                        <a:pt x="845" y="451"/>
                        <a:pt x="833" y="460"/>
                        <a:pt x="828" y="452"/>
                      </a:cubicBezTo>
                      <a:close/>
                      <a:moveTo>
                        <a:pt x="1386" y="702"/>
                      </a:moveTo>
                      <a:cubicBezTo>
                        <a:pt x="1381" y="674"/>
                        <a:pt x="1366" y="640"/>
                        <a:pt x="1352" y="606"/>
                      </a:cubicBezTo>
                      <a:cubicBezTo>
                        <a:pt x="1347" y="594"/>
                        <a:pt x="1347" y="580"/>
                        <a:pt x="1343" y="567"/>
                      </a:cubicBezTo>
                      <a:cubicBezTo>
                        <a:pt x="1337" y="550"/>
                        <a:pt x="1325" y="535"/>
                        <a:pt x="1320" y="521"/>
                      </a:cubicBezTo>
                      <a:cubicBezTo>
                        <a:pt x="1312" y="500"/>
                        <a:pt x="1312" y="483"/>
                        <a:pt x="1295" y="473"/>
                      </a:cubicBezTo>
                      <a:cubicBezTo>
                        <a:pt x="1284" y="477"/>
                        <a:pt x="1270" y="478"/>
                        <a:pt x="1265" y="486"/>
                      </a:cubicBezTo>
                      <a:cubicBezTo>
                        <a:pt x="1276" y="539"/>
                        <a:pt x="1313" y="609"/>
                        <a:pt x="1338" y="668"/>
                      </a:cubicBezTo>
                      <a:cubicBezTo>
                        <a:pt x="1346" y="686"/>
                        <a:pt x="1346" y="701"/>
                        <a:pt x="1345" y="712"/>
                      </a:cubicBezTo>
                      <a:cubicBezTo>
                        <a:pt x="1341" y="728"/>
                        <a:pt x="1320" y="736"/>
                        <a:pt x="1306" y="723"/>
                      </a:cubicBezTo>
                      <a:cubicBezTo>
                        <a:pt x="1278" y="641"/>
                        <a:pt x="1238" y="583"/>
                        <a:pt x="1205" y="509"/>
                      </a:cubicBezTo>
                      <a:cubicBezTo>
                        <a:pt x="1197" y="510"/>
                        <a:pt x="1191" y="514"/>
                        <a:pt x="1187" y="519"/>
                      </a:cubicBezTo>
                      <a:cubicBezTo>
                        <a:pt x="1196" y="562"/>
                        <a:pt x="1221" y="607"/>
                        <a:pt x="1242" y="652"/>
                      </a:cubicBezTo>
                      <a:cubicBezTo>
                        <a:pt x="1256" y="684"/>
                        <a:pt x="1278" y="725"/>
                        <a:pt x="1258" y="757"/>
                      </a:cubicBezTo>
                      <a:cubicBezTo>
                        <a:pt x="1230" y="763"/>
                        <a:pt x="1204" y="721"/>
                        <a:pt x="1193" y="700"/>
                      </a:cubicBezTo>
                      <a:cubicBezTo>
                        <a:pt x="1169" y="654"/>
                        <a:pt x="1150" y="588"/>
                        <a:pt x="1129" y="546"/>
                      </a:cubicBezTo>
                      <a:cubicBezTo>
                        <a:pt x="1118" y="549"/>
                        <a:pt x="1109" y="555"/>
                        <a:pt x="1099" y="560"/>
                      </a:cubicBezTo>
                      <a:cubicBezTo>
                        <a:pt x="1098" y="568"/>
                        <a:pt x="1109" y="566"/>
                        <a:pt x="1106" y="576"/>
                      </a:cubicBezTo>
                      <a:cubicBezTo>
                        <a:pt x="1101" y="599"/>
                        <a:pt x="1124" y="624"/>
                        <a:pt x="1141" y="650"/>
                      </a:cubicBezTo>
                      <a:cubicBezTo>
                        <a:pt x="1157" y="675"/>
                        <a:pt x="1168" y="708"/>
                        <a:pt x="1184" y="737"/>
                      </a:cubicBezTo>
                      <a:cubicBezTo>
                        <a:pt x="1191" y="749"/>
                        <a:pt x="1203" y="762"/>
                        <a:pt x="1212" y="776"/>
                      </a:cubicBezTo>
                      <a:cubicBezTo>
                        <a:pt x="1227" y="799"/>
                        <a:pt x="1237" y="832"/>
                        <a:pt x="1265" y="831"/>
                      </a:cubicBezTo>
                      <a:cubicBezTo>
                        <a:pt x="1296" y="829"/>
                        <a:pt x="1288" y="789"/>
                        <a:pt x="1308" y="771"/>
                      </a:cubicBezTo>
                      <a:cubicBezTo>
                        <a:pt x="1331" y="751"/>
                        <a:pt x="1364" y="769"/>
                        <a:pt x="1384" y="769"/>
                      </a:cubicBezTo>
                      <a:cubicBezTo>
                        <a:pt x="1391" y="749"/>
                        <a:pt x="1391" y="724"/>
                        <a:pt x="1386" y="702"/>
                      </a:cubicBezTo>
                      <a:close/>
                      <a:moveTo>
                        <a:pt x="1301" y="638"/>
                      </a:moveTo>
                      <a:cubicBezTo>
                        <a:pt x="1280" y="593"/>
                        <a:pt x="1272" y="539"/>
                        <a:pt x="1239" y="505"/>
                      </a:cubicBezTo>
                      <a:cubicBezTo>
                        <a:pt x="1240" y="499"/>
                        <a:pt x="1236" y="500"/>
                        <a:pt x="1239" y="496"/>
                      </a:cubicBezTo>
                      <a:cubicBezTo>
                        <a:pt x="1238" y="496"/>
                        <a:pt x="1236" y="496"/>
                        <a:pt x="1235" y="496"/>
                      </a:cubicBezTo>
                      <a:cubicBezTo>
                        <a:pt x="1230" y="497"/>
                        <a:pt x="1231" y="502"/>
                        <a:pt x="1223" y="500"/>
                      </a:cubicBezTo>
                      <a:cubicBezTo>
                        <a:pt x="1238" y="542"/>
                        <a:pt x="1263" y="578"/>
                        <a:pt x="1283" y="617"/>
                      </a:cubicBezTo>
                      <a:cubicBezTo>
                        <a:pt x="1298" y="646"/>
                        <a:pt x="1299" y="682"/>
                        <a:pt x="1320" y="700"/>
                      </a:cubicBezTo>
                      <a:cubicBezTo>
                        <a:pt x="1327" y="676"/>
                        <a:pt x="1311" y="658"/>
                        <a:pt x="1301" y="638"/>
                      </a:cubicBezTo>
                      <a:close/>
                      <a:moveTo>
                        <a:pt x="1184" y="576"/>
                      </a:moveTo>
                      <a:cubicBezTo>
                        <a:pt x="1178" y="557"/>
                        <a:pt x="1177" y="535"/>
                        <a:pt x="1161" y="528"/>
                      </a:cubicBezTo>
                      <a:cubicBezTo>
                        <a:pt x="1158" y="535"/>
                        <a:pt x="1143" y="531"/>
                        <a:pt x="1143" y="542"/>
                      </a:cubicBezTo>
                      <a:cubicBezTo>
                        <a:pt x="1177" y="596"/>
                        <a:pt x="1194" y="688"/>
                        <a:pt x="1244" y="735"/>
                      </a:cubicBezTo>
                      <a:cubicBezTo>
                        <a:pt x="1241" y="675"/>
                        <a:pt x="1202" y="627"/>
                        <a:pt x="1184" y="576"/>
                      </a:cubicBezTo>
                      <a:close/>
                      <a:moveTo>
                        <a:pt x="840" y="774"/>
                      </a:moveTo>
                      <a:cubicBezTo>
                        <a:pt x="824" y="792"/>
                        <a:pt x="812" y="817"/>
                        <a:pt x="805" y="840"/>
                      </a:cubicBezTo>
                      <a:cubicBezTo>
                        <a:pt x="874" y="868"/>
                        <a:pt x="966" y="861"/>
                        <a:pt x="1037" y="852"/>
                      </a:cubicBezTo>
                      <a:cubicBezTo>
                        <a:pt x="1095" y="844"/>
                        <a:pt x="1145" y="831"/>
                        <a:pt x="1189" y="810"/>
                      </a:cubicBezTo>
                      <a:cubicBezTo>
                        <a:pt x="1151" y="740"/>
                        <a:pt x="1110" y="644"/>
                        <a:pt x="1076" y="571"/>
                      </a:cubicBezTo>
                      <a:cubicBezTo>
                        <a:pt x="983" y="622"/>
                        <a:pt x="908" y="696"/>
                        <a:pt x="840" y="774"/>
                      </a:cubicBezTo>
                      <a:close/>
                      <a:moveTo>
                        <a:pt x="589" y="1559"/>
                      </a:moveTo>
                      <a:cubicBezTo>
                        <a:pt x="584" y="1554"/>
                        <a:pt x="579" y="1534"/>
                        <a:pt x="569" y="1527"/>
                      </a:cubicBezTo>
                      <a:cubicBezTo>
                        <a:pt x="564" y="1483"/>
                        <a:pt x="544" y="1466"/>
                        <a:pt x="532" y="1428"/>
                      </a:cubicBezTo>
                      <a:cubicBezTo>
                        <a:pt x="519" y="1419"/>
                        <a:pt x="513" y="1403"/>
                        <a:pt x="502" y="1391"/>
                      </a:cubicBezTo>
                      <a:cubicBezTo>
                        <a:pt x="502" y="1385"/>
                        <a:pt x="498" y="1382"/>
                        <a:pt x="497" y="1375"/>
                      </a:cubicBezTo>
                      <a:cubicBezTo>
                        <a:pt x="473" y="1348"/>
                        <a:pt x="466" y="1302"/>
                        <a:pt x="440" y="1277"/>
                      </a:cubicBezTo>
                      <a:cubicBezTo>
                        <a:pt x="406" y="1214"/>
                        <a:pt x="375" y="1150"/>
                        <a:pt x="346" y="1084"/>
                      </a:cubicBezTo>
                      <a:cubicBezTo>
                        <a:pt x="305" y="988"/>
                        <a:pt x="248" y="901"/>
                        <a:pt x="213" y="801"/>
                      </a:cubicBezTo>
                      <a:cubicBezTo>
                        <a:pt x="203" y="803"/>
                        <a:pt x="197" y="810"/>
                        <a:pt x="185" y="810"/>
                      </a:cubicBezTo>
                      <a:cubicBezTo>
                        <a:pt x="201" y="859"/>
                        <a:pt x="230" y="908"/>
                        <a:pt x="252" y="950"/>
                      </a:cubicBezTo>
                      <a:cubicBezTo>
                        <a:pt x="263" y="972"/>
                        <a:pt x="270" y="997"/>
                        <a:pt x="282" y="1019"/>
                      </a:cubicBezTo>
                      <a:cubicBezTo>
                        <a:pt x="362" y="1172"/>
                        <a:pt x="425" y="1336"/>
                        <a:pt x="518" y="1472"/>
                      </a:cubicBezTo>
                      <a:cubicBezTo>
                        <a:pt x="528" y="1503"/>
                        <a:pt x="546" y="1526"/>
                        <a:pt x="557" y="1557"/>
                      </a:cubicBezTo>
                      <a:cubicBezTo>
                        <a:pt x="558" y="1564"/>
                        <a:pt x="549" y="1565"/>
                        <a:pt x="555" y="1571"/>
                      </a:cubicBezTo>
                      <a:cubicBezTo>
                        <a:pt x="574" y="1579"/>
                        <a:pt x="579" y="1567"/>
                        <a:pt x="589" y="1559"/>
                      </a:cubicBezTo>
                      <a:close/>
                      <a:moveTo>
                        <a:pt x="105" y="875"/>
                      </a:moveTo>
                      <a:cubicBezTo>
                        <a:pt x="112" y="889"/>
                        <a:pt x="120" y="904"/>
                        <a:pt x="128" y="918"/>
                      </a:cubicBezTo>
                      <a:cubicBezTo>
                        <a:pt x="143" y="946"/>
                        <a:pt x="156" y="977"/>
                        <a:pt x="171" y="1003"/>
                      </a:cubicBezTo>
                      <a:cubicBezTo>
                        <a:pt x="237" y="1118"/>
                        <a:pt x="284" y="1244"/>
                        <a:pt x="344" y="1359"/>
                      </a:cubicBezTo>
                      <a:cubicBezTo>
                        <a:pt x="374" y="1418"/>
                        <a:pt x="387" y="1482"/>
                        <a:pt x="424" y="1534"/>
                      </a:cubicBezTo>
                      <a:cubicBezTo>
                        <a:pt x="421" y="1545"/>
                        <a:pt x="432" y="1586"/>
                        <a:pt x="458" y="1575"/>
                      </a:cubicBezTo>
                      <a:cubicBezTo>
                        <a:pt x="462" y="1554"/>
                        <a:pt x="455" y="1542"/>
                        <a:pt x="449" y="1520"/>
                      </a:cubicBezTo>
                      <a:cubicBezTo>
                        <a:pt x="420" y="1479"/>
                        <a:pt x="403" y="1430"/>
                        <a:pt x="380" y="1387"/>
                      </a:cubicBezTo>
                      <a:cubicBezTo>
                        <a:pt x="369" y="1366"/>
                        <a:pt x="359" y="1347"/>
                        <a:pt x="350" y="1325"/>
                      </a:cubicBezTo>
                      <a:cubicBezTo>
                        <a:pt x="342" y="1303"/>
                        <a:pt x="327" y="1284"/>
                        <a:pt x="316" y="1263"/>
                      </a:cubicBezTo>
                      <a:cubicBezTo>
                        <a:pt x="305" y="1241"/>
                        <a:pt x="298" y="1217"/>
                        <a:pt x="288" y="1194"/>
                      </a:cubicBezTo>
                      <a:cubicBezTo>
                        <a:pt x="270" y="1148"/>
                        <a:pt x="249" y="1104"/>
                        <a:pt x="229" y="1061"/>
                      </a:cubicBezTo>
                      <a:cubicBezTo>
                        <a:pt x="208" y="1017"/>
                        <a:pt x="180" y="978"/>
                        <a:pt x="160" y="937"/>
                      </a:cubicBezTo>
                      <a:cubicBezTo>
                        <a:pt x="141" y="897"/>
                        <a:pt x="124" y="814"/>
                        <a:pt x="82" y="817"/>
                      </a:cubicBezTo>
                      <a:cubicBezTo>
                        <a:pt x="88" y="838"/>
                        <a:pt x="95" y="855"/>
                        <a:pt x="105" y="875"/>
                      </a:cubicBezTo>
                      <a:close/>
                      <a:moveTo>
                        <a:pt x="162" y="822"/>
                      </a:moveTo>
                      <a:cubicBezTo>
                        <a:pt x="154" y="823"/>
                        <a:pt x="148" y="818"/>
                        <a:pt x="135" y="822"/>
                      </a:cubicBezTo>
                      <a:cubicBezTo>
                        <a:pt x="153" y="889"/>
                        <a:pt x="189" y="950"/>
                        <a:pt x="222" y="1010"/>
                      </a:cubicBezTo>
                      <a:cubicBezTo>
                        <a:pt x="295" y="1145"/>
                        <a:pt x="337" y="1285"/>
                        <a:pt x="419" y="1417"/>
                      </a:cubicBezTo>
                      <a:cubicBezTo>
                        <a:pt x="431" y="1449"/>
                        <a:pt x="446" y="1479"/>
                        <a:pt x="465" y="1509"/>
                      </a:cubicBezTo>
                      <a:cubicBezTo>
                        <a:pt x="482" y="1502"/>
                        <a:pt x="498" y="1515"/>
                        <a:pt x="511" y="1506"/>
                      </a:cubicBezTo>
                      <a:cubicBezTo>
                        <a:pt x="384" y="1289"/>
                        <a:pt x="282" y="1046"/>
                        <a:pt x="162" y="822"/>
                      </a:cubicBezTo>
                      <a:close/>
                      <a:moveTo>
                        <a:pt x="672" y="863"/>
                      </a:moveTo>
                      <a:cubicBezTo>
                        <a:pt x="634" y="876"/>
                        <a:pt x="615" y="902"/>
                        <a:pt x="628" y="944"/>
                      </a:cubicBezTo>
                      <a:cubicBezTo>
                        <a:pt x="634" y="961"/>
                        <a:pt x="646" y="976"/>
                        <a:pt x="654" y="996"/>
                      </a:cubicBezTo>
                      <a:cubicBezTo>
                        <a:pt x="668" y="1036"/>
                        <a:pt x="678" y="1074"/>
                        <a:pt x="695" y="1111"/>
                      </a:cubicBezTo>
                      <a:cubicBezTo>
                        <a:pt x="727" y="1181"/>
                        <a:pt x="765" y="1257"/>
                        <a:pt x="803" y="1320"/>
                      </a:cubicBezTo>
                      <a:cubicBezTo>
                        <a:pt x="824" y="1339"/>
                        <a:pt x="873" y="1342"/>
                        <a:pt x="911" y="1336"/>
                      </a:cubicBezTo>
                      <a:cubicBezTo>
                        <a:pt x="912" y="1331"/>
                        <a:pt x="907" y="1331"/>
                        <a:pt x="909" y="1325"/>
                      </a:cubicBezTo>
                      <a:cubicBezTo>
                        <a:pt x="901" y="1326"/>
                        <a:pt x="892" y="1337"/>
                        <a:pt x="883" y="1329"/>
                      </a:cubicBezTo>
                      <a:cubicBezTo>
                        <a:pt x="886" y="1315"/>
                        <a:pt x="900" y="1312"/>
                        <a:pt x="902" y="1297"/>
                      </a:cubicBezTo>
                      <a:cubicBezTo>
                        <a:pt x="888" y="1287"/>
                        <a:pt x="877" y="1315"/>
                        <a:pt x="867" y="1302"/>
                      </a:cubicBezTo>
                      <a:cubicBezTo>
                        <a:pt x="868" y="1284"/>
                        <a:pt x="898" y="1279"/>
                        <a:pt x="886" y="1263"/>
                      </a:cubicBezTo>
                      <a:cubicBezTo>
                        <a:pt x="878" y="1270"/>
                        <a:pt x="866" y="1282"/>
                        <a:pt x="856" y="1279"/>
                      </a:cubicBezTo>
                      <a:cubicBezTo>
                        <a:pt x="855" y="1257"/>
                        <a:pt x="873" y="1255"/>
                        <a:pt x="879" y="1240"/>
                      </a:cubicBezTo>
                      <a:cubicBezTo>
                        <a:pt x="873" y="1232"/>
                        <a:pt x="871" y="1220"/>
                        <a:pt x="865" y="1212"/>
                      </a:cubicBezTo>
                      <a:cubicBezTo>
                        <a:pt x="846" y="1217"/>
                        <a:pt x="823" y="1242"/>
                        <a:pt x="805" y="1233"/>
                      </a:cubicBezTo>
                      <a:cubicBezTo>
                        <a:pt x="818" y="1217"/>
                        <a:pt x="836" y="1205"/>
                        <a:pt x="856" y="1196"/>
                      </a:cubicBezTo>
                      <a:cubicBezTo>
                        <a:pt x="856" y="1189"/>
                        <a:pt x="850" y="1188"/>
                        <a:pt x="849" y="1182"/>
                      </a:cubicBezTo>
                      <a:cubicBezTo>
                        <a:pt x="839" y="1182"/>
                        <a:pt x="830" y="1194"/>
                        <a:pt x="821" y="1187"/>
                      </a:cubicBezTo>
                      <a:cubicBezTo>
                        <a:pt x="818" y="1177"/>
                        <a:pt x="833" y="1168"/>
                        <a:pt x="840" y="1162"/>
                      </a:cubicBezTo>
                      <a:cubicBezTo>
                        <a:pt x="836" y="1161"/>
                        <a:pt x="837" y="1157"/>
                        <a:pt x="835" y="1155"/>
                      </a:cubicBezTo>
                      <a:cubicBezTo>
                        <a:pt x="834" y="1153"/>
                        <a:pt x="809" y="1169"/>
                        <a:pt x="808" y="1153"/>
                      </a:cubicBezTo>
                      <a:cubicBezTo>
                        <a:pt x="808" y="1141"/>
                        <a:pt x="824" y="1145"/>
                        <a:pt x="824" y="1132"/>
                      </a:cubicBezTo>
                      <a:cubicBezTo>
                        <a:pt x="814" y="1134"/>
                        <a:pt x="803" y="1146"/>
                        <a:pt x="791" y="1139"/>
                      </a:cubicBezTo>
                      <a:cubicBezTo>
                        <a:pt x="792" y="1123"/>
                        <a:pt x="811" y="1116"/>
                        <a:pt x="810" y="1107"/>
                      </a:cubicBezTo>
                      <a:cubicBezTo>
                        <a:pt x="803" y="1104"/>
                        <a:pt x="786" y="1130"/>
                        <a:pt x="775" y="1116"/>
                      </a:cubicBezTo>
                      <a:cubicBezTo>
                        <a:pt x="782" y="1104"/>
                        <a:pt x="790" y="1095"/>
                        <a:pt x="798" y="1086"/>
                      </a:cubicBezTo>
                      <a:cubicBezTo>
                        <a:pt x="795" y="1082"/>
                        <a:pt x="793" y="1076"/>
                        <a:pt x="791" y="1070"/>
                      </a:cubicBezTo>
                      <a:cubicBezTo>
                        <a:pt x="770" y="1072"/>
                        <a:pt x="760" y="1086"/>
                        <a:pt x="746" y="1095"/>
                      </a:cubicBezTo>
                      <a:cubicBezTo>
                        <a:pt x="745" y="1092"/>
                        <a:pt x="742" y="1091"/>
                        <a:pt x="741" y="1088"/>
                      </a:cubicBezTo>
                      <a:cubicBezTo>
                        <a:pt x="747" y="1066"/>
                        <a:pt x="770" y="1062"/>
                        <a:pt x="780" y="1049"/>
                      </a:cubicBezTo>
                      <a:cubicBezTo>
                        <a:pt x="778" y="1049"/>
                        <a:pt x="777" y="1047"/>
                        <a:pt x="778" y="1045"/>
                      </a:cubicBezTo>
                      <a:cubicBezTo>
                        <a:pt x="772" y="1040"/>
                        <a:pt x="763" y="1049"/>
                        <a:pt x="755" y="1049"/>
                      </a:cubicBezTo>
                      <a:cubicBezTo>
                        <a:pt x="754" y="1045"/>
                        <a:pt x="748" y="1045"/>
                        <a:pt x="750" y="1038"/>
                      </a:cubicBezTo>
                      <a:cubicBezTo>
                        <a:pt x="754" y="1031"/>
                        <a:pt x="764" y="1031"/>
                        <a:pt x="766" y="1024"/>
                      </a:cubicBezTo>
                      <a:cubicBezTo>
                        <a:pt x="758" y="1012"/>
                        <a:pt x="745" y="1038"/>
                        <a:pt x="729" y="1026"/>
                      </a:cubicBezTo>
                      <a:cubicBezTo>
                        <a:pt x="735" y="1017"/>
                        <a:pt x="740" y="1006"/>
                        <a:pt x="755" y="1006"/>
                      </a:cubicBezTo>
                      <a:cubicBezTo>
                        <a:pt x="753" y="1000"/>
                        <a:pt x="752" y="995"/>
                        <a:pt x="746" y="994"/>
                      </a:cubicBezTo>
                      <a:cubicBezTo>
                        <a:pt x="740" y="1000"/>
                        <a:pt x="735" y="1006"/>
                        <a:pt x="723" y="1006"/>
                      </a:cubicBezTo>
                      <a:cubicBezTo>
                        <a:pt x="724" y="993"/>
                        <a:pt x="726" y="982"/>
                        <a:pt x="741" y="983"/>
                      </a:cubicBezTo>
                      <a:cubicBezTo>
                        <a:pt x="739" y="975"/>
                        <a:pt x="736" y="969"/>
                        <a:pt x="732" y="964"/>
                      </a:cubicBezTo>
                      <a:cubicBezTo>
                        <a:pt x="716" y="974"/>
                        <a:pt x="696" y="1002"/>
                        <a:pt x="681" y="992"/>
                      </a:cubicBezTo>
                      <a:cubicBezTo>
                        <a:pt x="693" y="975"/>
                        <a:pt x="706" y="960"/>
                        <a:pt x="727" y="953"/>
                      </a:cubicBezTo>
                      <a:cubicBezTo>
                        <a:pt x="713" y="920"/>
                        <a:pt x="697" y="878"/>
                        <a:pt x="672" y="863"/>
                      </a:cubicBezTo>
                      <a:close/>
                      <a:moveTo>
                        <a:pt x="938" y="1019"/>
                      </a:moveTo>
                      <a:cubicBezTo>
                        <a:pt x="951" y="1015"/>
                        <a:pt x="959" y="1006"/>
                        <a:pt x="966" y="996"/>
                      </a:cubicBezTo>
                      <a:cubicBezTo>
                        <a:pt x="961" y="989"/>
                        <a:pt x="957" y="981"/>
                        <a:pt x="950" y="976"/>
                      </a:cubicBezTo>
                      <a:cubicBezTo>
                        <a:pt x="952" y="996"/>
                        <a:pt x="940" y="1003"/>
                        <a:pt x="938" y="1019"/>
                      </a:cubicBezTo>
                      <a:close/>
                      <a:moveTo>
                        <a:pt x="1170" y="996"/>
                      </a:moveTo>
                      <a:cubicBezTo>
                        <a:pt x="1163" y="995"/>
                        <a:pt x="1155" y="993"/>
                        <a:pt x="1150" y="989"/>
                      </a:cubicBezTo>
                      <a:cubicBezTo>
                        <a:pt x="1148" y="996"/>
                        <a:pt x="1140" y="995"/>
                        <a:pt x="1141" y="1003"/>
                      </a:cubicBezTo>
                      <a:cubicBezTo>
                        <a:pt x="1152" y="1008"/>
                        <a:pt x="1164" y="1009"/>
                        <a:pt x="1173" y="1010"/>
                      </a:cubicBezTo>
                      <a:cubicBezTo>
                        <a:pt x="1175" y="995"/>
                        <a:pt x="1166" y="1008"/>
                        <a:pt x="1170" y="996"/>
                      </a:cubicBezTo>
                      <a:close/>
                      <a:moveTo>
                        <a:pt x="932" y="1026"/>
                      </a:moveTo>
                      <a:cubicBezTo>
                        <a:pt x="930" y="1040"/>
                        <a:pt x="916" y="1079"/>
                        <a:pt x="918" y="1081"/>
                      </a:cubicBezTo>
                      <a:cubicBezTo>
                        <a:pt x="937" y="1112"/>
                        <a:pt x="949" y="1054"/>
                        <a:pt x="968" y="1049"/>
                      </a:cubicBezTo>
                      <a:cubicBezTo>
                        <a:pt x="982" y="1054"/>
                        <a:pt x="986" y="1068"/>
                        <a:pt x="998" y="1074"/>
                      </a:cubicBezTo>
                      <a:cubicBezTo>
                        <a:pt x="999" y="1065"/>
                        <a:pt x="1011" y="1067"/>
                        <a:pt x="1010" y="1056"/>
                      </a:cubicBezTo>
                      <a:cubicBezTo>
                        <a:pt x="997" y="1042"/>
                        <a:pt x="989" y="1023"/>
                        <a:pt x="973" y="1012"/>
                      </a:cubicBezTo>
                      <a:cubicBezTo>
                        <a:pt x="966" y="1025"/>
                        <a:pt x="945" y="1039"/>
                        <a:pt x="932" y="1026"/>
                      </a:cubicBezTo>
                      <a:close/>
                      <a:moveTo>
                        <a:pt x="1129" y="1019"/>
                      </a:moveTo>
                      <a:cubicBezTo>
                        <a:pt x="1113" y="1062"/>
                        <a:pt x="1091" y="1099"/>
                        <a:pt x="1081" y="1148"/>
                      </a:cubicBezTo>
                      <a:cubicBezTo>
                        <a:pt x="1100" y="1160"/>
                        <a:pt x="1134" y="1163"/>
                        <a:pt x="1152" y="1148"/>
                      </a:cubicBezTo>
                      <a:cubicBezTo>
                        <a:pt x="1161" y="1115"/>
                        <a:pt x="1166" y="1078"/>
                        <a:pt x="1173" y="1038"/>
                      </a:cubicBezTo>
                      <a:cubicBezTo>
                        <a:pt x="1164" y="1026"/>
                        <a:pt x="1149" y="1020"/>
                        <a:pt x="1129" y="1019"/>
                      </a:cubicBezTo>
                      <a:close/>
                      <a:moveTo>
                        <a:pt x="1159" y="1196"/>
                      </a:moveTo>
                      <a:cubicBezTo>
                        <a:pt x="1165" y="1199"/>
                        <a:pt x="1164" y="1209"/>
                        <a:pt x="1175" y="1208"/>
                      </a:cubicBezTo>
                      <a:cubicBezTo>
                        <a:pt x="1180" y="1162"/>
                        <a:pt x="1199" y="1106"/>
                        <a:pt x="1219" y="1056"/>
                      </a:cubicBezTo>
                      <a:cubicBezTo>
                        <a:pt x="1213" y="1046"/>
                        <a:pt x="1204" y="1040"/>
                        <a:pt x="1191" y="1038"/>
                      </a:cubicBezTo>
                      <a:cubicBezTo>
                        <a:pt x="1186" y="1088"/>
                        <a:pt x="1171" y="1148"/>
                        <a:pt x="1159" y="1196"/>
                      </a:cubicBezTo>
                      <a:close/>
                      <a:moveTo>
                        <a:pt x="918" y="1107"/>
                      </a:moveTo>
                      <a:cubicBezTo>
                        <a:pt x="928" y="1191"/>
                        <a:pt x="930" y="1277"/>
                        <a:pt x="948" y="1339"/>
                      </a:cubicBezTo>
                      <a:cubicBezTo>
                        <a:pt x="952" y="1335"/>
                        <a:pt x="978" y="1335"/>
                        <a:pt x="989" y="1339"/>
                      </a:cubicBezTo>
                      <a:cubicBezTo>
                        <a:pt x="994" y="1328"/>
                        <a:pt x="984" y="1307"/>
                        <a:pt x="991" y="1290"/>
                      </a:cubicBezTo>
                      <a:cubicBezTo>
                        <a:pt x="1010" y="1295"/>
                        <a:pt x="996" y="1331"/>
                        <a:pt x="1012" y="1339"/>
                      </a:cubicBezTo>
                      <a:cubicBezTo>
                        <a:pt x="1029" y="1322"/>
                        <a:pt x="1027" y="1282"/>
                        <a:pt x="1026" y="1249"/>
                      </a:cubicBezTo>
                      <a:cubicBezTo>
                        <a:pt x="1037" y="1194"/>
                        <a:pt x="1023" y="1143"/>
                        <a:pt x="1021" y="1086"/>
                      </a:cubicBezTo>
                      <a:cubicBezTo>
                        <a:pt x="1012" y="1090"/>
                        <a:pt x="999" y="1096"/>
                        <a:pt x="987" y="1091"/>
                      </a:cubicBezTo>
                      <a:cubicBezTo>
                        <a:pt x="989" y="1139"/>
                        <a:pt x="997" y="1197"/>
                        <a:pt x="994" y="1249"/>
                      </a:cubicBezTo>
                      <a:cubicBezTo>
                        <a:pt x="969" y="1206"/>
                        <a:pt x="989" y="1127"/>
                        <a:pt x="964" y="1081"/>
                      </a:cubicBezTo>
                      <a:cubicBezTo>
                        <a:pt x="959" y="1100"/>
                        <a:pt x="937" y="1110"/>
                        <a:pt x="918" y="1107"/>
                      </a:cubicBezTo>
                      <a:close/>
                      <a:moveTo>
                        <a:pt x="1040" y="1336"/>
                      </a:moveTo>
                      <a:cubicBezTo>
                        <a:pt x="1054" y="1331"/>
                        <a:pt x="1067" y="1325"/>
                        <a:pt x="1083" y="1323"/>
                      </a:cubicBezTo>
                      <a:cubicBezTo>
                        <a:pt x="1112" y="1278"/>
                        <a:pt x="1131" y="1232"/>
                        <a:pt x="1143" y="1176"/>
                      </a:cubicBezTo>
                      <a:cubicBezTo>
                        <a:pt x="1115" y="1177"/>
                        <a:pt x="1089" y="1176"/>
                        <a:pt x="1076" y="1162"/>
                      </a:cubicBezTo>
                      <a:cubicBezTo>
                        <a:pt x="1057" y="1222"/>
                        <a:pt x="1046" y="1272"/>
                        <a:pt x="1040" y="1336"/>
                      </a:cubicBezTo>
                      <a:close/>
                      <a:moveTo>
                        <a:pt x="911" y="1277"/>
                      </a:moveTo>
                      <a:cubicBezTo>
                        <a:pt x="916" y="1288"/>
                        <a:pt x="914" y="1294"/>
                        <a:pt x="922" y="1300"/>
                      </a:cubicBezTo>
                      <a:cubicBezTo>
                        <a:pt x="919" y="1289"/>
                        <a:pt x="922" y="1277"/>
                        <a:pt x="916" y="1274"/>
                      </a:cubicBezTo>
                      <a:cubicBezTo>
                        <a:pt x="915" y="1276"/>
                        <a:pt x="914" y="1277"/>
                        <a:pt x="911" y="1277"/>
                      </a:cubicBezTo>
                      <a:close/>
                      <a:moveTo>
                        <a:pt x="803" y="1437"/>
                      </a:moveTo>
                      <a:cubicBezTo>
                        <a:pt x="889" y="1451"/>
                        <a:pt x="951" y="1459"/>
                        <a:pt x="1030" y="1430"/>
                      </a:cubicBezTo>
                      <a:cubicBezTo>
                        <a:pt x="1072" y="1435"/>
                        <a:pt x="1079" y="1419"/>
                        <a:pt x="1104" y="1407"/>
                      </a:cubicBezTo>
                      <a:cubicBezTo>
                        <a:pt x="1101" y="1373"/>
                        <a:pt x="1115" y="1355"/>
                        <a:pt x="1118" y="1325"/>
                      </a:cubicBezTo>
                      <a:cubicBezTo>
                        <a:pt x="1072" y="1366"/>
                        <a:pt x="996" y="1352"/>
                        <a:pt x="925" y="1359"/>
                      </a:cubicBezTo>
                      <a:cubicBezTo>
                        <a:pt x="887" y="1363"/>
                        <a:pt x="811" y="1356"/>
                        <a:pt x="785" y="1339"/>
                      </a:cubicBezTo>
                      <a:cubicBezTo>
                        <a:pt x="793" y="1374"/>
                        <a:pt x="796" y="1404"/>
                        <a:pt x="803" y="1437"/>
                      </a:cubicBezTo>
                      <a:close/>
                      <a:moveTo>
                        <a:pt x="1067" y="1453"/>
                      </a:moveTo>
                      <a:cubicBezTo>
                        <a:pt x="1071" y="1475"/>
                        <a:pt x="1071" y="1487"/>
                        <a:pt x="1072" y="1511"/>
                      </a:cubicBezTo>
                      <a:cubicBezTo>
                        <a:pt x="1084" y="1513"/>
                        <a:pt x="1086" y="1504"/>
                        <a:pt x="1097" y="1504"/>
                      </a:cubicBezTo>
                      <a:cubicBezTo>
                        <a:pt x="1096" y="1472"/>
                        <a:pt x="1107" y="1459"/>
                        <a:pt x="1102" y="1435"/>
                      </a:cubicBezTo>
                      <a:cubicBezTo>
                        <a:pt x="1092" y="1443"/>
                        <a:pt x="1074" y="1442"/>
                        <a:pt x="1067" y="1453"/>
                      </a:cubicBezTo>
                      <a:close/>
                      <a:moveTo>
                        <a:pt x="1042" y="1525"/>
                      </a:moveTo>
                      <a:cubicBezTo>
                        <a:pt x="1044" y="1522"/>
                        <a:pt x="1046" y="1524"/>
                        <a:pt x="1053" y="1522"/>
                      </a:cubicBezTo>
                      <a:cubicBezTo>
                        <a:pt x="1057" y="1501"/>
                        <a:pt x="1061" y="1460"/>
                        <a:pt x="1042" y="1453"/>
                      </a:cubicBezTo>
                      <a:cubicBezTo>
                        <a:pt x="1036" y="1471"/>
                        <a:pt x="1039" y="1500"/>
                        <a:pt x="1042" y="1525"/>
                      </a:cubicBezTo>
                      <a:close/>
                      <a:moveTo>
                        <a:pt x="805" y="1458"/>
                      </a:moveTo>
                      <a:cubicBezTo>
                        <a:pt x="808" y="1484"/>
                        <a:pt x="815" y="1503"/>
                        <a:pt x="817" y="1529"/>
                      </a:cubicBezTo>
                      <a:cubicBezTo>
                        <a:pt x="825" y="1529"/>
                        <a:pt x="832" y="1538"/>
                        <a:pt x="837" y="1534"/>
                      </a:cubicBezTo>
                      <a:cubicBezTo>
                        <a:pt x="842" y="1514"/>
                        <a:pt x="836" y="1494"/>
                        <a:pt x="835" y="1465"/>
                      </a:cubicBezTo>
                      <a:cubicBezTo>
                        <a:pt x="823" y="1459"/>
                        <a:pt x="818" y="1457"/>
                        <a:pt x="805" y="1458"/>
                      </a:cubicBezTo>
                      <a:close/>
                      <a:moveTo>
                        <a:pt x="973" y="1470"/>
                      </a:moveTo>
                      <a:cubicBezTo>
                        <a:pt x="972" y="1497"/>
                        <a:pt x="969" y="1517"/>
                        <a:pt x="975" y="1545"/>
                      </a:cubicBezTo>
                      <a:cubicBezTo>
                        <a:pt x="991" y="1540"/>
                        <a:pt x="1012" y="1541"/>
                        <a:pt x="1023" y="1532"/>
                      </a:cubicBezTo>
                      <a:cubicBezTo>
                        <a:pt x="1026" y="1503"/>
                        <a:pt x="1024" y="1489"/>
                        <a:pt x="1019" y="1460"/>
                      </a:cubicBezTo>
                      <a:cubicBezTo>
                        <a:pt x="1005" y="1458"/>
                        <a:pt x="988" y="1466"/>
                        <a:pt x="973" y="1470"/>
                      </a:cubicBezTo>
                      <a:close/>
                      <a:moveTo>
                        <a:pt x="854" y="1541"/>
                      </a:moveTo>
                      <a:cubicBezTo>
                        <a:pt x="876" y="1546"/>
                        <a:pt x="890" y="1545"/>
                        <a:pt x="916" y="1548"/>
                      </a:cubicBezTo>
                      <a:cubicBezTo>
                        <a:pt x="915" y="1523"/>
                        <a:pt x="921" y="1496"/>
                        <a:pt x="913" y="1472"/>
                      </a:cubicBezTo>
                      <a:cubicBezTo>
                        <a:pt x="894" y="1468"/>
                        <a:pt x="867" y="1468"/>
                        <a:pt x="854" y="1465"/>
                      </a:cubicBezTo>
                      <a:cubicBezTo>
                        <a:pt x="855" y="1482"/>
                        <a:pt x="852" y="1524"/>
                        <a:pt x="854" y="1541"/>
                      </a:cubicBezTo>
                      <a:close/>
                      <a:moveTo>
                        <a:pt x="936" y="1470"/>
                      </a:moveTo>
                      <a:cubicBezTo>
                        <a:pt x="929" y="1493"/>
                        <a:pt x="932" y="1521"/>
                        <a:pt x="934" y="1550"/>
                      </a:cubicBezTo>
                      <a:cubicBezTo>
                        <a:pt x="942" y="1549"/>
                        <a:pt x="954" y="1552"/>
                        <a:pt x="959" y="1548"/>
                      </a:cubicBezTo>
                      <a:cubicBezTo>
                        <a:pt x="955" y="1526"/>
                        <a:pt x="961" y="1496"/>
                        <a:pt x="952" y="1470"/>
                      </a:cubicBezTo>
                      <a:cubicBezTo>
                        <a:pt x="947" y="1470"/>
                        <a:pt x="942" y="1470"/>
                        <a:pt x="936" y="1470"/>
                      </a:cubicBezTo>
                      <a:close/>
                      <a:moveTo>
                        <a:pt x="1026" y="1561"/>
                      </a:moveTo>
                      <a:cubicBezTo>
                        <a:pt x="1021" y="1560"/>
                        <a:pt x="1022" y="1555"/>
                        <a:pt x="1014" y="1557"/>
                      </a:cubicBezTo>
                      <a:cubicBezTo>
                        <a:pt x="959" y="1579"/>
                        <a:pt x="886" y="1572"/>
                        <a:pt x="821" y="1552"/>
                      </a:cubicBezTo>
                      <a:cubicBezTo>
                        <a:pt x="829" y="1584"/>
                        <a:pt x="834" y="1634"/>
                        <a:pt x="842" y="1669"/>
                      </a:cubicBezTo>
                      <a:cubicBezTo>
                        <a:pt x="848" y="1675"/>
                        <a:pt x="854" y="1680"/>
                        <a:pt x="860" y="1685"/>
                      </a:cubicBezTo>
                      <a:cubicBezTo>
                        <a:pt x="877" y="1683"/>
                        <a:pt x="893" y="1698"/>
                        <a:pt x="911" y="1699"/>
                      </a:cubicBezTo>
                      <a:cubicBezTo>
                        <a:pt x="923" y="1700"/>
                        <a:pt x="935" y="1692"/>
                        <a:pt x="948" y="1692"/>
                      </a:cubicBezTo>
                      <a:cubicBezTo>
                        <a:pt x="987" y="1692"/>
                        <a:pt x="1031" y="1702"/>
                        <a:pt x="1065" y="1679"/>
                      </a:cubicBezTo>
                      <a:cubicBezTo>
                        <a:pt x="1088" y="1638"/>
                        <a:pt x="1091" y="1567"/>
                        <a:pt x="1090" y="1527"/>
                      </a:cubicBezTo>
                      <a:cubicBezTo>
                        <a:pt x="1071" y="1541"/>
                        <a:pt x="1041" y="1544"/>
                        <a:pt x="1026" y="1561"/>
                      </a:cubicBezTo>
                      <a:close/>
                      <a:moveTo>
                        <a:pt x="481" y="1534"/>
                      </a:moveTo>
                      <a:cubicBezTo>
                        <a:pt x="493" y="1554"/>
                        <a:pt x="500" y="1597"/>
                        <a:pt x="452" y="1600"/>
                      </a:cubicBezTo>
                      <a:cubicBezTo>
                        <a:pt x="442" y="1593"/>
                        <a:pt x="437" y="1594"/>
                        <a:pt x="424" y="1598"/>
                      </a:cubicBezTo>
                      <a:cubicBezTo>
                        <a:pt x="417" y="1581"/>
                        <a:pt x="419" y="1554"/>
                        <a:pt x="403" y="1552"/>
                      </a:cubicBezTo>
                      <a:cubicBezTo>
                        <a:pt x="390" y="1566"/>
                        <a:pt x="340" y="1581"/>
                        <a:pt x="360" y="1610"/>
                      </a:cubicBezTo>
                      <a:cubicBezTo>
                        <a:pt x="442" y="1626"/>
                        <a:pt x="562" y="1633"/>
                        <a:pt x="658" y="1610"/>
                      </a:cubicBezTo>
                      <a:cubicBezTo>
                        <a:pt x="657" y="1602"/>
                        <a:pt x="665" y="1604"/>
                        <a:pt x="663" y="1596"/>
                      </a:cubicBezTo>
                      <a:cubicBezTo>
                        <a:pt x="653" y="1575"/>
                        <a:pt x="629" y="1554"/>
                        <a:pt x="612" y="1555"/>
                      </a:cubicBezTo>
                      <a:cubicBezTo>
                        <a:pt x="641" y="1578"/>
                        <a:pt x="584" y="1605"/>
                        <a:pt x="557" y="1596"/>
                      </a:cubicBezTo>
                      <a:cubicBezTo>
                        <a:pt x="537" y="1589"/>
                        <a:pt x="531" y="1568"/>
                        <a:pt x="534" y="1548"/>
                      </a:cubicBezTo>
                      <a:cubicBezTo>
                        <a:pt x="529" y="1545"/>
                        <a:pt x="528" y="1537"/>
                        <a:pt x="525" y="1532"/>
                      </a:cubicBezTo>
                      <a:cubicBezTo>
                        <a:pt x="512" y="1536"/>
                        <a:pt x="502" y="1528"/>
                        <a:pt x="481" y="1534"/>
                      </a:cubicBezTo>
                      <a:close/>
                      <a:moveTo>
                        <a:pt x="686" y="1607"/>
                      </a:moveTo>
                      <a:cubicBezTo>
                        <a:pt x="679" y="1617"/>
                        <a:pt x="668" y="1626"/>
                        <a:pt x="658" y="1630"/>
                      </a:cubicBezTo>
                      <a:cubicBezTo>
                        <a:pt x="582" y="1662"/>
                        <a:pt x="481" y="1632"/>
                        <a:pt x="385" y="1642"/>
                      </a:cubicBezTo>
                      <a:cubicBezTo>
                        <a:pt x="378" y="1635"/>
                        <a:pt x="358" y="1633"/>
                        <a:pt x="344" y="1630"/>
                      </a:cubicBezTo>
                      <a:cubicBezTo>
                        <a:pt x="339" y="1642"/>
                        <a:pt x="336" y="1655"/>
                        <a:pt x="334" y="1669"/>
                      </a:cubicBezTo>
                      <a:cubicBezTo>
                        <a:pt x="361" y="1696"/>
                        <a:pt x="432" y="1706"/>
                        <a:pt x="500" y="1715"/>
                      </a:cubicBezTo>
                      <a:cubicBezTo>
                        <a:pt x="540" y="1721"/>
                        <a:pt x="564" y="1718"/>
                        <a:pt x="605" y="1711"/>
                      </a:cubicBezTo>
                      <a:cubicBezTo>
                        <a:pt x="629" y="1706"/>
                        <a:pt x="696" y="1690"/>
                        <a:pt x="704" y="1674"/>
                      </a:cubicBezTo>
                      <a:cubicBezTo>
                        <a:pt x="714" y="1652"/>
                        <a:pt x="696" y="1625"/>
                        <a:pt x="693" y="1607"/>
                      </a:cubicBezTo>
                      <a:cubicBezTo>
                        <a:pt x="690" y="1607"/>
                        <a:pt x="688" y="1607"/>
                        <a:pt x="686" y="1607"/>
                      </a:cubicBezTo>
                      <a:close/>
                      <a:moveTo>
                        <a:pt x="261" y="1662"/>
                      </a:moveTo>
                      <a:cubicBezTo>
                        <a:pt x="229" y="1676"/>
                        <a:pt x="207" y="1688"/>
                        <a:pt x="178" y="1704"/>
                      </a:cubicBezTo>
                      <a:cubicBezTo>
                        <a:pt x="137" y="1727"/>
                        <a:pt x="116" y="1739"/>
                        <a:pt x="84" y="1773"/>
                      </a:cubicBezTo>
                      <a:cubicBezTo>
                        <a:pt x="70" y="1787"/>
                        <a:pt x="45" y="1813"/>
                        <a:pt x="47" y="1830"/>
                      </a:cubicBezTo>
                      <a:cubicBezTo>
                        <a:pt x="51" y="1857"/>
                        <a:pt x="107" y="1874"/>
                        <a:pt x="130" y="1883"/>
                      </a:cubicBezTo>
                      <a:cubicBezTo>
                        <a:pt x="205" y="1912"/>
                        <a:pt x="288" y="1931"/>
                        <a:pt x="376" y="1940"/>
                      </a:cubicBezTo>
                      <a:cubicBezTo>
                        <a:pt x="450" y="1948"/>
                        <a:pt x="484" y="1935"/>
                        <a:pt x="555" y="1936"/>
                      </a:cubicBezTo>
                      <a:cubicBezTo>
                        <a:pt x="600" y="1936"/>
                        <a:pt x="638" y="1933"/>
                        <a:pt x="681" y="1927"/>
                      </a:cubicBezTo>
                      <a:cubicBezTo>
                        <a:pt x="760" y="1915"/>
                        <a:pt x="822" y="1904"/>
                        <a:pt x="883" y="1878"/>
                      </a:cubicBezTo>
                      <a:cubicBezTo>
                        <a:pt x="919" y="1864"/>
                        <a:pt x="953" y="1847"/>
                        <a:pt x="975" y="1823"/>
                      </a:cubicBezTo>
                      <a:cubicBezTo>
                        <a:pt x="941" y="1751"/>
                        <a:pt x="866" y="1720"/>
                        <a:pt x="808" y="1672"/>
                      </a:cubicBezTo>
                      <a:cubicBezTo>
                        <a:pt x="780" y="1669"/>
                        <a:pt x="762" y="1656"/>
                        <a:pt x="734" y="1653"/>
                      </a:cubicBezTo>
                      <a:cubicBezTo>
                        <a:pt x="731" y="1660"/>
                        <a:pt x="734" y="1668"/>
                        <a:pt x="736" y="1679"/>
                      </a:cubicBezTo>
                      <a:cubicBezTo>
                        <a:pt x="695" y="1707"/>
                        <a:pt x="639" y="1727"/>
                        <a:pt x="580" y="1734"/>
                      </a:cubicBezTo>
                      <a:cubicBezTo>
                        <a:pt x="537" y="1739"/>
                        <a:pt x="498" y="1730"/>
                        <a:pt x="463" y="1727"/>
                      </a:cubicBezTo>
                      <a:cubicBezTo>
                        <a:pt x="401" y="1721"/>
                        <a:pt x="349" y="1721"/>
                        <a:pt x="311" y="1688"/>
                      </a:cubicBezTo>
                      <a:cubicBezTo>
                        <a:pt x="309" y="1681"/>
                        <a:pt x="325" y="1654"/>
                        <a:pt x="311" y="1644"/>
                      </a:cubicBezTo>
                      <a:cubicBezTo>
                        <a:pt x="301" y="1650"/>
                        <a:pt x="280" y="1654"/>
                        <a:pt x="261" y="16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170"/>
                <p:cNvSpPr/>
                <p:nvPr/>
              </p:nvSpPr>
              <p:spPr bwMode="auto">
                <a:xfrm>
                  <a:off x="3695700" y="3516313"/>
                  <a:ext cx="44450" cy="44450"/>
                </a:xfrm>
                <a:custGeom>
                  <a:avLst/>
                  <a:gdLst>
                    <a:gd name="T0" fmla="*/ 35 w 68"/>
                    <a:gd name="T1" fmla="*/ 4 h 69"/>
                    <a:gd name="T2" fmla="*/ 3 w 68"/>
                    <a:gd name="T3" fmla="*/ 31 h 69"/>
                    <a:gd name="T4" fmla="*/ 35 w 68"/>
                    <a:gd name="T5" fmla="*/ 4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69">
                      <a:moveTo>
                        <a:pt x="35" y="4"/>
                      </a:moveTo>
                      <a:cubicBezTo>
                        <a:pt x="68" y="35"/>
                        <a:pt x="9" y="69"/>
                        <a:pt x="3" y="31"/>
                      </a:cubicBezTo>
                      <a:cubicBezTo>
                        <a:pt x="0" y="12"/>
                        <a:pt x="20" y="0"/>
                        <a:pt x="35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出自【趣你的PPT】(微信:qunideppt)：最优质的PPT资源库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96699" y="3759391"/>
            <a:ext cx="338999" cy="451067"/>
            <a:chOff x="1596699" y="3759391"/>
            <a:chExt cx="338999" cy="451067"/>
          </a:xfrm>
        </p:grpSpPr>
        <p:sp>
          <p:nvSpPr>
            <p:cNvPr id="48" name="出自【趣你的PPT】(微信:qunideppt)：最优质的PPT资源库"/>
            <p:cNvSpPr/>
            <p:nvPr/>
          </p:nvSpPr>
          <p:spPr bwMode="auto">
            <a:xfrm>
              <a:off x="1655682" y="4072003"/>
              <a:ext cx="225999" cy="13970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1655682" y="4114532"/>
              <a:ext cx="225999" cy="13970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596699" y="3759391"/>
              <a:ext cx="338999" cy="451067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1" name="出自【趣你的PPT】(微信:qunideppt)：最优质的PPT资源库"/>
            <p:cNvSpPr/>
            <p:nvPr/>
          </p:nvSpPr>
          <p:spPr bwMode="auto">
            <a:xfrm>
              <a:off x="1652578" y="3829550"/>
              <a:ext cx="141871" cy="2856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1652578" y="3900020"/>
              <a:ext cx="141871" cy="14280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3" name="出自【趣你的PPT】(微信:qunideppt)：最优质的PPT资源库"/>
            <p:cNvSpPr/>
            <p:nvPr/>
          </p:nvSpPr>
          <p:spPr bwMode="auto">
            <a:xfrm>
              <a:off x="1652578" y="3942860"/>
              <a:ext cx="226931" cy="13970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4" name="出自【趣你的PPT】(微信:qunideppt)：最优质的PPT资源库"/>
            <p:cNvSpPr/>
            <p:nvPr/>
          </p:nvSpPr>
          <p:spPr bwMode="auto">
            <a:xfrm>
              <a:off x="1652578" y="4026989"/>
              <a:ext cx="226931" cy="14591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5" name="出自【趣你的PPT】(微信:qunideppt)：最优质的PPT资源库"/>
            <p:cNvSpPr/>
            <p:nvPr/>
          </p:nvSpPr>
          <p:spPr bwMode="auto">
            <a:xfrm>
              <a:off x="1652578" y="3984769"/>
              <a:ext cx="212961" cy="14280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04073" y="1003839"/>
            <a:ext cx="397830" cy="421941"/>
            <a:chOff x="5504073" y="1003839"/>
            <a:chExt cx="397830" cy="421941"/>
          </a:xfrm>
        </p:grpSpPr>
        <p:sp>
          <p:nvSpPr>
            <p:cNvPr id="5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504073" y="1153528"/>
              <a:ext cx="270243" cy="272252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633669" y="1003839"/>
              <a:ext cx="178822" cy="178822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5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758242" y="1129417"/>
              <a:ext cx="143661" cy="144665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15982" y="1713909"/>
            <a:ext cx="468253" cy="413700"/>
            <a:chOff x="4115982" y="1713909"/>
            <a:chExt cx="468253" cy="413700"/>
          </a:xfrm>
        </p:grpSpPr>
        <p:sp>
          <p:nvSpPr>
            <p:cNvPr id="6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115982" y="1713909"/>
              <a:ext cx="468253" cy="413700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77385" y="1804832"/>
              <a:ext cx="79557" cy="8031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431939" y="1903332"/>
              <a:ext cx="70465" cy="65162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69808" y="1979101"/>
              <a:ext cx="94711" cy="94712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262974" y="1785132"/>
              <a:ext cx="79557" cy="7955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65872" y="2752739"/>
            <a:ext cx="400024" cy="398703"/>
            <a:chOff x="2865872" y="2752739"/>
            <a:chExt cx="400024" cy="398703"/>
          </a:xfrm>
        </p:grpSpPr>
        <p:sp>
          <p:nvSpPr>
            <p:cNvPr id="6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65872" y="275273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  <p:sp>
          <p:nvSpPr>
            <p:cNvPr id="68" name="出自【趣你的PPT】(微信:qunideppt)：最优质的PPT资源库"/>
            <p:cNvSpPr/>
            <p:nvPr/>
          </p:nvSpPr>
          <p:spPr bwMode="auto">
            <a:xfrm>
              <a:off x="3028258" y="281479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400">
                <a:solidFill>
                  <a:schemeClr val="lt1"/>
                </a:solidFill>
              </a:endParaRPr>
            </a:p>
          </p:txBody>
        </p:sp>
      </p:grpSp>
      <p:sp>
        <p:nvSpPr>
          <p:cNvPr id="69" name="出自【趣你的PPT】(微信:qunideppt)：最优质的PPT资源库"/>
          <p:cNvSpPr/>
          <p:nvPr/>
        </p:nvSpPr>
        <p:spPr bwMode="auto">
          <a:xfrm>
            <a:off x="240284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66" name="任意多边形: 形状 65"/>
          <p:cNvSpPr/>
          <p:nvPr/>
        </p:nvSpPr>
        <p:spPr bwMode="auto">
          <a:xfrm>
            <a:off x="107005" y="5281803"/>
            <a:ext cx="1651945" cy="1162050"/>
          </a:xfrm>
          <a:custGeom>
            <a:avLst/>
            <a:gdLst>
              <a:gd name="connsiteX0" fmla="*/ 1651945 w 1651945"/>
              <a:gd name="connsiteY0" fmla="*/ 0 h 1162050"/>
              <a:gd name="connsiteX1" fmla="*/ 1651945 w 1651945"/>
              <a:gd name="connsiteY1" fmla="*/ 136347 h 1162050"/>
              <a:gd name="connsiteX2" fmla="*/ 1392263 w 1651945"/>
              <a:gd name="connsiteY2" fmla="*/ 415239 h 1162050"/>
              <a:gd name="connsiteX3" fmla="*/ 1392263 w 1651945"/>
              <a:gd name="connsiteY3" fmla="*/ 746811 h 1162050"/>
              <a:gd name="connsiteX4" fmla="*/ 999650 w 1651945"/>
              <a:gd name="connsiteY4" fmla="*/ 1162050 h 1162050"/>
              <a:gd name="connsiteX5" fmla="*/ 85178 w 1651945"/>
              <a:gd name="connsiteY5" fmla="*/ 1162050 h 1162050"/>
              <a:gd name="connsiteX6" fmla="*/ 0 w 1651945"/>
              <a:gd name="connsiteY6" fmla="*/ 1162050 h 1162050"/>
              <a:gd name="connsiteX7" fmla="*/ 0 w 1651945"/>
              <a:gd name="connsiteY7" fmla="*/ 1025703 h 1162050"/>
              <a:gd name="connsiteX8" fmla="*/ 28549 w 1651945"/>
              <a:gd name="connsiteY8" fmla="*/ 1025703 h 1162050"/>
              <a:gd name="connsiteX9" fmla="*/ 999650 w 1651945"/>
              <a:gd name="connsiteY9" fmla="*/ 1025703 h 1162050"/>
              <a:gd name="connsiteX10" fmla="*/ 1256240 w 1651945"/>
              <a:gd name="connsiteY10" fmla="*/ 746811 h 1162050"/>
              <a:gd name="connsiteX11" fmla="*/ 1256240 w 1651945"/>
              <a:gd name="connsiteY11" fmla="*/ 415239 h 1162050"/>
              <a:gd name="connsiteX12" fmla="*/ 1651945 w 1651945"/>
              <a:gd name="connsiteY1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945" h="1162050">
                <a:moveTo>
                  <a:pt x="1651945" y="0"/>
                </a:moveTo>
                <a:lnTo>
                  <a:pt x="1651945" y="136347"/>
                </a:lnTo>
                <a:cubicBezTo>
                  <a:pt x="1509738" y="136347"/>
                  <a:pt x="1392263" y="263398"/>
                  <a:pt x="1392263" y="415239"/>
                </a:cubicBezTo>
                <a:cubicBezTo>
                  <a:pt x="1392263" y="415239"/>
                  <a:pt x="1392263" y="415239"/>
                  <a:pt x="1392263" y="746811"/>
                </a:cubicBezTo>
                <a:cubicBezTo>
                  <a:pt x="1392263" y="976122"/>
                  <a:pt x="1216051" y="1162050"/>
                  <a:pt x="999650" y="1162050"/>
                </a:cubicBezTo>
                <a:cubicBezTo>
                  <a:pt x="999650" y="1162050"/>
                  <a:pt x="999650" y="1162050"/>
                  <a:pt x="85178" y="1162050"/>
                </a:cubicBezTo>
                <a:lnTo>
                  <a:pt x="0" y="1162050"/>
                </a:lnTo>
                <a:lnTo>
                  <a:pt x="0" y="1025703"/>
                </a:lnTo>
                <a:lnTo>
                  <a:pt x="28549" y="1025703"/>
                </a:lnTo>
                <a:cubicBezTo>
                  <a:pt x="167277" y="1025703"/>
                  <a:pt x="444735" y="1025703"/>
                  <a:pt x="999650" y="1025703"/>
                </a:cubicBezTo>
                <a:cubicBezTo>
                  <a:pt x="1141856" y="1025703"/>
                  <a:pt x="1256240" y="901751"/>
                  <a:pt x="1256240" y="746811"/>
                </a:cubicBezTo>
                <a:cubicBezTo>
                  <a:pt x="1256240" y="746811"/>
                  <a:pt x="1256240" y="746811"/>
                  <a:pt x="1256240" y="415239"/>
                </a:cubicBezTo>
                <a:cubicBezTo>
                  <a:pt x="1256240" y="185928"/>
                  <a:pt x="1435544" y="0"/>
                  <a:pt x="1651945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304514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3" name="出自【趣你的PPT】(微信:qunideppt)：最优质的PPT资源库"/>
          <p:cNvSpPr/>
          <p:nvPr/>
        </p:nvSpPr>
        <p:spPr bwMode="auto">
          <a:xfrm>
            <a:off x="435324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85" name="任意多边形: 形状 84"/>
          <p:cNvSpPr/>
          <p:nvPr/>
        </p:nvSpPr>
        <p:spPr bwMode="auto">
          <a:xfrm>
            <a:off x="5643978" y="2605278"/>
            <a:ext cx="5189926" cy="3884613"/>
          </a:xfrm>
          <a:custGeom>
            <a:avLst/>
            <a:gdLst>
              <a:gd name="connsiteX0" fmla="*/ 0 w 5189926"/>
              <a:gd name="connsiteY0" fmla="*/ 0 h 3884613"/>
              <a:gd name="connsiteX1" fmla="*/ 392518 w 5189926"/>
              <a:gd name="connsiteY1" fmla="*/ 414772 h 3884613"/>
              <a:gd name="connsiteX2" fmla="*/ 395609 w 5189926"/>
              <a:gd name="connsiteY2" fmla="*/ 3469842 h 3884613"/>
              <a:gd name="connsiteX3" fmla="*/ 652137 w 5189926"/>
              <a:gd name="connsiteY3" fmla="*/ 3748420 h 3884613"/>
              <a:gd name="connsiteX4" fmla="*/ 5189926 w 5189926"/>
              <a:gd name="connsiteY4" fmla="*/ 3748420 h 3884613"/>
              <a:gd name="connsiteX5" fmla="*/ 5189926 w 5189926"/>
              <a:gd name="connsiteY5" fmla="*/ 3884613 h 3884613"/>
              <a:gd name="connsiteX6" fmla="*/ 5086112 w 5189926"/>
              <a:gd name="connsiteY6" fmla="*/ 3884613 h 3884613"/>
              <a:gd name="connsiteX7" fmla="*/ 652137 w 5189926"/>
              <a:gd name="connsiteY7" fmla="*/ 3884613 h 3884613"/>
              <a:gd name="connsiteX8" fmla="*/ 649046 w 5189926"/>
              <a:gd name="connsiteY8" fmla="*/ 3884613 h 3884613"/>
              <a:gd name="connsiteX9" fmla="*/ 259619 w 5189926"/>
              <a:gd name="connsiteY9" fmla="*/ 3469842 h 3884613"/>
              <a:gd name="connsiteX10" fmla="*/ 256528 w 5189926"/>
              <a:gd name="connsiteY10" fmla="*/ 414772 h 3884613"/>
              <a:gd name="connsiteX11" fmla="*/ 0 w 5189926"/>
              <a:gd name="connsiteY11" fmla="*/ 136194 h 3884613"/>
              <a:gd name="connsiteX12" fmla="*/ 0 w 5189926"/>
              <a:gd name="connsiteY12" fmla="*/ 0 h 388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9926" h="3884613">
                <a:moveTo>
                  <a:pt x="0" y="0"/>
                </a:moveTo>
                <a:cubicBezTo>
                  <a:pt x="216349" y="0"/>
                  <a:pt x="392518" y="185719"/>
                  <a:pt x="392518" y="414772"/>
                </a:cubicBezTo>
                <a:cubicBezTo>
                  <a:pt x="392518" y="414772"/>
                  <a:pt x="392518" y="414772"/>
                  <a:pt x="395609" y="3469842"/>
                </a:cubicBezTo>
                <a:cubicBezTo>
                  <a:pt x="395609" y="3624607"/>
                  <a:pt x="509965" y="3748420"/>
                  <a:pt x="652137" y="3748420"/>
                </a:cubicBezTo>
                <a:lnTo>
                  <a:pt x="5189926" y="3748420"/>
                </a:lnTo>
                <a:lnTo>
                  <a:pt x="5189926" y="3884613"/>
                </a:lnTo>
                <a:lnTo>
                  <a:pt x="5086112" y="3884613"/>
                </a:lnTo>
                <a:cubicBezTo>
                  <a:pt x="4226815" y="3884613"/>
                  <a:pt x="2851939" y="3884613"/>
                  <a:pt x="652137" y="3884613"/>
                </a:cubicBezTo>
                <a:cubicBezTo>
                  <a:pt x="652137" y="3884613"/>
                  <a:pt x="652137" y="3884613"/>
                  <a:pt x="649046" y="3884613"/>
                </a:cubicBezTo>
                <a:cubicBezTo>
                  <a:pt x="432697" y="3881518"/>
                  <a:pt x="259619" y="3695799"/>
                  <a:pt x="259619" y="3469842"/>
                </a:cubicBezTo>
                <a:cubicBezTo>
                  <a:pt x="259619" y="3469842"/>
                  <a:pt x="259619" y="3469842"/>
                  <a:pt x="256528" y="414772"/>
                </a:cubicBezTo>
                <a:cubicBezTo>
                  <a:pt x="256528" y="260006"/>
                  <a:pt x="142172" y="136194"/>
                  <a:pt x="0" y="136194"/>
                </a:cubicBezTo>
                <a:cubicBezTo>
                  <a:pt x="0" y="136194"/>
                  <a:pt x="0" y="136194"/>
                  <a:pt x="0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5" name="出自【趣你的PPT】(微信:qunideppt)：最优质的PPT资源库"/>
          <p:cNvSpPr/>
          <p:nvPr/>
        </p:nvSpPr>
        <p:spPr bwMode="auto">
          <a:xfrm>
            <a:off x="501046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370078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>
              <a:solidFill>
                <a:schemeClr val="lt1"/>
              </a:solidFill>
            </a:endParaRPr>
          </a:p>
        </p:txBody>
      </p:sp>
      <p:sp>
        <p:nvSpPr>
          <p:cNvPr id="77" name="出自【趣你的PPT】(微信:qunideppt)：最优质的PPT资源库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出自【趣你的PPT】(微信:qunideppt)：最优质的PPT资源库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出自【趣你的PPT】(微信:qunideppt)：最优质的PPT资源库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出自【趣你的PPT】(微信:qunideppt)：最优质的PPT资源库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出自【趣你的PPT】(微信:qunideppt)：最优质的PPT资源库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出自【趣你的PPT】(微信:qunideppt)：最优质的PPT资源库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出自【趣你的PPT】(微信:qunideppt)：最优质的PPT资源库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出自【趣你的PPT】(微信:qunideppt)：最优质的PPT资源库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出自【趣你的PPT】(微信:qunideppt)：最优质的PPT资源库"/>
          <p:cNvSpPr txBox="1"/>
          <p:nvPr/>
        </p:nvSpPr>
        <p:spPr>
          <a:xfrm>
            <a:off x="6602665" y="3496581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>
          <a:xfrm>
            <a:off x="6602665" y="3930937"/>
            <a:ext cx="4058706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三更精品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设计，更专业，更专注，更专心。点击此出编辑文本内容，以表达您的项目详细资料，建议您在展示时采用微软雅黑字体。您也可以根据您的实际需求对文档之中的字体、图标、图片进行进一步修改美化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第四部分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7427621" y="3195953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1" name="Oval 70"/>
          <p:cNvSpPr/>
          <p:nvPr/>
        </p:nvSpPr>
        <p:spPr>
          <a:xfrm>
            <a:off x="4008156" y="3195953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67" name="Oval 66"/>
          <p:cNvSpPr/>
          <p:nvPr/>
        </p:nvSpPr>
        <p:spPr>
          <a:xfrm>
            <a:off x="4510865" y="199549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69" name="Oval 68"/>
          <p:cNvSpPr/>
          <p:nvPr/>
        </p:nvSpPr>
        <p:spPr>
          <a:xfrm>
            <a:off x="6925983" y="199549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2" name="Oval 71"/>
          <p:cNvSpPr/>
          <p:nvPr/>
        </p:nvSpPr>
        <p:spPr>
          <a:xfrm>
            <a:off x="4510865" y="439841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3" name="Oval 72"/>
          <p:cNvSpPr/>
          <p:nvPr/>
        </p:nvSpPr>
        <p:spPr>
          <a:xfrm>
            <a:off x="6925983" y="4398415"/>
            <a:ext cx="677333" cy="67733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cxnSp>
        <p:nvCxnSpPr>
          <p:cNvPr id="81" name="Straight Connector 80"/>
          <p:cNvCxnSpPr>
            <a:endCxn id="67" idx="5"/>
          </p:cNvCxnSpPr>
          <p:nvPr/>
        </p:nvCxnSpPr>
        <p:spPr>
          <a:xfrm flipH="1" flipV="1">
            <a:off x="5089004" y="2573635"/>
            <a:ext cx="194761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69" idx="3"/>
          </p:cNvCxnSpPr>
          <p:nvPr/>
        </p:nvCxnSpPr>
        <p:spPr>
          <a:xfrm flipV="1">
            <a:off x="6817717" y="2573635"/>
            <a:ext cx="207458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1" idx="6"/>
            <a:endCxn id="42" idx="11"/>
          </p:cNvCxnSpPr>
          <p:nvPr/>
        </p:nvCxnSpPr>
        <p:spPr>
          <a:xfrm flipV="1">
            <a:off x="4685490" y="3532680"/>
            <a:ext cx="282332" cy="1938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0" idx="2"/>
          </p:cNvCxnSpPr>
          <p:nvPr/>
        </p:nvCxnSpPr>
        <p:spPr>
          <a:xfrm flipH="1">
            <a:off x="7135410" y="3534619"/>
            <a:ext cx="292212" cy="1003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2" idx="7"/>
          </p:cNvCxnSpPr>
          <p:nvPr/>
        </p:nvCxnSpPr>
        <p:spPr>
          <a:xfrm flipV="1">
            <a:off x="5089004" y="4302597"/>
            <a:ext cx="194761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3" idx="1"/>
          </p:cNvCxnSpPr>
          <p:nvPr/>
        </p:nvCxnSpPr>
        <p:spPr>
          <a:xfrm flipH="1" flipV="1">
            <a:off x="6817717" y="4302597"/>
            <a:ext cx="207458" cy="195010"/>
          </a:xfrm>
          <a:prstGeom prst="line">
            <a:avLst/>
          </a:pr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Freeform 71"/>
          <p:cNvSpPr>
            <a:spLocks noEditPoints="1"/>
          </p:cNvSpPr>
          <p:nvPr/>
        </p:nvSpPr>
        <p:spPr bwMode="auto">
          <a:xfrm>
            <a:off x="7100811" y="4580732"/>
            <a:ext cx="312699" cy="312697"/>
          </a:xfrm>
          <a:custGeom>
            <a:avLst/>
            <a:gdLst/>
            <a:ahLst/>
            <a:cxnLst>
              <a:cxn ang="0">
                <a:pos x="228" y="58"/>
              </a:cxn>
              <a:cxn ang="0">
                <a:pos x="224" y="16"/>
              </a:cxn>
              <a:cxn ang="0">
                <a:pos x="214" y="2"/>
              </a:cxn>
              <a:cxn ang="0">
                <a:pos x="48" y="0"/>
              </a:cxn>
              <a:cxn ang="0">
                <a:pos x="34" y="10"/>
              </a:cxn>
              <a:cxn ang="0">
                <a:pos x="32" y="54"/>
              </a:cxn>
              <a:cxn ang="0">
                <a:pos x="4" y="90"/>
              </a:cxn>
              <a:cxn ang="0">
                <a:pos x="0" y="112"/>
              </a:cxn>
              <a:cxn ang="0">
                <a:pos x="8" y="128"/>
              </a:cxn>
              <a:cxn ang="0">
                <a:pos x="24" y="240"/>
              </a:cxn>
              <a:cxn ang="0">
                <a:pos x="28" y="252"/>
              </a:cxn>
              <a:cxn ang="0">
                <a:pos x="216" y="256"/>
              </a:cxn>
              <a:cxn ang="0">
                <a:pos x="228" y="252"/>
              </a:cxn>
              <a:cxn ang="0">
                <a:pos x="232" y="136"/>
              </a:cxn>
              <a:cxn ang="0">
                <a:pos x="248" y="128"/>
              </a:cxn>
              <a:cxn ang="0">
                <a:pos x="256" y="104"/>
              </a:cxn>
              <a:cxn ang="0">
                <a:pos x="252" y="90"/>
              </a:cxn>
              <a:cxn ang="0">
                <a:pos x="48" y="48"/>
              </a:cxn>
              <a:cxn ang="0">
                <a:pos x="82" y="120"/>
              </a:cxn>
              <a:cxn ang="0">
                <a:pos x="98" y="64"/>
              </a:cxn>
              <a:cxn ang="0">
                <a:pos x="124" y="64"/>
              </a:cxn>
              <a:cxn ang="0">
                <a:pos x="106" y="64"/>
              </a:cxn>
              <a:cxn ang="0">
                <a:pos x="166" y="120"/>
              </a:cxn>
              <a:cxn ang="0">
                <a:pos x="158" y="64"/>
              </a:cxn>
              <a:cxn ang="0">
                <a:pos x="174" y="120"/>
              </a:cxn>
              <a:cxn ang="0">
                <a:pos x="16" y="104"/>
              </a:cxn>
              <a:cxn ang="0">
                <a:pos x="42" y="68"/>
              </a:cxn>
              <a:cxn ang="0">
                <a:pos x="48" y="64"/>
              </a:cxn>
              <a:cxn ang="0">
                <a:pos x="24" y="120"/>
              </a:cxn>
              <a:cxn ang="0">
                <a:pos x="18" y="118"/>
              </a:cxn>
              <a:cxn ang="0">
                <a:pos x="160" y="240"/>
              </a:cxn>
              <a:cxn ang="0">
                <a:pos x="160" y="160"/>
              </a:cxn>
              <a:cxn ang="0">
                <a:pos x="168" y="240"/>
              </a:cxn>
              <a:cxn ang="0">
                <a:pos x="168" y="156"/>
              </a:cxn>
              <a:cxn ang="0">
                <a:pos x="160" y="152"/>
              </a:cxn>
              <a:cxn ang="0">
                <a:pos x="96" y="152"/>
              </a:cxn>
              <a:cxn ang="0">
                <a:pos x="92" y="160"/>
              </a:cxn>
              <a:cxn ang="0">
                <a:pos x="40" y="136"/>
              </a:cxn>
              <a:cxn ang="0">
                <a:pos x="240" y="112"/>
              </a:cxn>
              <a:cxn ang="0">
                <a:pos x="238" y="118"/>
              </a:cxn>
              <a:cxn ang="0">
                <a:pos x="218" y="120"/>
              </a:cxn>
              <a:cxn ang="0">
                <a:pos x="208" y="64"/>
              </a:cxn>
              <a:cxn ang="0">
                <a:pos x="238" y="100"/>
              </a:cxn>
              <a:cxn ang="0">
                <a:pos x="240" y="112"/>
              </a:cxn>
            </a:cxnLst>
            <a:rect l="0" t="0" r="r" b="b"/>
            <a:pathLst>
              <a:path w="256" h="256">
                <a:moveTo>
                  <a:pt x="252" y="90"/>
                </a:moveTo>
                <a:lnTo>
                  <a:pt x="228" y="58"/>
                </a:lnTo>
                <a:lnTo>
                  <a:pt x="228" y="58"/>
                </a:lnTo>
                <a:lnTo>
                  <a:pt x="224" y="54"/>
                </a:lnTo>
                <a:lnTo>
                  <a:pt x="224" y="16"/>
                </a:lnTo>
                <a:lnTo>
                  <a:pt x="224" y="16"/>
                </a:lnTo>
                <a:lnTo>
                  <a:pt x="222" y="10"/>
                </a:lnTo>
                <a:lnTo>
                  <a:pt x="220" y="4"/>
                </a:lnTo>
                <a:lnTo>
                  <a:pt x="214" y="2"/>
                </a:lnTo>
                <a:lnTo>
                  <a:pt x="208" y="0"/>
                </a:lnTo>
                <a:lnTo>
                  <a:pt x="48" y="0"/>
                </a:lnTo>
                <a:lnTo>
                  <a:pt x="48" y="0"/>
                </a:lnTo>
                <a:lnTo>
                  <a:pt x="42" y="2"/>
                </a:lnTo>
                <a:lnTo>
                  <a:pt x="36" y="4"/>
                </a:lnTo>
                <a:lnTo>
                  <a:pt x="34" y="10"/>
                </a:lnTo>
                <a:lnTo>
                  <a:pt x="32" y="16"/>
                </a:lnTo>
                <a:lnTo>
                  <a:pt x="32" y="54"/>
                </a:lnTo>
                <a:lnTo>
                  <a:pt x="32" y="54"/>
                </a:lnTo>
                <a:lnTo>
                  <a:pt x="28" y="58"/>
                </a:lnTo>
                <a:lnTo>
                  <a:pt x="4" y="90"/>
                </a:lnTo>
                <a:lnTo>
                  <a:pt x="4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2" y="122"/>
                </a:lnTo>
                <a:lnTo>
                  <a:pt x="8" y="128"/>
                </a:lnTo>
                <a:lnTo>
                  <a:pt x="14" y="134"/>
                </a:lnTo>
                <a:lnTo>
                  <a:pt x="24" y="136"/>
                </a:lnTo>
                <a:lnTo>
                  <a:pt x="24" y="240"/>
                </a:lnTo>
                <a:lnTo>
                  <a:pt x="24" y="240"/>
                </a:lnTo>
                <a:lnTo>
                  <a:pt x="26" y="246"/>
                </a:lnTo>
                <a:lnTo>
                  <a:pt x="28" y="252"/>
                </a:lnTo>
                <a:lnTo>
                  <a:pt x="34" y="254"/>
                </a:lnTo>
                <a:lnTo>
                  <a:pt x="40" y="256"/>
                </a:lnTo>
                <a:lnTo>
                  <a:pt x="216" y="256"/>
                </a:lnTo>
                <a:lnTo>
                  <a:pt x="216" y="256"/>
                </a:lnTo>
                <a:lnTo>
                  <a:pt x="222" y="254"/>
                </a:lnTo>
                <a:lnTo>
                  <a:pt x="228" y="252"/>
                </a:lnTo>
                <a:lnTo>
                  <a:pt x="230" y="246"/>
                </a:lnTo>
                <a:lnTo>
                  <a:pt x="232" y="240"/>
                </a:lnTo>
                <a:lnTo>
                  <a:pt x="232" y="136"/>
                </a:lnTo>
                <a:lnTo>
                  <a:pt x="232" y="136"/>
                </a:lnTo>
                <a:lnTo>
                  <a:pt x="242" y="134"/>
                </a:lnTo>
                <a:lnTo>
                  <a:pt x="248" y="128"/>
                </a:lnTo>
                <a:lnTo>
                  <a:pt x="254" y="122"/>
                </a:lnTo>
                <a:lnTo>
                  <a:pt x="256" y="112"/>
                </a:lnTo>
                <a:lnTo>
                  <a:pt x="256" y="104"/>
                </a:lnTo>
                <a:lnTo>
                  <a:pt x="256" y="104"/>
                </a:lnTo>
                <a:lnTo>
                  <a:pt x="254" y="96"/>
                </a:lnTo>
                <a:lnTo>
                  <a:pt x="252" y="90"/>
                </a:lnTo>
                <a:close/>
                <a:moveTo>
                  <a:pt x="208" y="16"/>
                </a:moveTo>
                <a:lnTo>
                  <a:pt x="208" y="48"/>
                </a:lnTo>
                <a:lnTo>
                  <a:pt x="48" y="48"/>
                </a:lnTo>
                <a:lnTo>
                  <a:pt x="48" y="16"/>
                </a:lnTo>
                <a:lnTo>
                  <a:pt x="208" y="16"/>
                </a:lnTo>
                <a:close/>
                <a:moveTo>
                  <a:pt x="82" y="120"/>
                </a:moveTo>
                <a:lnTo>
                  <a:pt x="48" y="120"/>
                </a:lnTo>
                <a:lnTo>
                  <a:pt x="80" y="64"/>
                </a:lnTo>
                <a:lnTo>
                  <a:pt x="98" y="64"/>
                </a:lnTo>
                <a:lnTo>
                  <a:pt x="82" y="120"/>
                </a:lnTo>
                <a:close/>
                <a:moveTo>
                  <a:pt x="106" y="64"/>
                </a:moveTo>
                <a:lnTo>
                  <a:pt x="124" y="64"/>
                </a:lnTo>
                <a:lnTo>
                  <a:pt x="124" y="120"/>
                </a:lnTo>
                <a:lnTo>
                  <a:pt x="90" y="120"/>
                </a:lnTo>
                <a:lnTo>
                  <a:pt x="106" y="64"/>
                </a:lnTo>
                <a:close/>
                <a:moveTo>
                  <a:pt x="132" y="64"/>
                </a:moveTo>
                <a:lnTo>
                  <a:pt x="150" y="64"/>
                </a:lnTo>
                <a:lnTo>
                  <a:pt x="166" y="120"/>
                </a:lnTo>
                <a:lnTo>
                  <a:pt x="132" y="120"/>
                </a:lnTo>
                <a:lnTo>
                  <a:pt x="132" y="64"/>
                </a:lnTo>
                <a:close/>
                <a:moveTo>
                  <a:pt x="158" y="64"/>
                </a:moveTo>
                <a:lnTo>
                  <a:pt x="176" y="64"/>
                </a:lnTo>
                <a:lnTo>
                  <a:pt x="208" y="120"/>
                </a:lnTo>
                <a:lnTo>
                  <a:pt x="174" y="120"/>
                </a:lnTo>
                <a:lnTo>
                  <a:pt x="158" y="64"/>
                </a:lnTo>
                <a:close/>
                <a:moveTo>
                  <a:pt x="16" y="112"/>
                </a:moveTo>
                <a:lnTo>
                  <a:pt x="16" y="104"/>
                </a:lnTo>
                <a:lnTo>
                  <a:pt x="16" y="104"/>
                </a:lnTo>
                <a:lnTo>
                  <a:pt x="18" y="100"/>
                </a:lnTo>
                <a:lnTo>
                  <a:pt x="42" y="68"/>
                </a:lnTo>
                <a:lnTo>
                  <a:pt x="42" y="68"/>
                </a:lnTo>
                <a:lnTo>
                  <a:pt x="44" y="64"/>
                </a:lnTo>
                <a:lnTo>
                  <a:pt x="48" y="64"/>
                </a:lnTo>
                <a:lnTo>
                  <a:pt x="70" y="64"/>
                </a:lnTo>
                <a:lnTo>
                  <a:pt x="38" y="120"/>
                </a:lnTo>
                <a:lnTo>
                  <a:pt x="24" y="120"/>
                </a:lnTo>
                <a:lnTo>
                  <a:pt x="24" y="120"/>
                </a:lnTo>
                <a:lnTo>
                  <a:pt x="20" y="120"/>
                </a:lnTo>
                <a:lnTo>
                  <a:pt x="18" y="118"/>
                </a:lnTo>
                <a:lnTo>
                  <a:pt x="16" y="116"/>
                </a:lnTo>
                <a:lnTo>
                  <a:pt x="16" y="112"/>
                </a:lnTo>
                <a:close/>
                <a:moveTo>
                  <a:pt x="160" y="240"/>
                </a:moveTo>
                <a:lnTo>
                  <a:pt x="100" y="240"/>
                </a:lnTo>
                <a:lnTo>
                  <a:pt x="100" y="160"/>
                </a:lnTo>
                <a:lnTo>
                  <a:pt x="160" y="160"/>
                </a:lnTo>
                <a:lnTo>
                  <a:pt x="160" y="240"/>
                </a:lnTo>
                <a:close/>
                <a:moveTo>
                  <a:pt x="216" y="240"/>
                </a:moveTo>
                <a:lnTo>
                  <a:pt x="168" y="240"/>
                </a:lnTo>
                <a:lnTo>
                  <a:pt x="168" y="160"/>
                </a:lnTo>
                <a:lnTo>
                  <a:pt x="168" y="160"/>
                </a:lnTo>
                <a:lnTo>
                  <a:pt x="168" y="156"/>
                </a:lnTo>
                <a:lnTo>
                  <a:pt x="166" y="154"/>
                </a:lnTo>
                <a:lnTo>
                  <a:pt x="164" y="152"/>
                </a:lnTo>
                <a:lnTo>
                  <a:pt x="160" y="152"/>
                </a:lnTo>
                <a:lnTo>
                  <a:pt x="100" y="152"/>
                </a:lnTo>
                <a:lnTo>
                  <a:pt x="100" y="152"/>
                </a:lnTo>
                <a:lnTo>
                  <a:pt x="96" y="152"/>
                </a:lnTo>
                <a:lnTo>
                  <a:pt x="94" y="154"/>
                </a:lnTo>
                <a:lnTo>
                  <a:pt x="92" y="156"/>
                </a:lnTo>
                <a:lnTo>
                  <a:pt x="92" y="160"/>
                </a:lnTo>
                <a:lnTo>
                  <a:pt x="92" y="240"/>
                </a:lnTo>
                <a:lnTo>
                  <a:pt x="40" y="240"/>
                </a:lnTo>
                <a:lnTo>
                  <a:pt x="40" y="136"/>
                </a:lnTo>
                <a:lnTo>
                  <a:pt x="216" y="136"/>
                </a:lnTo>
                <a:lnTo>
                  <a:pt x="216" y="240"/>
                </a:lnTo>
                <a:close/>
                <a:moveTo>
                  <a:pt x="240" y="112"/>
                </a:moveTo>
                <a:lnTo>
                  <a:pt x="240" y="112"/>
                </a:lnTo>
                <a:lnTo>
                  <a:pt x="240" y="116"/>
                </a:lnTo>
                <a:lnTo>
                  <a:pt x="238" y="118"/>
                </a:lnTo>
                <a:lnTo>
                  <a:pt x="236" y="120"/>
                </a:lnTo>
                <a:lnTo>
                  <a:pt x="232" y="120"/>
                </a:lnTo>
                <a:lnTo>
                  <a:pt x="218" y="120"/>
                </a:lnTo>
                <a:lnTo>
                  <a:pt x="186" y="64"/>
                </a:lnTo>
                <a:lnTo>
                  <a:pt x="208" y="64"/>
                </a:lnTo>
                <a:lnTo>
                  <a:pt x="208" y="64"/>
                </a:lnTo>
                <a:lnTo>
                  <a:pt x="212" y="64"/>
                </a:lnTo>
                <a:lnTo>
                  <a:pt x="214" y="68"/>
                </a:lnTo>
                <a:lnTo>
                  <a:pt x="238" y="100"/>
                </a:lnTo>
                <a:lnTo>
                  <a:pt x="238" y="100"/>
                </a:lnTo>
                <a:lnTo>
                  <a:pt x="240" y="104"/>
                </a:lnTo>
                <a:lnTo>
                  <a:pt x="240" y="1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sp>
        <p:nvSpPr>
          <p:cNvPr id="250" name="Freeform 5"/>
          <p:cNvSpPr>
            <a:spLocks noEditPoints="1"/>
          </p:cNvSpPr>
          <p:nvPr/>
        </p:nvSpPr>
        <p:spPr bwMode="auto">
          <a:xfrm>
            <a:off x="7113186" y="2182700"/>
            <a:ext cx="302926" cy="302923"/>
          </a:xfrm>
          <a:custGeom>
            <a:avLst/>
            <a:gdLst/>
            <a:ahLst/>
            <a:cxnLst>
              <a:cxn ang="0">
                <a:pos x="100" y="2"/>
              </a:cxn>
              <a:cxn ang="0">
                <a:pos x="36" y="36"/>
              </a:cxn>
              <a:cxn ang="0">
                <a:pos x="2" y="100"/>
              </a:cxn>
              <a:cxn ang="0">
                <a:pos x="0" y="136"/>
              </a:cxn>
              <a:cxn ang="0">
                <a:pos x="22" y="194"/>
              </a:cxn>
              <a:cxn ang="0">
                <a:pos x="88" y="242"/>
              </a:cxn>
              <a:cxn ang="0">
                <a:pos x="124" y="248"/>
              </a:cxn>
              <a:cxn ang="0">
                <a:pos x="172" y="238"/>
              </a:cxn>
              <a:cxn ang="0">
                <a:pos x="238" y="172"/>
              </a:cxn>
              <a:cxn ang="0">
                <a:pos x="248" y="124"/>
              </a:cxn>
              <a:cxn ang="0">
                <a:pos x="242" y="88"/>
              </a:cxn>
              <a:cxn ang="0">
                <a:pos x="194" y="22"/>
              </a:cxn>
              <a:cxn ang="0">
                <a:pos x="136" y="0"/>
              </a:cxn>
              <a:cxn ang="0">
                <a:pos x="184" y="120"/>
              </a:cxn>
              <a:cxn ang="0">
                <a:pos x="190" y="62"/>
              </a:cxn>
              <a:cxn ang="0">
                <a:pos x="224" y="84"/>
              </a:cxn>
              <a:cxn ang="0">
                <a:pos x="120" y="232"/>
              </a:cxn>
              <a:cxn ang="0">
                <a:pos x="86" y="190"/>
              </a:cxn>
              <a:cxn ang="0">
                <a:pos x="120" y="232"/>
              </a:cxn>
              <a:cxn ang="0">
                <a:pos x="140" y="26"/>
              </a:cxn>
              <a:cxn ang="0">
                <a:pos x="164" y="66"/>
              </a:cxn>
              <a:cxn ang="0">
                <a:pos x="128" y="16"/>
              </a:cxn>
              <a:cxn ang="0">
                <a:pos x="158" y="22"/>
              </a:cxn>
              <a:cxn ang="0">
                <a:pos x="200" y="46"/>
              </a:cxn>
              <a:cxn ang="0">
                <a:pos x="166" y="50"/>
              </a:cxn>
              <a:cxn ang="0">
                <a:pos x="120" y="16"/>
              </a:cxn>
              <a:cxn ang="0">
                <a:pos x="84" y="66"/>
              </a:cxn>
              <a:cxn ang="0">
                <a:pos x="108" y="26"/>
              </a:cxn>
              <a:cxn ang="0">
                <a:pos x="76" y="62"/>
              </a:cxn>
              <a:cxn ang="0">
                <a:pos x="48" y="46"/>
              </a:cxn>
              <a:cxn ang="0">
                <a:pos x="106" y="18"/>
              </a:cxn>
              <a:cxn ang="0">
                <a:pos x="82" y="50"/>
              </a:cxn>
              <a:cxn ang="0">
                <a:pos x="100" y="78"/>
              </a:cxn>
              <a:cxn ang="0">
                <a:pos x="72" y="120"/>
              </a:cxn>
              <a:cxn ang="0">
                <a:pos x="120" y="176"/>
              </a:cxn>
              <a:cxn ang="0">
                <a:pos x="84" y="182"/>
              </a:cxn>
              <a:cxn ang="0">
                <a:pos x="72" y="128"/>
              </a:cxn>
              <a:cxn ang="0">
                <a:pos x="92" y="226"/>
              </a:cxn>
              <a:cxn ang="0">
                <a:pos x="54" y="206"/>
              </a:cxn>
              <a:cxn ang="0">
                <a:pos x="92" y="212"/>
              </a:cxn>
              <a:cxn ang="0">
                <a:pos x="128" y="184"/>
              </a:cxn>
              <a:cxn ang="0">
                <a:pos x="154" y="202"/>
              </a:cxn>
              <a:cxn ang="0">
                <a:pos x="128" y="232"/>
              </a:cxn>
              <a:cxn ang="0">
                <a:pos x="194" y="206"/>
              </a:cxn>
              <a:cxn ang="0">
                <a:pos x="156" y="226"/>
              </a:cxn>
              <a:cxn ang="0">
                <a:pos x="168" y="192"/>
              </a:cxn>
              <a:cxn ang="0">
                <a:pos x="128" y="176"/>
              </a:cxn>
              <a:cxn ang="0">
                <a:pos x="174" y="142"/>
              </a:cxn>
              <a:cxn ang="0">
                <a:pos x="128" y="120"/>
              </a:cxn>
              <a:cxn ang="0">
                <a:pos x="168" y="72"/>
              </a:cxn>
              <a:cxn ang="0">
                <a:pos x="128" y="120"/>
              </a:cxn>
              <a:cxn ang="0">
                <a:pos x="74" y="70"/>
              </a:cxn>
              <a:cxn ang="0">
                <a:pos x="16" y="120"/>
              </a:cxn>
              <a:cxn ang="0">
                <a:pos x="32" y="66"/>
              </a:cxn>
              <a:cxn ang="0">
                <a:pos x="64" y="128"/>
              </a:cxn>
              <a:cxn ang="0">
                <a:pos x="76" y="186"/>
              </a:cxn>
              <a:cxn ang="0">
                <a:pos x="48" y="200"/>
              </a:cxn>
              <a:cxn ang="0">
                <a:pos x="16" y="128"/>
              </a:cxn>
              <a:cxn ang="0">
                <a:pos x="172" y="186"/>
              </a:cxn>
              <a:cxn ang="0">
                <a:pos x="182" y="144"/>
              </a:cxn>
              <a:cxn ang="0">
                <a:pos x="230" y="148"/>
              </a:cxn>
            </a:cxnLst>
            <a:rect l="0" t="0" r="r" b="b"/>
            <a:pathLst>
              <a:path w="248" h="248">
                <a:moveTo>
                  <a:pt x="124" y="0"/>
                </a:moveTo>
                <a:lnTo>
                  <a:pt x="124" y="0"/>
                </a:lnTo>
                <a:lnTo>
                  <a:pt x="112" y="0"/>
                </a:lnTo>
                <a:lnTo>
                  <a:pt x="100" y="2"/>
                </a:lnTo>
                <a:lnTo>
                  <a:pt x="88" y="6"/>
                </a:lnTo>
                <a:lnTo>
                  <a:pt x="76" y="10"/>
                </a:lnTo>
                <a:lnTo>
                  <a:pt x="54" y="22"/>
                </a:lnTo>
                <a:lnTo>
                  <a:pt x="36" y="36"/>
                </a:lnTo>
                <a:lnTo>
                  <a:pt x="22" y="54"/>
                </a:lnTo>
                <a:lnTo>
                  <a:pt x="10" y="76"/>
                </a:lnTo>
                <a:lnTo>
                  <a:pt x="6" y="88"/>
                </a:lnTo>
                <a:lnTo>
                  <a:pt x="2" y="100"/>
                </a:lnTo>
                <a:lnTo>
                  <a:pt x="0" y="112"/>
                </a:lnTo>
                <a:lnTo>
                  <a:pt x="0" y="124"/>
                </a:lnTo>
                <a:lnTo>
                  <a:pt x="0" y="124"/>
                </a:lnTo>
                <a:lnTo>
                  <a:pt x="0" y="136"/>
                </a:lnTo>
                <a:lnTo>
                  <a:pt x="2" y="148"/>
                </a:lnTo>
                <a:lnTo>
                  <a:pt x="6" y="160"/>
                </a:lnTo>
                <a:lnTo>
                  <a:pt x="10" y="172"/>
                </a:lnTo>
                <a:lnTo>
                  <a:pt x="22" y="194"/>
                </a:lnTo>
                <a:lnTo>
                  <a:pt x="36" y="212"/>
                </a:lnTo>
                <a:lnTo>
                  <a:pt x="54" y="226"/>
                </a:lnTo>
                <a:lnTo>
                  <a:pt x="76" y="238"/>
                </a:lnTo>
                <a:lnTo>
                  <a:pt x="88" y="242"/>
                </a:lnTo>
                <a:lnTo>
                  <a:pt x="100" y="246"/>
                </a:lnTo>
                <a:lnTo>
                  <a:pt x="112" y="248"/>
                </a:lnTo>
                <a:lnTo>
                  <a:pt x="124" y="248"/>
                </a:lnTo>
                <a:lnTo>
                  <a:pt x="124" y="248"/>
                </a:lnTo>
                <a:lnTo>
                  <a:pt x="136" y="248"/>
                </a:lnTo>
                <a:lnTo>
                  <a:pt x="148" y="246"/>
                </a:lnTo>
                <a:lnTo>
                  <a:pt x="160" y="242"/>
                </a:lnTo>
                <a:lnTo>
                  <a:pt x="172" y="238"/>
                </a:lnTo>
                <a:lnTo>
                  <a:pt x="194" y="226"/>
                </a:lnTo>
                <a:lnTo>
                  <a:pt x="212" y="212"/>
                </a:lnTo>
                <a:lnTo>
                  <a:pt x="226" y="194"/>
                </a:lnTo>
                <a:lnTo>
                  <a:pt x="238" y="172"/>
                </a:lnTo>
                <a:lnTo>
                  <a:pt x="242" y="160"/>
                </a:lnTo>
                <a:lnTo>
                  <a:pt x="246" y="148"/>
                </a:lnTo>
                <a:lnTo>
                  <a:pt x="248" y="136"/>
                </a:lnTo>
                <a:lnTo>
                  <a:pt x="248" y="124"/>
                </a:lnTo>
                <a:lnTo>
                  <a:pt x="248" y="124"/>
                </a:lnTo>
                <a:lnTo>
                  <a:pt x="248" y="112"/>
                </a:lnTo>
                <a:lnTo>
                  <a:pt x="246" y="100"/>
                </a:lnTo>
                <a:lnTo>
                  <a:pt x="242" y="88"/>
                </a:lnTo>
                <a:lnTo>
                  <a:pt x="238" y="76"/>
                </a:lnTo>
                <a:lnTo>
                  <a:pt x="226" y="54"/>
                </a:lnTo>
                <a:lnTo>
                  <a:pt x="212" y="36"/>
                </a:lnTo>
                <a:lnTo>
                  <a:pt x="194" y="22"/>
                </a:lnTo>
                <a:lnTo>
                  <a:pt x="172" y="10"/>
                </a:lnTo>
                <a:lnTo>
                  <a:pt x="160" y="6"/>
                </a:lnTo>
                <a:lnTo>
                  <a:pt x="148" y="2"/>
                </a:lnTo>
                <a:lnTo>
                  <a:pt x="136" y="0"/>
                </a:lnTo>
                <a:lnTo>
                  <a:pt x="124" y="0"/>
                </a:lnTo>
                <a:close/>
                <a:moveTo>
                  <a:pt x="232" y="120"/>
                </a:moveTo>
                <a:lnTo>
                  <a:pt x="184" y="120"/>
                </a:lnTo>
                <a:lnTo>
                  <a:pt x="184" y="120"/>
                </a:lnTo>
                <a:lnTo>
                  <a:pt x="182" y="94"/>
                </a:lnTo>
                <a:lnTo>
                  <a:pt x="174" y="70"/>
                </a:lnTo>
                <a:lnTo>
                  <a:pt x="174" y="70"/>
                </a:lnTo>
                <a:lnTo>
                  <a:pt x="190" y="62"/>
                </a:lnTo>
                <a:lnTo>
                  <a:pt x="204" y="52"/>
                </a:lnTo>
                <a:lnTo>
                  <a:pt x="204" y="52"/>
                </a:lnTo>
                <a:lnTo>
                  <a:pt x="216" y="66"/>
                </a:lnTo>
                <a:lnTo>
                  <a:pt x="224" y="84"/>
                </a:lnTo>
                <a:lnTo>
                  <a:pt x="230" y="102"/>
                </a:lnTo>
                <a:lnTo>
                  <a:pt x="232" y="120"/>
                </a:lnTo>
                <a:close/>
                <a:moveTo>
                  <a:pt x="120" y="232"/>
                </a:moveTo>
                <a:lnTo>
                  <a:pt x="120" y="232"/>
                </a:lnTo>
                <a:lnTo>
                  <a:pt x="110" y="222"/>
                </a:lnTo>
                <a:lnTo>
                  <a:pt x="102" y="212"/>
                </a:lnTo>
                <a:lnTo>
                  <a:pt x="94" y="202"/>
                </a:lnTo>
                <a:lnTo>
                  <a:pt x="86" y="190"/>
                </a:lnTo>
                <a:lnTo>
                  <a:pt x="86" y="190"/>
                </a:lnTo>
                <a:lnTo>
                  <a:pt x="104" y="186"/>
                </a:lnTo>
                <a:lnTo>
                  <a:pt x="120" y="184"/>
                </a:lnTo>
                <a:lnTo>
                  <a:pt x="120" y="232"/>
                </a:lnTo>
                <a:lnTo>
                  <a:pt x="120" y="232"/>
                </a:lnTo>
                <a:close/>
                <a:moveTo>
                  <a:pt x="128" y="16"/>
                </a:moveTo>
                <a:lnTo>
                  <a:pt x="128" y="16"/>
                </a:lnTo>
                <a:lnTo>
                  <a:pt x="140" y="26"/>
                </a:lnTo>
                <a:lnTo>
                  <a:pt x="148" y="38"/>
                </a:lnTo>
                <a:lnTo>
                  <a:pt x="158" y="52"/>
                </a:lnTo>
                <a:lnTo>
                  <a:pt x="164" y="66"/>
                </a:lnTo>
                <a:lnTo>
                  <a:pt x="164" y="66"/>
                </a:lnTo>
                <a:lnTo>
                  <a:pt x="146" y="70"/>
                </a:lnTo>
                <a:lnTo>
                  <a:pt x="128" y="72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close/>
                <a:moveTo>
                  <a:pt x="142" y="18"/>
                </a:moveTo>
                <a:lnTo>
                  <a:pt x="142" y="18"/>
                </a:lnTo>
                <a:lnTo>
                  <a:pt x="158" y="22"/>
                </a:lnTo>
                <a:lnTo>
                  <a:pt x="172" y="28"/>
                </a:lnTo>
                <a:lnTo>
                  <a:pt x="186" y="36"/>
                </a:lnTo>
                <a:lnTo>
                  <a:pt x="200" y="46"/>
                </a:lnTo>
                <a:lnTo>
                  <a:pt x="200" y="46"/>
                </a:lnTo>
                <a:lnTo>
                  <a:pt x="186" y="56"/>
                </a:lnTo>
                <a:lnTo>
                  <a:pt x="172" y="62"/>
                </a:lnTo>
                <a:lnTo>
                  <a:pt x="172" y="62"/>
                </a:lnTo>
                <a:lnTo>
                  <a:pt x="166" y="50"/>
                </a:lnTo>
                <a:lnTo>
                  <a:pt x="158" y="38"/>
                </a:lnTo>
                <a:lnTo>
                  <a:pt x="150" y="28"/>
                </a:lnTo>
                <a:lnTo>
                  <a:pt x="142" y="18"/>
                </a:lnTo>
                <a:close/>
                <a:moveTo>
                  <a:pt x="120" y="16"/>
                </a:moveTo>
                <a:lnTo>
                  <a:pt x="120" y="72"/>
                </a:lnTo>
                <a:lnTo>
                  <a:pt x="120" y="72"/>
                </a:lnTo>
                <a:lnTo>
                  <a:pt x="102" y="70"/>
                </a:lnTo>
                <a:lnTo>
                  <a:pt x="84" y="66"/>
                </a:lnTo>
                <a:lnTo>
                  <a:pt x="84" y="66"/>
                </a:lnTo>
                <a:lnTo>
                  <a:pt x="90" y="52"/>
                </a:lnTo>
                <a:lnTo>
                  <a:pt x="100" y="38"/>
                </a:lnTo>
                <a:lnTo>
                  <a:pt x="108" y="2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close/>
                <a:moveTo>
                  <a:pt x="76" y="62"/>
                </a:moveTo>
                <a:lnTo>
                  <a:pt x="76" y="62"/>
                </a:lnTo>
                <a:lnTo>
                  <a:pt x="62" y="56"/>
                </a:lnTo>
                <a:lnTo>
                  <a:pt x="48" y="46"/>
                </a:lnTo>
                <a:lnTo>
                  <a:pt x="48" y="46"/>
                </a:lnTo>
                <a:lnTo>
                  <a:pt x="62" y="36"/>
                </a:lnTo>
                <a:lnTo>
                  <a:pt x="76" y="28"/>
                </a:lnTo>
                <a:lnTo>
                  <a:pt x="90" y="22"/>
                </a:lnTo>
                <a:lnTo>
                  <a:pt x="106" y="18"/>
                </a:lnTo>
                <a:lnTo>
                  <a:pt x="106" y="18"/>
                </a:lnTo>
                <a:lnTo>
                  <a:pt x="98" y="28"/>
                </a:lnTo>
                <a:lnTo>
                  <a:pt x="90" y="38"/>
                </a:lnTo>
                <a:lnTo>
                  <a:pt x="82" y="50"/>
                </a:lnTo>
                <a:lnTo>
                  <a:pt x="76" y="62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100" y="78"/>
                </a:lnTo>
                <a:lnTo>
                  <a:pt x="120" y="80"/>
                </a:lnTo>
                <a:lnTo>
                  <a:pt x="120" y="120"/>
                </a:lnTo>
                <a:lnTo>
                  <a:pt x="72" y="120"/>
                </a:lnTo>
                <a:lnTo>
                  <a:pt x="72" y="120"/>
                </a:lnTo>
                <a:lnTo>
                  <a:pt x="74" y="96"/>
                </a:lnTo>
                <a:lnTo>
                  <a:pt x="80" y="72"/>
                </a:lnTo>
                <a:close/>
                <a:moveTo>
                  <a:pt x="120" y="128"/>
                </a:moveTo>
                <a:lnTo>
                  <a:pt x="120" y="176"/>
                </a:lnTo>
                <a:lnTo>
                  <a:pt x="120" y="176"/>
                </a:lnTo>
                <a:lnTo>
                  <a:pt x="102" y="178"/>
                </a:lnTo>
                <a:lnTo>
                  <a:pt x="84" y="182"/>
                </a:lnTo>
                <a:lnTo>
                  <a:pt x="84" y="182"/>
                </a:lnTo>
                <a:lnTo>
                  <a:pt x="80" y="170"/>
                </a:lnTo>
                <a:lnTo>
                  <a:pt x="76" y="156"/>
                </a:lnTo>
                <a:lnTo>
                  <a:pt x="74" y="142"/>
                </a:lnTo>
                <a:lnTo>
                  <a:pt x="72" y="128"/>
                </a:lnTo>
                <a:lnTo>
                  <a:pt x="120" y="128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92" y="226"/>
                </a:lnTo>
                <a:lnTo>
                  <a:pt x="78" y="222"/>
                </a:lnTo>
                <a:lnTo>
                  <a:pt x="66" y="214"/>
                </a:lnTo>
                <a:lnTo>
                  <a:pt x="54" y="206"/>
                </a:lnTo>
                <a:lnTo>
                  <a:pt x="54" y="206"/>
                </a:lnTo>
                <a:lnTo>
                  <a:pt x="66" y="198"/>
                </a:lnTo>
                <a:lnTo>
                  <a:pt x="80" y="192"/>
                </a:lnTo>
                <a:lnTo>
                  <a:pt x="80" y="192"/>
                </a:lnTo>
                <a:lnTo>
                  <a:pt x="92" y="212"/>
                </a:lnTo>
                <a:lnTo>
                  <a:pt x="106" y="230"/>
                </a:lnTo>
                <a:close/>
                <a:moveTo>
                  <a:pt x="128" y="232"/>
                </a:moveTo>
                <a:lnTo>
                  <a:pt x="128" y="184"/>
                </a:lnTo>
                <a:lnTo>
                  <a:pt x="128" y="184"/>
                </a:lnTo>
                <a:lnTo>
                  <a:pt x="144" y="186"/>
                </a:lnTo>
                <a:lnTo>
                  <a:pt x="162" y="190"/>
                </a:lnTo>
                <a:lnTo>
                  <a:pt x="162" y="190"/>
                </a:lnTo>
                <a:lnTo>
                  <a:pt x="154" y="202"/>
                </a:lnTo>
                <a:lnTo>
                  <a:pt x="146" y="212"/>
                </a:lnTo>
                <a:lnTo>
                  <a:pt x="138" y="222"/>
                </a:lnTo>
                <a:lnTo>
                  <a:pt x="128" y="232"/>
                </a:lnTo>
                <a:lnTo>
                  <a:pt x="128" y="232"/>
                </a:lnTo>
                <a:close/>
                <a:moveTo>
                  <a:pt x="168" y="192"/>
                </a:moveTo>
                <a:lnTo>
                  <a:pt x="168" y="192"/>
                </a:lnTo>
                <a:lnTo>
                  <a:pt x="182" y="198"/>
                </a:lnTo>
                <a:lnTo>
                  <a:pt x="194" y="206"/>
                </a:lnTo>
                <a:lnTo>
                  <a:pt x="194" y="206"/>
                </a:lnTo>
                <a:lnTo>
                  <a:pt x="182" y="214"/>
                </a:lnTo>
                <a:lnTo>
                  <a:pt x="170" y="222"/>
                </a:lnTo>
                <a:lnTo>
                  <a:pt x="156" y="226"/>
                </a:lnTo>
                <a:lnTo>
                  <a:pt x="142" y="230"/>
                </a:lnTo>
                <a:lnTo>
                  <a:pt x="142" y="230"/>
                </a:lnTo>
                <a:lnTo>
                  <a:pt x="156" y="212"/>
                </a:lnTo>
                <a:lnTo>
                  <a:pt x="168" y="192"/>
                </a:lnTo>
                <a:close/>
                <a:moveTo>
                  <a:pt x="164" y="182"/>
                </a:moveTo>
                <a:lnTo>
                  <a:pt x="164" y="182"/>
                </a:lnTo>
                <a:lnTo>
                  <a:pt x="146" y="178"/>
                </a:lnTo>
                <a:lnTo>
                  <a:pt x="128" y="176"/>
                </a:lnTo>
                <a:lnTo>
                  <a:pt x="128" y="128"/>
                </a:lnTo>
                <a:lnTo>
                  <a:pt x="176" y="128"/>
                </a:lnTo>
                <a:lnTo>
                  <a:pt x="176" y="128"/>
                </a:lnTo>
                <a:lnTo>
                  <a:pt x="174" y="142"/>
                </a:lnTo>
                <a:lnTo>
                  <a:pt x="172" y="156"/>
                </a:lnTo>
                <a:lnTo>
                  <a:pt x="168" y="170"/>
                </a:lnTo>
                <a:lnTo>
                  <a:pt x="164" y="182"/>
                </a:lnTo>
                <a:close/>
                <a:moveTo>
                  <a:pt x="128" y="120"/>
                </a:moveTo>
                <a:lnTo>
                  <a:pt x="128" y="80"/>
                </a:lnTo>
                <a:lnTo>
                  <a:pt x="128" y="80"/>
                </a:lnTo>
                <a:lnTo>
                  <a:pt x="148" y="78"/>
                </a:lnTo>
                <a:lnTo>
                  <a:pt x="168" y="72"/>
                </a:lnTo>
                <a:lnTo>
                  <a:pt x="168" y="72"/>
                </a:lnTo>
                <a:lnTo>
                  <a:pt x="174" y="96"/>
                </a:lnTo>
                <a:lnTo>
                  <a:pt x="176" y="120"/>
                </a:lnTo>
                <a:lnTo>
                  <a:pt x="128" y="120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58" y="62"/>
                </a:lnTo>
                <a:lnTo>
                  <a:pt x="74" y="70"/>
                </a:lnTo>
                <a:lnTo>
                  <a:pt x="74" y="70"/>
                </a:lnTo>
                <a:lnTo>
                  <a:pt x="66" y="94"/>
                </a:lnTo>
                <a:lnTo>
                  <a:pt x="64" y="120"/>
                </a:lnTo>
                <a:lnTo>
                  <a:pt x="16" y="120"/>
                </a:lnTo>
                <a:lnTo>
                  <a:pt x="16" y="120"/>
                </a:lnTo>
                <a:lnTo>
                  <a:pt x="18" y="102"/>
                </a:lnTo>
                <a:lnTo>
                  <a:pt x="24" y="84"/>
                </a:lnTo>
                <a:lnTo>
                  <a:pt x="32" y="66"/>
                </a:lnTo>
                <a:lnTo>
                  <a:pt x="44" y="52"/>
                </a:lnTo>
                <a:close/>
                <a:moveTo>
                  <a:pt x="16" y="128"/>
                </a:moveTo>
                <a:lnTo>
                  <a:pt x="64" y="128"/>
                </a:lnTo>
                <a:lnTo>
                  <a:pt x="64" y="128"/>
                </a:lnTo>
                <a:lnTo>
                  <a:pt x="66" y="144"/>
                </a:lnTo>
                <a:lnTo>
                  <a:pt x="68" y="158"/>
                </a:lnTo>
                <a:lnTo>
                  <a:pt x="72" y="172"/>
                </a:lnTo>
                <a:lnTo>
                  <a:pt x="76" y="186"/>
                </a:lnTo>
                <a:lnTo>
                  <a:pt x="76" y="186"/>
                </a:lnTo>
                <a:lnTo>
                  <a:pt x="62" y="192"/>
                </a:lnTo>
                <a:lnTo>
                  <a:pt x="48" y="200"/>
                </a:lnTo>
                <a:lnTo>
                  <a:pt x="48" y="200"/>
                </a:lnTo>
                <a:lnTo>
                  <a:pt x="36" y="186"/>
                </a:lnTo>
                <a:lnTo>
                  <a:pt x="26" y="168"/>
                </a:lnTo>
                <a:lnTo>
                  <a:pt x="18" y="148"/>
                </a:lnTo>
                <a:lnTo>
                  <a:pt x="16" y="128"/>
                </a:lnTo>
                <a:close/>
                <a:moveTo>
                  <a:pt x="200" y="200"/>
                </a:moveTo>
                <a:lnTo>
                  <a:pt x="200" y="200"/>
                </a:lnTo>
                <a:lnTo>
                  <a:pt x="186" y="192"/>
                </a:lnTo>
                <a:lnTo>
                  <a:pt x="172" y="186"/>
                </a:lnTo>
                <a:lnTo>
                  <a:pt x="172" y="186"/>
                </a:lnTo>
                <a:lnTo>
                  <a:pt x="176" y="172"/>
                </a:lnTo>
                <a:lnTo>
                  <a:pt x="180" y="158"/>
                </a:lnTo>
                <a:lnTo>
                  <a:pt x="182" y="144"/>
                </a:lnTo>
                <a:lnTo>
                  <a:pt x="184" y="128"/>
                </a:lnTo>
                <a:lnTo>
                  <a:pt x="232" y="128"/>
                </a:lnTo>
                <a:lnTo>
                  <a:pt x="232" y="128"/>
                </a:lnTo>
                <a:lnTo>
                  <a:pt x="230" y="148"/>
                </a:lnTo>
                <a:lnTo>
                  <a:pt x="222" y="168"/>
                </a:lnTo>
                <a:lnTo>
                  <a:pt x="212" y="186"/>
                </a:lnTo>
                <a:lnTo>
                  <a:pt x="200" y="20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7609938" y="3405648"/>
            <a:ext cx="312699" cy="254066"/>
            <a:chOff x="5588000" y="3625850"/>
            <a:chExt cx="406400" cy="330200"/>
          </a:xfrm>
          <a:solidFill>
            <a:schemeClr val="bg1"/>
          </a:solidFill>
        </p:grpSpPr>
        <p:sp>
          <p:nvSpPr>
            <p:cNvPr id="252" name="Freeform 23"/>
            <p:cNvSpPr>
              <a:spLocks noEditPoints="1"/>
            </p:cNvSpPr>
            <p:nvPr/>
          </p:nvSpPr>
          <p:spPr bwMode="auto">
            <a:xfrm>
              <a:off x="5867400" y="3727450"/>
              <a:ext cx="76200" cy="101600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24"/>
            <p:cNvSpPr>
              <a:spLocks noEditPoints="1"/>
            </p:cNvSpPr>
            <p:nvPr/>
          </p:nvSpPr>
          <p:spPr bwMode="auto">
            <a:xfrm>
              <a:off x="5588000" y="3625850"/>
              <a:ext cx="406400" cy="330200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234799" y="3376331"/>
            <a:ext cx="214978" cy="312697"/>
            <a:chOff x="4838700" y="2774950"/>
            <a:chExt cx="279400" cy="406400"/>
          </a:xfrm>
          <a:solidFill>
            <a:schemeClr val="bg1"/>
          </a:solidFill>
        </p:grpSpPr>
        <p:sp>
          <p:nvSpPr>
            <p:cNvPr id="259" name="Freeform 60"/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0" name="Freeform 66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67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4693182" y="4580732"/>
            <a:ext cx="312699" cy="312697"/>
            <a:chOff x="5588000" y="1962150"/>
            <a:chExt cx="406400" cy="406400"/>
          </a:xfrm>
          <a:solidFill>
            <a:schemeClr val="bg1"/>
          </a:solidFill>
        </p:grpSpPr>
        <p:sp>
          <p:nvSpPr>
            <p:cNvPr id="263" name="Freeform 106"/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4" name="Freeform 109"/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12"/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701120" y="2212183"/>
            <a:ext cx="312699" cy="244293"/>
            <a:chOff x="3962400" y="1200150"/>
            <a:chExt cx="406400" cy="317500"/>
          </a:xfrm>
          <a:solidFill>
            <a:schemeClr val="bg1"/>
          </a:solidFill>
        </p:grpSpPr>
        <p:sp>
          <p:nvSpPr>
            <p:cNvPr id="267" name="Freeform 157"/>
            <p:cNvSpPr>
              <a:spLocks noEditPoints="1"/>
            </p:cNvSpPr>
            <p:nvPr/>
          </p:nvSpPr>
          <p:spPr bwMode="auto">
            <a:xfrm>
              <a:off x="4013200" y="1247775"/>
              <a:ext cx="254000" cy="206375"/>
            </a:xfrm>
            <a:custGeom>
              <a:avLst/>
              <a:gdLst/>
              <a:ahLst/>
              <a:cxnLst>
                <a:cxn ang="0">
                  <a:pos x="146" y="6"/>
                </a:cxn>
                <a:cxn ang="0">
                  <a:pos x="146" y="6"/>
                </a:cxn>
                <a:cxn ang="0">
                  <a:pos x="112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48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2" y="38"/>
                </a:cxn>
                <a:cxn ang="0">
                  <a:pos x="0" y="66"/>
                </a:cxn>
                <a:cxn ang="0">
                  <a:pos x="2" y="92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0" y="122"/>
                </a:cxn>
                <a:cxn ang="0">
                  <a:pos x="14" y="124"/>
                </a:cxn>
                <a:cxn ang="0">
                  <a:pos x="14" y="124"/>
                </a:cxn>
                <a:cxn ang="0">
                  <a:pos x="48" y="128"/>
                </a:cxn>
                <a:cxn ang="0">
                  <a:pos x="80" y="130"/>
                </a:cxn>
                <a:cxn ang="0">
                  <a:pos x="80" y="130"/>
                </a:cxn>
                <a:cxn ang="0">
                  <a:pos x="112" y="128"/>
                </a:cxn>
                <a:cxn ang="0">
                  <a:pos x="146" y="124"/>
                </a:cxn>
                <a:cxn ang="0">
                  <a:pos x="146" y="124"/>
                </a:cxn>
                <a:cxn ang="0">
                  <a:pos x="148" y="122"/>
                </a:cxn>
                <a:cxn ang="0">
                  <a:pos x="152" y="118"/>
                </a:cxn>
                <a:cxn ang="0">
                  <a:pos x="152" y="118"/>
                </a:cxn>
                <a:cxn ang="0">
                  <a:pos x="158" y="92"/>
                </a:cxn>
                <a:cxn ang="0">
                  <a:pos x="160" y="66"/>
                </a:cxn>
                <a:cxn ang="0">
                  <a:pos x="158" y="38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8" y="8"/>
                </a:cxn>
                <a:cxn ang="0">
                  <a:pos x="146" y="6"/>
                </a:cxn>
                <a:cxn ang="0">
                  <a:pos x="144" y="116"/>
                </a:cxn>
                <a:cxn ang="0">
                  <a:pos x="144" y="116"/>
                </a:cxn>
                <a:cxn ang="0">
                  <a:pos x="112" y="120"/>
                </a:cxn>
                <a:cxn ang="0">
                  <a:pos x="80" y="122"/>
                </a:cxn>
                <a:cxn ang="0">
                  <a:pos x="48" y="120"/>
                </a:cxn>
                <a:cxn ang="0">
                  <a:pos x="16" y="116"/>
                </a:cxn>
                <a:cxn ang="0">
                  <a:pos x="16" y="116"/>
                </a:cxn>
                <a:cxn ang="0">
                  <a:pos x="10" y="90"/>
                </a:cxn>
                <a:cxn ang="0">
                  <a:pos x="8" y="66"/>
                </a:cxn>
                <a:cxn ang="0">
                  <a:pos x="10" y="40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48" y="10"/>
                </a:cxn>
                <a:cxn ang="0">
                  <a:pos x="80" y="8"/>
                </a:cxn>
                <a:cxn ang="0">
                  <a:pos x="112" y="10"/>
                </a:cxn>
                <a:cxn ang="0">
                  <a:pos x="144" y="14"/>
                </a:cxn>
                <a:cxn ang="0">
                  <a:pos x="144" y="14"/>
                </a:cxn>
                <a:cxn ang="0">
                  <a:pos x="150" y="40"/>
                </a:cxn>
                <a:cxn ang="0">
                  <a:pos x="152" y="66"/>
                </a:cxn>
                <a:cxn ang="0">
                  <a:pos x="150" y="90"/>
                </a:cxn>
                <a:cxn ang="0">
                  <a:pos x="144" y="116"/>
                </a:cxn>
              </a:cxnLst>
              <a:rect l="0" t="0" r="r" b="b"/>
              <a:pathLst>
                <a:path w="160" h="130">
                  <a:moveTo>
                    <a:pt x="146" y="6"/>
                  </a:moveTo>
                  <a:lnTo>
                    <a:pt x="146" y="6"/>
                  </a:lnTo>
                  <a:lnTo>
                    <a:pt x="11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48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2" y="38"/>
                  </a:lnTo>
                  <a:lnTo>
                    <a:pt x="0" y="66"/>
                  </a:lnTo>
                  <a:lnTo>
                    <a:pt x="2" y="9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0" y="122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48" y="128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112" y="128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8" y="92"/>
                  </a:lnTo>
                  <a:lnTo>
                    <a:pt x="160" y="66"/>
                  </a:lnTo>
                  <a:lnTo>
                    <a:pt x="158" y="38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8" y="8"/>
                  </a:lnTo>
                  <a:lnTo>
                    <a:pt x="146" y="6"/>
                  </a:lnTo>
                  <a:close/>
                  <a:moveTo>
                    <a:pt x="144" y="116"/>
                  </a:moveTo>
                  <a:lnTo>
                    <a:pt x="144" y="116"/>
                  </a:lnTo>
                  <a:lnTo>
                    <a:pt x="112" y="120"/>
                  </a:lnTo>
                  <a:lnTo>
                    <a:pt x="80" y="122"/>
                  </a:lnTo>
                  <a:lnTo>
                    <a:pt x="48" y="120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0" y="90"/>
                  </a:lnTo>
                  <a:lnTo>
                    <a:pt x="8" y="66"/>
                  </a:lnTo>
                  <a:lnTo>
                    <a:pt x="10" y="4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48" y="10"/>
                  </a:lnTo>
                  <a:lnTo>
                    <a:pt x="80" y="8"/>
                  </a:lnTo>
                  <a:lnTo>
                    <a:pt x="112" y="10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50" y="40"/>
                  </a:lnTo>
                  <a:lnTo>
                    <a:pt x="152" y="66"/>
                  </a:lnTo>
                  <a:lnTo>
                    <a:pt x="150" y="90"/>
                  </a:lnTo>
                  <a:lnTo>
                    <a:pt x="144" y="1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8" name="Freeform 160"/>
            <p:cNvSpPr>
              <a:spLocks noEditPoints="1"/>
            </p:cNvSpPr>
            <p:nvPr/>
          </p:nvSpPr>
          <p:spPr bwMode="auto">
            <a:xfrm>
              <a:off x="3962400" y="1200150"/>
              <a:ext cx="406400" cy="317500"/>
            </a:xfrm>
            <a:custGeom>
              <a:avLst/>
              <a:gdLst/>
              <a:ahLst/>
              <a:cxnLst>
                <a:cxn ang="0">
                  <a:pos x="246" y="18"/>
                </a:cxn>
                <a:cxn ang="0">
                  <a:pos x="242" y="10"/>
                </a:cxn>
                <a:cxn ang="0">
                  <a:pos x="234" y="6"/>
                </a:cxn>
                <a:cxn ang="0">
                  <a:pos x="180" y="2"/>
                </a:cxn>
                <a:cxn ang="0">
                  <a:pos x="128" y="0"/>
                </a:cxn>
                <a:cxn ang="0">
                  <a:pos x="22" y="6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10" y="18"/>
                </a:cxn>
                <a:cxn ang="0">
                  <a:pos x="0" y="96"/>
                </a:cxn>
                <a:cxn ang="0">
                  <a:pos x="10" y="174"/>
                </a:cxn>
                <a:cxn ang="0">
                  <a:pos x="12" y="178"/>
                </a:cxn>
                <a:cxn ang="0">
                  <a:pos x="18" y="184"/>
                </a:cxn>
                <a:cxn ang="0">
                  <a:pos x="22" y="186"/>
                </a:cxn>
                <a:cxn ang="0">
                  <a:pos x="74" y="190"/>
                </a:cxn>
                <a:cxn ang="0">
                  <a:pos x="72" y="192"/>
                </a:cxn>
                <a:cxn ang="0">
                  <a:pos x="76" y="196"/>
                </a:cxn>
                <a:cxn ang="0">
                  <a:pos x="106" y="200"/>
                </a:cxn>
                <a:cxn ang="0">
                  <a:pos x="128" y="200"/>
                </a:cxn>
                <a:cxn ang="0">
                  <a:pos x="168" y="198"/>
                </a:cxn>
                <a:cxn ang="0">
                  <a:pos x="182" y="194"/>
                </a:cxn>
                <a:cxn ang="0">
                  <a:pos x="184" y="192"/>
                </a:cxn>
                <a:cxn ang="0">
                  <a:pos x="182" y="190"/>
                </a:cxn>
                <a:cxn ang="0">
                  <a:pos x="234" y="186"/>
                </a:cxn>
                <a:cxn ang="0">
                  <a:pos x="242" y="182"/>
                </a:cxn>
                <a:cxn ang="0">
                  <a:pos x="246" y="174"/>
                </a:cxn>
                <a:cxn ang="0">
                  <a:pos x="254" y="134"/>
                </a:cxn>
                <a:cxn ang="0">
                  <a:pos x="254" y="58"/>
                </a:cxn>
                <a:cxn ang="0">
                  <a:pos x="232" y="170"/>
                </a:cxn>
                <a:cxn ang="0">
                  <a:pos x="180" y="174"/>
                </a:cxn>
                <a:cxn ang="0">
                  <a:pos x="76" y="174"/>
                </a:cxn>
                <a:cxn ang="0">
                  <a:pos x="24" y="170"/>
                </a:cxn>
                <a:cxn ang="0">
                  <a:pos x="16" y="96"/>
                </a:cxn>
                <a:cxn ang="0">
                  <a:pos x="24" y="22"/>
                </a:cxn>
                <a:cxn ang="0">
                  <a:pos x="76" y="18"/>
                </a:cxn>
                <a:cxn ang="0">
                  <a:pos x="180" y="18"/>
                </a:cxn>
                <a:cxn ang="0">
                  <a:pos x="232" y="22"/>
                </a:cxn>
                <a:cxn ang="0">
                  <a:pos x="240" y="96"/>
                </a:cxn>
                <a:cxn ang="0">
                  <a:pos x="232" y="170"/>
                </a:cxn>
              </a:cxnLst>
              <a:rect l="0" t="0" r="r" b="b"/>
              <a:pathLst>
                <a:path w="256" h="200">
                  <a:moveTo>
                    <a:pt x="246" y="18"/>
                  </a:moveTo>
                  <a:lnTo>
                    <a:pt x="246" y="18"/>
                  </a:lnTo>
                  <a:lnTo>
                    <a:pt x="244" y="14"/>
                  </a:lnTo>
                  <a:lnTo>
                    <a:pt x="242" y="10"/>
                  </a:lnTo>
                  <a:lnTo>
                    <a:pt x="238" y="8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180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76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2" y="58"/>
                  </a:lnTo>
                  <a:lnTo>
                    <a:pt x="0" y="96"/>
                  </a:lnTo>
                  <a:lnTo>
                    <a:pt x="2" y="13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2" y="178"/>
                  </a:lnTo>
                  <a:lnTo>
                    <a:pt x="14" y="182"/>
                  </a:lnTo>
                  <a:lnTo>
                    <a:pt x="18" y="184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4"/>
                  </a:lnTo>
                  <a:lnTo>
                    <a:pt x="76" y="196"/>
                  </a:lnTo>
                  <a:lnTo>
                    <a:pt x="88" y="198"/>
                  </a:lnTo>
                  <a:lnTo>
                    <a:pt x="106" y="200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50" y="200"/>
                  </a:lnTo>
                  <a:lnTo>
                    <a:pt x="168" y="198"/>
                  </a:lnTo>
                  <a:lnTo>
                    <a:pt x="180" y="196"/>
                  </a:lnTo>
                  <a:lnTo>
                    <a:pt x="182" y="194"/>
                  </a:lnTo>
                  <a:lnTo>
                    <a:pt x="184" y="192"/>
                  </a:lnTo>
                  <a:lnTo>
                    <a:pt x="184" y="192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8" y="184"/>
                  </a:lnTo>
                  <a:lnTo>
                    <a:pt x="242" y="182"/>
                  </a:lnTo>
                  <a:lnTo>
                    <a:pt x="244" y="178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54" y="134"/>
                  </a:lnTo>
                  <a:lnTo>
                    <a:pt x="256" y="96"/>
                  </a:lnTo>
                  <a:lnTo>
                    <a:pt x="254" y="58"/>
                  </a:lnTo>
                  <a:lnTo>
                    <a:pt x="246" y="18"/>
                  </a:lnTo>
                  <a:close/>
                  <a:moveTo>
                    <a:pt x="232" y="170"/>
                  </a:moveTo>
                  <a:lnTo>
                    <a:pt x="232" y="170"/>
                  </a:lnTo>
                  <a:lnTo>
                    <a:pt x="180" y="174"/>
                  </a:lnTo>
                  <a:lnTo>
                    <a:pt x="128" y="176"/>
                  </a:lnTo>
                  <a:lnTo>
                    <a:pt x="76" y="174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18" y="132"/>
                  </a:lnTo>
                  <a:lnTo>
                    <a:pt x="16" y="96"/>
                  </a:lnTo>
                  <a:lnTo>
                    <a:pt x="18" y="6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76" y="18"/>
                  </a:lnTo>
                  <a:lnTo>
                    <a:pt x="128" y="16"/>
                  </a:lnTo>
                  <a:lnTo>
                    <a:pt x="180" y="18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8" y="60"/>
                  </a:lnTo>
                  <a:lnTo>
                    <a:pt x="240" y="96"/>
                  </a:lnTo>
                  <a:lnTo>
                    <a:pt x="238" y="132"/>
                  </a:lnTo>
                  <a:lnTo>
                    <a:pt x="232" y="1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69" name="Freeform 163"/>
            <p:cNvSpPr>
              <a:spLocks noEditPoints="1"/>
            </p:cNvSpPr>
            <p:nvPr/>
          </p:nvSpPr>
          <p:spPr bwMode="auto">
            <a:xfrm>
              <a:off x="4279900" y="1263650"/>
              <a:ext cx="38100" cy="38100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16" y="24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2" y="8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12" y="24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2" y="24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0" name="Freeform 166"/>
            <p:cNvSpPr/>
            <p:nvPr/>
          </p:nvSpPr>
          <p:spPr bwMode="auto">
            <a:xfrm>
              <a:off x="4267200" y="14287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1" name="Freeform 168"/>
            <p:cNvSpPr/>
            <p:nvPr/>
          </p:nvSpPr>
          <p:spPr bwMode="auto">
            <a:xfrm>
              <a:off x="4279900" y="13906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2" name="Freeform 170"/>
            <p:cNvSpPr/>
            <p:nvPr/>
          </p:nvSpPr>
          <p:spPr bwMode="auto">
            <a:xfrm>
              <a:off x="4279900" y="1352550"/>
              <a:ext cx="50800" cy="216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3" name="Freeform 172"/>
            <p:cNvSpPr/>
            <p:nvPr/>
          </p:nvSpPr>
          <p:spPr bwMode="auto">
            <a:xfrm>
              <a:off x="4064000" y="1298575"/>
              <a:ext cx="76200" cy="539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8" y="30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</a:cxnLst>
              <a:rect l="0" t="0" r="r" b="b"/>
              <a:pathLst>
                <a:path w="48" h="34">
                  <a:moveTo>
                    <a:pt x="44" y="0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63" name="Freeform 62"/>
          <p:cNvSpPr/>
          <p:nvPr/>
        </p:nvSpPr>
        <p:spPr>
          <a:xfrm>
            <a:off x="5879682" y="4576653"/>
            <a:ext cx="354820" cy="1489542"/>
          </a:xfrm>
          <a:custGeom>
            <a:avLst/>
            <a:gdLst>
              <a:gd name="connsiteX0" fmla="*/ 70702 w 314943"/>
              <a:gd name="connsiteY0" fmla="*/ 0 h 1322136"/>
              <a:gd name="connsiteX1" fmla="*/ 244242 w 314943"/>
              <a:gd name="connsiteY1" fmla="*/ 0 h 1322136"/>
              <a:gd name="connsiteX2" fmla="*/ 244242 w 314943"/>
              <a:gd name="connsiteY2" fmla="*/ 518712 h 1322136"/>
              <a:gd name="connsiteX3" fmla="*/ 262452 w 314943"/>
              <a:gd name="connsiteY3" fmla="*/ 518712 h 1322136"/>
              <a:gd name="connsiteX4" fmla="*/ 314943 w 314943"/>
              <a:gd name="connsiteY4" fmla="*/ 571203 h 1322136"/>
              <a:gd name="connsiteX5" fmla="*/ 314943 w 314943"/>
              <a:gd name="connsiteY5" fmla="*/ 1269645 h 1322136"/>
              <a:gd name="connsiteX6" fmla="*/ 262452 w 314943"/>
              <a:gd name="connsiteY6" fmla="*/ 1322136 h 1322136"/>
              <a:gd name="connsiteX7" fmla="*/ 52491 w 314943"/>
              <a:gd name="connsiteY7" fmla="*/ 1322136 h 1322136"/>
              <a:gd name="connsiteX8" fmla="*/ 0 w 314943"/>
              <a:gd name="connsiteY8" fmla="*/ 1269645 h 1322136"/>
              <a:gd name="connsiteX9" fmla="*/ 0 w 314943"/>
              <a:gd name="connsiteY9" fmla="*/ 571203 h 1322136"/>
              <a:gd name="connsiteX10" fmla="*/ 52491 w 314943"/>
              <a:gd name="connsiteY10" fmla="*/ 518712 h 1322136"/>
              <a:gd name="connsiteX11" fmla="*/ 70702 w 314943"/>
              <a:gd name="connsiteY11" fmla="*/ 518712 h 132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943" h="1322136">
                <a:moveTo>
                  <a:pt x="70702" y="0"/>
                </a:moveTo>
                <a:lnTo>
                  <a:pt x="244242" y="0"/>
                </a:lnTo>
                <a:lnTo>
                  <a:pt x="244242" y="518712"/>
                </a:lnTo>
                <a:lnTo>
                  <a:pt x="262452" y="518712"/>
                </a:lnTo>
                <a:cubicBezTo>
                  <a:pt x="291443" y="518712"/>
                  <a:pt x="314943" y="542212"/>
                  <a:pt x="314943" y="571203"/>
                </a:cubicBezTo>
                <a:lnTo>
                  <a:pt x="314943" y="1269645"/>
                </a:lnTo>
                <a:cubicBezTo>
                  <a:pt x="314943" y="1298636"/>
                  <a:pt x="291443" y="1322136"/>
                  <a:pt x="262452" y="1322136"/>
                </a:cubicBezTo>
                <a:lnTo>
                  <a:pt x="52491" y="1322136"/>
                </a:lnTo>
                <a:cubicBezTo>
                  <a:pt x="23501" y="1322136"/>
                  <a:pt x="0" y="1298636"/>
                  <a:pt x="0" y="1269645"/>
                </a:cubicBezTo>
                <a:lnTo>
                  <a:pt x="0" y="571203"/>
                </a:lnTo>
                <a:cubicBezTo>
                  <a:pt x="0" y="542212"/>
                  <a:pt x="23501" y="518712"/>
                  <a:pt x="52491" y="518712"/>
                </a:cubicBezTo>
                <a:lnTo>
                  <a:pt x="70702" y="51871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56" name="Rectangle 55"/>
          <p:cNvSpPr/>
          <p:nvPr/>
        </p:nvSpPr>
        <p:spPr>
          <a:xfrm>
            <a:off x="5881130" y="5289004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81130" y="5889357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967822" y="2445365"/>
            <a:ext cx="2178539" cy="2242467"/>
          </a:xfrm>
          <a:custGeom>
            <a:avLst/>
            <a:gdLst>
              <a:gd name="connsiteX0" fmla="*/ 703262 w 1406525"/>
              <a:gd name="connsiteY0" fmla="*/ 85725 h 1447800"/>
              <a:gd name="connsiteX1" fmla="*/ 87312 w 1406525"/>
              <a:gd name="connsiteY1" fmla="*/ 701675 h 1447800"/>
              <a:gd name="connsiteX2" fmla="*/ 703262 w 1406525"/>
              <a:gd name="connsiteY2" fmla="*/ 1317625 h 1447800"/>
              <a:gd name="connsiteX3" fmla="*/ 1319212 w 1406525"/>
              <a:gd name="connsiteY3" fmla="*/ 701675 h 1447800"/>
              <a:gd name="connsiteX4" fmla="*/ 703262 w 1406525"/>
              <a:gd name="connsiteY4" fmla="*/ 85725 h 1447800"/>
              <a:gd name="connsiteX5" fmla="*/ 702958 w 1406525"/>
              <a:gd name="connsiteY5" fmla="*/ 0 h 1447800"/>
              <a:gd name="connsiteX6" fmla="*/ 1406525 w 1406525"/>
              <a:gd name="connsiteY6" fmla="*/ 702001 h 1447800"/>
              <a:gd name="connsiteX7" fmla="*/ 938699 w 1406525"/>
              <a:gd name="connsiteY7" fmla="*/ 1363852 h 1447800"/>
              <a:gd name="connsiteX8" fmla="*/ 938699 w 1406525"/>
              <a:gd name="connsiteY8" fmla="*/ 1365677 h 1447800"/>
              <a:gd name="connsiteX9" fmla="*/ 709659 w 1406525"/>
              <a:gd name="connsiteY9" fmla="*/ 1447800 h 1447800"/>
              <a:gd name="connsiteX10" fmla="*/ 481228 w 1406525"/>
              <a:gd name="connsiteY10" fmla="*/ 1368110 h 1447800"/>
              <a:gd name="connsiteX11" fmla="*/ 0 w 1406525"/>
              <a:gd name="connsiteY11" fmla="*/ 702001 h 1447800"/>
              <a:gd name="connsiteX12" fmla="*/ 702958 w 140652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525" h="1447800">
                <a:moveTo>
                  <a:pt x="703262" y="85725"/>
                </a:moveTo>
                <a:cubicBezTo>
                  <a:pt x="363082" y="85725"/>
                  <a:pt x="87312" y="361495"/>
                  <a:pt x="87312" y="701675"/>
                </a:cubicBezTo>
                <a:cubicBezTo>
                  <a:pt x="87312" y="1041855"/>
                  <a:pt x="363082" y="1317625"/>
                  <a:pt x="703262" y="1317625"/>
                </a:cubicBezTo>
                <a:cubicBezTo>
                  <a:pt x="1043442" y="1317625"/>
                  <a:pt x="1319212" y="1041855"/>
                  <a:pt x="1319212" y="701675"/>
                </a:cubicBezTo>
                <a:cubicBezTo>
                  <a:pt x="1319212" y="361495"/>
                  <a:pt x="1043442" y="85725"/>
                  <a:pt x="703262" y="85725"/>
                </a:cubicBezTo>
                <a:close/>
                <a:moveTo>
                  <a:pt x="702958" y="0"/>
                </a:moveTo>
                <a:cubicBezTo>
                  <a:pt x="1091595" y="0"/>
                  <a:pt x="1406525" y="313893"/>
                  <a:pt x="1406525" y="702001"/>
                </a:cubicBezTo>
                <a:cubicBezTo>
                  <a:pt x="1406525" y="1007377"/>
                  <a:pt x="1210988" y="1267129"/>
                  <a:pt x="938699" y="1363852"/>
                </a:cubicBezTo>
                <a:cubicBezTo>
                  <a:pt x="938699" y="1364460"/>
                  <a:pt x="938699" y="1365069"/>
                  <a:pt x="938699" y="1365677"/>
                </a:cubicBezTo>
                <a:cubicBezTo>
                  <a:pt x="938699" y="1410693"/>
                  <a:pt x="836362" y="1447800"/>
                  <a:pt x="709659" y="1447800"/>
                </a:cubicBezTo>
                <a:cubicBezTo>
                  <a:pt x="586001" y="1447800"/>
                  <a:pt x="485492" y="1412518"/>
                  <a:pt x="481228" y="1368110"/>
                </a:cubicBezTo>
                <a:cubicBezTo>
                  <a:pt x="201628" y="1275646"/>
                  <a:pt x="0" y="1012244"/>
                  <a:pt x="0" y="702001"/>
                </a:cubicBezTo>
                <a:cubicBezTo>
                  <a:pt x="0" y="313893"/>
                  <a:pt x="314930" y="0"/>
                  <a:pt x="702958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4" name="Text Placeholder 2"/>
          <p:cNvSpPr txBox="1"/>
          <p:nvPr/>
        </p:nvSpPr>
        <p:spPr>
          <a:xfrm>
            <a:off x="7711582" y="202761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TextBox 61"/>
          <p:cNvSpPr txBox="1"/>
          <p:nvPr/>
        </p:nvSpPr>
        <p:spPr>
          <a:xfrm>
            <a:off x="7783810" y="235232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8157389" y="3237286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TextBox 61"/>
          <p:cNvSpPr txBox="1"/>
          <p:nvPr/>
        </p:nvSpPr>
        <p:spPr>
          <a:xfrm>
            <a:off x="8229617" y="3561997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734573" y="443338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TextBox 61"/>
          <p:cNvSpPr txBox="1"/>
          <p:nvPr/>
        </p:nvSpPr>
        <p:spPr>
          <a:xfrm>
            <a:off x="7806801" y="4758095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4922529" y="338363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881476" y="1995495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70"/>
          <p:cNvSpPr txBox="1"/>
          <p:nvPr/>
        </p:nvSpPr>
        <p:spPr>
          <a:xfrm>
            <a:off x="1475058" y="232020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1457002" y="3237286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4" name="TextBox 70"/>
          <p:cNvSpPr txBox="1"/>
          <p:nvPr/>
        </p:nvSpPr>
        <p:spPr>
          <a:xfrm>
            <a:off x="1050584" y="3561996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5" name="Text Placeholder 2"/>
          <p:cNvSpPr txBox="1"/>
          <p:nvPr/>
        </p:nvSpPr>
        <p:spPr>
          <a:xfrm>
            <a:off x="2024899" y="4436927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TextBox 70"/>
          <p:cNvSpPr txBox="1"/>
          <p:nvPr/>
        </p:nvSpPr>
        <p:spPr>
          <a:xfrm>
            <a:off x="1618481" y="4761637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5290677" y="2050014"/>
            <a:ext cx="1604096" cy="1604095"/>
          </a:xfrm>
          <a:custGeom>
            <a:avLst/>
            <a:gdLst/>
            <a:ahLst/>
            <a:cxnLst>
              <a:cxn ang="0">
                <a:pos x="5906" y="1511"/>
              </a:cxn>
              <a:cxn ang="0">
                <a:pos x="5926" y="1342"/>
              </a:cxn>
              <a:cxn ang="0">
                <a:pos x="5971" y="1176"/>
              </a:cxn>
              <a:cxn ang="0">
                <a:pos x="6043" y="1020"/>
              </a:cxn>
              <a:cxn ang="0">
                <a:pos x="6142" y="873"/>
              </a:cxn>
              <a:cxn ang="0">
                <a:pos x="6304" y="708"/>
              </a:cxn>
              <a:cxn ang="0">
                <a:pos x="6581" y="541"/>
              </a:cxn>
              <a:cxn ang="0">
                <a:pos x="6888" y="465"/>
              </a:cxn>
              <a:cxn ang="0">
                <a:pos x="7202" y="479"/>
              </a:cxn>
              <a:cxn ang="0">
                <a:pos x="7503" y="583"/>
              </a:cxn>
              <a:cxn ang="0">
                <a:pos x="7768" y="776"/>
              </a:cxn>
              <a:cxn ang="0">
                <a:pos x="7964" y="1040"/>
              </a:cxn>
              <a:cxn ang="0">
                <a:pos x="8070" y="1339"/>
              </a:cxn>
              <a:cxn ang="0">
                <a:pos x="8086" y="1654"/>
              </a:cxn>
              <a:cxn ang="0">
                <a:pos x="8012" y="1961"/>
              </a:cxn>
              <a:cxn ang="0">
                <a:pos x="7849" y="2239"/>
              </a:cxn>
              <a:cxn ang="0">
                <a:pos x="7685" y="2404"/>
              </a:cxn>
              <a:cxn ang="0">
                <a:pos x="7539" y="2503"/>
              </a:cxn>
              <a:cxn ang="0">
                <a:pos x="7383" y="2576"/>
              </a:cxn>
              <a:cxn ang="0">
                <a:pos x="7219" y="2624"/>
              </a:cxn>
              <a:cxn ang="0">
                <a:pos x="7049" y="2645"/>
              </a:cxn>
              <a:cxn ang="0">
                <a:pos x="7036" y="5819"/>
              </a:cxn>
              <a:cxn ang="0">
                <a:pos x="6974" y="5552"/>
              </a:cxn>
              <a:cxn ang="0">
                <a:pos x="6843" y="5305"/>
              </a:cxn>
              <a:cxn ang="0">
                <a:pos x="6636" y="5083"/>
              </a:cxn>
              <a:cxn ang="0">
                <a:pos x="6357" y="4920"/>
              </a:cxn>
              <a:cxn ang="0">
                <a:pos x="6049" y="4846"/>
              </a:cxn>
              <a:cxn ang="0">
                <a:pos x="5736" y="4862"/>
              </a:cxn>
              <a:cxn ang="0">
                <a:pos x="5437" y="4969"/>
              </a:cxn>
              <a:cxn ang="0">
                <a:pos x="5173" y="5165"/>
              </a:cxn>
              <a:cxn ang="0">
                <a:pos x="4979" y="5430"/>
              </a:cxn>
              <a:cxn ang="0">
                <a:pos x="4876" y="5730"/>
              </a:cxn>
              <a:cxn ang="0">
                <a:pos x="4862" y="6045"/>
              </a:cxn>
              <a:cxn ang="0">
                <a:pos x="4938" y="6350"/>
              </a:cxn>
              <a:cxn ang="0">
                <a:pos x="5104" y="6628"/>
              </a:cxn>
              <a:cxn ang="0">
                <a:pos x="5251" y="6776"/>
              </a:cxn>
              <a:cxn ang="0">
                <a:pos x="5489" y="6927"/>
              </a:cxn>
              <a:cxn ang="0">
                <a:pos x="5752" y="7010"/>
              </a:cxn>
              <a:cxn ang="0">
                <a:pos x="2724" y="6950"/>
              </a:cxn>
              <a:cxn ang="0">
                <a:pos x="2893" y="6938"/>
              </a:cxn>
              <a:cxn ang="0">
                <a:pos x="3060" y="6900"/>
              </a:cxn>
              <a:cxn ang="0">
                <a:pos x="3219" y="6835"/>
              </a:cxn>
              <a:cxn ang="0">
                <a:pos x="3368" y="6744"/>
              </a:cxn>
              <a:cxn ang="0">
                <a:pos x="3506" y="6628"/>
              </a:cxn>
              <a:cxn ang="0">
                <a:pos x="3699" y="6362"/>
              </a:cxn>
              <a:cxn ang="0">
                <a:pos x="3803" y="6062"/>
              </a:cxn>
              <a:cxn ang="0">
                <a:pos x="3816" y="5748"/>
              </a:cxn>
              <a:cxn ang="0">
                <a:pos x="3740" y="5442"/>
              </a:cxn>
              <a:cxn ang="0">
                <a:pos x="3574" y="5164"/>
              </a:cxn>
              <a:cxn ang="0">
                <a:pos x="3328" y="4942"/>
              </a:cxn>
              <a:cxn ang="0">
                <a:pos x="3036" y="4809"/>
              </a:cxn>
              <a:cxn ang="0">
                <a:pos x="2725" y="4765"/>
              </a:cxn>
              <a:cxn ang="0">
                <a:pos x="2413" y="4811"/>
              </a:cxn>
              <a:cxn ang="0">
                <a:pos x="2123" y="4947"/>
              </a:cxn>
              <a:cxn ang="0">
                <a:pos x="1911" y="5132"/>
              </a:cxn>
              <a:cxn ang="0">
                <a:pos x="1804" y="5273"/>
              </a:cxn>
              <a:cxn ang="0">
                <a:pos x="1723" y="5428"/>
              </a:cxn>
              <a:cxn ang="0">
                <a:pos x="1669" y="5591"/>
              </a:cxn>
              <a:cxn ang="0">
                <a:pos x="1640" y="5759"/>
              </a:cxn>
              <a:cxn ang="0">
                <a:pos x="1638" y="5929"/>
              </a:cxn>
            </a:cxnLst>
            <a:rect l="0" t="0" r="r" b="b"/>
            <a:pathLst>
              <a:path w="8573" h="8573">
                <a:moveTo>
                  <a:pt x="4270" y="0"/>
                </a:moveTo>
                <a:lnTo>
                  <a:pt x="5908" y="1624"/>
                </a:lnTo>
                <a:lnTo>
                  <a:pt x="5906" y="1596"/>
                </a:lnTo>
                <a:lnTo>
                  <a:pt x="5906" y="1567"/>
                </a:lnTo>
                <a:lnTo>
                  <a:pt x="5906" y="1539"/>
                </a:lnTo>
                <a:lnTo>
                  <a:pt x="5906" y="1511"/>
                </a:lnTo>
                <a:lnTo>
                  <a:pt x="5908" y="1482"/>
                </a:lnTo>
                <a:lnTo>
                  <a:pt x="5910" y="1454"/>
                </a:lnTo>
                <a:lnTo>
                  <a:pt x="5912" y="1426"/>
                </a:lnTo>
                <a:lnTo>
                  <a:pt x="5916" y="1397"/>
                </a:lnTo>
                <a:lnTo>
                  <a:pt x="5921" y="1369"/>
                </a:lnTo>
                <a:lnTo>
                  <a:pt x="5926" y="1342"/>
                </a:lnTo>
                <a:lnTo>
                  <a:pt x="5931" y="1314"/>
                </a:lnTo>
                <a:lnTo>
                  <a:pt x="5938" y="1286"/>
                </a:lnTo>
                <a:lnTo>
                  <a:pt x="5945" y="1259"/>
                </a:lnTo>
                <a:lnTo>
                  <a:pt x="5953" y="1231"/>
                </a:lnTo>
                <a:lnTo>
                  <a:pt x="5961" y="1204"/>
                </a:lnTo>
                <a:lnTo>
                  <a:pt x="5971" y="1176"/>
                </a:lnTo>
                <a:lnTo>
                  <a:pt x="5982" y="1150"/>
                </a:lnTo>
                <a:lnTo>
                  <a:pt x="5992" y="1124"/>
                </a:lnTo>
                <a:lnTo>
                  <a:pt x="6004" y="1097"/>
                </a:lnTo>
                <a:lnTo>
                  <a:pt x="6016" y="1071"/>
                </a:lnTo>
                <a:lnTo>
                  <a:pt x="6029" y="1046"/>
                </a:lnTo>
                <a:lnTo>
                  <a:pt x="6043" y="1020"/>
                </a:lnTo>
                <a:lnTo>
                  <a:pt x="6058" y="994"/>
                </a:lnTo>
                <a:lnTo>
                  <a:pt x="6073" y="969"/>
                </a:lnTo>
                <a:lnTo>
                  <a:pt x="6089" y="945"/>
                </a:lnTo>
                <a:lnTo>
                  <a:pt x="6106" y="920"/>
                </a:lnTo>
                <a:lnTo>
                  <a:pt x="6123" y="896"/>
                </a:lnTo>
                <a:lnTo>
                  <a:pt x="6142" y="873"/>
                </a:lnTo>
                <a:lnTo>
                  <a:pt x="6160" y="850"/>
                </a:lnTo>
                <a:lnTo>
                  <a:pt x="6180" y="827"/>
                </a:lnTo>
                <a:lnTo>
                  <a:pt x="6201" y="805"/>
                </a:lnTo>
                <a:lnTo>
                  <a:pt x="6221" y="783"/>
                </a:lnTo>
                <a:lnTo>
                  <a:pt x="6262" y="744"/>
                </a:lnTo>
                <a:lnTo>
                  <a:pt x="6304" y="708"/>
                </a:lnTo>
                <a:lnTo>
                  <a:pt x="6348" y="673"/>
                </a:lnTo>
                <a:lnTo>
                  <a:pt x="6393" y="642"/>
                </a:lnTo>
                <a:lnTo>
                  <a:pt x="6438" y="613"/>
                </a:lnTo>
                <a:lnTo>
                  <a:pt x="6485" y="587"/>
                </a:lnTo>
                <a:lnTo>
                  <a:pt x="6533" y="563"/>
                </a:lnTo>
                <a:lnTo>
                  <a:pt x="6581" y="541"/>
                </a:lnTo>
                <a:lnTo>
                  <a:pt x="6632" y="523"/>
                </a:lnTo>
                <a:lnTo>
                  <a:pt x="6682" y="506"/>
                </a:lnTo>
                <a:lnTo>
                  <a:pt x="6733" y="492"/>
                </a:lnTo>
                <a:lnTo>
                  <a:pt x="6784" y="481"/>
                </a:lnTo>
                <a:lnTo>
                  <a:pt x="6837" y="472"/>
                </a:lnTo>
                <a:lnTo>
                  <a:pt x="6888" y="465"/>
                </a:lnTo>
                <a:lnTo>
                  <a:pt x="6941" y="462"/>
                </a:lnTo>
                <a:lnTo>
                  <a:pt x="6993" y="460"/>
                </a:lnTo>
                <a:lnTo>
                  <a:pt x="7046" y="461"/>
                </a:lnTo>
                <a:lnTo>
                  <a:pt x="7098" y="465"/>
                </a:lnTo>
                <a:lnTo>
                  <a:pt x="7151" y="471"/>
                </a:lnTo>
                <a:lnTo>
                  <a:pt x="7202" y="479"/>
                </a:lnTo>
                <a:lnTo>
                  <a:pt x="7254" y="490"/>
                </a:lnTo>
                <a:lnTo>
                  <a:pt x="7305" y="504"/>
                </a:lnTo>
                <a:lnTo>
                  <a:pt x="7356" y="520"/>
                </a:lnTo>
                <a:lnTo>
                  <a:pt x="7405" y="538"/>
                </a:lnTo>
                <a:lnTo>
                  <a:pt x="7455" y="560"/>
                </a:lnTo>
                <a:lnTo>
                  <a:pt x="7503" y="583"/>
                </a:lnTo>
                <a:lnTo>
                  <a:pt x="7550" y="609"/>
                </a:lnTo>
                <a:lnTo>
                  <a:pt x="7596" y="638"/>
                </a:lnTo>
                <a:lnTo>
                  <a:pt x="7641" y="668"/>
                </a:lnTo>
                <a:lnTo>
                  <a:pt x="7685" y="702"/>
                </a:lnTo>
                <a:lnTo>
                  <a:pt x="7727" y="738"/>
                </a:lnTo>
                <a:lnTo>
                  <a:pt x="7768" y="776"/>
                </a:lnTo>
                <a:lnTo>
                  <a:pt x="7806" y="817"/>
                </a:lnTo>
                <a:lnTo>
                  <a:pt x="7843" y="859"/>
                </a:lnTo>
                <a:lnTo>
                  <a:pt x="7877" y="903"/>
                </a:lnTo>
                <a:lnTo>
                  <a:pt x="7908" y="947"/>
                </a:lnTo>
                <a:lnTo>
                  <a:pt x="7937" y="993"/>
                </a:lnTo>
                <a:lnTo>
                  <a:pt x="7964" y="1040"/>
                </a:lnTo>
                <a:lnTo>
                  <a:pt x="7988" y="1088"/>
                </a:lnTo>
                <a:lnTo>
                  <a:pt x="8009" y="1137"/>
                </a:lnTo>
                <a:lnTo>
                  <a:pt x="8029" y="1187"/>
                </a:lnTo>
                <a:lnTo>
                  <a:pt x="8045" y="1238"/>
                </a:lnTo>
                <a:lnTo>
                  <a:pt x="8059" y="1288"/>
                </a:lnTo>
                <a:lnTo>
                  <a:pt x="8070" y="1339"/>
                </a:lnTo>
                <a:lnTo>
                  <a:pt x="8079" y="1391"/>
                </a:lnTo>
                <a:lnTo>
                  <a:pt x="8085" y="1444"/>
                </a:lnTo>
                <a:lnTo>
                  <a:pt x="8090" y="1496"/>
                </a:lnTo>
                <a:lnTo>
                  <a:pt x="8091" y="1549"/>
                </a:lnTo>
                <a:lnTo>
                  <a:pt x="8090" y="1601"/>
                </a:lnTo>
                <a:lnTo>
                  <a:pt x="8086" y="1654"/>
                </a:lnTo>
                <a:lnTo>
                  <a:pt x="8080" y="1705"/>
                </a:lnTo>
                <a:lnTo>
                  <a:pt x="8071" y="1758"/>
                </a:lnTo>
                <a:lnTo>
                  <a:pt x="8061" y="1809"/>
                </a:lnTo>
                <a:lnTo>
                  <a:pt x="8047" y="1861"/>
                </a:lnTo>
                <a:lnTo>
                  <a:pt x="8031" y="1911"/>
                </a:lnTo>
                <a:lnTo>
                  <a:pt x="8012" y="1961"/>
                </a:lnTo>
                <a:lnTo>
                  <a:pt x="7992" y="2010"/>
                </a:lnTo>
                <a:lnTo>
                  <a:pt x="7968" y="2058"/>
                </a:lnTo>
                <a:lnTo>
                  <a:pt x="7942" y="2105"/>
                </a:lnTo>
                <a:lnTo>
                  <a:pt x="7914" y="2152"/>
                </a:lnTo>
                <a:lnTo>
                  <a:pt x="7883" y="2197"/>
                </a:lnTo>
                <a:lnTo>
                  <a:pt x="7849" y="2239"/>
                </a:lnTo>
                <a:lnTo>
                  <a:pt x="7813" y="2282"/>
                </a:lnTo>
                <a:lnTo>
                  <a:pt x="7774" y="2323"/>
                </a:lnTo>
                <a:lnTo>
                  <a:pt x="7753" y="2345"/>
                </a:lnTo>
                <a:lnTo>
                  <a:pt x="7730" y="2365"/>
                </a:lnTo>
                <a:lnTo>
                  <a:pt x="7708" y="2384"/>
                </a:lnTo>
                <a:lnTo>
                  <a:pt x="7685" y="2404"/>
                </a:lnTo>
                <a:lnTo>
                  <a:pt x="7662" y="2422"/>
                </a:lnTo>
                <a:lnTo>
                  <a:pt x="7638" y="2440"/>
                </a:lnTo>
                <a:lnTo>
                  <a:pt x="7613" y="2457"/>
                </a:lnTo>
                <a:lnTo>
                  <a:pt x="7590" y="2473"/>
                </a:lnTo>
                <a:lnTo>
                  <a:pt x="7564" y="2488"/>
                </a:lnTo>
                <a:lnTo>
                  <a:pt x="7539" y="2503"/>
                </a:lnTo>
                <a:lnTo>
                  <a:pt x="7514" y="2517"/>
                </a:lnTo>
                <a:lnTo>
                  <a:pt x="7488" y="2530"/>
                </a:lnTo>
                <a:lnTo>
                  <a:pt x="7462" y="2543"/>
                </a:lnTo>
                <a:lnTo>
                  <a:pt x="7436" y="2555"/>
                </a:lnTo>
                <a:lnTo>
                  <a:pt x="7410" y="2566"/>
                </a:lnTo>
                <a:lnTo>
                  <a:pt x="7383" y="2576"/>
                </a:lnTo>
                <a:lnTo>
                  <a:pt x="7356" y="2586"/>
                </a:lnTo>
                <a:lnTo>
                  <a:pt x="7328" y="2595"/>
                </a:lnTo>
                <a:lnTo>
                  <a:pt x="7301" y="2603"/>
                </a:lnTo>
                <a:lnTo>
                  <a:pt x="7273" y="2611"/>
                </a:lnTo>
                <a:lnTo>
                  <a:pt x="7245" y="2617"/>
                </a:lnTo>
                <a:lnTo>
                  <a:pt x="7219" y="2624"/>
                </a:lnTo>
                <a:lnTo>
                  <a:pt x="7191" y="2629"/>
                </a:lnTo>
                <a:lnTo>
                  <a:pt x="7162" y="2633"/>
                </a:lnTo>
                <a:lnTo>
                  <a:pt x="7134" y="2637"/>
                </a:lnTo>
                <a:lnTo>
                  <a:pt x="7106" y="2641"/>
                </a:lnTo>
                <a:lnTo>
                  <a:pt x="7078" y="2643"/>
                </a:lnTo>
                <a:lnTo>
                  <a:pt x="7049" y="2645"/>
                </a:lnTo>
                <a:lnTo>
                  <a:pt x="7021" y="2645"/>
                </a:lnTo>
                <a:lnTo>
                  <a:pt x="6992" y="2646"/>
                </a:lnTo>
                <a:lnTo>
                  <a:pt x="6964" y="2645"/>
                </a:lnTo>
                <a:lnTo>
                  <a:pt x="6936" y="2644"/>
                </a:lnTo>
                <a:lnTo>
                  <a:pt x="8573" y="4268"/>
                </a:lnTo>
                <a:lnTo>
                  <a:pt x="7036" y="5819"/>
                </a:lnTo>
                <a:lnTo>
                  <a:pt x="7030" y="5774"/>
                </a:lnTo>
                <a:lnTo>
                  <a:pt x="7022" y="5729"/>
                </a:lnTo>
                <a:lnTo>
                  <a:pt x="7014" y="5684"/>
                </a:lnTo>
                <a:lnTo>
                  <a:pt x="7002" y="5640"/>
                </a:lnTo>
                <a:lnTo>
                  <a:pt x="6989" y="5596"/>
                </a:lnTo>
                <a:lnTo>
                  <a:pt x="6974" y="5552"/>
                </a:lnTo>
                <a:lnTo>
                  <a:pt x="6957" y="5509"/>
                </a:lnTo>
                <a:lnTo>
                  <a:pt x="6938" y="5467"/>
                </a:lnTo>
                <a:lnTo>
                  <a:pt x="6917" y="5426"/>
                </a:lnTo>
                <a:lnTo>
                  <a:pt x="6895" y="5385"/>
                </a:lnTo>
                <a:lnTo>
                  <a:pt x="6870" y="5344"/>
                </a:lnTo>
                <a:lnTo>
                  <a:pt x="6843" y="5305"/>
                </a:lnTo>
                <a:lnTo>
                  <a:pt x="6815" y="5267"/>
                </a:lnTo>
                <a:lnTo>
                  <a:pt x="6785" y="5229"/>
                </a:lnTo>
                <a:lnTo>
                  <a:pt x="6753" y="5193"/>
                </a:lnTo>
                <a:lnTo>
                  <a:pt x="6720" y="5158"/>
                </a:lnTo>
                <a:lnTo>
                  <a:pt x="6679" y="5120"/>
                </a:lnTo>
                <a:lnTo>
                  <a:pt x="6636" y="5083"/>
                </a:lnTo>
                <a:lnTo>
                  <a:pt x="6592" y="5050"/>
                </a:lnTo>
                <a:lnTo>
                  <a:pt x="6547" y="5019"/>
                </a:lnTo>
                <a:lnTo>
                  <a:pt x="6501" y="4990"/>
                </a:lnTo>
                <a:lnTo>
                  <a:pt x="6454" y="4964"/>
                </a:lnTo>
                <a:lnTo>
                  <a:pt x="6405" y="4941"/>
                </a:lnTo>
                <a:lnTo>
                  <a:pt x="6357" y="4920"/>
                </a:lnTo>
                <a:lnTo>
                  <a:pt x="6307" y="4901"/>
                </a:lnTo>
                <a:lnTo>
                  <a:pt x="6256" y="4886"/>
                </a:lnTo>
                <a:lnTo>
                  <a:pt x="6206" y="4872"/>
                </a:lnTo>
                <a:lnTo>
                  <a:pt x="6153" y="4861"/>
                </a:lnTo>
                <a:lnTo>
                  <a:pt x="6102" y="4853"/>
                </a:lnTo>
                <a:lnTo>
                  <a:pt x="6049" y="4846"/>
                </a:lnTo>
                <a:lnTo>
                  <a:pt x="5997" y="4843"/>
                </a:lnTo>
                <a:lnTo>
                  <a:pt x="5945" y="4842"/>
                </a:lnTo>
                <a:lnTo>
                  <a:pt x="5893" y="4843"/>
                </a:lnTo>
                <a:lnTo>
                  <a:pt x="5840" y="4847"/>
                </a:lnTo>
                <a:lnTo>
                  <a:pt x="5788" y="4854"/>
                </a:lnTo>
                <a:lnTo>
                  <a:pt x="5736" y="4862"/>
                </a:lnTo>
                <a:lnTo>
                  <a:pt x="5685" y="4874"/>
                </a:lnTo>
                <a:lnTo>
                  <a:pt x="5633" y="4888"/>
                </a:lnTo>
                <a:lnTo>
                  <a:pt x="5583" y="4904"/>
                </a:lnTo>
                <a:lnTo>
                  <a:pt x="5533" y="4924"/>
                </a:lnTo>
                <a:lnTo>
                  <a:pt x="5484" y="4945"/>
                </a:lnTo>
                <a:lnTo>
                  <a:pt x="5437" y="4969"/>
                </a:lnTo>
                <a:lnTo>
                  <a:pt x="5390" y="4995"/>
                </a:lnTo>
                <a:lnTo>
                  <a:pt x="5343" y="5024"/>
                </a:lnTo>
                <a:lnTo>
                  <a:pt x="5298" y="5055"/>
                </a:lnTo>
                <a:lnTo>
                  <a:pt x="5255" y="5090"/>
                </a:lnTo>
                <a:lnTo>
                  <a:pt x="5214" y="5125"/>
                </a:lnTo>
                <a:lnTo>
                  <a:pt x="5173" y="5165"/>
                </a:lnTo>
                <a:lnTo>
                  <a:pt x="5134" y="5206"/>
                </a:lnTo>
                <a:lnTo>
                  <a:pt x="5098" y="5247"/>
                </a:lnTo>
                <a:lnTo>
                  <a:pt x="5065" y="5291"/>
                </a:lnTo>
                <a:lnTo>
                  <a:pt x="5033" y="5337"/>
                </a:lnTo>
                <a:lnTo>
                  <a:pt x="5006" y="5383"/>
                </a:lnTo>
                <a:lnTo>
                  <a:pt x="4979" y="5430"/>
                </a:lnTo>
                <a:lnTo>
                  <a:pt x="4955" y="5478"/>
                </a:lnTo>
                <a:lnTo>
                  <a:pt x="4935" y="5526"/>
                </a:lnTo>
                <a:lnTo>
                  <a:pt x="4916" y="5577"/>
                </a:lnTo>
                <a:lnTo>
                  <a:pt x="4900" y="5627"/>
                </a:lnTo>
                <a:lnTo>
                  <a:pt x="4886" y="5679"/>
                </a:lnTo>
                <a:lnTo>
                  <a:pt x="4876" y="5730"/>
                </a:lnTo>
                <a:lnTo>
                  <a:pt x="4867" y="5782"/>
                </a:lnTo>
                <a:lnTo>
                  <a:pt x="4861" y="5834"/>
                </a:lnTo>
                <a:lnTo>
                  <a:pt x="4857" y="5887"/>
                </a:lnTo>
                <a:lnTo>
                  <a:pt x="4856" y="5939"/>
                </a:lnTo>
                <a:lnTo>
                  <a:pt x="4857" y="5992"/>
                </a:lnTo>
                <a:lnTo>
                  <a:pt x="4862" y="6045"/>
                </a:lnTo>
                <a:lnTo>
                  <a:pt x="4868" y="6096"/>
                </a:lnTo>
                <a:lnTo>
                  <a:pt x="4877" y="6149"/>
                </a:lnTo>
                <a:lnTo>
                  <a:pt x="4889" y="6200"/>
                </a:lnTo>
                <a:lnTo>
                  <a:pt x="4903" y="6250"/>
                </a:lnTo>
                <a:lnTo>
                  <a:pt x="4919" y="6301"/>
                </a:lnTo>
                <a:lnTo>
                  <a:pt x="4938" y="6350"/>
                </a:lnTo>
                <a:lnTo>
                  <a:pt x="4959" y="6400"/>
                </a:lnTo>
                <a:lnTo>
                  <a:pt x="4983" y="6448"/>
                </a:lnTo>
                <a:lnTo>
                  <a:pt x="5010" y="6495"/>
                </a:lnTo>
                <a:lnTo>
                  <a:pt x="5039" y="6540"/>
                </a:lnTo>
                <a:lnTo>
                  <a:pt x="5070" y="6585"/>
                </a:lnTo>
                <a:lnTo>
                  <a:pt x="5104" y="6628"/>
                </a:lnTo>
                <a:lnTo>
                  <a:pt x="5141" y="6671"/>
                </a:lnTo>
                <a:lnTo>
                  <a:pt x="5179" y="6711"/>
                </a:lnTo>
                <a:lnTo>
                  <a:pt x="5196" y="6728"/>
                </a:lnTo>
                <a:lnTo>
                  <a:pt x="5215" y="6745"/>
                </a:lnTo>
                <a:lnTo>
                  <a:pt x="5233" y="6761"/>
                </a:lnTo>
                <a:lnTo>
                  <a:pt x="5251" y="6776"/>
                </a:lnTo>
                <a:lnTo>
                  <a:pt x="5289" y="6806"/>
                </a:lnTo>
                <a:lnTo>
                  <a:pt x="5327" y="6834"/>
                </a:lnTo>
                <a:lnTo>
                  <a:pt x="5367" y="6860"/>
                </a:lnTo>
                <a:lnTo>
                  <a:pt x="5407" y="6884"/>
                </a:lnTo>
                <a:lnTo>
                  <a:pt x="5447" y="6907"/>
                </a:lnTo>
                <a:lnTo>
                  <a:pt x="5489" y="6927"/>
                </a:lnTo>
                <a:lnTo>
                  <a:pt x="5532" y="6946"/>
                </a:lnTo>
                <a:lnTo>
                  <a:pt x="5575" y="6962"/>
                </a:lnTo>
                <a:lnTo>
                  <a:pt x="5619" y="6977"/>
                </a:lnTo>
                <a:lnTo>
                  <a:pt x="5663" y="6990"/>
                </a:lnTo>
                <a:lnTo>
                  <a:pt x="5708" y="7000"/>
                </a:lnTo>
                <a:lnTo>
                  <a:pt x="5752" y="7010"/>
                </a:lnTo>
                <a:lnTo>
                  <a:pt x="5797" y="7016"/>
                </a:lnTo>
                <a:lnTo>
                  <a:pt x="5843" y="7022"/>
                </a:lnTo>
                <a:lnTo>
                  <a:pt x="4305" y="8573"/>
                </a:lnTo>
                <a:lnTo>
                  <a:pt x="2667" y="6949"/>
                </a:lnTo>
                <a:lnTo>
                  <a:pt x="2695" y="6950"/>
                </a:lnTo>
                <a:lnTo>
                  <a:pt x="2724" y="6950"/>
                </a:lnTo>
                <a:lnTo>
                  <a:pt x="2752" y="6950"/>
                </a:lnTo>
                <a:lnTo>
                  <a:pt x="2781" y="6949"/>
                </a:lnTo>
                <a:lnTo>
                  <a:pt x="2809" y="6948"/>
                </a:lnTo>
                <a:lnTo>
                  <a:pt x="2836" y="6945"/>
                </a:lnTo>
                <a:lnTo>
                  <a:pt x="2865" y="6941"/>
                </a:lnTo>
                <a:lnTo>
                  <a:pt x="2893" y="6938"/>
                </a:lnTo>
                <a:lnTo>
                  <a:pt x="2921" y="6934"/>
                </a:lnTo>
                <a:lnTo>
                  <a:pt x="2949" y="6928"/>
                </a:lnTo>
                <a:lnTo>
                  <a:pt x="2977" y="6922"/>
                </a:lnTo>
                <a:lnTo>
                  <a:pt x="3005" y="6916"/>
                </a:lnTo>
                <a:lnTo>
                  <a:pt x="3032" y="6908"/>
                </a:lnTo>
                <a:lnTo>
                  <a:pt x="3060" y="6900"/>
                </a:lnTo>
                <a:lnTo>
                  <a:pt x="3086" y="6891"/>
                </a:lnTo>
                <a:lnTo>
                  <a:pt x="3113" y="6881"/>
                </a:lnTo>
                <a:lnTo>
                  <a:pt x="3140" y="6871"/>
                </a:lnTo>
                <a:lnTo>
                  <a:pt x="3167" y="6860"/>
                </a:lnTo>
                <a:lnTo>
                  <a:pt x="3194" y="6848"/>
                </a:lnTo>
                <a:lnTo>
                  <a:pt x="3219" y="6835"/>
                </a:lnTo>
                <a:lnTo>
                  <a:pt x="3245" y="6822"/>
                </a:lnTo>
                <a:lnTo>
                  <a:pt x="3271" y="6807"/>
                </a:lnTo>
                <a:lnTo>
                  <a:pt x="3296" y="6793"/>
                </a:lnTo>
                <a:lnTo>
                  <a:pt x="3320" y="6777"/>
                </a:lnTo>
                <a:lnTo>
                  <a:pt x="3345" y="6761"/>
                </a:lnTo>
                <a:lnTo>
                  <a:pt x="3368" y="6744"/>
                </a:lnTo>
                <a:lnTo>
                  <a:pt x="3393" y="6727"/>
                </a:lnTo>
                <a:lnTo>
                  <a:pt x="3416" y="6709"/>
                </a:lnTo>
                <a:lnTo>
                  <a:pt x="3439" y="6689"/>
                </a:lnTo>
                <a:lnTo>
                  <a:pt x="3462" y="6670"/>
                </a:lnTo>
                <a:lnTo>
                  <a:pt x="3484" y="6648"/>
                </a:lnTo>
                <a:lnTo>
                  <a:pt x="3506" y="6628"/>
                </a:lnTo>
                <a:lnTo>
                  <a:pt x="3544" y="6586"/>
                </a:lnTo>
                <a:lnTo>
                  <a:pt x="3580" y="6544"/>
                </a:lnTo>
                <a:lnTo>
                  <a:pt x="3613" y="6500"/>
                </a:lnTo>
                <a:lnTo>
                  <a:pt x="3644" y="6455"/>
                </a:lnTo>
                <a:lnTo>
                  <a:pt x="3673" y="6409"/>
                </a:lnTo>
                <a:lnTo>
                  <a:pt x="3699" y="6362"/>
                </a:lnTo>
                <a:lnTo>
                  <a:pt x="3722" y="6314"/>
                </a:lnTo>
                <a:lnTo>
                  <a:pt x="3744" y="6266"/>
                </a:lnTo>
                <a:lnTo>
                  <a:pt x="3762" y="6215"/>
                </a:lnTo>
                <a:lnTo>
                  <a:pt x="3778" y="6165"/>
                </a:lnTo>
                <a:lnTo>
                  <a:pt x="3791" y="6114"/>
                </a:lnTo>
                <a:lnTo>
                  <a:pt x="3803" y="6062"/>
                </a:lnTo>
                <a:lnTo>
                  <a:pt x="3812" y="6010"/>
                </a:lnTo>
                <a:lnTo>
                  <a:pt x="3817" y="5958"/>
                </a:lnTo>
                <a:lnTo>
                  <a:pt x="3821" y="5905"/>
                </a:lnTo>
                <a:lnTo>
                  <a:pt x="3822" y="5853"/>
                </a:lnTo>
                <a:lnTo>
                  <a:pt x="3820" y="5801"/>
                </a:lnTo>
                <a:lnTo>
                  <a:pt x="3816" y="5748"/>
                </a:lnTo>
                <a:lnTo>
                  <a:pt x="3809" y="5696"/>
                </a:lnTo>
                <a:lnTo>
                  <a:pt x="3801" y="5644"/>
                </a:lnTo>
                <a:lnTo>
                  <a:pt x="3789" y="5593"/>
                </a:lnTo>
                <a:lnTo>
                  <a:pt x="3775" y="5541"/>
                </a:lnTo>
                <a:lnTo>
                  <a:pt x="3759" y="5491"/>
                </a:lnTo>
                <a:lnTo>
                  <a:pt x="3740" y="5442"/>
                </a:lnTo>
                <a:lnTo>
                  <a:pt x="3719" y="5392"/>
                </a:lnTo>
                <a:lnTo>
                  <a:pt x="3695" y="5345"/>
                </a:lnTo>
                <a:lnTo>
                  <a:pt x="3669" y="5298"/>
                </a:lnTo>
                <a:lnTo>
                  <a:pt x="3640" y="5252"/>
                </a:lnTo>
                <a:lnTo>
                  <a:pt x="3608" y="5207"/>
                </a:lnTo>
                <a:lnTo>
                  <a:pt x="3574" y="5164"/>
                </a:lnTo>
                <a:lnTo>
                  <a:pt x="3538" y="5122"/>
                </a:lnTo>
                <a:lnTo>
                  <a:pt x="3499" y="5081"/>
                </a:lnTo>
                <a:lnTo>
                  <a:pt x="3459" y="5043"/>
                </a:lnTo>
                <a:lnTo>
                  <a:pt x="3416" y="5006"/>
                </a:lnTo>
                <a:lnTo>
                  <a:pt x="3372" y="4973"/>
                </a:lnTo>
                <a:lnTo>
                  <a:pt x="3328" y="4942"/>
                </a:lnTo>
                <a:lnTo>
                  <a:pt x="3282" y="4914"/>
                </a:lnTo>
                <a:lnTo>
                  <a:pt x="3234" y="4887"/>
                </a:lnTo>
                <a:lnTo>
                  <a:pt x="3186" y="4863"/>
                </a:lnTo>
                <a:lnTo>
                  <a:pt x="3137" y="4843"/>
                </a:lnTo>
                <a:lnTo>
                  <a:pt x="3086" y="4825"/>
                </a:lnTo>
                <a:lnTo>
                  <a:pt x="3036" y="4809"/>
                </a:lnTo>
                <a:lnTo>
                  <a:pt x="2986" y="4795"/>
                </a:lnTo>
                <a:lnTo>
                  <a:pt x="2934" y="4784"/>
                </a:lnTo>
                <a:lnTo>
                  <a:pt x="2881" y="4775"/>
                </a:lnTo>
                <a:lnTo>
                  <a:pt x="2829" y="4769"/>
                </a:lnTo>
                <a:lnTo>
                  <a:pt x="2777" y="4766"/>
                </a:lnTo>
                <a:lnTo>
                  <a:pt x="2725" y="4765"/>
                </a:lnTo>
                <a:lnTo>
                  <a:pt x="2672" y="4766"/>
                </a:lnTo>
                <a:lnTo>
                  <a:pt x="2620" y="4770"/>
                </a:lnTo>
                <a:lnTo>
                  <a:pt x="2567" y="4777"/>
                </a:lnTo>
                <a:lnTo>
                  <a:pt x="2516" y="4785"/>
                </a:lnTo>
                <a:lnTo>
                  <a:pt x="2464" y="4797"/>
                </a:lnTo>
                <a:lnTo>
                  <a:pt x="2413" y="4811"/>
                </a:lnTo>
                <a:lnTo>
                  <a:pt x="2362" y="4827"/>
                </a:lnTo>
                <a:lnTo>
                  <a:pt x="2313" y="4846"/>
                </a:lnTo>
                <a:lnTo>
                  <a:pt x="2264" y="4868"/>
                </a:lnTo>
                <a:lnTo>
                  <a:pt x="2216" y="4891"/>
                </a:lnTo>
                <a:lnTo>
                  <a:pt x="2169" y="4918"/>
                </a:lnTo>
                <a:lnTo>
                  <a:pt x="2123" y="4947"/>
                </a:lnTo>
                <a:lnTo>
                  <a:pt x="2078" y="4978"/>
                </a:lnTo>
                <a:lnTo>
                  <a:pt x="2035" y="5013"/>
                </a:lnTo>
                <a:lnTo>
                  <a:pt x="1993" y="5049"/>
                </a:lnTo>
                <a:lnTo>
                  <a:pt x="1952" y="5088"/>
                </a:lnTo>
                <a:lnTo>
                  <a:pt x="1931" y="5109"/>
                </a:lnTo>
                <a:lnTo>
                  <a:pt x="1911" y="5132"/>
                </a:lnTo>
                <a:lnTo>
                  <a:pt x="1891" y="5154"/>
                </a:lnTo>
                <a:lnTo>
                  <a:pt x="1872" y="5178"/>
                </a:lnTo>
                <a:lnTo>
                  <a:pt x="1854" y="5201"/>
                </a:lnTo>
                <a:lnTo>
                  <a:pt x="1837" y="5225"/>
                </a:lnTo>
                <a:lnTo>
                  <a:pt x="1821" y="5250"/>
                </a:lnTo>
                <a:lnTo>
                  <a:pt x="1804" y="5273"/>
                </a:lnTo>
                <a:lnTo>
                  <a:pt x="1788" y="5299"/>
                </a:lnTo>
                <a:lnTo>
                  <a:pt x="1774" y="5324"/>
                </a:lnTo>
                <a:lnTo>
                  <a:pt x="1760" y="5349"/>
                </a:lnTo>
                <a:lnTo>
                  <a:pt x="1748" y="5375"/>
                </a:lnTo>
                <a:lnTo>
                  <a:pt x="1735" y="5402"/>
                </a:lnTo>
                <a:lnTo>
                  <a:pt x="1723" y="5428"/>
                </a:lnTo>
                <a:lnTo>
                  <a:pt x="1712" y="5455"/>
                </a:lnTo>
                <a:lnTo>
                  <a:pt x="1703" y="5481"/>
                </a:lnTo>
                <a:lnTo>
                  <a:pt x="1693" y="5508"/>
                </a:lnTo>
                <a:lnTo>
                  <a:pt x="1684" y="5536"/>
                </a:lnTo>
                <a:lnTo>
                  <a:pt x="1676" y="5563"/>
                </a:lnTo>
                <a:lnTo>
                  <a:pt x="1669" y="5591"/>
                </a:lnTo>
                <a:lnTo>
                  <a:pt x="1663" y="5619"/>
                </a:lnTo>
                <a:lnTo>
                  <a:pt x="1656" y="5647"/>
                </a:lnTo>
                <a:lnTo>
                  <a:pt x="1651" y="5674"/>
                </a:lnTo>
                <a:lnTo>
                  <a:pt x="1647" y="5702"/>
                </a:lnTo>
                <a:lnTo>
                  <a:pt x="1644" y="5730"/>
                </a:lnTo>
                <a:lnTo>
                  <a:pt x="1640" y="5759"/>
                </a:lnTo>
                <a:lnTo>
                  <a:pt x="1638" y="5787"/>
                </a:lnTo>
                <a:lnTo>
                  <a:pt x="1637" y="5815"/>
                </a:lnTo>
                <a:lnTo>
                  <a:pt x="1636" y="5844"/>
                </a:lnTo>
                <a:lnTo>
                  <a:pt x="1636" y="5872"/>
                </a:lnTo>
                <a:lnTo>
                  <a:pt x="1637" y="5901"/>
                </a:lnTo>
                <a:lnTo>
                  <a:pt x="1638" y="5929"/>
                </a:lnTo>
                <a:lnTo>
                  <a:pt x="0" y="4305"/>
                </a:lnTo>
                <a:lnTo>
                  <a:pt x="4270" y="0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 dirty="0"/>
          </a:p>
        </p:txBody>
      </p:sp>
      <p:sp>
        <p:nvSpPr>
          <p:cNvPr id="5" name="Freeform 6"/>
          <p:cNvSpPr/>
          <p:nvPr/>
        </p:nvSpPr>
        <p:spPr bwMode="auto">
          <a:xfrm>
            <a:off x="4491904" y="2855336"/>
            <a:ext cx="1604096" cy="1604095"/>
          </a:xfrm>
          <a:custGeom>
            <a:avLst/>
            <a:gdLst/>
            <a:ahLst/>
            <a:cxnLst>
              <a:cxn ang="0">
                <a:pos x="5904" y="1567"/>
              </a:cxn>
              <a:cxn ang="0">
                <a:pos x="5908" y="1453"/>
              </a:cxn>
              <a:cxn ang="0">
                <a:pos x="5924" y="1342"/>
              </a:cxn>
              <a:cxn ang="0">
                <a:pos x="5952" y="1231"/>
              </a:cxn>
              <a:cxn ang="0">
                <a:pos x="5991" y="1123"/>
              </a:cxn>
              <a:cxn ang="0">
                <a:pos x="6042" y="1019"/>
              </a:cxn>
              <a:cxn ang="0">
                <a:pos x="6105" y="920"/>
              </a:cxn>
              <a:cxn ang="0">
                <a:pos x="6179" y="827"/>
              </a:cxn>
              <a:cxn ang="0">
                <a:pos x="6303" y="708"/>
              </a:cxn>
              <a:cxn ang="0">
                <a:pos x="6484" y="586"/>
              </a:cxn>
              <a:cxn ang="0">
                <a:pos x="6681" y="506"/>
              </a:cxn>
              <a:cxn ang="0">
                <a:pos x="6888" y="465"/>
              </a:cxn>
              <a:cxn ang="0">
                <a:pos x="7097" y="464"/>
              </a:cxn>
              <a:cxn ang="0">
                <a:pos x="7304" y="504"/>
              </a:cxn>
              <a:cxn ang="0">
                <a:pos x="7502" y="582"/>
              </a:cxn>
              <a:cxn ang="0">
                <a:pos x="7684" y="701"/>
              </a:cxn>
              <a:cxn ang="0">
                <a:pos x="7842" y="859"/>
              </a:cxn>
              <a:cxn ang="0">
                <a:pos x="7963" y="1040"/>
              </a:cxn>
              <a:cxn ang="0">
                <a:pos x="8043" y="1236"/>
              </a:cxn>
              <a:cxn ang="0">
                <a:pos x="8084" y="1443"/>
              </a:cxn>
              <a:cxn ang="0">
                <a:pos x="8085" y="1653"/>
              </a:cxn>
              <a:cxn ang="0">
                <a:pos x="8046" y="1860"/>
              </a:cxn>
              <a:cxn ang="0">
                <a:pos x="7967" y="2057"/>
              </a:cxn>
              <a:cxn ang="0">
                <a:pos x="7848" y="2239"/>
              </a:cxn>
              <a:cxn ang="0">
                <a:pos x="7730" y="2365"/>
              </a:cxn>
              <a:cxn ang="0">
                <a:pos x="7636" y="2439"/>
              </a:cxn>
              <a:cxn ang="0">
                <a:pos x="7539" y="2502"/>
              </a:cxn>
              <a:cxn ang="0">
                <a:pos x="7435" y="2555"/>
              </a:cxn>
              <a:cxn ang="0">
                <a:pos x="7328" y="2595"/>
              </a:cxn>
              <a:cxn ang="0">
                <a:pos x="7217" y="2623"/>
              </a:cxn>
              <a:cxn ang="0">
                <a:pos x="7104" y="2640"/>
              </a:cxn>
              <a:cxn ang="0">
                <a:pos x="6992" y="2645"/>
              </a:cxn>
              <a:cxn ang="0">
                <a:pos x="7035" y="5819"/>
              </a:cxn>
              <a:cxn ang="0">
                <a:pos x="7001" y="5639"/>
              </a:cxn>
              <a:cxn ang="0">
                <a:pos x="6937" y="5466"/>
              </a:cxn>
              <a:cxn ang="0">
                <a:pos x="6843" y="5304"/>
              </a:cxn>
              <a:cxn ang="0">
                <a:pos x="6718" y="5157"/>
              </a:cxn>
              <a:cxn ang="0">
                <a:pos x="6547" y="5019"/>
              </a:cxn>
              <a:cxn ang="0">
                <a:pos x="6356" y="4919"/>
              </a:cxn>
              <a:cxn ang="0">
                <a:pos x="6153" y="4860"/>
              </a:cxn>
              <a:cxn ang="0">
                <a:pos x="5944" y="4841"/>
              </a:cxn>
              <a:cxn ang="0">
                <a:pos x="5735" y="4862"/>
              </a:cxn>
              <a:cxn ang="0">
                <a:pos x="5532" y="4922"/>
              </a:cxn>
              <a:cxn ang="0">
                <a:pos x="5343" y="5023"/>
              </a:cxn>
              <a:cxn ang="0">
                <a:pos x="5171" y="5164"/>
              </a:cxn>
              <a:cxn ang="0">
                <a:pos x="5033" y="5335"/>
              </a:cxn>
              <a:cxn ang="0">
                <a:pos x="4933" y="5526"/>
              </a:cxn>
              <a:cxn ang="0">
                <a:pos x="4874" y="5729"/>
              </a:cxn>
              <a:cxn ang="0">
                <a:pos x="4856" y="5938"/>
              </a:cxn>
              <a:cxn ang="0">
                <a:pos x="4876" y="6147"/>
              </a:cxn>
              <a:cxn ang="0">
                <a:pos x="4937" y="6350"/>
              </a:cxn>
              <a:cxn ang="0">
                <a:pos x="5037" y="6540"/>
              </a:cxn>
              <a:cxn ang="0">
                <a:pos x="5178" y="6711"/>
              </a:cxn>
              <a:cxn ang="0">
                <a:pos x="5250" y="6776"/>
              </a:cxn>
              <a:cxn ang="0">
                <a:pos x="5406" y="6883"/>
              </a:cxn>
              <a:cxn ang="0">
                <a:pos x="5575" y="6962"/>
              </a:cxn>
              <a:cxn ang="0">
                <a:pos x="5752" y="7009"/>
              </a:cxn>
              <a:cxn ang="0">
                <a:pos x="0" y="4303"/>
              </a:cxn>
            </a:cxnLst>
            <a:rect l="0" t="0" r="r" b="b"/>
            <a:pathLst>
              <a:path w="8573" h="8573">
                <a:moveTo>
                  <a:pt x="4268" y="0"/>
                </a:moveTo>
                <a:lnTo>
                  <a:pt x="5906" y="1624"/>
                </a:lnTo>
                <a:lnTo>
                  <a:pt x="5905" y="1596"/>
                </a:lnTo>
                <a:lnTo>
                  <a:pt x="5904" y="1567"/>
                </a:lnTo>
                <a:lnTo>
                  <a:pt x="5904" y="1539"/>
                </a:lnTo>
                <a:lnTo>
                  <a:pt x="5905" y="1510"/>
                </a:lnTo>
                <a:lnTo>
                  <a:pt x="5906" y="1482"/>
                </a:lnTo>
                <a:lnTo>
                  <a:pt x="5908" y="1453"/>
                </a:lnTo>
                <a:lnTo>
                  <a:pt x="5912" y="1425"/>
                </a:lnTo>
                <a:lnTo>
                  <a:pt x="5915" y="1397"/>
                </a:lnTo>
                <a:lnTo>
                  <a:pt x="5919" y="1369"/>
                </a:lnTo>
                <a:lnTo>
                  <a:pt x="5924" y="1342"/>
                </a:lnTo>
                <a:lnTo>
                  <a:pt x="5931" y="1314"/>
                </a:lnTo>
                <a:lnTo>
                  <a:pt x="5937" y="1286"/>
                </a:lnTo>
                <a:lnTo>
                  <a:pt x="5944" y="1258"/>
                </a:lnTo>
                <a:lnTo>
                  <a:pt x="5952" y="1231"/>
                </a:lnTo>
                <a:lnTo>
                  <a:pt x="5961" y="1203"/>
                </a:lnTo>
                <a:lnTo>
                  <a:pt x="5971" y="1176"/>
                </a:lnTo>
                <a:lnTo>
                  <a:pt x="5980" y="1150"/>
                </a:lnTo>
                <a:lnTo>
                  <a:pt x="5991" y="1123"/>
                </a:lnTo>
                <a:lnTo>
                  <a:pt x="6003" y="1097"/>
                </a:lnTo>
                <a:lnTo>
                  <a:pt x="6016" y="1070"/>
                </a:lnTo>
                <a:lnTo>
                  <a:pt x="6028" y="1044"/>
                </a:lnTo>
                <a:lnTo>
                  <a:pt x="6042" y="1019"/>
                </a:lnTo>
                <a:lnTo>
                  <a:pt x="6056" y="994"/>
                </a:lnTo>
                <a:lnTo>
                  <a:pt x="6072" y="968"/>
                </a:lnTo>
                <a:lnTo>
                  <a:pt x="6089" y="945"/>
                </a:lnTo>
                <a:lnTo>
                  <a:pt x="6105" y="920"/>
                </a:lnTo>
                <a:lnTo>
                  <a:pt x="6122" y="896"/>
                </a:lnTo>
                <a:lnTo>
                  <a:pt x="6140" y="873"/>
                </a:lnTo>
                <a:lnTo>
                  <a:pt x="6159" y="849"/>
                </a:lnTo>
                <a:lnTo>
                  <a:pt x="6179" y="827"/>
                </a:lnTo>
                <a:lnTo>
                  <a:pt x="6199" y="804"/>
                </a:lnTo>
                <a:lnTo>
                  <a:pt x="6220" y="783"/>
                </a:lnTo>
                <a:lnTo>
                  <a:pt x="6261" y="744"/>
                </a:lnTo>
                <a:lnTo>
                  <a:pt x="6303" y="708"/>
                </a:lnTo>
                <a:lnTo>
                  <a:pt x="6346" y="673"/>
                </a:lnTo>
                <a:lnTo>
                  <a:pt x="6391" y="642"/>
                </a:lnTo>
                <a:lnTo>
                  <a:pt x="6437" y="613"/>
                </a:lnTo>
                <a:lnTo>
                  <a:pt x="6484" y="586"/>
                </a:lnTo>
                <a:lnTo>
                  <a:pt x="6532" y="563"/>
                </a:lnTo>
                <a:lnTo>
                  <a:pt x="6581" y="541"/>
                </a:lnTo>
                <a:lnTo>
                  <a:pt x="6630" y="522"/>
                </a:lnTo>
                <a:lnTo>
                  <a:pt x="6681" y="506"/>
                </a:lnTo>
                <a:lnTo>
                  <a:pt x="6732" y="492"/>
                </a:lnTo>
                <a:lnTo>
                  <a:pt x="6784" y="480"/>
                </a:lnTo>
                <a:lnTo>
                  <a:pt x="6835" y="472"/>
                </a:lnTo>
                <a:lnTo>
                  <a:pt x="6888" y="465"/>
                </a:lnTo>
                <a:lnTo>
                  <a:pt x="6940" y="461"/>
                </a:lnTo>
                <a:lnTo>
                  <a:pt x="6993" y="460"/>
                </a:lnTo>
                <a:lnTo>
                  <a:pt x="7045" y="461"/>
                </a:lnTo>
                <a:lnTo>
                  <a:pt x="7097" y="464"/>
                </a:lnTo>
                <a:lnTo>
                  <a:pt x="7149" y="470"/>
                </a:lnTo>
                <a:lnTo>
                  <a:pt x="7202" y="479"/>
                </a:lnTo>
                <a:lnTo>
                  <a:pt x="7254" y="490"/>
                </a:lnTo>
                <a:lnTo>
                  <a:pt x="7304" y="504"/>
                </a:lnTo>
                <a:lnTo>
                  <a:pt x="7354" y="520"/>
                </a:lnTo>
                <a:lnTo>
                  <a:pt x="7405" y="538"/>
                </a:lnTo>
                <a:lnTo>
                  <a:pt x="7454" y="558"/>
                </a:lnTo>
                <a:lnTo>
                  <a:pt x="7502" y="582"/>
                </a:lnTo>
                <a:lnTo>
                  <a:pt x="7550" y="609"/>
                </a:lnTo>
                <a:lnTo>
                  <a:pt x="7596" y="637"/>
                </a:lnTo>
                <a:lnTo>
                  <a:pt x="7640" y="668"/>
                </a:lnTo>
                <a:lnTo>
                  <a:pt x="7684" y="701"/>
                </a:lnTo>
                <a:lnTo>
                  <a:pt x="7727" y="738"/>
                </a:lnTo>
                <a:lnTo>
                  <a:pt x="7767" y="776"/>
                </a:lnTo>
                <a:lnTo>
                  <a:pt x="7806" y="817"/>
                </a:lnTo>
                <a:lnTo>
                  <a:pt x="7842" y="859"/>
                </a:lnTo>
                <a:lnTo>
                  <a:pt x="7876" y="902"/>
                </a:lnTo>
                <a:lnTo>
                  <a:pt x="7908" y="947"/>
                </a:lnTo>
                <a:lnTo>
                  <a:pt x="7937" y="993"/>
                </a:lnTo>
                <a:lnTo>
                  <a:pt x="7963" y="1040"/>
                </a:lnTo>
                <a:lnTo>
                  <a:pt x="7987" y="1087"/>
                </a:lnTo>
                <a:lnTo>
                  <a:pt x="8008" y="1137"/>
                </a:lnTo>
                <a:lnTo>
                  <a:pt x="8027" y="1186"/>
                </a:lnTo>
                <a:lnTo>
                  <a:pt x="8043" y="1236"/>
                </a:lnTo>
                <a:lnTo>
                  <a:pt x="8057" y="1288"/>
                </a:lnTo>
                <a:lnTo>
                  <a:pt x="8069" y="1339"/>
                </a:lnTo>
                <a:lnTo>
                  <a:pt x="8077" y="1391"/>
                </a:lnTo>
                <a:lnTo>
                  <a:pt x="8084" y="1443"/>
                </a:lnTo>
                <a:lnTo>
                  <a:pt x="8088" y="1496"/>
                </a:lnTo>
                <a:lnTo>
                  <a:pt x="8090" y="1548"/>
                </a:lnTo>
                <a:lnTo>
                  <a:pt x="8089" y="1600"/>
                </a:lnTo>
                <a:lnTo>
                  <a:pt x="8085" y="1653"/>
                </a:lnTo>
                <a:lnTo>
                  <a:pt x="8080" y="1705"/>
                </a:lnTo>
                <a:lnTo>
                  <a:pt x="8071" y="1757"/>
                </a:lnTo>
                <a:lnTo>
                  <a:pt x="8059" y="1809"/>
                </a:lnTo>
                <a:lnTo>
                  <a:pt x="8046" y="1860"/>
                </a:lnTo>
                <a:lnTo>
                  <a:pt x="8030" y="1910"/>
                </a:lnTo>
                <a:lnTo>
                  <a:pt x="8012" y="1961"/>
                </a:lnTo>
                <a:lnTo>
                  <a:pt x="7990" y="2009"/>
                </a:lnTo>
                <a:lnTo>
                  <a:pt x="7967" y="2057"/>
                </a:lnTo>
                <a:lnTo>
                  <a:pt x="7941" y="2104"/>
                </a:lnTo>
                <a:lnTo>
                  <a:pt x="7912" y="2150"/>
                </a:lnTo>
                <a:lnTo>
                  <a:pt x="7881" y="2195"/>
                </a:lnTo>
                <a:lnTo>
                  <a:pt x="7848" y="2239"/>
                </a:lnTo>
                <a:lnTo>
                  <a:pt x="7812" y="2281"/>
                </a:lnTo>
                <a:lnTo>
                  <a:pt x="7774" y="2323"/>
                </a:lnTo>
                <a:lnTo>
                  <a:pt x="7752" y="2343"/>
                </a:lnTo>
                <a:lnTo>
                  <a:pt x="7730" y="2365"/>
                </a:lnTo>
                <a:lnTo>
                  <a:pt x="7707" y="2384"/>
                </a:lnTo>
                <a:lnTo>
                  <a:pt x="7684" y="2404"/>
                </a:lnTo>
                <a:lnTo>
                  <a:pt x="7661" y="2422"/>
                </a:lnTo>
                <a:lnTo>
                  <a:pt x="7636" y="2439"/>
                </a:lnTo>
                <a:lnTo>
                  <a:pt x="7613" y="2456"/>
                </a:lnTo>
                <a:lnTo>
                  <a:pt x="7588" y="2472"/>
                </a:lnTo>
                <a:lnTo>
                  <a:pt x="7564" y="2488"/>
                </a:lnTo>
                <a:lnTo>
                  <a:pt x="7539" y="2502"/>
                </a:lnTo>
                <a:lnTo>
                  <a:pt x="7513" y="2517"/>
                </a:lnTo>
                <a:lnTo>
                  <a:pt x="7487" y="2530"/>
                </a:lnTo>
                <a:lnTo>
                  <a:pt x="7462" y="2543"/>
                </a:lnTo>
                <a:lnTo>
                  <a:pt x="7435" y="2555"/>
                </a:lnTo>
                <a:lnTo>
                  <a:pt x="7408" y="2566"/>
                </a:lnTo>
                <a:lnTo>
                  <a:pt x="7381" y="2576"/>
                </a:lnTo>
                <a:lnTo>
                  <a:pt x="7354" y="2586"/>
                </a:lnTo>
                <a:lnTo>
                  <a:pt x="7328" y="2595"/>
                </a:lnTo>
                <a:lnTo>
                  <a:pt x="7300" y="2603"/>
                </a:lnTo>
                <a:lnTo>
                  <a:pt x="7273" y="2611"/>
                </a:lnTo>
                <a:lnTo>
                  <a:pt x="7245" y="2617"/>
                </a:lnTo>
                <a:lnTo>
                  <a:pt x="7217" y="2623"/>
                </a:lnTo>
                <a:lnTo>
                  <a:pt x="7189" y="2629"/>
                </a:lnTo>
                <a:lnTo>
                  <a:pt x="7161" y="2633"/>
                </a:lnTo>
                <a:lnTo>
                  <a:pt x="7133" y="2636"/>
                </a:lnTo>
                <a:lnTo>
                  <a:pt x="7104" y="2640"/>
                </a:lnTo>
                <a:lnTo>
                  <a:pt x="7077" y="2643"/>
                </a:lnTo>
                <a:lnTo>
                  <a:pt x="7049" y="2644"/>
                </a:lnTo>
                <a:lnTo>
                  <a:pt x="7020" y="2645"/>
                </a:lnTo>
                <a:lnTo>
                  <a:pt x="6992" y="2645"/>
                </a:lnTo>
                <a:lnTo>
                  <a:pt x="6963" y="2645"/>
                </a:lnTo>
                <a:lnTo>
                  <a:pt x="6935" y="2644"/>
                </a:lnTo>
                <a:lnTo>
                  <a:pt x="8573" y="4268"/>
                </a:lnTo>
                <a:lnTo>
                  <a:pt x="7035" y="5819"/>
                </a:lnTo>
                <a:lnTo>
                  <a:pt x="7029" y="5773"/>
                </a:lnTo>
                <a:lnTo>
                  <a:pt x="7022" y="5728"/>
                </a:lnTo>
                <a:lnTo>
                  <a:pt x="7012" y="5684"/>
                </a:lnTo>
                <a:lnTo>
                  <a:pt x="7001" y="5639"/>
                </a:lnTo>
                <a:lnTo>
                  <a:pt x="6987" y="5595"/>
                </a:lnTo>
                <a:lnTo>
                  <a:pt x="6972" y="5552"/>
                </a:lnTo>
                <a:lnTo>
                  <a:pt x="6955" y="5509"/>
                </a:lnTo>
                <a:lnTo>
                  <a:pt x="6937" y="5466"/>
                </a:lnTo>
                <a:lnTo>
                  <a:pt x="6916" y="5424"/>
                </a:lnTo>
                <a:lnTo>
                  <a:pt x="6893" y="5384"/>
                </a:lnTo>
                <a:lnTo>
                  <a:pt x="6869" y="5344"/>
                </a:lnTo>
                <a:lnTo>
                  <a:pt x="6843" y="5304"/>
                </a:lnTo>
                <a:lnTo>
                  <a:pt x="6815" y="5267"/>
                </a:lnTo>
                <a:lnTo>
                  <a:pt x="6785" y="5229"/>
                </a:lnTo>
                <a:lnTo>
                  <a:pt x="6753" y="5193"/>
                </a:lnTo>
                <a:lnTo>
                  <a:pt x="6718" y="5157"/>
                </a:lnTo>
                <a:lnTo>
                  <a:pt x="6677" y="5119"/>
                </a:lnTo>
                <a:lnTo>
                  <a:pt x="6636" y="5083"/>
                </a:lnTo>
                <a:lnTo>
                  <a:pt x="6592" y="5050"/>
                </a:lnTo>
                <a:lnTo>
                  <a:pt x="6547" y="5019"/>
                </a:lnTo>
                <a:lnTo>
                  <a:pt x="6500" y="4990"/>
                </a:lnTo>
                <a:lnTo>
                  <a:pt x="6453" y="4964"/>
                </a:lnTo>
                <a:lnTo>
                  <a:pt x="6405" y="4941"/>
                </a:lnTo>
                <a:lnTo>
                  <a:pt x="6356" y="4919"/>
                </a:lnTo>
                <a:lnTo>
                  <a:pt x="6306" y="4901"/>
                </a:lnTo>
                <a:lnTo>
                  <a:pt x="6256" y="4885"/>
                </a:lnTo>
                <a:lnTo>
                  <a:pt x="6204" y="4872"/>
                </a:lnTo>
                <a:lnTo>
                  <a:pt x="6153" y="4860"/>
                </a:lnTo>
                <a:lnTo>
                  <a:pt x="6101" y="4852"/>
                </a:lnTo>
                <a:lnTo>
                  <a:pt x="6049" y="4846"/>
                </a:lnTo>
                <a:lnTo>
                  <a:pt x="5996" y="4842"/>
                </a:lnTo>
                <a:lnTo>
                  <a:pt x="5944" y="4841"/>
                </a:lnTo>
                <a:lnTo>
                  <a:pt x="5891" y="4843"/>
                </a:lnTo>
                <a:lnTo>
                  <a:pt x="5839" y="4846"/>
                </a:lnTo>
                <a:lnTo>
                  <a:pt x="5787" y="4854"/>
                </a:lnTo>
                <a:lnTo>
                  <a:pt x="5735" y="4862"/>
                </a:lnTo>
                <a:lnTo>
                  <a:pt x="5683" y="4874"/>
                </a:lnTo>
                <a:lnTo>
                  <a:pt x="5633" y="4888"/>
                </a:lnTo>
                <a:lnTo>
                  <a:pt x="5582" y="4904"/>
                </a:lnTo>
                <a:lnTo>
                  <a:pt x="5532" y="4922"/>
                </a:lnTo>
                <a:lnTo>
                  <a:pt x="5483" y="4944"/>
                </a:lnTo>
                <a:lnTo>
                  <a:pt x="5435" y="4969"/>
                </a:lnTo>
                <a:lnTo>
                  <a:pt x="5388" y="4994"/>
                </a:lnTo>
                <a:lnTo>
                  <a:pt x="5343" y="5023"/>
                </a:lnTo>
                <a:lnTo>
                  <a:pt x="5298" y="5055"/>
                </a:lnTo>
                <a:lnTo>
                  <a:pt x="5254" y="5089"/>
                </a:lnTo>
                <a:lnTo>
                  <a:pt x="5212" y="5125"/>
                </a:lnTo>
                <a:lnTo>
                  <a:pt x="5171" y="5164"/>
                </a:lnTo>
                <a:lnTo>
                  <a:pt x="5134" y="5205"/>
                </a:lnTo>
                <a:lnTo>
                  <a:pt x="5097" y="5247"/>
                </a:lnTo>
                <a:lnTo>
                  <a:pt x="5064" y="5291"/>
                </a:lnTo>
                <a:lnTo>
                  <a:pt x="5033" y="5335"/>
                </a:lnTo>
                <a:lnTo>
                  <a:pt x="5004" y="5382"/>
                </a:lnTo>
                <a:lnTo>
                  <a:pt x="4978" y="5429"/>
                </a:lnTo>
                <a:lnTo>
                  <a:pt x="4955" y="5477"/>
                </a:lnTo>
                <a:lnTo>
                  <a:pt x="4933" y="5526"/>
                </a:lnTo>
                <a:lnTo>
                  <a:pt x="4915" y="5577"/>
                </a:lnTo>
                <a:lnTo>
                  <a:pt x="4899" y="5627"/>
                </a:lnTo>
                <a:lnTo>
                  <a:pt x="4886" y="5678"/>
                </a:lnTo>
                <a:lnTo>
                  <a:pt x="4874" y="5729"/>
                </a:lnTo>
                <a:lnTo>
                  <a:pt x="4866" y="5782"/>
                </a:lnTo>
                <a:lnTo>
                  <a:pt x="4860" y="5834"/>
                </a:lnTo>
                <a:lnTo>
                  <a:pt x="4857" y="5886"/>
                </a:lnTo>
                <a:lnTo>
                  <a:pt x="4856" y="5938"/>
                </a:lnTo>
                <a:lnTo>
                  <a:pt x="4857" y="5991"/>
                </a:lnTo>
                <a:lnTo>
                  <a:pt x="4861" y="6043"/>
                </a:lnTo>
                <a:lnTo>
                  <a:pt x="4868" y="6096"/>
                </a:lnTo>
                <a:lnTo>
                  <a:pt x="4876" y="6147"/>
                </a:lnTo>
                <a:lnTo>
                  <a:pt x="4888" y="6199"/>
                </a:lnTo>
                <a:lnTo>
                  <a:pt x="4902" y="6250"/>
                </a:lnTo>
                <a:lnTo>
                  <a:pt x="4918" y="6301"/>
                </a:lnTo>
                <a:lnTo>
                  <a:pt x="4937" y="6350"/>
                </a:lnTo>
                <a:lnTo>
                  <a:pt x="4959" y="6400"/>
                </a:lnTo>
                <a:lnTo>
                  <a:pt x="4983" y="6447"/>
                </a:lnTo>
                <a:lnTo>
                  <a:pt x="5008" y="6494"/>
                </a:lnTo>
                <a:lnTo>
                  <a:pt x="5037" y="6540"/>
                </a:lnTo>
                <a:lnTo>
                  <a:pt x="5069" y="6585"/>
                </a:lnTo>
                <a:lnTo>
                  <a:pt x="5103" y="6628"/>
                </a:lnTo>
                <a:lnTo>
                  <a:pt x="5139" y="6670"/>
                </a:lnTo>
                <a:lnTo>
                  <a:pt x="5178" y="6711"/>
                </a:lnTo>
                <a:lnTo>
                  <a:pt x="5196" y="6728"/>
                </a:lnTo>
                <a:lnTo>
                  <a:pt x="5213" y="6744"/>
                </a:lnTo>
                <a:lnTo>
                  <a:pt x="5231" y="6760"/>
                </a:lnTo>
                <a:lnTo>
                  <a:pt x="5250" y="6776"/>
                </a:lnTo>
                <a:lnTo>
                  <a:pt x="5287" y="6806"/>
                </a:lnTo>
                <a:lnTo>
                  <a:pt x="5326" y="6834"/>
                </a:lnTo>
                <a:lnTo>
                  <a:pt x="5365" y="6860"/>
                </a:lnTo>
                <a:lnTo>
                  <a:pt x="5406" y="6883"/>
                </a:lnTo>
                <a:lnTo>
                  <a:pt x="5447" y="6906"/>
                </a:lnTo>
                <a:lnTo>
                  <a:pt x="5489" y="6926"/>
                </a:lnTo>
                <a:lnTo>
                  <a:pt x="5532" y="6945"/>
                </a:lnTo>
                <a:lnTo>
                  <a:pt x="5575" y="6962"/>
                </a:lnTo>
                <a:lnTo>
                  <a:pt x="5618" y="6977"/>
                </a:lnTo>
                <a:lnTo>
                  <a:pt x="5663" y="6990"/>
                </a:lnTo>
                <a:lnTo>
                  <a:pt x="5707" y="7000"/>
                </a:lnTo>
                <a:lnTo>
                  <a:pt x="5752" y="7009"/>
                </a:lnTo>
                <a:lnTo>
                  <a:pt x="5797" y="7016"/>
                </a:lnTo>
                <a:lnTo>
                  <a:pt x="5842" y="7022"/>
                </a:lnTo>
                <a:lnTo>
                  <a:pt x="4305" y="8573"/>
                </a:lnTo>
                <a:lnTo>
                  <a:pt x="0" y="4303"/>
                </a:lnTo>
                <a:lnTo>
                  <a:pt x="4268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>
              <a:solidFill>
                <a:schemeClr val="lt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5297226" y="3654109"/>
            <a:ext cx="1604096" cy="1604095"/>
          </a:xfrm>
          <a:custGeom>
            <a:avLst/>
            <a:gdLst/>
            <a:ahLst/>
            <a:cxnLst>
              <a:cxn ang="0">
                <a:pos x="7047" y="2645"/>
              </a:cxn>
              <a:cxn ang="0">
                <a:pos x="7217" y="2624"/>
              </a:cxn>
              <a:cxn ang="0">
                <a:pos x="7381" y="2577"/>
              </a:cxn>
              <a:cxn ang="0">
                <a:pos x="7538" y="2504"/>
              </a:cxn>
              <a:cxn ang="0">
                <a:pos x="7684" y="2404"/>
              </a:cxn>
              <a:cxn ang="0">
                <a:pos x="7848" y="2240"/>
              </a:cxn>
              <a:cxn ang="0">
                <a:pos x="8011" y="1961"/>
              </a:cxn>
              <a:cxn ang="0">
                <a:pos x="8085" y="1654"/>
              </a:cxn>
              <a:cxn ang="0">
                <a:pos x="8069" y="1340"/>
              </a:cxn>
              <a:cxn ang="0">
                <a:pos x="7963" y="1041"/>
              </a:cxn>
              <a:cxn ang="0">
                <a:pos x="7766" y="777"/>
              </a:cxn>
              <a:cxn ang="0">
                <a:pos x="7501" y="584"/>
              </a:cxn>
              <a:cxn ang="0">
                <a:pos x="7201" y="480"/>
              </a:cxn>
              <a:cxn ang="0">
                <a:pos x="6887" y="467"/>
              </a:cxn>
              <a:cxn ang="0">
                <a:pos x="6581" y="542"/>
              </a:cxn>
              <a:cxn ang="0">
                <a:pos x="6303" y="708"/>
              </a:cxn>
              <a:cxn ang="0">
                <a:pos x="6140" y="873"/>
              </a:cxn>
              <a:cxn ang="0">
                <a:pos x="6041" y="1020"/>
              </a:cxn>
              <a:cxn ang="0">
                <a:pos x="5969" y="1177"/>
              </a:cxn>
              <a:cxn ang="0">
                <a:pos x="5924" y="1342"/>
              </a:cxn>
              <a:cxn ang="0">
                <a:pos x="5905" y="1512"/>
              </a:cxn>
              <a:cxn ang="0">
                <a:pos x="2730" y="1551"/>
              </a:cxn>
              <a:cxn ang="0">
                <a:pos x="2667" y="1284"/>
              </a:cxn>
              <a:cxn ang="0">
                <a:pos x="2538" y="1036"/>
              </a:cxn>
              <a:cxn ang="0">
                <a:pos x="2331" y="815"/>
              </a:cxn>
              <a:cxn ang="0">
                <a:pos x="2051" y="651"/>
              </a:cxn>
              <a:cxn ang="0">
                <a:pos x="1744" y="578"/>
              </a:cxn>
              <a:cxn ang="0">
                <a:pos x="1430" y="594"/>
              </a:cxn>
              <a:cxn ang="0">
                <a:pos x="1130" y="701"/>
              </a:cxn>
              <a:cxn ang="0">
                <a:pos x="866" y="896"/>
              </a:cxn>
              <a:cxn ang="0">
                <a:pos x="673" y="1161"/>
              </a:cxn>
              <a:cxn ang="0">
                <a:pos x="569" y="1461"/>
              </a:cxn>
              <a:cxn ang="0">
                <a:pos x="556" y="1775"/>
              </a:cxn>
              <a:cxn ang="0">
                <a:pos x="632" y="2082"/>
              </a:cxn>
              <a:cxn ang="0">
                <a:pos x="798" y="2360"/>
              </a:cxn>
              <a:cxn ang="0">
                <a:pos x="945" y="2508"/>
              </a:cxn>
              <a:cxn ang="0">
                <a:pos x="1184" y="2658"/>
              </a:cxn>
              <a:cxn ang="0">
                <a:pos x="1447" y="2741"/>
              </a:cxn>
              <a:cxn ang="0">
                <a:pos x="5743" y="7078"/>
              </a:cxn>
              <a:cxn ang="0">
                <a:pos x="5540" y="6999"/>
              </a:cxn>
              <a:cxn ang="0">
                <a:pos x="5354" y="6877"/>
              </a:cxn>
              <a:cxn ang="0">
                <a:pos x="5159" y="6676"/>
              </a:cxn>
              <a:cxn ang="0">
                <a:pos x="5008" y="6391"/>
              </a:cxn>
              <a:cxn ang="0">
                <a:pos x="4947" y="6082"/>
              </a:cxn>
              <a:cxn ang="0">
                <a:pos x="4976" y="5769"/>
              </a:cxn>
              <a:cxn ang="0">
                <a:pos x="5094" y="5473"/>
              </a:cxn>
              <a:cxn ang="0">
                <a:pos x="5302" y="5216"/>
              </a:cxn>
              <a:cxn ang="0">
                <a:pos x="5574" y="5035"/>
              </a:cxn>
              <a:cxn ang="0">
                <a:pos x="5877" y="4944"/>
              </a:cxn>
              <a:cxn ang="0">
                <a:pos x="6191" y="4943"/>
              </a:cxn>
              <a:cxn ang="0">
                <a:pos x="6495" y="5031"/>
              </a:cxn>
              <a:cxn ang="0">
                <a:pos x="6768" y="5210"/>
              </a:cxn>
              <a:cxn ang="0">
                <a:pos x="6931" y="5393"/>
              </a:cxn>
              <a:cxn ang="0">
                <a:pos x="7040" y="5585"/>
              </a:cxn>
              <a:cxn ang="0">
                <a:pos x="8573" y="4268"/>
              </a:cxn>
            </a:cxnLst>
            <a:rect l="0" t="0" r="r" b="b"/>
            <a:pathLst>
              <a:path w="8573" h="8573">
                <a:moveTo>
                  <a:pt x="8573" y="4268"/>
                </a:moveTo>
                <a:lnTo>
                  <a:pt x="6935" y="2644"/>
                </a:lnTo>
                <a:lnTo>
                  <a:pt x="6963" y="2645"/>
                </a:lnTo>
                <a:lnTo>
                  <a:pt x="6991" y="2646"/>
                </a:lnTo>
                <a:lnTo>
                  <a:pt x="7020" y="2646"/>
                </a:lnTo>
                <a:lnTo>
                  <a:pt x="7047" y="2645"/>
                </a:lnTo>
                <a:lnTo>
                  <a:pt x="7076" y="2643"/>
                </a:lnTo>
                <a:lnTo>
                  <a:pt x="7104" y="2641"/>
                </a:lnTo>
                <a:lnTo>
                  <a:pt x="7132" y="2638"/>
                </a:lnTo>
                <a:lnTo>
                  <a:pt x="7161" y="2634"/>
                </a:lnTo>
                <a:lnTo>
                  <a:pt x="7189" y="2629"/>
                </a:lnTo>
                <a:lnTo>
                  <a:pt x="7217" y="2624"/>
                </a:lnTo>
                <a:lnTo>
                  <a:pt x="7245" y="2618"/>
                </a:lnTo>
                <a:lnTo>
                  <a:pt x="7272" y="2611"/>
                </a:lnTo>
                <a:lnTo>
                  <a:pt x="7300" y="2604"/>
                </a:lnTo>
                <a:lnTo>
                  <a:pt x="7327" y="2596"/>
                </a:lnTo>
                <a:lnTo>
                  <a:pt x="7354" y="2586"/>
                </a:lnTo>
                <a:lnTo>
                  <a:pt x="7381" y="2577"/>
                </a:lnTo>
                <a:lnTo>
                  <a:pt x="7408" y="2567"/>
                </a:lnTo>
                <a:lnTo>
                  <a:pt x="7435" y="2555"/>
                </a:lnTo>
                <a:lnTo>
                  <a:pt x="7461" y="2543"/>
                </a:lnTo>
                <a:lnTo>
                  <a:pt x="7486" y="2531"/>
                </a:lnTo>
                <a:lnTo>
                  <a:pt x="7512" y="2518"/>
                </a:lnTo>
                <a:lnTo>
                  <a:pt x="7538" y="2504"/>
                </a:lnTo>
                <a:lnTo>
                  <a:pt x="7563" y="2489"/>
                </a:lnTo>
                <a:lnTo>
                  <a:pt x="7588" y="2474"/>
                </a:lnTo>
                <a:lnTo>
                  <a:pt x="7613" y="2458"/>
                </a:lnTo>
                <a:lnTo>
                  <a:pt x="7636" y="2441"/>
                </a:lnTo>
                <a:lnTo>
                  <a:pt x="7660" y="2422"/>
                </a:lnTo>
                <a:lnTo>
                  <a:pt x="7684" y="2404"/>
                </a:lnTo>
                <a:lnTo>
                  <a:pt x="7706" y="2386"/>
                </a:lnTo>
                <a:lnTo>
                  <a:pt x="7729" y="2365"/>
                </a:lnTo>
                <a:lnTo>
                  <a:pt x="7751" y="2345"/>
                </a:lnTo>
                <a:lnTo>
                  <a:pt x="7773" y="2324"/>
                </a:lnTo>
                <a:lnTo>
                  <a:pt x="7811" y="2283"/>
                </a:lnTo>
                <a:lnTo>
                  <a:pt x="7848" y="2240"/>
                </a:lnTo>
                <a:lnTo>
                  <a:pt x="7881" y="2197"/>
                </a:lnTo>
                <a:lnTo>
                  <a:pt x="7912" y="2152"/>
                </a:lnTo>
                <a:lnTo>
                  <a:pt x="7940" y="2106"/>
                </a:lnTo>
                <a:lnTo>
                  <a:pt x="7967" y="2059"/>
                </a:lnTo>
                <a:lnTo>
                  <a:pt x="7990" y="2010"/>
                </a:lnTo>
                <a:lnTo>
                  <a:pt x="8011" y="1961"/>
                </a:lnTo>
                <a:lnTo>
                  <a:pt x="8030" y="1912"/>
                </a:lnTo>
                <a:lnTo>
                  <a:pt x="8045" y="1861"/>
                </a:lnTo>
                <a:lnTo>
                  <a:pt x="8059" y="1810"/>
                </a:lnTo>
                <a:lnTo>
                  <a:pt x="8070" y="1758"/>
                </a:lnTo>
                <a:lnTo>
                  <a:pt x="8078" y="1706"/>
                </a:lnTo>
                <a:lnTo>
                  <a:pt x="8085" y="1654"/>
                </a:lnTo>
                <a:lnTo>
                  <a:pt x="8088" y="1602"/>
                </a:lnTo>
                <a:lnTo>
                  <a:pt x="8089" y="1549"/>
                </a:lnTo>
                <a:lnTo>
                  <a:pt x="8088" y="1496"/>
                </a:lnTo>
                <a:lnTo>
                  <a:pt x="8084" y="1444"/>
                </a:lnTo>
                <a:lnTo>
                  <a:pt x="8077" y="1391"/>
                </a:lnTo>
                <a:lnTo>
                  <a:pt x="8069" y="1340"/>
                </a:lnTo>
                <a:lnTo>
                  <a:pt x="8057" y="1288"/>
                </a:lnTo>
                <a:lnTo>
                  <a:pt x="8043" y="1238"/>
                </a:lnTo>
                <a:lnTo>
                  <a:pt x="8027" y="1188"/>
                </a:lnTo>
                <a:lnTo>
                  <a:pt x="8008" y="1137"/>
                </a:lnTo>
                <a:lnTo>
                  <a:pt x="7986" y="1089"/>
                </a:lnTo>
                <a:lnTo>
                  <a:pt x="7963" y="1041"/>
                </a:lnTo>
                <a:lnTo>
                  <a:pt x="7936" y="993"/>
                </a:lnTo>
                <a:lnTo>
                  <a:pt x="7907" y="947"/>
                </a:lnTo>
                <a:lnTo>
                  <a:pt x="7876" y="903"/>
                </a:lnTo>
                <a:lnTo>
                  <a:pt x="7841" y="859"/>
                </a:lnTo>
                <a:lnTo>
                  <a:pt x="7806" y="817"/>
                </a:lnTo>
                <a:lnTo>
                  <a:pt x="7766" y="777"/>
                </a:lnTo>
                <a:lnTo>
                  <a:pt x="7725" y="738"/>
                </a:lnTo>
                <a:lnTo>
                  <a:pt x="7684" y="703"/>
                </a:lnTo>
                <a:lnTo>
                  <a:pt x="7640" y="669"/>
                </a:lnTo>
                <a:lnTo>
                  <a:pt x="7595" y="638"/>
                </a:lnTo>
                <a:lnTo>
                  <a:pt x="7548" y="609"/>
                </a:lnTo>
                <a:lnTo>
                  <a:pt x="7501" y="584"/>
                </a:lnTo>
                <a:lnTo>
                  <a:pt x="7453" y="560"/>
                </a:lnTo>
                <a:lnTo>
                  <a:pt x="7404" y="539"/>
                </a:lnTo>
                <a:lnTo>
                  <a:pt x="7354" y="520"/>
                </a:lnTo>
                <a:lnTo>
                  <a:pt x="7304" y="504"/>
                </a:lnTo>
                <a:lnTo>
                  <a:pt x="7252" y="491"/>
                </a:lnTo>
                <a:lnTo>
                  <a:pt x="7201" y="480"/>
                </a:lnTo>
                <a:lnTo>
                  <a:pt x="7149" y="471"/>
                </a:lnTo>
                <a:lnTo>
                  <a:pt x="7097" y="466"/>
                </a:lnTo>
                <a:lnTo>
                  <a:pt x="7044" y="461"/>
                </a:lnTo>
                <a:lnTo>
                  <a:pt x="6992" y="460"/>
                </a:lnTo>
                <a:lnTo>
                  <a:pt x="6939" y="462"/>
                </a:lnTo>
                <a:lnTo>
                  <a:pt x="6887" y="467"/>
                </a:lnTo>
                <a:lnTo>
                  <a:pt x="6835" y="473"/>
                </a:lnTo>
                <a:lnTo>
                  <a:pt x="6783" y="482"/>
                </a:lnTo>
                <a:lnTo>
                  <a:pt x="6731" y="493"/>
                </a:lnTo>
                <a:lnTo>
                  <a:pt x="6681" y="507"/>
                </a:lnTo>
                <a:lnTo>
                  <a:pt x="6630" y="524"/>
                </a:lnTo>
                <a:lnTo>
                  <a:pt x="6581" y="542"/>
                </a:lnTo>
                <a:lnTo>
                  <a:pt x="6532" y="563"/>
                </a:lnTo>
                <a:lnTo>
                  <a:pt x="6483" y="588"/>
                </a:lnTo>
                <a:lnTo>
                  <a:pt x="6436" y="614"/>
                </a:lnTo>
                <a:lnTo>
                  <a:pt x="6391" y="643"/>
                </a:lnTo>
                <a:lnTo>
                  <a:pt x="6346" y="675"/>
                </a:lnTo>
                <a:lnTo>
                  <a:pt x="6303" y="708"/>
                </a:lnTo>
                <a:lnTo>
                  <a:pt x="6260" y="744"/>
                </a:lnTo>
                <a:lnTo>
                  <a:pt x="6220" y="783"/>
                </a:lnTo>
                <a:lnTo>
                  <a:pt x="6199" y="806"/>
                </a:lnTo>
                <a:lnTo>
                  <a:pt x="6179" y="827"/>
                </a:lnTo>
                <a:lnTo>
                  <a:pt x="6159" y="851"/>
                </a:lnTo>
                <a:lnTo>
                  <a:pt x="6140" y="873"/>
                </a:lnTo>
                <a:lnTo>
                  <a:pt x="6122" y="897"/>
                </a:lnTo>
                <a:lnTo>
                  <a:pt x="6105" y="920"/>
                </a:lnTo>
                <a:lnTo>
                  <a:pt x="6087" y="945"/>
                </a:lnTo>
                <a:lnTo>
                  <a:pt x="6071" y="970"/>
                </a:lnTo>
                <a:lnTo>
                  <a:pt x="6056" y="994"/>
                </a:lnTo>
                <a:lnTo>
                  <a:pt x="6041" y="1020"/>
                </a:lnTo>
                <a:lnTo>
                  <a:pt x="6028" y="1046"/>
                </a:lnTo>
                <a:lnTo>
                  <a:pt x="6014" y="1072"/>
                </a:lnTo>
                <a:lnTo>
                  <a:pt x="6003" y="1097"/>
                </a:lnTo>
                <a:lnTo>
                  <a:pt x="5991" y="1124"/>
                </a:lnTo>
                <a:lnTo>
                  <a:pt x="5980" y="1150"/>
                </a:lnTo>
                <a:lnTo>
                  <a:pt x="5969" y="1177"/>
                </a:lnTo>
                <a:lnTo>
                  <a:pt x="5961" y="1205"/>
                </a:lnTo>
                <a:lnTo>
                  <a:pt x="5952" y="1232"/>
                </a:lnTo>
                <a:lnTo>
                  <a:pt x="5944" y="1259"/>
                </a:lnTo>
                <a:lnTo>
                  <a:pt x="5936" y="1286"/>
                </a:lnTo>
                <a:lnTo>
                  <a:pt x="5930" y="1314"/>
                </a:lnTo>
                <a:lnTo>
                  <a:pt x="5924" y="1342"/>
                </a:lnTo>
                <a:lnTo>
                  <a:pt x="5919" y="1370"/>
                </a:lnTo>
                <a:lnTo>
                  <a:pt x="5915" y="1398"/>
                </a:lnTo>
                <a:lnTo>
                  <a:pt x="5911" y="1427"/>
                </a:lnTo>
                <a:lnTo>
                  <a:pt x="5908" y="1455"/>
                </a:lnTo>
                <a:lnTo>
                  <a:pt x="5906" y="1483"/>
                </a:lnTo>
                <a:lnTo>
                  <a:pt x="5905" y="1512"/>
                </a:lnTo>
                <a:lnTo>
                  <a:pt x="5904" y="1539"/>
                </a:lnTo>
                <a:lnTo>
                  <a:pt x="5904" y="1568"/>
                </a:lnTo>
                <a:lnTo>
                  <a:pt x="5905" y="1596"/>
                </a:lnTo>
                <a:lnTo>
                  <a:pt x="5906" y="1624"/>
                </a:lnTo>
                <a:lnTo>
                  <a:pt x="4268" y="0"/>
                </a:lnTo>
                <a:lnTo>
                  <a:pt x="2730" y="1551"/>
                </a:lnTo>
                <a:lnTo>
                  <a:pt x="2724" y="1505"/>
                </a:lnTo>
                <a:lnTo>
                  <a:pt x="2717" y="1460"/>
                </a:lnTo>
                <a:lnTo>
                  <a:pt x="2707" y="1416"/>
                </a:lnTo>
                <a:lnTo>
                  <a:pt x="2696" y="1371"/>
                </a:lnTo>
                <a:lnTo>
                  <a:pt x="2682" y="1327"/>
                </a:lnTo>
                <a:lnTo>
                  <a:pt x="2667" y="1284"/>
                </a:lnTo>
                <a:lnTo>
                  <a:pt x="2650" y="1241"/>
                </a:lnTo>
                <a:lnTo>
                  <a:pt x="2632" y="1198"/>
                </a:lnTo>
                <a:lnTo>
                  <a:pt x="2611" y="1156"/>
                </a:lnTo>
                <a:lnTo>
                  <a:pt x="2588" y="1116"/>
                </a:lnTo>
                <a:lnTo>
                  <a:pt x="2564" y="1076"/>
                </a:lnTo>
                <a:lnTo>
                  <a:pt x="2538" y="1036"/>
                </a:lnTo>
                <a:lnTo>
                  <a:pt x="2510" y="999"/>
                </a:lnTo>
                <a:lnTo>
                  <a:pt x="2480" y="961"/>
                </a:lnTo>
                <a:lnTo>
                  <a:pt x="2448" y="925"/>
                </a:lnTo>
                <a:lnTo>
                  <a:pt x="2413" y="889"/>
                </a:lnTo>
                <a:lnTo>
                  <a:pt x="2372" y="851"/>
                </a:lnTo>
                <a:lnTo>
                  <a:pt x="2331" y="815"/>
                </a:lnTo>
                <a:lnTo>
                  <a:pt x="2287" y="782"/>
                </a:lnTo>
                <a:lnTo>
                  <a:pt x="2242" y="751"/>
                </a:lnTo>
                <a:lnTo>
                  <a:pt x="2195" y="722"/>
                </a:lnTo>
                <a:lnTo>
                  <a:pt x="2148" y="696"/>
                </a:lnTo>
                <a:lnTo>
                  <a:pt x="2100" y="673"/>
                </a:lnTo>
                <a:lnTo>
                  <a:pt x="2051" y="651"/>
                </a:lnTo>
                <a:lnTo>
                  <a:pt x="2001" y="633"/>
                </a:lnTo>
                <a:lnTo>
                  <a:pt x="1951" y="617"/>
                </a:lnTo>
                <a:lnTo>
                  <a:pt x="1899" y="604"/>
                </a:lnTo>
                <a:lnTo>
                  <a:pt x="1848" y="592"/>
                </a:lnTo>
                <a:lnTo>
                  <a:pt x="1796" y="584"/>
                </a:lnTo>
                <a:lnTo>
                  <a:pt x="1744" y="578"/>
                </a:lnTo>
                <a:lnTo>
                  <a:pt x="1691" y="574"/>
                </a:lnTo>
                <a:lnTo>
                  <a:pt x="1639" y="573"/>
                </a:lnTo>
                <a:lnTo>
                  <a:pt x="1586" y="575"/>
                </a:lnTo>
                <a:lnTo>
                  <a:pt x="1534" y="578"/>
                </a:lnTo>
                <a:lnTo>
                  <a:pt x="1482" y="586"/>
                </a:lnTo>
                <a:lnTo>
                  <a:pt x="1430" y="594"/>
                </a:lnTo>
                <a:lnTo>
                  <a:pt x="1378" y="606"/>
                </a:lnTo>
                <a:lnTo>
                  <a:pt x="1328" y="620"/>
                </a:lnTo>
                <a:lnTo>
                  <a:pt x="1277" y="636"/>
                </a:lnTo>
                <a:lnTo>
                  <a:pt x="1227" y="654"/>
                </a:lnTo>
                <a:lnTo>
                  <a:pt x="1178" y="676"/>
                </a:lnTo>
                <a:lnTo>
                  <a:pt x="1130" y="701"/>
                </a:lnTo>
                <a:lnTo>
                  <a:pt x="1083" y="726"/>
                </a:lnTo>
                <a:lnTo>
                  <a:pt x="1038" y="755"/>
                </a:lnTo>
                <a:lnTo>
                  <a:pt x="993" y="787"/>
                </a:lnTo>
                <a:lnTo>
                  <a:pt x="949" y="821"/>
                </a:lnTo>
                <a:lnTo>
                  <a:pt x="907" y="857"/>
                </a:lnTo>
                <a:lnTo>
                  <a:pt x="866" y="896"/>
                </a:lnTo>
                <a:lnTo>
                  <a:pt x="829" y="937"/>
                </a:lnTo>
                <a:lnTo>
                  <a:pt x="792" y="979"/>
                </a:lnTo>
                <a:lnTo>
                  <a:pt x="759" y="1023"/>
                </a:lnTo>
                <a:lnTo>
                  <a:pt x="728" y="1067"/>
                </a:lnTo>
                <a:lnTo>
                  <a:pt x="699" y="1114"/>
                </a:lnTo>
                <a:lnTo>
                  <a:pt x="673" y="1161"/>
                </a:lnTo>
                <a:lnTo>
                  <a:pt x="650" y="1209"/>
                </a:lnTo>
                <a:lnTo>
                  <a:pt x="628" y="1258"/>
                </a:lnTo>
                <a:lnTo>
                  <a:pt x="610" y="1309"/>
                </a:lnTo>
                <a:lnTo>
                  <a:pt x="594" y="1359"/>
                </a:lnTo>
                <a:lnTo>
                  <a:pt x="581" y="1410"/>
                </a:lnTo>
                <a:lnTo>
                  <a:pt x="569" y="1461"/>
                </a:lnTo>
                <a:lnTo>
                  <a:pt x="561" y="1514"/>
                </a:lnTo>
                <a:lnTo>
                  <a:pt x="555" y="1566"/>
                </a:lnTo>
                <a:lnTo>
                  <a:pt x="552" y="1618"/>
                </a:lnTo>
                <a:lnTo>
                  <a:pt x="551" y="1670"/>
                </a:lnTo>
                <a:lnTo>
                  <a:pt x="552" y="1723"/>
                </a:lnTo>
                <a:lnTo>
                  <a:pt x="556" y="1775"/>
                </a:lnTo>
                <a:lnTo>
                  <a:pt x="563" y="1828"/>
                </a:lnTo>
                <a:lnTo>
                  <a:pt x="571" y="1879"/>
                </a:lnTo>
                <a:lnTo>
                  <a:pt x="583" y="1931"/>
                </a:lnTo>
                <a:lnTo>
                  <a:pt x="597" y="1982"/>
                </a:lnTo>
                <a:lnTo>
                  <a:pt x="613" y="2033"/>
                </a:lnTo>
                <a:lnTo>
                  <a:pt x="632" y="2082"/>
                </a:lnTo>
                <a:lnTo>
                  <a:pt x="654" y="2132"/>
                </a:lnTo>
                <a:lnTo>
                  <a:pt x="678" y="2179"/>
                </a:lnTo>
                <a:lnTo>
                  <a:pt x="703" y="2226"/>
                </a:lnTo>
                <a:lnTo>
                  <a:pt x="732" y="2272"/>
                </a:lnTo>
                <a:lnTo>
                  <a:pt x="764" y="2317"/>
                </a:lnTo>
                <a:lnTo>
                  <a:pt x="798" y="2360"/>
                </a:lnTo>
                <a:lnTo>
                  <a:pt x="834" y="2402"/>
                </a:lnTo>
                <a:lnTo>
                  <a:pt x="873" y="2443"/>
                </a:lnTo>
                <a:lnTo>
                  <a:pt x="891" y="2460"/>
                </a:lnTo>
                <a:lnTo>
                  <a:pt x="908" y="2476"/>
                </a:lnTo>
                <a:lnTo>
                  <a:pt x="926" y="2492"/>
                </a:lnTo>
                <a:lnTo>
                  <a:pt x="945" y="2508"/>
                </a:lnTo>
                <a:lnTo>
                  <a:pt x="982" y="2538"/>
                </a:lnTo>
                <a:lnTo>
                  <a:pt x="1021" y="2566"/>
                </a:lnTo>
                <a:lnTo>
                  <a:pt x="1060" y="2592"/>
                </a:lnTo>
                <a:lnTo>
                  <a:pt x="1101" y="2615"/>
                </a:lnTo>
                <a:lnTo>
                  <a:pt x="1142" y="2638"/>
                </a:lnTo>
                <a:lnTo>
                  <a:pt x="1184" y="2658"/>
                </a:lnTo>
                <a:lnTo>
                  <a:pt x="1227" y="2677"/>
                </a:lnTo>
                <a:lnTo>
                  <a:pt x="1270" y="2694"/>
                </a:lnTo>
                <a:lnTo>
                  <a:pt x="1313" y="2709"/>
                </a:lnTo>
                <a:lnTo>
                  <a:pt x="1358" y="2722"/>
                </a:lnTo>
                <a:lnTo>
                  <a:pt x="1402" y="2732"/>
                </a:lnTo>
                <a:lnTo>
                  <a:pt x="1447" y="2741"/>
                </a:lnTo>
                <a:lnTo>
                  <a:pt x="1492" y="2748"/>
                </a:lnTo>
                <a:lnTo>
                  <a:pt x="1537" y="2754"/>
                </a:lnTo>
                <a:lnTo>
                  <a:pt x="0" y="4305"/>
                </a:lnTo>
                <a:lnTo>
                  <a:pt x="4303" y="8573"/>
                </a:lnTo>
                <a:lnTo>
                  <a:pt x="5778" y="7087"/>
                </a:lnTo>
                <a:lnTo>
                  <a:pt x="5743" y="7078"/>
                </a:lnTo>
                <a:lnTo>
                  <a:pt x="5709" y="7067"/>
                </a:lnTo>
                <a:lnTo>
                  <a:pt x="5674" y="7055"/>
                </a:lnTo>
                <a:lnTo>
                  <a:pt x="5640" y="7044"/>
                </a:lnTo>
                <a:lnTo>
                  <a:pt x="5607" y="7030"/>
                </a:lnTo>
                <a:lnTo>
                  <a:pt x="5574" y="7015"/>
                </a:lnTo>
                <a:lnTo>
                  <a:pt x="5540" y="6999"/>
                </a:lnTo>
                <a:lnTo>
                  <a:pt x="5508" y="6981"/>
                </a:lnTo>
                <a:lnTo>
                  <a:pt x="5476" y="6963"/>
                </a:lnTo>
                <a:lnTo>
                  <a:pt x="5445" y="6944"/>
                </a:lnTo>
                <a:lnTo>
                  <a:pt x="5414" y="6922"/>
                </a:lnTo>
                <a:lnTo>
                  <a:pt x="5384" y="6901"/>
                </a:lnTo>
                <a:lnTo>
                  <a:pt x="5354" y="6877"/>
                </a:lnTo>
                <a:lnTo>
                  <a:pt x="5325" y="6854"/>
                </a:lnTo>
                <a:lnTo>
                  <a:pt x="5296" y="6828"/>
                </a:lnTo>
                <a:lnTo>
                  <a:pt x="5269" y="6801"/>
                </a:lnTo>
                <a:lnTo>
                  <a:pt x="5229" y="6762"/>
                </a:lnTo>
                <a:lnTo>
                  <a:pt x="5194" y="6719"/>
                </a:lnTo>
                <a:lnTo>
                  <a:pt x="5159" y="6676"/>
                </a:lnTo>
                <a:lnTo>
                  <a:pt x="5128" y="6631"/>
                </a:lnTo>
                <a:lnTo>
                  <a:pt x="5099" y="6586"/>
                </a:lnTo>
                <a:lnTo>
                  <a:pt x="5073" y="6538"/>
                </a:lnTo>
                <a:lnTo>
                  <a:pt x="5049" y="6490"/>
                </a:lnTo>
                <a:lnTo>
                  <a:pt x="5028" y="6441"/>
                </a:lnTo>
                <a:lnTo>
                  <a:pt x="5008" y="6391"/>
                </a:lnTo>
                <a:lnTo>
                  <a:pt x="4992" y="6341"/>
                </a:lnTo>
                <a:lnTo>
                  <a:pt x="4978" y="6291"/>
                </a:lnTo>
                <a:lnTo>
                  <a:pt x="4966" y="6239"/>
                </a:lnTo>
                <a:lnTo>
                  <a:pt x="4958" y="6187"/>
                </a:lnTo>
                <a:lnTo>
                  <a:pt x="4951" y="6135"/>
                </a:lnTo>
                <a:lnTo>
                  <a:pt x="4947" y="6082"/>
                </a:lnTo>
                <a:lnTo>
                  <a:pt x="4946" y="6030"/>
                </a:lnTo>
                <a:lnTo>
                  <a:pt x="4947" y="5977"/>
                </a:lnTo>
                <a:lnTo>
                  <a:pt x="4950" y="5925"/>
                </a:lnTo>
                <a:lnTo>
                  <a:pt x="4957" y="5872"/>
                </a:lnTo>
                <a:lnTo>
                  <a:pt x="4965" y="5821"/>
                </a:lnTo>
                <a:lnTo>
                  <a:pt x="4976" y="5769"/>
                </a:lnTo>
                <a:lnTo>
                  <a:pt x="4989" y="5718"/>
                </a:lnTo>
                <a:lnTo>
                  <a:pt x="5005" y="5667"/>
                </a:lnTo>
                <a:lnTo>
                  <a:pt x="5024" y="5618"/>
                </a:lnTo>
                <a:lnTo>
                  <a:pt x="5045" y="5569"/>
                </a:lnTo>
                <a:lnTo>
                  <a:pt x="5068" y="5520"/>
                </a:lnTo>
                <a:lnTo>
                  <a:pt x="5094" y="5473"/>
                </a:lnTo>
                <a:lnTo>
                  <a:pt x="5123" y="5427"/>
                </a:lnTo>
                <a:lnTo>
                  <a:pt x="5154" y="5382"/>
                </a:lnTo>
                <a:lnTo>
                  <a:pt x="5187" y="5338"/>
                </a:lnTo>
                <a:lnTo>
                  <a:pt x="5224" y="5296"/>
                </a:lnTo>
                <a:lnTo>
                  <a:pt x="5262" y="5255"/>
                </a:lnTo>
                <a:lnTo>
                  <a:pt x="5302" y="5216"/>
                </a:lnTo>
                <a:lnTo>
                  <a:pt x="5345" y="5180"/>
                </a:lnTo>
                <a:lnTo>
                  <a:pt x="5388" y="5146"/>
                </a:lnTo>
                <a:lnTo>
                  <a:pt x="5433" y="5115"/>
                </a:lnTo>
                <a:lnTo>
                  <a:pt x="5479" y="5086"/>
                </a:lnTo>
                <a:lnTo>
                  <a:pt x="5525" y="5059"/>
                </a:lnTo>
                <a:lnTo>
                  <a:pt x="5574" y="5035"/>
                </a:lnTo>
                <a:lnTo>
                  <a:pt x="5623" y="5014"/>
                </a:lnTo>
                <a:lnTo>
                  <a:pt x="5672" y="4995"/>
                </a:lnTo>
                <a:lnTo>
                  <a:pt x="5723" y="4979"/>
                </a:lnTo>
                <a:lnTo>
                  <a:pt x="5773" y="4965"/>
                </a:lnTo>
                <a:lnTo>
                  <a:pt x="5825" y="4953"/>
                </a:lnTo>
                <a:lnTo>
                  <a:pt x="5877" y="4944"/>
                </a:lnTo>
                <a:lnTo>
                  <a:pt x="5929" y="4938"/>
                </a:lnTo>
                <a:lnTo>
                  <a:pt x="5981" y="4934"/>
                </a:lnTo>
                <a:lnTo>
                  <a:pt x="6034" y="4933"/>
                </a:lnTo>
                <a:lnTo>
                  <a:pt x="6086" y="4934"/>
                </a:lnTo>
                <a:lnTo>
                  <a:pt x="6139" y="4937"/>
                </a:lnTo>
                <a:lnTo>
                  <a:pt x="6191" y="4943"/>
                </a:lnTo>
                <a:lnTo>
                  <a:pt x="6243" y="4952"/>
                </a:lnTo>
                <a:lnTo>
                  <a:pt x="6294" y="4963"/>
                </a:lnTo>
                <a:lnTo>
                  <a:pt x="6346" y="4976"/>
                </a:lnTo>
                <a:lnTo>
                  <a:pt x="6396" y="4992"/>
                </a:lnTo>
                <a:lnTo>
                  <a:pt x="6447" y="5011"/>
                </a:lnTo>
                <a:lnTo>
                  <a:pt x="6495" y="5031"/>
                </a:lnTo>
                <a:lnTo>
                  <a:pt x="6543" y="5055"/>
                </a:lnTo>
                <a:lnTo>
                  <a:pt x="6591" y="5081"/>
                </a:lnTo>
                <a:lnTo>
                  <a:pt x="6637" y="5110"/>
                </a:lnTo>
                <a:lnTo>
                  <a:pt x="6682" y="5141"/>
                </a:lnTo>
                <a:lnTo>
                  <a:pt x="6726" y="5174"/>
                </a:lnTo>
                <a:lnTo>
                  <a:pt x="6768" y="5210"/>
                </a:lnTo>
                <a:lnTo>
                  <a:pt x="6808" y="5249"/>
                </a:lnTo>
                <a:lnTo>
                  <a:pt x="6835" y="5276"/>
                </a:lnTo>
                <a:lnTo>
                  <a:pt x="6861" y="5305"/>
                </a:lnTo>
                <a:lnTo>
                  <a:pt x="6886" y="5334"/>
                </a:lnTo>
                <a:lnTo>
                  <a:pt x="6909" y="5363"/>
                </a:lnTo>
                <a:lnTo>
                  <a:pt x="6931" y="5393"/>
                </a:lnTo>
                <a:lnTo>
                  <a:pt x="6952" y="5424"/>
                </a:lnTo>
                <a:lnTo>
                  <a:pt x="6971" y="5455"/>
                </a:lnTo>
                <a:lnTo>
                  <a:pt x="6991" y="5486"/>
                </a:lnTo>
                <a:lnTo>
                  <a:pt x="7008" y="5519"/>
                </a:lnTo>
                <a:lnTo>
                  <a:pt x="7024" y="5551"/>
                </a:lnTo>
                <a:lnTo>
                  <a:pt x="7040" y="5585"/>
                </a:lnTo>
                <a:lnTo>
                  <a:pt x="7054" y="5618"/>
                </a:lnTo>
                <a:lnTo>
                  <a:pt x="7067" y="5652"/>
                </a:lnTo>
                <a:lnTo>
                  <a:pt x="7079" y="5687"/>
                </a:lnTo>
                <a:lnTo>
                  <a:pt x="7088" y="5721"/>
                </a:lnTo>
                <a:lnTo>
                  <a:pt x="7098" y="5755"/>
                </a:lnTo>
                <a:lnTo>
                  <a:pt x="8573" y="4268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 dirty="0"/>
          </a:p>
        </p:txBody>
      </p:sp>
      <p:sp>
        <p:nvSpPr>
          <p:cNvPr id="7" name="Freeform 8"/>
          <p:cNvSpPr/>
          <p:nvPr/>
        </p:nvSpPr>
        <p:spPr bwMode="auto">
          <a:xfrm>
            <a:off x="6096000" y="2848788"/>
            <a:ext cx="1604096" cy="1604095"/>
          </a:xfrm>
          <a:custGeom>
            <a:avLst/>
            <a:gdLst/>
            <a:ahLst/>
            <a:cxnLst>
              <a:cxn ang="0">
                <a:pos x="7105" y="2641"/>
              </a:cxn>
              <a:cxn ang="0">
                <a:pos x="7328" y="2596"/>
              </a:cxn>
              <a:cxn ang="0">
                <a:pos x="7539" y="2504"/>
              </a:cxn>
              <a:cxn ang="0">
                <a:pos x="7730" y="2365"/>
              </a:cxn>
              <a:cxn ang="0">
                <a:pos x="7967" y="2059"/>
              </a:cxn>
              <a:cxn ang="0">
                <a:pos x="8085" y="1654"/>
              </a:cxn>
              <a:cxn ang="0">
                <a:pos x="8045" y="1238"/>
              </a:cxn>
              <a:cxn ang="0">
                <a:pos x="7843" y="860"/>
              </a:cxn>
              <a:cxn ang="0">
                <a:pos x="7503" y="584"/>
              </a:cxn>
              <a:cxn ang="0">
                <a:pos x="7098" y="466"/>
              </a:cxn>
              <a:cxn ang="0">
                <a:pos x="6681" y="507"/>
              </a:cxn>
              <a:cxn ang="0">
                <a:pos x="6303" y="709"/>
              </a:cxn>
              <a:cxn ang="0">
                <a:pos x="6105" y="922"/>
              </a:cxn>
              <a:cxn ang="0">
                <a:pos x="5992" y="1124"/>
              </a:cxn>
              <a:cxn ang="0">
                <a:pos x="5925" y="1343"/>
              </a:cxn>
              <a:cxn ang="0">
                <a:pos x="5904" y="1568"/>
              </a:cxn>
              <a:cxn ang="0">
                <a:pos x="2697" y="1372"/>
              </a:cxn>
              <a:cxn ang="0">
                <a:pos x="2538" y="1037"/>
              </a:cxn>
              <a:cxn ang="0">
                <a:pos x="2242" y="751"/>
              </a:cxn>
              <a:cxn ang="0">
                <a:pos x="1848" y="593"/>
              </a:cxn>
              <a:cxn ang="0">
                <a:pos x="1431" y="594"/>
              </a:cxn>
              <a:cxn ang="0">
                <a:pos x="1038" y="756"/>
              </a:cxn>
              <a:cxn ang="0">
                <a:pos x="728" y="1069"/>
              </a:cxn>
              <a:cxn ang="0">
                <a:pos x="571" y="1462"/>
              </a:cxn>
              <a:cxn ang="0">
                <a:pos x="572" y="1881"/>
              </a:cxn>
              <a:cxn ang="0">
                <a:pos x="734" y="2272"/>
              </a:cxn>
              <a:cxn ang="0">
                <a:pos x="946" y="2508"/>
              </a:cxn>
              <a:cxn ang="0">
                <a:pos x="1270" y="2694"/>
              </a:cxn>
              <a:cxn ang="0">
                <a:pos x="1638" y="5929"/>
              </a:cxn>
              <a:cxn ang="0">
                <a:pos x="1647" y="5703"/>
              </a:cxn>
              <a:cxn ang="0">
                <a:pos x="1701" y="5482"/>
              </a:cxn>
              <a:cxn ang="0">
                <a:pos x="1803" y="5275"/>
              </a:cxn>
              <a:cxn ang="0">
                <a:pos x="1952" y="5088"/>
              </a:cxn>
              <a:cxn ang="0">
                <a:pos x="2313" y="4847"/>
              </a:cxn>
              <a:cxn ang="0">
                <a:pos x="2724" y="4765"/>
              </a:cxn>
              <a:cxn ang="0">
                <a:pos x="3136" y="4844"/>
              </a:cxn>
              <a:cxn ang="0">
                <a:pos x="3498" y="5082"/>
              </a:cxn>
              <a:cxn ang="0">
                <a:pos x="3740" y="5442"/>
              </a:cxn>
              <a:cxn ang="0">
                <a:pos x="3821" y="5854"/>
              </a:cxn>
              <a:cxn ang="0">
                <a:pos x="3743" y="6266"/>
              </a:cxn>
              <a:cxn ang="0">
                <a:pos x="3505" y="6629"/>
              </a:cxn>
              <a:cxn ang="0">
                <a:pos x="3320" y="6779"/>
              </a:cxn>
              <a:cxn ang="0">
                <a:pos x="3113" y="6882"/>
              </a:cxn>
              <a:cxn ang="0">
                <a:pos x="2893" y="6939"/>
              </a:cxn>
              <a:cxn ang="0">
                <a:pos x="2667" y="6949"/>
              </a:cxn>
              <a:cxn ang="0">
                <a:pos x="5574" y="7015"/>
              </a:cxn>
              <a:cxn ang="0">
                <a:pos x="5325" y="6854"/>
              </a:cxn>
              <a:cxn ang="0">
                <a:pos x="5074" y="6538"/>
              </a:cxn>
              <a:cxn ang="0">
                <a:pos x="4952" y="6135"/>
              </a:cxn>
              <a:cxn ang="0">
                <a:pos x="4990" y="5718"/>
              </a:cxn>
              <a:cxn ang="0">
                <a:pos x="5189" y="5339"/>
              </a:cxn>
              <a:cxn ang="0">
                <a:pos x="5527" y="5060"/>
              </a:cxn>
              <a:cxn ang="0">
                <a:pos x="5930" y="4938"/>
              </a:cxn>
              <a:cxn ang="0">
                <a:pos x="6346" y="4977"/>
              </a:cxn>
              <a:cxn ang="0">
                <a:pos x="6726" y="5175"/>
              </a:cxn>
              <a:cxn ang="0">
                <a:pos x="6952" y="5424"/>
              </a:cxn>
              <a:cxn ang="0">
                <a:pos x="7079" y="5687"/>
              </a:cxn>
            </a:cxnLst>
            <a:rect l="0" t="0" r="r" b="b"/>
            <a:pathLst>
              <a:path w="8573" h="8573">
                <a:moveTo>
                  <a:pt x="8573" y="4270"/>
                </a:moveTo>
                <a:lnTo>
                  <a:pt x="6935" y="2645"/>
                </a:lnTo>
                <a:lnTo>
                  <a:pt x="6963" y="2647"/>
                </a:lnTo>
                <a:lnTo>
                  <a:pt x="6992" y="2647"/>
                </a:lnTo>
                <a:lnTo>
                  <a:pt x="7020" y="2647"/>
                </a:lnTo>
                <a:lnTo>
                  <a:pt x="7049" y="2645"/>
                </a:lnTo>
                <a:lnTo>
                  <a:pt x="7077" y="2644"/>
                </a:lnTo>
                <a:lnTo>
                  <a:pt x="7105" y="2641"/>
                </a:lnTo>
                <a:lnTo>
                  <a:pt x="7134" y="2638"/>
                </a:lnTo>
                <a:lnTo>
                  <a:pt x="7162" y="2635"/>
                </a:lnTo>
                <a:lnTo>
                  <a:pt x="7190" y="2629"/>
                </a:lnTo>
                <a:lnTo>
                  <a:pt x="7217" y="2625"/>
                </a:lnTo>
                <a:lnTo>
                  <a:pt x="7245" y="2619"/>
                </a:lnTo>
                <a:lnTo>
                  <a:pt x="7273" y="2612"/>
                </a:lnTo>
                <a:lnTo>
                  <a:pt x="7301" y="2605"/>
                </a:lnTo>
                <a:lnTo>
                  <a:pt x="7328" y="2596"/>
                </a:lnTo>
                <a:lnTo>
                  <a:pt x="7355" y="2588"/>
                </a:lnTo>
                <a:lnTo>
                  <a:pt x="7383" y="2578"/>
                </a:lnTo>
                <a:lnTo>
                  <a:pt x="7408" y="2567"/>
                </a:lnTo>
                <a:lnTo>
                  <a:pt x="7435" y="2556"/>
                </a:lnTo>
                <a:lnTo>
                  <a:pt x="7462" y="2545"/>
                </a:lnTo>
                <a:lnTo>
                  <a:pt x="7488" y="2532"/>
                </a:lnTo>
                <a:lnTo>
                  <a:pt x="7514" y="2518"/>
                </a:lnTo>
                <a:lnTo>
                  <a:pt x="7539" y="2504"/>
                </a:lnTo>
                <a:lnTo>
                  <a:pt x="7564" y="2490"/>
                </a:lnTo>
                <a:lnTo>
                  <a:pt x="7589" y="2474"/>
                </a:lnTo>
                <a:lnTo>
                  <a:pt x="7613" y="2458"/>
                </a:lnTo>
                <a:lnTo>
                  <a:pt x="7638" y="2441"/>
                </a:lnTo>
                <a:lnTo>
                  <a:pt x="7662" y="2423"/>
                </a:lnTo>
                <a:lnTo>
                  <a:pt x="7684" y="2405"/>
                </a:lnTo>
                <a:lnTo>
                  <a:pt x="7708" y="2386"/>
                </a:lnTo>
                <a:lnTo>
                  <a:pt x="7730" y="2365"/>
                </a:lnTo>
                <a:lnTo>
                  <a:pt x="7753" y="2345"/>
                </a:lnTo>
                <a:lnTo>
                  <a:pt x="7774" y="2324"/>
                </a:lnTo>
                <a:lnTo>
                  <a:pt x="7813" y="2283"/>
                </a:lnTo>
                <a:lnTo>
                  <a:pt x="7848" y="2241"/>
                </a:lnTo>
                <a:lnTo>
                  <a:pt x="7881" y="2197"/>
                </a:lnTo>
                <a:lnTo>
                  <a:pt x="7913" y="2152"/>
                </a:lnTo>
                <a:lnTo>
                  <a:pt x="7942" y="2106"/>
                </a:lnTo>
                <a:lnTo>
                  <a:pt x="7967" y="2059"/>
                </a:lnTo>
                <a:lnTo>
                  <a:pt x="7991" y="2010"/>
                </a:lnTo>
                <a:lnTo>
                  <a:pt x="8012" y="1962"/>
                </a:lnTo>
                <a:lnTo>
                  <a:pt x="8031" y="1912"/>
                </a:lnTo>
                <a:lnTo>
                  <a:pt x="8047" y="1861"/>
                </a:lnTo>
                <a:lnTo>
                  <a:pt x="8060" y="1810"/>
                </a:lnTo>
                <a:lnTo>
                  <a:pt x="8071" y="1758"/>
                </a:lnTo>
                <a:lnTo>
                  <a:pt x="8080" y="1707"/>
                </a:lnTo>
                <a:lnTo>
                  <a:pt x="8085" y="1654"/>
                </a:lnTo>
                <a:lnTo>
                  <a:pt x="8090" y="1602"/>
                </a:lnTo>
                <a:lnTo>
                  <a:pt x="8091" y="1549"/>
                </a:lnTo>
                <a:lnTo>
                  <a:pt x="8089" y="1497"/>
                </a:lnTo>
                <a:lnTo>
                  <a:pt x="8085" y="1445"/>
                </a:lnTo>
                <a:lnTo>
                  <a:pt x="8078" y="1392"/>
                </a:lnTo>
                <a:lnTo>
                  <a:pt x="8069" y="1340"/>
                </a:lnTo>
                <a:lnTo>
                  <a:pt x="8057" y="1289"/>
                </a:lnTo>
                <a:lnTo>
                  <a:pt x="8045" y="1238"/>
                </a:lnTo>
                <a:lnTo>
                  <a:pt x="8027" y="1188"/>
                </a:lnTo>
                <a:lnTo>
                  <a:pt x="8009" y="1138"/>
                </a:lnTo>
                <a:lnTo>
                  <a:pt x="7988" y="1089"/>
                </a:lnTo>
                <a:lnTo>
                  <a:pt x="7963" y="1041"/>
                </a:lnTo>
                <a:lnTo>
                  <a:pt x="7937" y="994"/>
                </a:lnTo>
                <a:lnTo>
                  <a:pt x="7908" y="948"/>
                </a:lnTo>
                <a:lnTo>
                  <a:pt x="7876" y="903"/>
                </a:lnTo>
                <a:lnTo>
                  <a:pt x="7843" y="860"/>
                </a:lnTo>
                <a:lnTo>
                  <a:pt x="7806" y="817"/>
                </a:lnTo>
                <a:lnTo>
                  <a:pt x="7768" y="778"/>
                </a:lnTo>
                <a:lnTo>
                  <a:pt x="7727" y="739"/>
                </a:lnTo>
                <a:lnTo>
                  <a:pt x="7684" y="703"/>
                </a:lnTo>
                <a:lnTo>
                  <a:pt x="7641" y="669"/>
                </a:lnTo>
                <a:lnTo>
                  <a:pt x="7596" y="638"/>
                </a:lnTo>
                <a:lnTo>
                  <a:pt x="7550" y="609"/>
                </a:lnTo>
                <a:lnTo>
                  <a:pt x="7503" y="584"/>
                </a:lnTo>
                <a:lnTo>
                  <a:pt x="7455" y="560"/>
                </a:lnTo>
                <a:lnTo>
                  <a:pt x="7405" y="540"/>
                </a:lnTo>
                <a:lnTo>
                  <a:pt x="7355" y="520"/>
                </a:lnTo>
                <a:lnTo>
                  <a:pt x="7304" y="505"/>
                </a:lnTo>
                <a:lnTo>
                  <a:pt x="7254" y="491"/>
                </a:lnTo>
                <a:lnTo>
                  <a:pt x="7202" y="481"/>
                </a:lnTo>
                <a:lnTo>
                  <a:pt x="7150" y="472"/>
                </a:lnTo>
                <a:lnTo>
                  <a:pt x="7098" y="466"/>
                </a:lnTo>
                <a:lnTo>
                  <a:pt x="7046" y="462"/>
                </a:lnTo>
                <a:lnTo>
                  <a:pt x="6993" y="461"/>
                </a:lnTo>
                <a:lnTo>
                  <a:pt x="6941" y="462"/>
                </a:lnTo>
                <a:lnTo>
                  <a:pt x="6888" y="467"/>
                </a:lnTo>
                <a:lnTo>
                  <a:pt x="6836" y="473"/>
                </a:lnTo>
                <a:lnTo>
                  <a:pt x="6784" y="482"/>
                </a:lnTo>
                <a:lnTo>
                  <a:pt x="6733" y="494"/>
                </a:lnTo>
                <a:lnTo>
                  <a:pt x="6681" y="507"/>
                </a:lnTo>
                <a:lnTo>
                  <a:pt x="6631" y="524"/>
                </a:lnTo>
                <a:lnTo>
                  <a:pt x="6581" y="543"/>
                </a:lnTo>
                <a:lnTo>
                  <a:pt x="6532" y="564"/>
                </a:lnTo>
                <a:lnTo>
                  <a:pt x="6485" y="588"/>
                </a:lnTo>
                <a:lnTo>
                  <a:pt x="6438" y="615"/>
                </a:lnTo>
                <a:lnTo>
                  <a:pt x="6391" y="644"/>
                </a:lnTo>
                <a:lnTo>
                  <a:pt x="6346" y="675"/>
                </a:lnTo>
                <a:lnTo>
                  <a:pt x="6303" y="709"/>
                </a:lnTo>
                <a:lnTo>
                  <a:pt x="6262" y="745"/>
                </a:lnTo>
                <a:lnTo>
                  <a:pt x="6221" y="784"/>
                </a:lnTo>
                <a:lnTo>
                  <a:pt x="6199" y="806"/>
                </a:lnTo>
                <a:lnTo>
                  <a:pt x="6179" y="828"/>
                </a:lnTo>
                <a:lnTo>
                  <a:pt x="6160" y="851"/>
                </a:lnTo>
                <a:lnTo>
                  <a:pt x="6140" y="874"/>
                </a:lnTo>
                <a:lnTo>
                  <a:pt x="6122" y="898"/>
                </a:lnTo>
                <a:lnTo>
                  <a:pt x="6105" y="922"/>
                </a:lnTo>
                <a:lnTo>
                  <a:pt x="6089" y="945"/>
                </a:lnTo>
                <a:lnTo>
                  <a:pt x="6073" y="970"/>
                </a:lnTo>
                <a:lnTo>
                  <a:pt x="6057" y="996"/>
                </a:lnTo>
                <a:lnTo>
                  <a:pt x="6043" y="1020"/>
                </a:lnTo>
                <a:lnTo>
                  <a:pt x="6029" y="1046"/>
                </a:lnTo>
                <a:lnTo>
                  <a:pt x="6016" y="1072"/>
                </a:lnTo>
                <a:lnTo>
                  <a:pt x="6003" y="1097"/>
                </a:lnTo>
                <a:lnTo>
                  <a:pt x="5992" y="1124"/>
                </a:lnTo>
                <a:lnTo>
                  <a:pt x="5981" y="1151"/>
                </a:lnTo>
                <a:lnTo>
                  <a:pt x="5971" y="1178"/>
                </a:lnTo>
                <a:lnTo>
                  <a:pt x="5961" y="1205"/>
                </a:lnTo>
                <a:lnTo>
                  <a:pt x="5953" y="1232"/>
                </a:lnTo>
                <a:lnTo>
                  <a:pt x="5945" y="1259"/>
                </a:lnTo>
                <a:lnTo>
                  <a:pt x="5938" y="1287"/>
                </a:lnTo>
                <a:lnTo>
                  <a:pt x="5931" y="1315"/>
                </a:lnTo>
                <a:lnTo>
                  <a:pt x="5925" y="1343"/>
                </a:lnTo>
                <a:lnTo>
                  <a:pt x="5921" y="1371"/>
                </a:lnTo>
                <a:lnTo>
                  <a:pt x="5915" y="1399"/>
                </a:lnTo>
                <a:lnTo>
                  <a:pt x="5912" y="1427"/>
                </a:lnTo>
                <a:lnTo>
                  <a:pt x="5909" y="1455"/>
                </a:lnTo>
                <a:lnTo>
                  <a:pt x="5907" y="1484"/>
                </a:lnTo>
                <a:lnTo>
                  <a:pt x="5905" y="1512"/>
                </a:lnTo>
                <a:lnTo>
                  <a:pt x="5904" y="1541"/>
                </a:lnTo>
                <a:lnTo>
                  <a:pt x="5904" y="1568"/>
                </a:lnTo>
                <a:lnTo>
                  <a:pt x="5905" y="1596"/>
                </a:lnTo>
                <a:lnTo>
                  <a:pt x="5907" y="1625"/>
                </a:lnTo>
                <a:lnTo>
                  <a:pt x="4268" y="0"/>
                </a:lnTo>
                <a:lnTo>
                  <a:pt x="2731" y="1551"/>
                </a:lnTo>
                <a:lnTo>
                  <a:pt x="2725" y="1506"/>
                </a:lnTo>
                <a:lnTo>
                  <a:pt x="2717" y="1461"/>
                </a:lnTo>
                <a:lnTo>
                  <a:pt x="2709" y="1416"/>
                </a:lnTo>
                <a:lnTo>
                  <a:pt x="2697" y="1372"/>
                </a:lnTo>
                <a:lnTo>
                  <a:pt x="2684" y="1328"/>
                </a:lnTo>
                <a:lnTo>
                  <a:pt x="2669" y="1284"/>
                </a:lnTo>
                <a:lnTo>
                  <a:pt x="2652" y="1241"/>
                </a:lnTo>
                <a:lnTo>
                  <a:pt x="2633" y="1199"/>
                </a:lnTo>
                <a:lnTo>
                  <a:pt x="2612" y="1158"/>
                </a:lnTo>
                <a:lnTo>
                  <a:pt x="2590" y="1117"/>
                </a:lnTo>
                <a:lnTo>
                  <a:pt x="2565" y="1076"/>
                </a:lnTo>
                <a:lnTo>
                  <a:pt x="2538" y="1037"/>
                </a:lnTo>
                <a:lnTo>
                  <a:pt x="2510" y="999"/>
                </a:lnTo>
                <a:lnTo>
                  <a:pt x="2480" y="961"/>
                </a:lnTo>
                <a:lnTo>
                  <a:pt x="2448" y="925"/>
                </a:lnTo>
                <a:lnTo>
                  <a:pt x="2415" y="890"/>
                </a:lnTo>
                <a:lnTo>
                  <a:pt x="2374" y="852"/>
                </a:lnTo>
                <a:lnTo>
                  <a:pt x="2331" y="815"/>
                </a:lnTo>
                <a:lnTo>
                  <a:pt x="2287" y="782"/>
                </a:lnTo>
                <a:lnTo>
                  <a:pt x="2242" y="751"/>
                </a:lnTo>
                <a:lnTo>
                  <a:pt x="2196" y="722"/>
                </a:lnTo>
                <a:lnTo>
                  <a:pt x="2149" y="696"/>
                </a:lnTo>
                <a:lnTo>
                  <a:pt x="2100" y="673"/>
                </a:lnTo>
                <a:lnTo>
                  <a:pt x="2052" y="652"/>
                </a:lnTo>
                <a:lnTo>
                  <a:pt x="2002" y="633"/>
                </a:lnTo>
                <a:lnTo>
                  <a:pt x="1951" y="618"/>
                </a:lnTo>
                <a:lnTo>
                  <a:pt x="1901" y="604"/>
                </a:lnTo>
                <a:lnTo>
                  <a:pt x="1848" y="593"/>
                </a:lnTo>
                <a:lnTo>
                  <a:pt x="1797" y="585"/>
                </a:lnTo>
                <a:lnTo>
                  <a:pt x="1744" y="578"/>
                </a:lnTo>
                <a:lnTo>
                  <a:pt x="1692" y="575"/>
                </a:lnTo>
                <a:lnTo>
                  <a:pt x="1640" y="574"/>
                </a:lnTo>
                <a:lnTo>
                  <a:pt x="1588" y="575"/>
                </a:lnTo>
                <a:lnTo>
                  <a:pt x="1535" y="579"/>
                </a:lnTo>
                <a:lnTo>
                  <a:pt x="1483" y="586"/>
                </a:lnTo>
                <a:lnTo>
                  <a:pt x="1431" y="594"/>
                </a:lnTo>
                <a:lnTo>
                  <a:pt x="1380" y="606"/>
                </a:lnTo>
                <a:lnTo>
                  <a:pt x="1328" y="620"/>
                </a:lnTo>
                <a:lnTo>
                  <a:pt x="1278" y="636"/>
                </a:lnTo>
                <a:lnTo>
                  <a:pt x="1228" y="656"/>
                </a:lnTo>
                <a:lnTo>
                  <a:pt x="1179" y="677"/>
                </a:lnTo>
                <a:lnTo>
                  <a:pt x="1132" y="701"/>
                </a:lnTo>
                <a:lnTo>
                  <a:pt x="1085" y="727"/>
                </a:lnTo>
                <a:lnTo>
                  <a:pt x="1038" y="756"/>
                </a:lnTo>
                <a:lnTo>
                  <a:pt x="993" y="787"/>
                </a:lnTo>
                <a:lnTo>
                  <a:pt x="950" y="822"/>
                </a:lnTo>
                <a:lnTo>
                  <a:pt x="909" y="857"/>
                </a:lnTo>
                <a:lnTo>
                  <a:pt x="868" y="897"/>
                </a:lnTo>
                <a:lnTo>
                  <a:pt x="829" y="938"/>
                </a:lnTo>
                <a:lnTo>
                  <a:pt x="793" y="979"/>
                </a:lnTo>
                <a:lnTo>
                  <a:pt x="760" y="1023"/>
                </a:lnTo>
                <a:lnTo>
                  <a:pt x="728" y="1069"/>
                </a:lnTo>
                <a:lnTo>
                  <a:pt x="701" y="1115"/>
                </a:lnTo>
                <a:lnTo>
                  <a:pt x="674" y="1162"/>
                </a:lnTo>
                <a:lnTo>
                  <a:pt x="650" y="1210"/>
                </a:lnTo>
                <a:lnTo>
                  <a:pt x="630" y="1258"/>
                </a:lnTo>
                <a:lnTo>
                  <a:pt x="611" y="1309"/>
                </a:lnTo>
                <a:lnTo>
                  <a:pt x="595" y="1359"/>
                </a:lnTo>
                <a:lnTo>
                  <a:pt x="581" y="1411"/>
                </a:lnTo>
                <a:lnTo>
                  <a:pt x="571" y="1462"/>
                </a:lnTo>
                <a:lnTo>
                  <a:pt x="562" y="1514"/>
                </a:lnTo>
                <a:lnTo>
                  <a:pt x="556" y="1566"/>
                </a:lnTo>
                <a:lnTo>
                  <a:pt x="552" y="1619"/>
                </a:lnTo>
                <a:lnTo>
                  <a:pt x="551" y="1671"/>
                </a:lnTo>
                <a:lnTo>
                  <a:pt x="552" y="1724"/>
                </a:lnTo>
                <a:lnTo>
                  <a:pt x="557" y="1777"/>
                </a:lnTo>
                <a:lnTo>
                  <a:pt x="563" y="1828"/>
                </a:lnTo>
                <a:lnTo>
                  <a:pt x="572" y="1881"/>
                </a:lnTo>
                <a:lnTo>
                  <a:pt x="584" y="1932"/>
                </a:lnTo>
                <a:lnTo>
                  <a:pt x="598" y="1982"/>
                </a:lnTo>
                <a:lnTo>
                  <a:pt x="614" y="2033"/>
                </a:lnTo>
                <a:lnTo>
                  <a:pt x="633" y="2082"/>
                </a:lnTo>
                <a:lnTo>
                  <a:pt x="654" y="2132"/>
                </a:lnTo>
                <a:lnTo>
                  <a:pt x="678" y="2180"/>
                </a:lnTo>
                <a:lnTo>
                  <a:pt x="705" y="2227"/>
                </a:lnTo>
                <a:lnTo>
                  <a:pt x="734" y="2272"/>
                </a:lnTo>
                <a:lnTo>
                  <a:pt x="765" y="2317"/>
                </a:lnTo>
                <a:lnTo>
                  <a:pt x="799" y="2360"/>
                </a:lnTo>
                <a:lnTo>
                  <a:pt x="836" y="2403"/>
                </a:lnTo>
                <a:lnTo>
                  <a:pt x="874" y="2443"/>
                </a:lnTo>
                <a:lnTo>
                  <a:pt x="891" y="2460"/>
                </a:lnTo>
                <a:lnTo>
                  <a:pt x="910" y="2477"/>
                </a:lnTo>
                <a:lnTo>
                  <a:pt x="928" y="2493"/>
                </a:lnTo>
                <a:lnTo>
                  <a:pt x="946" y="2508"/>
                </a:lnTo>
                <a:lnTo>
                  <a:pt x="984" y="2538"/>
                </a:lnTo>
                <a:lnTo>
                  <a:pt x="1022" y="2566"/>
                </a:lnTo>
                <a:lnTo>
                  <a:pt x="1062" y="2592"/>
                </a:lnTo>
                <a:lnTo>
                  <a:pt x="1102" y="2616"/>
                </a:lnTo>
                <a:lnTo>
                  <a:pt x="1142" y="2639"/>
                </a:lnTo>
                <a:lnTo>
                  <a:pt x="1184" y="2659"/>
                </a:lnTo>
                <a:lnTo>
                  <a:pt x="1227" y="2678"/>
                </a:lnTo>
                <a:lnTo>
                  <a:pt x="1270" y="2694"/>
                </a:lnTo>
                <a:lnTo>
                  <a:pt x="1314" y="2709"/>
                </a:lnTo>
                <a:lnTo>
                  <a:pt x="1358" y="2722"/>
                </a:lnTo>
                <a:lnTo>
                  <a:pt x="1403" y="2732"/>
                </a:lnTo>
                <a:lnTo>
                  <a:pt x="1447" y="2742"/>
                </a:lnTo>
                <a:lnTo>
                  <a:pt x="1492" y="2748"/>
                </a:lnTo>
                <a:lnTo>
                  <a:pt x="1538" y="2754"/>
                </a:lnTo>
                <a:lnTo>
                  <a:pt x="0" y="4305"/>
                </a:lnTo>
                <a:lnTo>
                  <a:pt x="1638" y="5929"/>
                </a:lnTo>
                <a:lnTo>
                  <a:pt x="1637" y="5901"/>
                </a:lnTo>
                <a:lnTo>
                  <a:pt x="1636" y="5873"/>
                </a:lnTo>
                <a:lnTo>
                  <a:pt x="1636" y="5844"/>
                </a:lnTo>
                <a:lnTo>
                  <a:pt x="1637" y="5817"/>
                </a:lnTo>
                <a:lnTo>
                  <a:pt x="1638" y="5788"/>
                </a:lnTo>
                <a:lnTo>
                  <a:pt x="1640" y="5760"/>
                </a:lnTo>
                <a:lnTo>
                  <a:pt x="1643" y="5732"/>
                </a:lnTo>
                <a:lnTo>
                  <a:pt x="1647" y="5703"/>
                </a:lnTo>
                <a:lnTo>
                  <a:pt x="1651" y="5675"/>
                </a:lnTo>
                <a:lnTo>
                  <a:pt x="1656" y="5647"/>
                </a:lnTo>
                <a:lnTo>
                  <a:pt x="1662" y="5619"/>
                </a:lnTo>
                <a:lnTo>
                  <a:pt x="1668" y="5591"/>
                </a:lnTo>
                <a:lnTo>
                  <a:pt x="1676" y="5564"/>
                </a:lnTo>
                <a:lnTo>
                  <a:pt x="1684" y="5537"/>
                </a:lnTo>
                <a:lnTo>
                  <a:pt x="1693" y="5510"/>
                </a:lnTo>
                <a:lnTo>
                  <a:pt x="1701" y="5482"/>
                </a:lnTo>
                <a:lnTo>
                  <a:pt x="1712" y="5455"/>
                </a:lnTo>
                <a:lnTo>
                  <a:pt x="1723" y="5429"/>
                </a:lnTo>
                <a:lnTo>
                  <a:pt x="1735" y="5402"/>
                </a:lnTo>
                <a:lnTo>
                  <a:pt x="1746" y="5377"/>
                </a:lnTo>
                <a:lnTo>
                  <a:pt x="1760" y="5351"/>
                </a:lnTo>
                <a:lnTo>
                  <a:pt x="1773" y="5325"/>
                </a:lnTo>
                <a:lnTo>
                  <a:pt x="1788" y="5299"/>
                </a:lnTo>
                <a:lnTo>
                  <a:pt x="1803" y="5275"/>
                </a:lnTo>
                <a:lnTo>
                  <a:pt x="1819" y="5250"/>
                </a:lnTo>
                <a:lnTo>
                  <a:pt x="1837" y="5225"/>
                </a:lnTo>
                <a:lnTo>
                  <a:pt x="1854" y="5202"/>
                </a:lnTo>
                <a:lnTo>
                  <a:pt x="1872" y="5178"/>
                </a:lnTo>
                <a:lnTo>
                  <a:pt x="1891" y="5156"/>
                </a:lnTo>
                <a:lnTo>
                  <a:pt x="1911" y="5132"/>
                </a:lnTo>
                <a:lnTo>
                  <a:pt x="1931" y="5111"/>
                </a:lnTo>
                <a:lnTo>
                  <a:pt x="1952" y="5088"/>
                </a:lnTo>
                <a:lnTo>
                  <a:pt x="1992" y="5049"/>
                </a:lnTo>
                <a:lnTo>
                  <a:pt x="2035" y="5013"/>
                </a:lnTo>
                <a:lnTo>
                  <a:pt x="2078" y="4980"/>
                </a:lnTo>
                <a:lnTo>
                  <a:pt x="2123" y="4948"/>
                </a:lnTo>
                <a:lnTo>
                  <a:pt x="2168" y="4919"/>
                </a:lnTo>
                <a:lnTo>
                  <a:pt x="2215" y="4893"/>
                </a:lnTo>
                <a:lnTo>
                  <a:pt x="2264" y="4868"/>
                </a:lnTo>
                <a:lnTo>
                  <a:pt x="2313" y="4847"/>
                </a:lnTo>
                <a:lnTo>
                  <a:pt x="2362" y="4829"/>
                </a:lnTo>
                <a:lnTo>
                  <a:pt x="2413" y="4812"/>
                </a:lnTo>
                <a:lnTo>
                  <a:pt x="2463" y="4798"/>
                </a:lnTo>
                <a:lnTo>
                  <a:pt x="2515" y="4787"/>
                </a:lnTo>
                <a:lnTo>
                  <a:pt x="2567" y="4778"/>
                </a:lnTo>
                <a:lnTo>
                  <a:pt x="2619" y="4772"/>
                </a:lnTo>
                <a:lnTo>
                  <a:pt x="2671" y="4767"/>
                </a:lnTo>
                <a:lnTo>
                  <a:pt x="2724" y="4765"/>
                </a:lnTo>
                <a:lnTo>
                  <a:pt x="2776" y="4766"/>
                </a:lnTo>
                <a:lnTo>
                  <a:pt x="2829" y="4771"/>
                </a:lnTo>
                <a:lnTo>
                  <a:pt x="2881" y="4776"/>
                </a:lnTo>
                <a:lnTo>
                  <a:pt x="2933" y="4785"/>
                </a:lnTo>
                <a:lnTo>
                  <a:pt x="2984" y="4796"/>
                </a:lnTo>
                <a:lnTo>
                  <a:pt x="3036" y="4809"/>
                </a:lnTo>
                <a:lnTo>
                  <a:pt x="3086" y="4825"/>
                </a:lnTo>
                <a:lnTo>
                  <a:pt x="3136" y="4844"/>
                </a:lnTo>
                <a:lnTo>
                  <a:pt x="3185" y="4865"/>
                </a:lnTo>
                <a:lnTo>
                  <a:pt x="3233" y="4889"/>
                </a:lnTo>
                <a:lnTo>
                  <a:pt x="3280" y="4914"/>
                </a:lnTo>
                <a:lnTo>
                  <a:pt x="3327" y="4943"/>
                </a:lnTo>
                <a:lnTo>
                  <a:pt x="3372" y="4974"/>
                </a:lnTo>
                <a:lnTo>
                  <a:pt x="3416" y="5008"/>
                </a:lnTo>
                <a:lnTo>
                  <a:pt x="3457" y="5043"/>
                </a:lnTo>
                <a:lnTo>
                  <a:pt x="3498" y="5082"/>
                </a:lnTo>
                <a:lnTo>
                  <a:pt x="3538" y="5122"/>
                </a:lnTo>
                <a:lnTo>
                  <a:pt x="3573" y="5164"/>
                </a:lnTo>
                <a:lnTo>
                  <a:pt x="3608" y="5208"/>
                </a:lnTo>
                <a:lnTo>
                  <a:pt x="3639" y="5252"/>
                </a:lnTo>
                <a:lnTo>
                  <a:pt x="3668" y="5298"/>
                </a:lnTo>
                <a:lnTo>
                  <a:pt x="3695" y="5346"/>
                </a:lnTo>
                <a:lnTo>
                  <a:pt x="3718" y="5394"/>
                </a:lnTo>
                <a:lnTo>
                  <a:pt x="3740" y="5442"/>
                </a:lnTo>
                <a:lnTo>
                  <a:pt x="3759" y="5493"/>
                </a:lnTo>
                <a:lnTo>
                  <a:pt x="3775" y="5543"/>
                </a:lnTo>
                <a:lnTo>
                  <a:pt x="3789" y="5593"/>
                </a:lnTo>
                <a:lnTo>
                  <a:pt x="3801" y="5645"/>
                </a:lnTo>
                <a:lnTo>
                  <a:pt x="3809" y="5696"/>
                </a:lnTo>
                <a:lnTo>
                  <a:pt x="3816" y="5749"/>
                </a:lnTo>
                <a:lnTo>
                  <a:pt x="3820" y="5801"/>
                </a:lnTo>
                <a:lnTo>
                  <a:pt x="3821" y="5854"/>
                </a:lnTo>
                <a:lnTo>
                  <a:pt x="3820" y="5907"/>
                </a:lnTo>
                <a:lnTo>
                  <a:pt x="3817" y="5959"/>
                </a:lnTo>
                <a:lnTo>
                  <a:pt x="3810" y="6011"/>
                </a:lnTo>
                <a:lnTo>
                  <a:pt x="3802" y="6063"/>
                </a:lnTo>
                <a:lnTo>
                  <a:pt x="3791" y="6115"/>
                </a:lnTo>
                <a:lnTo>
                  <a:pt x="3777" y="6166"/>
                </a:lnTo>
                <a:lnTo>
                  <a:pt x="3762" y="6217"/>
                </a:lnTo>
                <a:lnTo>
                  <a:pt x="3743" y="6266"/>
                </a:lnTo>
                <a:lnTo>
                  <a:pt x="3722" y="6315"/>
                </a:lnTo>
                <a:lnTo>
                  <a:pt x="3699" y="6364"/>
                </a:lnTo>
                <a:lnTo>
                  <a:pt x="3672" y="6411"/>
                </a:lnTo>
                <a:lnTo>
                  <a:pt x="3644" y="6457"/>
                </a:lnTo>
                <a:lnTo>
                  <a:pt x="3613" y="6502"/>
                </a:lnTo>
                <a:lnTo>
                  <a:pt x="3580" y="6545"/>
                </a:lnTo>
                <a:lnTo>
                  <a:pt x="3543" y="6588"/>
                </a:lnTo>
                <a:lnTo>
                  <a:pt x="3505" y="6629"/>
                </a:lnTo>
                <a:lnTo>
                  <a:pt x="3483" y="6650"/>
                </a:lnTo>
                <a:lnTo>
                  <a:pt x="3461" y="6670"/>
                </a:lnTo>
                <a:lnTo>
                  <a:pt x="3438" y="6691"/>
                </a:lnTo>
                <a:lnTo>
                  <a:pt x="3416" y="6709"/>
                </a:lnTo>
                <a:lnTo>
                  <a:pt x="3392" y="6727"/>
                </a:lnTo>
                <a:lnTo>
                  <a:pt x="3368" y="6746"/>
                </a:lnTo>
                <a:lnTo>
                  <a:pt x="3345" y="6763"/>
                </a:lnTo>
                <a:lnTo>
                  <a:pt x="3320" y="6779"/>
                </a:lnTo>
                <a:lnTo>
                  <a:pt x="3295" y="6794"/>
                </a:lnTo>
                <a:lnTo>
                  <a:pt x="3270" y="6809"/>
                </a:lnTo>
                <a:lnTo>
                  <a:pt x="3244" y="6823"/>
                </a:lnTo>
                <a:lnTo>
                  <a:pt x="3218" y="6836"/>
                </a:lnTo>
                <a:lnTo>
                  <a:pt x="3193" y="6848"/>
                </a:lnTo>
                <a:lnTo>
                  <a:pt x="3167" y="6860"/>
                </a:lnTo>
                <a:lnTo>
                  <a:pt x="3140" y="6872"/>
                </a:lnTo>
                <a:lnTo>
                  <a:pt x="3113" y="6882"/>
                </a:lnTo>
                <a:lnTo>
                  <a:pt x="3086" y="6891"/>
                </a:lnTo>
                <a:lnTo>
                  <a:pt x="3059" y="6901"/>
                </a:lnTo>
                <a:lnTo>
                  <a:pt x="3032" y="6909"/>
                </a:lnTo>
                <a:lnTo>
                  <a:pt x="3004" y="6916"/>
                </a:lnTo>
                <a:lnTo>
                  <a:pt x="2977" y="6923"/>
                </a:lnTo>
                <a:lnTo>
                  <a:pt x="2949" y="6929"/>
                </a:lnTo>
                <a:lnTo>
                  <a:pt x="2921" y="6934"/>
                </a:lnTo>
                <a:lnTo>
                  <a:pt x="2893" y="6939"/>
                </a:lnTo>
                <a:lnTo>
                  <a:pt x="2864" y="6943"/>
                </a:lnTo>
                <a:lnTo>
                  <a:pt x="2836" y="6946"/>
                </a:lnTo>
                <a:lnTo>
                  <a:pt x="2808" y="6948"/>
                </a:lnTo>
                <a:lnTo>
                  <a:pt x="2779" y="6950"/>
                </a:lnTo>
                <a:lnTo>
                  <a:pt x="2752" y="6951"/>
                </a:lnTo>
                <a:lnTo>
                  <a:pt x="2723" y="6951"/>
                </a:lnTo>
                <a:lnTo>
                  <a:pt x="2695" y="6950"/>
                </a:lnTo>
                <a:lnTo>
                  <a:pt x="2667" y="6949"/>
                </a:lnTo>
                <a:lnTo>
                  <a:pt x="4305" y="8573"/>
                </a:lnTo>
                <a:lnTo>
                  <a:pt x="5779" y="7088"/>
                </a:lnTo>
                <a:lnTo>
                  <a:pt x="5745" y="7078"/>
                </a:lnTo>
                <a:lnTo>
                  <a:pt x="5709" y="7068"/>
                </a:lnTo>
                <a:lnTo>
                  <a:pt x="5675" y="7057"/>
                </a:lnTo>
                <a:lnTo>
                  <a:pt x="5642" y="7044"/>
                </a:lnTo>
                <a:lnTo>
                  <a:pt x="5607" y="7030"/>
                </a:lnTo>
                <a:lnTo>
                  <a:pt x="5574" y="7015"/>
                </a:lnTo>
                <a:lnTo>
                  <a:pt x="5542" y="6999"/>
                </a:lnTo>
                <a:lnTo>
                  <a:pt x="5509" y="6982"/>
                </a:lnTo>
                <a:lnTo>
                  <a:pt x="5477" y="6963"/>
                </a:lnTo>
                <a:lnTo>
                  <a:pt x="5445" y="6944"/>
                </a:lnTo>
                <a:lnTo>
                  <a:pt x="5414" y="6924"/>
                </a:lnTo>
                <a:lnTo>
                  <a:pt x="5384" y="6901"/>
                </a:lnTo>
                <a:lnTo>
                  <a:pt x="5354" y="6879"/>
                </a:lnTo>
                <a:lnTo>
                  <a:pt x="5325" y="6854"/>
                </a:lnTo>
                <a:lnTo>
                  <a:pt x="5297" y="6829"/>
                </a:lnTo>
                <a:lnTo>
                  <a:pt x="5269" y="6802"/>
                </a:lnTo>
                <a:lnTo>
                  <a:pt x="5231" y="6762"/>
                </a:lnTo>
                <a:lnTo>
                  <a:pt x="5194" y="6720"/>
                </a:lnTo>
                <a:lnTo>
                  <a:pt x="5160" y="6676"/>
                </a:lnTo>
                <a:lnTo>
                  <a:pt x="5129" y="6632"/>
                </a:lnTo>
                <a:lnTo>
                  <a:pt x="5100" y="6586"/>
                </a:lnTo>
                <a:lnTo>
                  <a:pt x="5074" y="6538"/>
                </a:lnTo>
                <a:lnTo>
                  <a:pt x="5049" y="6490"/>
                </a:lnTo>
                <a:lnTo>
                  <a:pt x="5028" y="6442"/>
                </a:lnTo>
                <a:lnTo>
                  <a:pt x="5010" y="6393"/>
                </a:lnTo>
                <a:lnTo>
                  <a:pt x="4993" y="6342"/>
                </a:lnTo>
                <a:lnTo>
                  <a:pt x="4979" y="6291"/>
                </a:lnTo>
                <a:lnTo>
                  <a:pt x="4968" y="6239"/>
                </a:lnTo>
                <a:lnTo>
                  <a:pt x="4958" y="6188"/>
                </a:lnTo>
                <a:lnTo>
                  <a:pt x="4952" y="6135"/>
                </a:lnTo>
                <a:lnTo>
                  <a:pt x="4949" y="6083"/>
                </a:lnTo>
                <a:lnTo>
                  <a:pt x="4946" y="6030"/>
                </a:lnTo>
                <a:lnTo>
                  <a:pt x="4948" y="5977"/>
                </a:lnTo>
                <a:lnTo>
                  <a:pt x="4952" y="5925"/>
                </a:lnTo>
                <a:lnTo>
                  <a:pt x="4957" y="5873"/>
                </a:lnTo>
                <a:lnTo>
                  <a:pt x="4966" y="5821"/>
                </a:lnTo>
                <a:lnTo>
                  <a:pt x="4976" y="5769"/>
                </a:lnTo>
                <a:lnTo>
                  <a:pt x="4990" y="5718"/>
                </a:lnTo>
                <a:lnTo>
                  <a:pt x="5007" y="5667"/>
                </a:lnTo>
                <a:lnTo>
                  <a:pt x="5025" y="5618"/>
                </a:lnTo>
                <a:lnTo>
                  <a:pt x="5046" y="5569"/>
                </a:lnTo>
                <a:lnTo>
                  <a:pt x="5070" y="5520"/>
                </a:lnTo>
                <a:lnTo>
                  <a:pt x="5096" y="5473"/>
                </a:lnTo>
                <a:lnTo>
                  <a:pt x="5123" y="5427"/>
                </a:lnTo>
                <a:lnTo>
                  <a:pt x="5155" y="5382"/>
                </a:lnTo>
                <a:lnTo>
                  <a:pt x="5189" y="5339"/>
                </a:lnTo>
                <a:lnTo>
                  <a:pt x="5224" y="5296"/>
                </a:lnTo>
                <a:lnTo>
                  <a:pt x="5263" y="5255"/>
                </a:lnTo>
                <a:lnTo>
                  <a:pt x="5304" y="5217"/>
                </a:lnTo>
                <a:lnTo>
                  <a:pt x="5346" y="5180"/>
                </a:lnTo>
                <a:lnTo>
                  <a:pt x="5389" y="5146"/>
                </a:lnTo>
                <a:lnTo>
                  <a:pt x="5433" y="5115"/>
                </a:lnTo>
                <a:lnTo>
                  <a:pt x="5480" y="5086"/>
                </a:lnTo>
                <a:lnTo>
                  <a:pt x="5527" y="5060"/>
                </a:lnTo>
                <a:lnTo>
                  <a:pt x="5575" y="5036"/>
                </a:lnTo>
                <a:lnTo>
                  <a:pt x="5623" y="5014"/>
                </a:lnTo>
                <a:lnTo>
                  <a:pt x="5673" y="4996"/>
                </a:lnTo>
                <a:lnTo>
                  <a:pt x="5723" y="4979"/>
                </a:lnTo>
                <a:lnTo>
                  <a:pt x="5775" y="4965"/>
                </a:lnTo>
                <a:lnTo>
                  <a:pt x="5826" y="4954"/>
                </a:lnTo>
                <a:lnTo>
                  <a:pt x="5878" y="4944"/>
                </a:lnTo>
                <a:lnTo>
                  <a:pt x="5930" y="4938"/>
                </a:lnTo>
                <a:lnTo>
                  <a:pt x="5983" y="4935"/>
                </a:lnTo>
                <a:lnTo>
                  <a:pt x="6035" y="4933"/>
                </a:lnTo>
                <a:lnTo>
                  <a:pt x="6088" y="4934"/>
                </a:lnTo>
                <a:lnTo>
                  <a:pt x="6140" y="4938"/>
                </a:lnTo>
                <a:lnTo>
                  <a:pt x="6192" y="4943"/>
                </a:lnTo>
                <a:lnTo>
                  <a:pt x="6244" y="4952"/>
                </a:lnTo>
                <a:lnTo>
                  <a:pt x="6296" y="4963"/>
                </a:lnTo>
                <a:lnTo>
                  <a:pt x="6346" y="4977"/>
                </a:lnTo>
                <a:lnTo>
                  <a:pt x="6398" y="4993"/>
                </a:lnTo>
                <a:lnTo>
                  <a:pt x="6447" y="5011"/>
                </a:lnTo>
                <a:lnTo>
                  <a:pt x="6497" y="5032"/>
                </a:lnTo>
                <a:lnTo>
                  <a:pt x="6545" y="5056"/>
                </a:lnTo>
                <a:lnTo>
                  <a:pt x="6592" y="5082"/>
                </a:lnTo>
                <a:lnTo>
                  <a:pt x="6638" y="5110"/>
                </a:lnTo>
                <a:lnTo>
                  <a:pt x="6683" y="5141"/>
                </a:lnTo>
                <a:lnTo>
                  <a:pt x="6726" y="5175"/>
                </a:lnTo>
                <a:lnTo>
                  <a:pt x="6769" y="5210"/>
                </a:lnTo>
                <a:lnTo>
                  <a:pt x="6810" y="5249"/>
                </a:lnTo>
                <a:lnTo>
                  <a:pt x="6837" y="5277"/>
                </a:lnTo>
                <a:lnTo>
                  <a:pt x="6862" y="5305"/>
                </a:lnTo>
                <a:lnTo>
                  <a:pt x="6887" y="5334"/>
                </a:lnTo>
                <a:lnTo>
                  <a:pt x="6910" y="5363"/>
                </a:lnTo>
                <a:lnTo>
                  <a:pt x="6932" y="5394"/>
                </a:lnTo>
                <a:lnTo>
                  <a:pt x="6952" y="5424"/>
                </a:lnTo>
                <a:lnTo>
                  <a:pt x="6973" y="5455"/>
                </a:lnTo>
                <a:lnTo>
                  <a:pt x="6991" y="5487"/>
                </a:lnTo>
                <a:lnTo>
                  <a:pt x="7009" y="5519"/>
                </a:lnTo>
                <a:lnTo>
                  <a:pt x="7025" y="5553"/>
                </a:lnTo>
                <a:lnTo>
                  <a:pt x="7040" y="5585"/>
                </a:lnTo>
                <a:lnTo>
                  <a:pt x="7054" y="5619"/>
                </a:lnTo>
                <a:lnTo>
                  <a:pt x="7067" y="5652"/>
                </a:lnTo>
                <a:lnTo>
                  <a:pt x="7079" y="5687"/>
                </a:lnTo>
                <a:lnTo>
                  <a:pt x="7090" y="5721"/>
                </a:lnTo>
                <a:lnTo>
                  <a:pt x="7099" y="5756"/>
                </a:lnTo>
                <a:lnTo>
                  <a:pt x="8573" y="4270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4400">
              <a:solidFill>
                <a:schemeClr val="l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57146" y="2359313"/>
            <a:ext cx="1840922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976819" y="4139927"/>
            <a:ext cx="272354" cy="396153"/>
            <a:chOff x="5651500" y="2774950"/>
            <a:chExt cx="279400" cy="406400"/>
          </a:xfrm>
          <a:solidFill>
            <a:schemeClr val="bg1"/>
          </a:solidFill>
        </p:grpSpPr>
        <p:sp>
          <p:nvSpPr>
            <p:cNvPr id="14" name="Freeform 84"/>
            <p:cNvSpPr>
              <a:spLocks noEditPoints="1"/>
            </p:cNvSpPr>
            <p:nvPr/>
          </p:nvSpPr>
          <p:spPr bwMode="auto">
            <a:xfrm>
              <a:off x="5651500" y="2774950"/>
              <a:ext cx="279400" cy="406400"/>
            </a:xfrm>
            <a:custGeom>
              <a:avLst/>
              <a:gdLst/>
              <a:ahLst/>
              <a:cxnLst>
                <a:cxn ang="0">
                  <a:pos x="136" y="72"/>
                </a:cxn>
                <a:cxn ang="0">
                  <a:pos x="134" y="88"/>
                </a:cxn>
                <a:cxn ang="0">
                  <a:pos x="120" y="112"/>
                </a:cxn>
                <a:cxn ang="0">
                  <a:pos x="118" y="96"/>
                </a:cxn>
                <a:cxn ang="0">
                  <a:pos x="110" y="72"/>
                </a:cxn>
                <a:cxn ang="0">
                  <a:pos x="92" y="46"/>
                </a:cxn>
                <a:cxn ang="0">
                  <a:pos x="88" y="40"/>
                </a:cxn>
                <a:cxn ang="0">
                  <a:pos x="80" y="70"/>
                </a:cxn>
                <a:cxn ang="0">
                  <a:pos x="72" y="88"/>
                </a:cxn>
                <a:cxn ang="0">
                  <a:pos x="54" y="50"/>
                </a:cxn>
                <a:cxn ang="0">
                  <a:pos x="34" y="22"/>
                </a:cxn>
                <a:cxn ang="0">
                  <a:pos x="8" y="0"/>
                </a:cxn>
                <a:cxn ang="0">
                  <a:pos x="14" y="30"/>
                </a:cxn>
                <a:cxn ang="0">
                  <a:pos x="16" y="80"/>
                </a:cxn>
                <a:cxn ang="0">
                  <a:pos x="4" y="140"/>
                </a:cxn>
                <a:cxn ang="0">
                  <a:pos x="0" y="184"/>
                </a:cxn>
                <a:cxn ang="0">
                  <a:pos x="2" y="196"/>
                </a:cxn>
                <a:cxn ang="0">
                  <a:pos x="12" y="222"/>
                </a:cxn>
                <a:cxn ang="0">
                  <a:pos x="34" y="242"/>
                </a:cxn>
                <a:cxn ang="0">
                  <a:pos x="62" y="254"/>
                </a:cxn>
                <a:cxn ang="0">
                  <a:pos x="80" y="256"/>
                </a:cxn>
                <a:cxn ang="0">
                  <a:pos x="124" y="252"/>
                </a:cxn>
                <a:cxn ang="0">
                  <a:pos x="150" y="240"/>
                </a:cxn>
                <a:cxn ang="0">
                  <a:pos x="166" y="222"/>
                </a:cxn>
                <a:cxn ang="0">
                  <a:pos x="172" y="200"/>
                </a:cxn>
                <a:cxn ang="0">
                  <a:pos x="176" y="184"/>
                </a:cxn>
                <a:cxn ang="0">
                  <a:pos x="174" y="152"/>
                </a:cxn>
                <a:cxn ang="0">
                  <a:pos x="164" y="120"/>
                </a:cxn>
                <a:cxn ang="0">
                  <a:pos x="148" y="88"/>
                </a:cxn>
                <a:cxn ang="0">
                  <a:pos x="158" y="196"/>
                </a:cxn>
                <a:cxn ang="0">
                  <a:pos x="152" y="212"/>
                </a:cxn>
                <a:cxn ang="0">
                  <a:pos x="142" y="226"/>
                </a:cxn>
                <a:cxn ang="0">
                  <a:pos x="120" y="236"/>
                </a:cxn>
                <a:cxn ang="0">
                  <a:pos x="80" y="240"/>
                </a:cxn>
                <a:cxn ang="0">
                  <a:pos x="66" y="238"/>
                </a:cxn>
                <a:cxn ang="0">
                  <a:pos x="42" y="230"/>
                </a:cxn>
                <a:cxn ang="0">
                  <a:pos x="26" y="214"/>
                </a:cxn>
                <a:cxn ang="0">
                  <a:pos x="18" y="194"/>
                </a:cxn>
                <a:cxn ang="0">
                  <a:pos x="16" y="184"/>
                </a:cxn>
                <a:cxn ang="0">
                  <a:pos x="18" y="154"/>
                </a:cxn>
                <a:cxn ang="0">
                  <a:pos x="24" y="126"/>
                </a:cxn>
                <a:cxn ang="0">
                  <a:pos x="32" y="68"/>
                </a:cxn>
                <a:cxn ang="0">
                  <a:pos x="32" y="46"/>
                </a:cxn>
                <a:cxn ang="0">
                  <a:pos x="48" y="72"/>
                </a:cxn>
                <a:cxn ang="0">
                  <a:pos x="64" y="118"/>
                </a:cxn>
                <a:cxn ang="0">
                  <a:pos x="66" y="126"/>
                </a:cxn>
                <a:cxn ang="0">
                  <a:pos x="88" y="92"/>
                </a:cxn>
                <a:cxn ang="0">
                  <a:pos x="94" y="78"/>
                </a:cxn>
                <a:cxn ang="0">
                  <a:pos x="102" y="106"/>
                </a:cxn>
                <a:cxn ang="0">
                  <a:pos x="104" y="152"/>
                </a:cxn>
                <a:cxn ang="0">
                  <a:pos x="116" y="140"/>
                </a:cxn>
                <a:cxn ang="0">
                  <a:pos x="142" y="108"/>
                </a:cxn>
                <a:cxn ang="0">
                  <a:pos x="152" y="130"/>
                </a:cxn>
                <a:cxn ang="0">
                  <a:pos x="160" y="176"/>
                </a:cxn>
                <a:cxn ang="0">
                  <a:pos x="158" y="196"/>
                </a:cxn>
              </a:cxnLst>
              <a:rect l="0" t="0" r="r" b="b"/>
              <a:pathLst>
                <a:path w="176" h="256">
                  <a:moveTo>
                    <a:pt x="136" y="72"/>
                  </a:moveTo>
                  <a:lnTo>
                    <a:pt x="136" y="72"/>
                  </a:lnTo>
                  <a:lnTo>
                    <a:pt x="136" y="80"/>
                  </a:lnTo>
                  <a:lnTo>
                    <a:pt x="134" y="88"/>
                  </a:lnTo>
                  <a:lnTo>
                    <a:pt x="128" y="100"/>
                  </a:lnTo>
                  <a:lnTo>
                    <a:pt x="120" y="112"/>
                  </a:lnTo>
                  <a:lnTo>
                    <a:pt x="120" y="112"/>
                  </a:lnTo>
                  <a:lnTo>
                    <a:pt x="118" y="96"/>
                  </a:lnTo>
                  <a:lnTo>
                    <a:pt x="114" y="84"/>
                  </a:lnTo>
                  <a:lnTo>
                    <a:pt x="110" y="72"/>
                  </a:lnTo>
                  <a:lnTo>
                    <a:pt x="104" y="60"/>
                  </a:lnTo>
                  <a:lnTo>
                    <a:pt x="92" y="4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6" y="54"/>
                  </a:lnTo>
                  <a:lnTo>
                    <a:pt x="80" y="70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64" y="68"/>
                  </a:lnTo>
                  <a:lnTo>
                    <a:pt x="54" y="50"/>
                  </a:lnTo>
                  <a:lnTo>
                    <a:pt x="44" y="36"/>
                  </a:lnTo>
                  <a:lnTo>
                    <a:pt x="34" y="22"/>
                  </a:lnTo>
                  <a:lnTo>
                    <a:pt x="16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30"/>
                  </a:lnTo>
                  <a:lnTo>
                    <a:pt x="16" y="56"/>
                  </a:lnTo>
                  <a:lnTo>
                    <a:pt x="16" y="80"/>
                  </a:lnTo>
                  <a:lnTo>
                    <a:pt x="12" y="100"/>
                  </a:lnTo>
                  <a:lnTo>
                    <a:pt x="4" y="140"/>
                  </a:lnTo>
                  <a:lnTo>
                    <a:pt x="2" y="160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6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22" y="234"/>
                  </a:lnTo>
                  <a:lnTo>
                    <a:pt x="34" y="242"/>
                  </a:lnTo>
                  <a:lnTo>
                    <a:pt x="48" y="250"/>
                  </a:lnTo>
                  <a:lnTo>
                    <a:pt x="62" y="254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104" y="254"/>
                  </a:lnTo>
                  <a:lnTo>
                    <a:pt x="124" y="252"/>
                  </a:lnTo>
                  <a:lnTo>
                    <a:pt x="138" y="246"/>
                  </a:lnTo>
                  <a:lnTo>
                    <a:pt x="150" y="240"/>
                  </a:lnTo>
                  <a:lnTo>
                    <a:pt x="160" y="230"/>
                  </a:lnTo>
                  <a:lnTo>
                    <a:pt x="166" y="222"/>
                  </a:lnTo>
                  <a:lnTo>
                    <a:pt x="170" y="210"/>
                  </a:lnTo>
                  <a:lnTo>
                    <a:pt x="172" y="200"/>
                  </a:lnTo>
                  <a:lnTo>
                    <a:pt x="172" y="200"/>
                  </a:lnTo>
                  <a:lnTo>
                    <a:pt x="176" y="184"/>
                  </a:lnTo>
                  <a:lnTo>
                    <a:pt x="176" y="168"/>
                  </a:lnTo>
                  <a:lnTo>
                    <a:pt x="174" y="152"/>
                  </a:lnTo>
                  <a:lnTo>
                    <a:pt x="170" y="136"/>
                  </a:lnTo>
                  <a:lnTo>
                    <a:pt x="164" y="120"/>
                  </a:lnTo>
                  <a:lnTo>
                    <a:pt x="156" y="104"/>
                  </a:lnTo>
                  <a:lnTo>
                    <a:pt x="148" y="88"/>
                  </a:lnTo>
                  <a:lnTo>
                    <a:pt x="136" y="72"/>
                  </a:lnTo>
                  <a:close/>
                  <a:moveTo>
                    <a:pt x="158" y="196"/>
                  </a:moveTo>
                  <a:lnTo>
                    <a:pt x="158" y="196"/>
                  </a:lnTo>
                  <a:lnTo>
                    <a:pt x="152" y="212"/>
                  </a:lnTo>
                  <a:lnTo>
                    <a:pt x="148" y="220"/>
                  </a:lnTo>
                  <a:lnTo>
                    <a:pt x="142" y="226"/>
                  </a:lnTo>
                  <a:lnTo>
                    <a:pt x="132" y="232"/>
                  </a:lnTo>
                  <a:lnTo>
                    <a:pt x="120" y="236"/>
                  </a:lnTo>
                  <a:lnTo>
                    <a:pt x="102" y="238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66" y="238"/>
                  </a:lnTo>
                  <a:lnTo>
                    <a:pt x="54" y="236"/>
                  </a:lnTo>
                  <a:lnTo>
                    <a:pt x="42" y="230"/>
                  </a:lnTo>
                  <a:lnTo>
                    <a:pt x="32" y="222"/>
                  </a:lnTo>
                  <a:lnTo>
                    <a:pt x="26" y="214"/>
                  </a:lnTo>
                  <a:lnTo>
                    <a:pt x="20" y="204"/>
                  </a:lnTo>
                  <a:lnTo>
                    <a:pt x="18" y="194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68"/>
                  </a:lnTo>
                  <a:lnTo>
                    <a:pt x="18" y="154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32" y="88"/>
                  </a:lnTo>
                  <a:lnTo>
                    <a:pt x="32" y="68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40" y="60"/>
                  </a:lnTo>
                  <a:lnTo>
                    <a:pt x="48" y="72"/>
                  </a:lnTo>
                  <a:lnTo>
                    <a:pt x="58" y="98"/>
                  </a:lnTo>
                  <a:lnTo>
                    <a:pt x="64" y="118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8" y="108"/>
                  </a:lnTo>
                  <a:lnTo>
                    <a:pt x="88" y="92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8" y="90"/>
                  </a:lnTo>
                  <a:lnTo>
                    <a:pt x="102" y="106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16" y="140"/>
                  </a:lnTo>
                  <a:lnTo>
                    <a:pt x="128" y="126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52" y="130"/>
                  </a:lnTo>
                  <a:lnTo>
                    <a:pt x="158" y="154"/>
                  </a:lnTo>
                  <a:lnTo>
                    <a:pt x="160" y="176"/>
                  </a:lnTo>
                  <a:lnTo>
                    <a:pt x="160" y="186"/>
                  </a:lnTo>
                  <a:lnTo>
                    <a:pt x="158" y="1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87"/>
            <p:cNvSpPr/>
            <p:nvPr/>
          </p:nvSpPr>
          <p:spPr bwMode="auto">
            <a:xfrm>
              <a:off x="5699125" y="2949575"/>
              <a:ext cx="177800" cy="142875"/>
            </a:xfrm>
            <a:custGeom>
              <a:avLst/>
              <a:gdLst/>
              <a:ahLst/>
              <a:cxnLst>
                <a:cxn ang="0">
                  <a:pos x="102" y="32"/>
                </a:cxn>
                <a:cxn ang="0">
                  <a:pos x="88" y="46"/>
                </a:cxn>
                <a:cxn ang="0">
                  <a:pos x="64" y="62"/>
                </a:cxn>
                <a:cxn ang="0">
                  <a:pos x="60" y="48"/>
                </a:cxn>
                <a:cxn ang="0">
                  <a:pos x="60" y="14"/>
                </a:cxn>
                <a:cxn ang="0">
                  <a:pos x="48" y="32"/>
                </a:cxn>
                <a:cxn ang="0">
                  <a:pos x="34" y="52"/>
                </a:cxn>
                <a:cxn ang="0">
                  <a:pos x="14" y="0"/>
                </a:cxn>
                <a:cxn ang="0">
                  <a:pos x="10" y="12"/>
                </a:cxn>
                <a:cxn ang="0">
                  <a:pos x="2" y="36"/>
                </a:cxn>
                <a:cxn ang="0">
                  <a:pos x="0" y="78"/>
                </a:cxn>
                <a:cxn ang="0">
                  <a:pos x="0" y="82"/>
                </a:cxn>
                <a:cxn ang="0">
                  <a:pos x="4" y="82"/>
                </a:cxn>
                <a:cxn ang="0">
                  <a:pos x="8" y="78"/>
                </a:cxn>
                <a:cxn ang="0">
                  <a:pos x="8" y="60"/>
                </a:cxn>
                <a:cxn ang="0">
                  <a:pos x="14" y="24"/>
                </a:cxn>
                <a:cxn ang="0">
                  <a:pos x="30" y="62"/>
                </a:cxn>
                <a:cxn ang="0">
                  <a:pos x="36" y="62"/>
                </a:cxn>
                <a:cxn ang="0">
                  <a:pos x="52" y="40"/>
                </a:cxn>
                <a:cxn ang="0">
                  <a:pos x="54" y="56"/>
                </a:cxn>
                <a:cxn ang="0">
                  <a:pos x="60" y="74"/>
                </a:cxn>
                <a:cxn ang="0">
                  <a:pos x="64" y="72"/>
                </a:cxn>
                <a:cxn ang="0">
                  <a:pos x="90" y="56"/>
                </a:cxn>
                <a:cxn ang="0">
                  <a:pos x="104" y="42"/>
                </a:cxn>
                <a:cxn ang="0">
                  <a:pos x="102" y="76"/>
                </a:cxn>
                <a:cxn ang="0">
                  <a:pos x="98" y="86"/>
                </a:cxn>
                <a:cxn ang="0">
                  <a:pos x="102" y="90"/>
                </a:cxn>
                <a:cxn ang="0">
                  <a:pos x="102" y="90"/>
                </a:cxn>
                <a:cxn ang="0">
                  <a:pos x="104" y="90"/>
                </a:cxn>
                <a:cxn ang="0">
                  <a:pos x="106" y="88"/>
                </a:cxn>
                <a:cxn ang="0">
                  <a:pos x="112" y="62"/>
                </a:cxn>
                <a:cxn ang="0">
                  <a:pos x="110" y="32"/>
                </a:cxn>
              </a:cxnLst>
              <a:rect l="0" t="0" r="r" b="b"/>
              <a:pathLst>
                <a:path w="112" h="90">
                  <a:moveTo>
                    <a:pt x="110" y="24"/>
                  </a:moveTo>
                  <a:lnTo>
                    <a:pt x="102" y="32"/>
                  </a:lnTo>
                  <a:lnTo>
                    <a:pt x="102" y="32"/>
                  </a:lnTo>
                  <a:lnTo>
                    <a:pt x="88" y="46"/>
                  </a:lnTo>
                  <a:lnTo>
                    <a:pt x="78" y="5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0" y="48"/>
                  </a:lnTo>
                  <a:lnTo>
                    <a:pt x="60" y="28"/>
                  </a:lnTo>
                  <a:lnTo>
                    <a:pt x="60" y="1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18" y="10"/>
                  </a:lnTo>
                  <a:lnTo>
                    <a:pt x="14" y="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24"/>
                  </a:lnTo>
                  <a:lnTo>
                    <a:pt x="2" y="36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60"/>
                  </a:lnTo>
                  <a:lnTo>
                    <a:pt x="8" y="4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30" y="62"/>
                  </a:lnTo>
                  <a:lnTo>
                    <a:pt x="32" y="68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56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78" y="64"/>
                  </a:lnTo>
                  <a:lnTo>
                    <a:pt x="90" y="5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8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4" y="90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10" y="76"/>
                  </a:lnTo>
                  <a:lnTo>
                    <a:pt x="112" y="62"/>
                  </a:lnTo>
                  <a:lnTo>
                    <a:pt x="112" y="48"/>
                  </a:lnTo>
                  <a:lnTo>
                    <a:pt x="110" y="32"/>
                  </a:lnTo>
                  <a:lnTo>
                    <a:pt x="11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Freeform 131"/>
          <p:cNvSpPr>
            <a:spLocks noEditPoints="1"/>
          </p:cNvSpPr>
          <p:nvPr/>
        </p:nvSpPr>
        <p:spPr bwMode="auto">
          <a:xfrm>
            <a:off x="5894648" y="2449364"/>
            <a:ext cx="396153" cy="396149"/>
          </a:xfrm>
          <a:custGeom>
            <a:avLst/>
            <a:gdLst/>
            <a:ahLst/>
            <a:cxnLst>
              <a:cxn ang="0">
                <a:pos x="178" y="8"/>
              </a:cxn>
              <a:cxn ang="0">
                <a:pos x="162" y="28"/>
              </a:cxn>
              <a:cxn ang="0">
                <a:pos x="122" y="68"/>
              </a:cxn>
              <a:cxn ang="0">
                <a:pos x="66" y="72"/>
              </a:cxn>
              <a:cxn ang="0">
                <a:pos x="20" y="76"/>
              </a:cxn>
              <a:cxn ang="0">
                <a:pos x="2" y="96"/>
              </a:cxn>
              <a:cxn ang="0">
                <a:pos x="0" y="120"/>
              </a:cxn>
              <a:cxn ang="0">
                <a:pos x="14" y="146"/>
              </a:cxn>
              <a:cxn ang="0">
                <a:pos x="32" y="152"/>
              </a:cxn>
              <a:cxn ang="0">
                <a:pos x="48" y="168"/>
              </a:cxn>
              <a:cxn ang="0">
                <a:pos x="52" y="252"/>
              </a:cxn>
              <a:cxn ang="0">
                <a:pos x="96" y="256"/>
              </a:cxn>
              <a:cxn ang="0">
                <a:pos x="112" y="240"/>
              </a:cxn>
              <a:cxn ang="0">
                <a:pos x="108" y="222"/>
              </a:cxn>
              <a:cxn ang="0">
                <a:pos x="104" y="160"/>
              </a:cxn>
              <a:cxn ang="0">
                <a:pos x="106" y="156"/>
              </a:cxn>
              <a:cxn ang="0">
                <a:pos x="108" y="154"/>
              </a:cxn>
              <a:cxn ang="0">
                <a:pos x="108" y="154"/>
              </a:cxn>
              <a:cxn ang="0">
                <a:pos x="124" y="156"/>
              </a:cxn>
              <a:cxn ang="0">
                <a:pos x="162" y="196"/>
              </a:cxn>
              <a:cxn ang="0">
                <a:pos x="188" y="222"/>
              </a:cxn>
              <a:cxn ang="0">
                <a:pos x="212" y="222"/>
              </a:cxn>
              <a:cxn ang="0">
                <a:pos x="248" y="172"/>
              </a:cxn>
              <a:cxn ang="0">
                <a:pos x="256" y="112"/>
              </a:cxn>
              <a:cxn ang="0">
                <a:pos x="242" y="36"/>
              </a:cxn>
              <a:cxn ang="0">
                <a:pos x="206" y="0"/>
              </a:cxn>
              <a:cxn ang="0">
                <a:pos x="162" y="88"/>
              </a:cxn>
              <a:cxn ang="0">
                <a:pos x="196" y="96"/>
              </a:cxn>
              <a:cxn ang="0">
                <a:pos x="198" y="122"/>
              </a:cxn>
              <a:cxn ang="0">
                <a:pos x="162" y="136"/>
              </a:cxn>
              <a:cxn ang="0">
                <a:pos x="16" y="112"/>
              </a:cxn>
              <a:cxn ang="0">
                <a:pos x="32" y="88"/>
              </a:cxn>
              <a:cxn ang="0">
                <a:pos x="80" y="112"/>
              </a:cxn>
              <a:cxn ang="0">
                <a:pos x="32" y="136"/>
              </a:cxn>
              <a:cxn ang="0">
                <a:pos x="18" y="122"/>
              </a:cxn>
              <a:cxn ang="0">
                <a:pos x="64" y="168"/>
              </a:cxn>
              <a:cxn ang="0">
                <a:pos x="66" y="152"/>
              </a:cxn>
              <a:cxn ang="0">
                <a:pos x="88" y="160"/>
              </a:cxn>
              <a:cxn ang="0">
                <a:pos x="90" y="226"/>
              </a:cxn>
              <a:cxn ang="0">
                <a:pos x="96" y="240"/>
              </a:cxn>
              <a:cxn ang="0">
                <a:pos x="104" y="136"/>
              </a:cxn>
              <a:cxn ang="0">
                <a:pos x="88" y="112"/>
              </a:cxn>
              <a:cxn ang="0">
                <a:pos x="98" y="90"/>
              </a:cxn>
              <a:cxn ang="0">
                <a:pos x="116" y="86"/>
              </a:cxn>
              <a:cxn ang="0">
                <a:pos x="148" y="72"/>
              </a:cxn>
              <a:cxn ang="0">
                <a:pos x="144" y="132"/>
              </a:cxn>
              <a:cxn ang="0">
                <a:pos x="128" y="140"/>
              </a:cxn>
              <a:cxn ang="0">
                <a:pos x="200" y="208"/>
              </a:cxn>
              <a:cxn ang="0">
                <a:pos x="178" y="192"/>
              </a:cxn>
              <a:cxn ang="0">
                <a:pos x="184" y="152"/>
              </a:cxn>
              <a:cxn ang="0">
                <a:pos x="206" y="140"/>
              </a:cxn>
              <a:cxn ang="0">
                <a:pos x="216" y="112"/>
              </a:cxn>
              <a:cxn ang="0">
                <a:pos x="210" y="90"/>
              </a:cxn>
              <a:cxn ang="0">
                <a:pos x="190" y="72"/>
              </a:cxn>
              <a:cxn ang="0">
                <a:pos x="170" y="50"/>
              </a:cxn>
              <a:cxn ang="0">
                <a:pos x="194" y="18"/>
              </a:cxn>
              <a:cxn ang="0">
                <a:pos x="216" y="24"/>
              </a:cxn>
              <a:cxn ang="0">
                <a:pos x="236" y="74"/>
              </a:cxn>
              <a:cxn ang="0">
                <a:pos x="240" y="132"/>
              </a:cxn>
              <a:cxn ang="0">
                <a:pos x="222" y="192"/>
              </a:cxn>
            </a:cxnLst>
            <a:rect l="0" t="0" r="r" b="b"/>
            <a:pathLst>
              <a:path w="256" h="256">
                <a:moveTo>
                  <a:pt x="200" y="0"/>
                </a:moveTo>
                <a:lnTo>
                  <a:pt x="200" y="0"/>
                </a:lnTo>
                <a:lnTo>
                  <a:pt x="188" y="2"/>
                </a:lnTo>
                <a:lnTo>
                  <a:pt x="178" y="8"/>
                </a:lnTo>
                <a:lnTo>
                  <a:pt x="170" y="16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50" y="46"/>
                </a:lnTo>
                <a:lnTo>
                  <a:pt x="136" y="60"/>
                </a:lnTo>
                <a:lnTo>
                  <a:pt x="130" y="66"/>
                </a:lnTo>
                <a:lnTo>
                  <a:pt x="122" y="68"/>
                </a:lnTo>
                <a:lnTo>
                  <a:pt x="114" y="72"/>
                </a:lnTo>
                <a:lnTo>
                  <a:pt x="106" y="72"/>
                </a:lnTo>
                <a:lnTo>
                  <a:pt x="100" y="72"/>
                </a:lnTo>
                <a:lnTo>
                  <a:pt x="66" y="72"/>
                </a:lnTo>
                <a:lnTo>
                  <a:pt x="32" y="72"/>
                </a:lnTo>
                <a:lnTo>
                  <a:pt x="32" y="72"/>
                </a:lnTo>
                <a:lnTo>
                  <a:pt x="26" y="72"/>
                </a:lnTo>
                <a:lnTo>
                  <a:pt x="20" y="76"/>
                </a:lnTo>
                <a:lnTo>
                  <a:pt x="14" y="78"/>
                </a:lnTo>
                <a:lnTo>
                  <a:pt x="10" y="84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28"/>
                </a:lnTo>
                <a:lnTo>
                  <a:pt x="6" y="134"/>
                </a:lnTo>
                <a:lnTo>
                  <a:pt x="10" y="140"/>
                </a:lnTo>
                <a:lnTo>
                  <a:pt x="14" y="146"/>
                </a:lnTo>
                <a:lnTo>
                  <a:pt x="20" y="148"/>
                </a:lnTo>
                <a:lnTo>
                  <a:pt x="26" y="152"/>
                </a:lnTo>
                <a:lnTo>
                  <a:pt x="32" y="152"/>
                </a:lnTo>
                <a:lnTo>
                  <a:pt x="32" y="152"/>
                </a:lnTo>
                <a:lnTo>
                  <a:pt x="38" y="154"/>
                </a:lnTo>
                <a:lnTo>
                  <a:pt x="44" y="156"/>
                </a:lnTo>
                <a:lnTo>
                  <a:pt x="46" y="162"/>
                </a:lnTo>
                <a:lnTo>
                  <a:pt x="48" y="168"/>
                </a:lnTo>
                <a:lnTo>
                  <a:pt x="48" y="240"/>
                </a:lnTo>
                <a:lnTo>
                  <a:pt x="48" y="240"/>
                </a:lnTo>
                <a:lnTo>
                  <a:pt x="50" y="246"/>
                </a:lnTo>
                <a:lnTo>
                  <a:pt x="52" y="252"/>
                </a:lnTo>
                <a:lnTo>
                  <a:pt x="58" y="254"/>
                </a:lnTo>
                <a:lnTo>
                  <a:pt x="64" y="256"/>
                </a:lnTo>
                <a:lnTo>
                  <a:pt x="96" y="256"/>
                </a:lnTo>
                <a:lnTo>
                  <a:pt x="96" y="256"/>
                </a:lnTo>
                <a:lnTo>
                  <a:pt x="102" y="254"/>
                </a:lnTo>
                <a:lnTo>
                  <a:pt x="108" y="252"/>
                </a:lnTo>
                <a:lnTo>
                  <a:pt x="110" y="246"/>
                </a:lnTo>
                <a:lnTo>
                  <a:pt x="112" y="240"/>
                </a:lnTo>
                <a:lnTo>
                  <a:pt x="112" y="232"/>
                </a:lnTo>
                <a:lnTo>
                  <a:pt x="112" y="232"/>
                </a:lnTo>
                <a:lnTo>
                  <a:pt x="110" y="226"/>
                </a:lnTo>
                <a:lnTo>
                  <a:pt x="108" y="222"/>
                </a:lnTo>
                <a:lnTo>
                  <a:pt x="106" y="220"/>
                </a:lnTo>
                <a:lnTo>
                  <a:pt x="104" y="216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10" y="152"/>
                </a:lnTo>
                <a:lnTo>
                  <a:pt x="110" y="152"/>
                </a:lnTo>
                <a:lnTo>
                  <a:pt x="118" y="154"/>
                </a:lnTo>
                <a:lnTo>
                  <a:pt x="124" y="156"/>
                </a:lnTo>
                <a:lnTo>
                  <a:pt x="138" y="166"/>
                </a:lnTo>
                <a:lnTo>
                  <a:pt x="150" y="178"/>
                </a:lnTo>
                <a:lnTo>
                  <a:pt x="162" y="196"/>
                </a:lnTo>
                <a:lnTo>
                  <a:pt x="162" y="196"/>
                </a:lnTo>
                <a:lnTo>
                  <a:pt x="162" y="196"/>
                </a:lnTo>
                <a:lnTo>
                  <a:pt x="170" y="208"/>
                </a:lnTo>
                <a:lnTo>
                  <a:pt x="178" y="216"/>
                </a:lnTo>
                <a:lnTo>
                  <a:pt x="188" y="222"/>
                </a:lnTo>
                <a:lnTo>
                  <a:pt x="200" y="224"/>
                </a:lnTo>
                <a:lnTo>
                  <a:pt x="200" y="224"/>
                </a:lnTo>
                <a:lnTo>
                  <a:pt x="206" y="224"/>
                </a:lnTo>
                <a:lnTo>
                  <a:pt x="212" y="222"/>
                </a:lnTo>
                <a:lnTo>
                  <a:pt x="224" y="214"/>
                </a:lnTo>
                <a:lnTo>
                  <a:pt x="234" y="204"/>
                </a:lnTo>
                <a:lnTo>
                  <a:pt x="242" y="188"/>
                </a:lnTo>
                <a:lnTo>
                  <a:pt x="248" y="172"/>
                </a:lnTo>
                <a:lnTo>
                  <a:pt x="252" y="152"/>
                </a:lnTo>
                <a:lnTo>
                  <a:pt x="256" y="132"/>
                </a:lnTo>
                <a:lnTo>
                  <a:pt x="256" y="112"/>
                </a:lnTo>
                <a:lnTo>
                  <a:pt x="256" y="112"/>
                </a:lnTo>
                <a:lnTo>
                  <a:pt x="256" y="92"/>
                </a:lnTo>
                <a:lnTo>
                  <a:pt x="252" y="72"/>
                </a:lnTo>
                <a:lnTo>
                  <a:pt x="248" y="52"/>
                </a:lnTo>
                <a:lnTo>
                  <a:pt x="242" y="36"/>
                </a:lnTo>
                <a:lnTo>
                  <a:pt x="234" y="20"/>
                </a:lnTo>
                <a:lnTo>
                  <a:pt x="224" y="10"/>
                </a:lnTo>
                <a:lnTo>
                  <a:pt x="212" y="2"/>
                </a:lnTo>
                <a:lnTo>
                  <a:pt x="206" y="0"/>
                </a:lnTo>
                <a:lnTo>
                  <a:pt x="200" y="0"/>
                </a:lnTo>
                <a:close/>
                <a:moveTo>
                  <a:pt x="160" y="112"/>
                </a:moveTo>
                <a:lnTo>
                  <a:pt x="160" y="112"/>
                </a:lnTo>
                <a:lnTo>
                  <a:pt x="162" y="88"/>
                </a:lnTo>
                <a:lnTo>
                  <a:pt x="184" y="88"/>
                </a:lnTo>
                <a:lnTo>
                  <a:pt x="184" y="88"/>
                </a:lnTo>
                <a:lnTo>
                  <a:pt x="190" y="90"/>
                </a:lnTo>
                <a:lnTo>
                  <a:pt x="196" y="96"/>
                </a:lnTo>
                <a:lnTo>
                  <a:pt x="198" y="102"/>
                </a:lnTo>
                <a:lnTo>
                  <a:pt x="200" y="112"/>
                </a:lnTo>
                <a:lnTo>
                  <a:pt x="200" y="112"/>
                </a:lnTo>
                <a:lnTo>
                  <a:pt x="198" y="122"/>
                </a:lnTo>
                <a:lnTo>
                  <a:pt x="196" y="128"/>
                </a:lnTo>
                <a:lnTo>
                  <a:pt x="190" y="134"/>
                </a:lnTo>
                <a:lnTo>
                  <a:pt x="184" y="136"/>
                </a:lnTo>
                <a:lnTo>
                  <a:pt x="162" y="136"/>
                </a:lnTo>
                <a:lnTo>
                  <a:pt x="162" y="136"/>
                </a:lnTo>
                <a:lnTo>
                  <a:pt x="160" y="112"/>
                </a:lnTo>
                <a:close/>
                <a:moveTo>
                  <a:pt x="16" y="112"/>
                </a:moveTo>
                <a:lnTo>
                  <a:pt x="16" y="112"/>
                </a:lnTo>
                <a:lnTo>
                  <a:pt x="18" y="102"/>
                </a:lnTo>
                <a:lnTo>
                  <a:pt x="20" y="96"/>
                </a:lnTo>
                <a:lnTo>
                  <a:pt x="26" y="90"/>
                </a:lnTo>
                <a:lnTo>
                  <a:pt x="32" y="88"/>
                </a:lnTo>
                <a:lnTo>
                  <a:pt x="88" y="88"/>
                </a:lnTo>
                <a:lnTo>
                  <a:pt x="88" y="88"/>
                </a:lnTo>
                <a:lnTo>
                  <a:pt x="82" y="98"/>
                </a:lnTo>
                <a:lnTo>
                  <a:pt x="80" y="112"/>
                </a:lnTo>
                <a:lnTo>
                  <a:pt x="80" y="112"/>
                </a:lnTo>
                <a:lnTo>
                  <a:pt x="82" y="126"/>
                </a:lnTo>
                <a:lnTo>
                  <a:pt x="88" y="136"/>
                </a:lnTo>
                <a:lnTo>
                  <a:pt x="32" y="136"/>
                </a:lnTo>
                <a:lnTo>
                  <a:pt x="32" y="136"/>
                </a:lnTo>
                <a:lnTo>
                  <a:pt x="26" y="134"/>
                </a:lnTo>
                <a:lnTo>
                  <a:pt x="20" y="128"/>
                </a:lnTo>
                <a:lnTo>
                  <a:pt x="18" y="122"/>
                </a:lnTo>
                <a:lnTo>
                  <a:pt x="16" y="112"/>
                </a:lnTo>
                <a:close/>
                <a:moveTo>
                  <a:pt x="96" y="240"/>
                </a:moveTo>
                <a:lnTo>
                  <a:pt x="64" y="240"/>
                </a:lnTo>
                <a:lnTo>
                  <a:pt x="64" y="168"/>
                </a:lnTo>
                <a:lnTo>
                  <a:pt x="64" y="168"/>
                </a:lnTo>
                <a:lnTo>
                  <a:pt x="62" y="160"/>
                </a:lnTo>
                <a:lnTo>
                  <a:pt x="60" y="152"/>
                </a:lnTo>
                <a:lnTo>
                  <a:pt x="66" y="152"/>
                </a:lnTo>
                <a:lnTo>
                  <a:pt x="66" y="152"/>
                </a:lnTo>
                <a:lnTo>
                  <a:pt x="90" y="152"/>
                </a:lnTo>
                <a:lnTo>
                  <a:pt x="90" y="152"/>
                </a:lnTo>
                <a:lnTo>
                  <a:pt x="88" y="160"/>
                </a:lnTo>
                <a:lnTo>
                  <a:pt x="88" y="216"/>
                </a:lnTo>
                <a:lnTo>
                  <a:pt x="88" y="216"/>
                </a:lnTo>
                <a:lnTo>
                  <a:pt x="88" y="222"/>
                </a:lnTo>
                <a:lnTo>
                  <a:pt x="90" y="226"/>
                </a:lnTo>
                <a:lnTo>
                  <a:pt x="94" y="232"/>
                </a:lnTo>
                <a:lnTo>
                  <a:pt x="94" y="232"/>
                </a:lnTo>
                <a:lnTo>
                  <a:pt x="96" y="234"/>
                </a:lnTo>
                <a:lnTo>
                  <a:pt x="96" y="240"/>
                </a:lnTo>
                <a:close/>
                <a:moveTo>
                  <a:pt x="106" y="136"/>
                </a:moveTo>
                <a:lnTo>
                  <a:pt x="104" y="136"/>
                </a:lnTo>
                <a:lnTo>
                  <a:pt x="104" y="136"/>
                </a:lnTo>
                <a:lnTo>
                  <a:pt x="104" y="136"/>
                </a:lnTo>
                <a:lnTo>
                  <a:pt x="98" y="134"/>
                </a:lnTo>
                <a:lnTo>
                  <a:pt x="92" y="128"/>
                </a:lnTo>
                <a:lnTo>
                  <a:pt x="90" y="122"/>
                </a:lnTo>
                <a:lnTo>
                  <a:pt x="88" y="112"/>
                </a:lnTo>
                <a:lnTo>
                  <a:pt x="88" y="112"/>
                </a:lnTo>
                <a:lnTo>
                  <a:pt x="90" y="102"/>
                </a:lnTo>
                <a:lnTo>
                  <a:pt x="92" y="96"/>
                </a:lnTo>
                <a:lnTo>
                  <a:pt x="98" y="90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16" y="86"/>
                </a:lnTo>
                <a:lnTo>
                  <a:pt x="128" y="84"/>
                </a:lnTo>
                <a:lnTo>
                  <a:pt x="138" y="78"/>
                </a:lnTo>
                <a:lnTo>
                  <a:pt x="148" y="72"/>
                </a:lnTo>
                <a:lnTo>
                  <a:pt x="148" y="72"/>
                </a:lnTo>
                <a:lnTo>
                  <a:pt x="144" y="92"/>
                </a:lnTo>
                <a:lnTo>
                  <a:pt x="144" y="112"/>
                </a:lnTo>
                <a:lnTo>
                  <a:pt x="144" y="112"/>
                </a:lnTo>
                <a:lnTo>
                  <a:pt x="144" y="132"/>
                </a:lnTo>
                <a:lnTo>
                  <a:pt x="148" y="152"/>
                </a:lnTo>
                <a:lnTo>
                  <a:pt x="148" y="152"/>
                </a:lnTo>
                <a:lnTo>
                  <a:pt x="138" y="146"/>
                </a:lnTo>
                <a:lnTo>
                  <a:pt x="128" y="140"/>
                </a:lnTo>
                <a:lnTo>
                  <a:pt x="116" y="138"/>
                </a:lnTo>
                <a:lnTo>
                  <a:pt x="106" y="136"/>
                </a:lnTo>
                <a:close/>
                <a:moveTo>
                  <a:pt x="200" y="208"/>
                </a:moveTo>
                <a:lnTo>
                  <a:pt x="200" y="208"/>
                </a:lnTo>
                <a:lnTo>
                  <a:pt x="194" y="206"/>
                </a:lnTo>
                <a:lnTo>
                  <a:pt x="188" y="204"/>
                </a:lnTo>
                <a:lnTo>
                  <a:pt x="184" y="198"/>
                </a:lnTo>
                <a:lnTo>
                  <a:pt x="178" y="192"/>
                </a:lnTo>
                <a:lnTo>
                  <a:pt x="170" y="174"/>
                </a:lnTo>
                <a:lnTo>
                  <a:pt x="164" y="152"/>
                </a:lnTo>
                <a:lnTo>
                  <a:pt x="184" y="152"/>
                </a:lnTo>
                <a:lnTo>
                  <a:pt x="184" y="152"/>
                </a:lnTo>
                <a:lnTo>
                  <a:pt x="190" y="152"/>
                </a:lnTo>
                <a:lnTo>
                  <a:pt x="196" y="148"/>
                </a:lnTo>
                <a:lnTo>
                  <a:pt x="202" y="146"/>
                </a:lnTo>
                <a:lnTo>
                  <a:pt x="206" y="140"/>
                </a:lnTo>
                <a:lnTo>
                  <a:pt x="210" y="134"/>
                </a:lnTo>
                <a:lnTo>
                  <a:pt x="214" y="128"/>
                </a:lnTo>
                <a:lnTo>
                  <a:pt x="216" y="120"/>
                </a:lnTo>
                <a:lnTo>
                  <a:pt x="216" y="112"/>
                </a:lnTo>
                <a:lnTo>
                  <a:pt x="216" y="112"/>
                </a:lnTo>
                <a:lnTo>
                  <a:pt x="216" y="104"/>
                </a:lnTo>
                <a:lnTo>
                  <a:pt x="214" y="96"/>
                </a:lnTo>
                <a:lnTo>
                  <a:pt x="210" y="90"/>
                </a:lnTo>
                <a:lnTo>
                  <a:pt x="206" y="84"/>
                </a:lnTo>
                <a:lnTo>
                  <a:pt x="202" y="78"/>
                </a:lnTo>
                <a:lnTo>
                  <a:pt x="196" y="76"/>
                </a:lnTo>
                <a:lnTo>
                  <a:pt x="190" y="72"/>
                </a:lnTo>
                <a:lnTo>
                  <a:pt x="184" y="72"/>
                </a:lnTo>
                <a:lnTo>
                  <a:pt x="164" y="72"/>
                </a:lnTo>
                <a:lnTo>
                  <a:pt x="164" y="72"/>
                </a:lnTo>
                <a:lnTo>
                  <a:pt x="170" y="50"/>
                </a:lnTo>
                <a:lnTo>
                  <a:pt x="178" y="32"/>
                </a:lnTo>
                <a:lnTo>
                  <a:pt x="184" y="26"/>
                </a:lnTo>
                <a:lnTo>
                  <a:pt x="188" y="20"/>
                </a:lnTo>
                <a:lnTo>
                  <a:pt x="194" y="18"/>
                </a:lnTo>
                <a:lnTo>
                  <a:pt x="200" y="16"/>
                </a:lnTo>
                <a:lnTo>
                  <a:pt x="200" y="16"/>
                </a:lnTo>
                <a:lnTo>
                  <a:pt x="208" y="18"/>
                </a:lnTo>
                <a:lnTo>
                  <a:pt x="216" y="24"/>
                </a:lnTo>
                <a:lnTo>
                  <a:pt x="222" y="32"/>
                </a:lnTo>
                <a:lnTo>
                  <a:pt x="228" y="44"/>
                </a:lnTo>
                <a:lnTo>
                  <a:pt x="234" y="58"/>
                </a:lnTo>
                <a:lnTo>
                  <a:pt x="236" y="74"/>
                </a:lnTo>
                <a:lnTo>
                  <a:pt x="240" y="92"/>
                </a:lnTo>
                <a:lnTo>
                  <a:pt x="240" y="112"/>
                </a:lnTo>
                <a:lnTo>
                  <a:pt x="240" y="112"/>
                </a:lnTo>
                <a:lnTo>
                  <a:pt x="240" y="132"/>
                </a:lnTo>
                <a:lnTo>
                  <a:pt x="236" y="150"/>
                </a:lnTo>
                <a:lnTo>
                  <a:pt x="234" y="166"/>
                </a:lnTo>
                <a:lnTo>
                  <a:pt x="228" y="180"/>
                </a:lnTo>
                <a:lnTo>
                  <a:pt x="222" y="192"/>
                </a:lnTo>
                <a:lnTo>
                  <a:pt x="216" y="200"/>
                </a:lnTo>
                <a:lnTo>
                  <a:pt x="208" y="206"/>
                </a:lnTo>
                <a:lnTo>
                  <a:pt x="200" y="20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62136" y="3397772"/>
            <a:ext cx="396153" cy="396149"/>
            <a:chOff x="4775200" y="1962150"/>
            <a:chExt cx="406400" cy="406400"/>
          </a:xfrm>
          <a:solidFill>
            <a:schemeClr val="bg1"/>
          </a:solidFill>
        </p:grpSpPr>
        <p:sp>
          <p:nvSpPr>
            <p:cNvPr id="18" name="Freeform 115"/>
            <p:cNvSpPr>
              <a:spLocks noEditPoints="1"/>
            </p:cNvSpPr>
            <p:nvPr/>
          </p:nvSpPr>
          <p:spPr bwMode="auto">
            <a:xfrm>
              <a:off x="4775200" y="1962150"/>
              <a:ext cx="406400" cy="4064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119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0" name="Freeform 120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5878" y="3303204"/>
            <a:ext cx="396153" cy="396149"/>
            <a:chOff x="3962400" y="1962150"/>
            <a:chExt cx="406400" cy="406400"/>
          </a:xfrm>
          <a:solidFill>
            <a:schemeClr val="bg1"/>
          </a:solidFill>
        </p:grpSpPr>
        <p:sp>
          <p:nvSpPr>
            <p:cNvPr id="22" name="Freeform 121"/>
            <p:cNvSpPr>
              <a:spLocks noEditPoints="1"/>
            </p:cNvSpPr>
            <p:nvPr/>
          </p:nvSpPr>
          <p:spPr bwMode="auto">
            <a:xfrm>
              <a:off x="3962400" y="1962150"/>
              <a:ext cx="406400" cy="40640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44" y="6"/>
                </a:cxn>
                <a:cxn ang="0">
                  <a:pos x="120" y="24"/>
                </a:cxn>
                <a:cxn ang="0">
                  <a:pos x="102" y="48"/>
                </a:cxn>
                <a:cxn ang="0">
                  <a:pos x="96" y="80"/>
                </a:cxn>
                <a:cxn ang="0">
                  <a:pos x="98" y="94"/>
                </a:cxn>
                <a:cxn ang="0">
                  <a:pos x="4" y="206"/>
                </a:cxn>
                <a:cxn ang="0">
                  <a:pos x="2" y="210"/>
                </a:cxn>
                <a:cxn ang="0">
                  <a:pos x="0" y="240"/>
                </a:cxn>
                <a:cxn ang="0">
                  <a:pos x="2" y="246"/>
                </a:cxn>
                <a:cxn ang="0">
                  <a:pos x="10" y="254"/>
                </a:cxn>
                <a:cxn ang="0">
                  <a:pos x="40" y="256"/>
                </a:cxn>
                <a:cxn ang="0">
                  <a:pos x="46" y="254"/>
                </a:cxn>
                <a:cxn ang="0">
                  <a:pos x="62" y="240"/>
                </a:cxn>
                <a:cxn ang="0">
                  <a:pos x="80" y="240"/>
                </a:cxn>
                <a:cxn ang="0">
                  <a:pos x="92" y="236"/>
                </a:cxn>
                <a:cxn ang="0">
                  <a:pos x="96" y="224"/>
                </a:cxn>
                <a:cxn ang="0">
                  <a:pos x="112" y="208"/>
                </a:cxn>
                <a:cxn ang="0">
                  <a:pos x="118" y="206"/>
                </a:cxn>
                <a:cxn ang="0">
                  <a:pos x="126" y="198"/>
                </a:cxn>
                <a:cxn ang="0">
                  <a:pos x="128" y="174"/>
                </a:cxn>
                <a:cxn ang="0">
                  <a:pos x="146" y="154"/>
                </a:cxn>
                <a:cxn ang="0">
                  <a:pos x="176" y="160"/>
                </a:cxn>
                <a:cxn ang="0">
                  <a:pos x="192" y="158"/>
                </a:cxn>
                <a:cxn ang="0">
                  <a:pos x="220" y="146"/>
                </a:cxn>
                <a:cxn ang="0">
                  <a:pos x="242" y="124"/>
                </a:cxn>
                <a:cxn ang="0">
                  <a:pos x="254" y="96"/>
                </a:cxn>
                <a:cxn ang="0">
                  <a:pos x="256" y="80"/>
                </a:cxn>
                <a:cxn ang="0">
                  <a:pos x="250" y="48"/>
                </a:cxn>
                <a:cxn ang="0">
                  <a:pos x="232" y="24"/>
                </a:cxn>
                <a:cxn ang="0">
                  <a:pos x="208" y="6"/>
                </a:cxn>
                <a:cxn ang="0">
                  <a:pos x="176" y="0"/>
                </a:cxn>
                <a:cxn ang="0">
                  <a:pos x="176" y="144"/>
                </a:cxn>
                <a:cxn ang="0">
                  <a:pos x="158" y="142"/>
                </a:cxn>
                <a:cxn ang="0">
                  <a:pos x="140" y="138"/>
                </a:cxn>
                <a:cxn ang="0">
                  <a:pos x="116" y="162"/>
                </a:cxn>
                <a:cxn ang="0">
                  <a:pos x="114" y="168"/>
                </a:cxn>
                <a:cxn ang="0">
                  <a:pos x="112" y="192"/>
                </a:cxn>
                <a:cxn ang="0">
                  <a:pos x="96" y="192"/>
                </a:cxn>
                <a:cxn ang="0">
                  <a:pos x="84" y="196"/>
                </a:cxn>
                <a:cxn ang="0">
                  <a:pos x="80" y="208"/>
                </a:cxn>
                <a:cxn ang="0">
                  <a:pos x="62" y="224"/>
                </a:cxn>
                <a:cxn ang="0">
                  <a:pos x="56" y="226"/>
                </a:cxn>
                <a:cxn ang="0">
                  <a:pos x="38" y="240"/>
                </a:cxn>
                <a:cxn ang="0">
                  <a:pos x="16" y="218"/>
                </a:cxn>
                <a:cxn ang="0">
                  <a:pos x="110" y="124"/>
                </a:cxn>
                <a:cxn ang="0">
                  <a:pos x="122" y="112"/>
                </a:cxn>
                <a:cxn ang="0">
                  <a:pos x="114" y="98"/>
                </a:cxn>
                <a:cxn ang="0">
                  <a:pos x="112" y="80"/>
                </a:cxn>
                <a:cxn ang="0">
                  <a:pos x="114" y="68"/>
                </a:cxn>
                <a:cxn ang="0">
                  <a:pos x="122" y="44"/>
                </a:cxn>
                <a:cxn ang="0">
                  <a:pos x="140" y="26"/>
                </a:cxn>
                <a:cxn ang="0">
                  <a:pos x="164" y="18"/>
                </a:cxn>
                <a:cxn ang="0">
                  <a:pos x="176" y="16"/>
                </a:cxn>
                <a:cxn ang="0">
                  <a:pos x="200" y="22"/>
                </a:cxn>
                <a:cxn ang="0">
                  <a:pos x="222" y="34"/>
                </a:cxn>
                <a:cxn ang="0">
                  <a:pos x="234" y="56"/>
                </a:cxn>
                <a:cxn ang="0">
                  <a:pos x="240" y="80"/>
                </a:cxn>
                <a:cxn ang="0">
                  <a:pos x="238" y="92"/>
                </a:cxn>
                <a:cxn ang="0">
                  <a:pos x="230" y="116"/>
                </a:cxn>
                <a:cxn ang="0">
                  <a:pos x="212" y="134"/>
                </a:cxn>
                <a:cxn ang="0">
                  <a:pos x="188" y="142"/>
                </a:cxn>
              </a:cxnLst>
              <a:rect l="0" t="0" r="r" b="b"/>
              <a:pathLst>
                <a:path w="256" h="256">
                  <a:moveTo>
                    <a:pt x="176" y="0"/>
                  </a:moveTo>
                  <a:lnTo>
                    <a:pt x="176" y="0"/>
                  </a:lnTo>
                  <a:lnTo>
                    <a:pt x="160" y="2"/>
                  </a:lnTo>
                  <a:lnTo>
                    <a:pt x="144" y="6"/>
                  </a:lnTo>
                  <a:lnTo>
                    <a:pt x="132" y="14"/>
                  </a:lnTo>
                  <a:lnTo>
                    <a:pt x="120" y="24"/>
                  </a:lnTo>
                  <a:lnTo>
                    <a:pt x="110" y="36"/>
                  </a:lnTo>
                  <a:lnTo>
                    <a:pt x="102" y="48"/>
                  </a:lnTo>
                  <a:lnTo>
                    <a:pt x="98" y="64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8" y="94"/>
                  </a:lnTo>
                  <a:lnTo>
                    <a:pt x="102" y="110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2" y="210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46"/>
                  </a:lnTo>
                  <a:lnTo>
                    <a:pt x="4" y="252"/>
                  </a:lnTo>
                  <a:lnTo>
                    <a:pt x="10" y="254"/>
                  </a:lnTo>
                  <a:lnTo>
                    <a:pt x="16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6" y="254"/>
                  </a:lnTo>
                  <a:lnTo>
                    <a:pt x="50" y="252"/>
                  </a:lnTo>
                  <a:lnTo>
                    <a:pt x="62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6" y="238"/>
                  </a:lnTo>
                  <a:lnTo>
                    <a:pt x="92" y="236"/>
                  </a:lnTo>
                  <a:lnTo>
                    <a:pt x="94" y="230"/>
                  </a:lnTo>
                  <a:lnTo>
                    <a:pt x="96" y="224"/>
                  </a:lnTo>
                  <a:lnTo>
                    <a:pt x="96" y="208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18" y="206"/>
                  </a:lnTo>
                  <a:lnTo>
                    <a:pt x="124" y="204"/>
                  </a:lnTo>
                  <a:lnTo>
                    <a:pt x="126" y="198"/>
                  </a:lnTo>
                  <a:lnTo>
                    <a:pt x="128" y="192"/>
                  </a:lnTo>
                  <a:lnTo>
                    <a:pt x="128" y="17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62" y="158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92" y="158"/>
                  </a:lnTo>
                  <a:lnTo>
                    <a:pt x="208" y="154"/>
                  </a:lnTo>
                  <a:lnTo>
                    <a:pt x="220" y="146"/>
                  </a:lnTo>
                  <a:lnTo>
                    <a:pt x="232" y="136"/>
                  </a:lnTo>
                  <a:lnTo>
                    <a:pt x="242" y="124"/>
                  </a:lnTo>
                  <a:lnTo>
                    <a:pt x="250" y="112"/>
                  </a:lnTo>
                  <a:lnTo>
                    <a:pt x="254" y="96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4" y="64"/>
                  </a:lnTo>
                  <a:lnTo>
                    <a:pt x="250" y="48"/>
                  </a:lnTo>
                  <a:lnTo>
                    <a:pt x="242" y="36"/>
                  </a:lnTo>
                  <a:lnTo>
                    <a:pt x="232" y="24"/>
                  </a:lnTo>
                  <a:lnTo>
                    <a:pt x="220" y="14"/>
                  </a:lnTo>
                  <a:lnTo>
                    <a:pt x="208" y="6"/>
                  </a:lnTo>
                  <a:lnTo>
                    <a:pt x="192" y="2"/>
                  </a:lnTo>
                  <a:lnTo>
                    <a:pt x="176" y="0"/>
                  </a:lnTo>
                  <a:close/>
                  <a:moveTo>
                    <a:pt x="176" y="144"/>
                  </a:moveTo>
                  <a:lnTo>
                    <a:pt x="176" y="144"/>
                  </a:lnTo>
                  <a:lnTo>
                    <a:pt x="168" y="144"/>
                  </a:lnTo>
                  <a:lnTo>
                    <a:pt x="158" y="142"/>
                  </a:lnTo>
                  <a:lnTo>
                    <a:pt x="144" y="134"/>
                  </a:lnTo>
                  <a:lnTo>
                    <a:pt x="140" y="138"/>
                  </a:lnTo>
                  <a:lnTo>
                    <a:pt x="132" y="146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4" y="168"/>
                  </a:lnTo>
                  <a:lnTo>
                    <a:pt x="112" y="174"/>
                  </a:lnTo>
                  <a:lnTo>
                    <a:pt x="112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0" y="194"/>
                  </a:lnTo>
                  <a:lnTo>
                    <a:pt x="84" y="196"/>
                  </a:lnTo>
                  <a:lnTo>
                    <a:pt x="82" y="202"/>
                  </a:lnTo>
                  <a:lnTo>
                    <a:pt x="80" y="208"/>
                  </a:lnTo>
                  <a:lnTo>
                    <a:pt x="80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56" y="226"/>
                  </a:lnTo>
                  <a:lnTo>
                    <a:pt x="50" y="228"/>
                  </a:lnTo>
                  <a:lnTo>
                    <a:pt x="38" y="240"/>
                  </a:lnTo>
                  <a:lnTo>
                    <a:pt x="16" y="240"/>
                  </a:lnTo>
                  <a:lnTo>
                    <a:pt x="16" y="218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22" y="112"/>
                  </a:lnTo>
                  <a:lnTo>
                    <a:pt x="122" y="112"/>
                  </a:lnTo>
                  <a:lnTo>
                    <a:pt x="114" y="98"/>
                  </a:lnTo>
                  <a:lnTo>
                    <a:pt x="112" y="8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4" y="68"/>
                  </a:lnTo>
                  <a:lnTo>
                    <a:pt x="118" y="56"/>
                  </a:lnTo>
                  <a:lnTo>
                    <a:pt x="122" y="44"/>
                  </a:lnTo>
                  <a:lnTo>
                    <a:pt x="130" y="34"/>
                  </a:lnTo>
                  <a:lnTo>
                    <a:pt x="140" y="26"/>
                  </a:lnTo>
                  <a:lnTo>
                    <a:pt x="152" y="22"/>
                  </a:lnTo>
                  <a:lnTo>
                    <a:pt x="164" y="18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88" y="18"/>
                  </a:lnTo>
                  <a:lnTo>
                    <a:pt x="200" y="22"/>
                  </a:lnTo>
                  <a:lnTo>
                    <a:pt x="212" y="26"/>
                  </a:lnTo>
                  <a:lnTo>
                    <a:pt x="222" y="34"/>
                  </a:lnTo>
                  <a:lnTo>
                    <a:pt x="230" y="44"/>
                  </a:lnTo>
                  <a:lnTo>
                    <a:pt x="234" y="56"/>
                  </a:lnTo>
                  <a:lnTo>
                    <a:pt x="238" y="68"/>
                  </a:lnTo>
                  <a:lnTo>
                    <a:pt x="240" y="80"/>
                  </a:lnTo>
                  <a:lnTo>
                    <a:pt x="240" y="80"/>
                  </a:lnTo>
                  <a:lnTo>
                    <a:pt x="238" y="92"/>
                  </a:lnTo>
                  <a:lnTo>
                    <a:pt x="234" y="104"/>
                  </a:lnTo>
                  <a:lnTo>
                    <a:pt x="230" y="116"/>
                  </a:lnTo>
                  <a:lnTo>
                    <a:pt x="222" y="126"/>
                  </a:lnTo>
                  <a:lnTo>
                    <a:pt x="212" y="134"/>
                  </a:lnTo>
                  <a:lnTo>
                    <a:pt x="200" y="138"/>
                  </a:lnTo>
                  <a:lnTo>
                    <a:pt x="188" y="142"/>
                  </a:lnTo>
                  <a:lnTo>
                    <a:pt x="17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124"/>
            <p:cNvSpPr>
              <a:spLocks noEditPoints="1"/>
            </p:cNvSpPr>
            <p:nvPr/>
          </p:nvSpPr>
          <p:spPr bwMode="auto">
            <a:xfrm>
              <a:off x="4216400" y="2012950"/>
              <a:ext cx="101600" cy="101600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2" y="34"/>
                </a:cxn>
                <a:cxn ang="0">
                  <a:pos x="48" y="1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4"/>
                </a:cxn>
                <a:cxn ang="0">
                  <a:pos x="10" y="10"/>
                </a:cxn>
                <a:cxn ang="0">
                  <a:pos x="4" y="1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16" y="48"/>
                </a:cxn>
                <a:cxn ang="0">
                  <a:pos x="34" y="62"/>
                </a:cxn>
                <a:cxn ang="0">
                  <a:pos x="34" y="62"/>
                </a:cxn>
                <a:cxn ang="0">
                  <a:pos x="3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8" y="60"/>
                </a:cxn>
                <a:cxn ang="0">
                  <a:pos x="54" y="56"/>
                </a:cxn>
                <a:cxn ang="0">
                  <a:pos x="60" y="48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64" y="38"/>
                </a:cxn>
                <a:cxn ang="0">
                  <a:pos x="64" y="38"/>
                </a:cxn>
                <a:cxn ang="0">
                  <a:pos x="62" y="34"/>
                </a:cxn>
                <a:cxn ang="0">
                  <a:pos x="38" y="56"/>
                </a:cxn>
                <a:cxn ang="0">
                  <a:pos x="38" y="56"/>
                </a:cxn>
                <a:cxn ang="0">
                  <a:pos x="22" y="42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10" y="20"/>
                </a:cxn>
                <a:cxn ang="0">
                  <a:pos x="14" y="14"/>
                </a:cxn>
                <a:cxn ang="0">
                  <a:pos x="20" y="10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42" y="22"/>
                </a:cxn>
                <a:cxn ang="0">
                  <a:pos x="56" y="38"/>
                </a:cxn>
                <a:cxn ang="0">
                  <a:pos x="56" y="38"/>
                </a:cxn>
                <a:cxn ang="0">
                  <a:pos x="54" y="44"/>
                </a:cxn>
                <a:cxn ang="0">
                  <a:pos x="50" y="50"/>
                </a:cxn>
                <a:cxn ang="0">
                  <a:pos x="44" y="54"/>
                </a:cxn>
                <a:cxn ang="0">
                  <a:pos x="38" y="56"/>
                </a:cxn>
              </a:cxnLst>
              <a:rect l="0" t="0" r="r" b="b"/>
              <a:pathLst>
                <a:path w="64" h="64">
                  <a:moveTo>
                    <a:pt x="62" y="34"/>
                  </a:moveTo>
                  <a:lnTo>
                    <a:pt x="62" y="34"/>
                  </a:lnTo>
                  <a:lnTo>
                    <a:pt x="48" y="1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0" y="10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6" y="48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8" y="60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2" y="34"/>
                  </a:lnTo>
                  <a:close/>
                  <a:moveTo>
                    <a:pt x="38" y="56"/>
                  </a:moveTo>
                  <a:lnTo>
                    <a:pt x="38" y="56"/>
                  </a:lnTo>
                  <a:lnTo>
                    <a:pt x="22" y="4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0"/>
                  </a:lnTo>
                  <a:lnTo>
                    <a:pt x="14" y="14"/>
                  </a:lnTo>
                  <a:lnTo>
                    <a:pt x="2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42" y="22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4" y="44"/>
                  </a:lnTo>
                  <a:lnTo>
                    <a:pt x="50" y="50"/>
                  </a:lnTo>
                  <a:lnTo>
                    <a:pt x="44" y="54"/>
                  </a:lnTo>
                  <a:lnTo>
                    <a:pt x="38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857147" y="4030604"/>
            <a:ext cx="884188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58100" y="3011247"/>
            <a:ext cx="663573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35880" y="4691406"/>
            <a:ext cx="1585794" cy="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16068" y="3020866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06640" y="2222711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4204" y="3020967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09095" y="3832174"/>
            <a:ext cx="171252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8423386" y="2834293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TextBox 61"/>
          <p:cNvSpPr txBox="1"/>
          <p:nvPr/>
        </p:nvSpPr>
        <p:spPr>
          <a:xfrm>
            <a:off x="8495614" y="3159004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1412386" y="2235220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70"/>
          <p:cNvSpPr txBox="1"/>
          <p:nvPr/>
        </p:nvSpPr>
        <p:spPr>
          <a:xfrm>
            <a:off x="1005968" y="255993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8423386" y="448969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61"/>
          <p:cNvSpPr txBox="1"/>
          <p:nvPr/>
        </p:nvSpPr>
        <p:spPr>
          <a:xfrm>
            <a:off x="8495614" y="4814406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1394690" y="3793921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TextBox 70"/>
          <p:cNvSpPr txBox="1"/>
          <p:nvPr/>
        </p:nvSpPr>
        <p:spPr>
          <a:xfrm>
            <a:off x="988272" y="4118631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出自【趣你的PPT】(微信:qunideppt)：最优质的PPT资源库"/>
          <p:cNvSpPr txBox="1"/>
          <p:nvPr/>
        </p:nvSpPr>
        <p:spPr>
          <a:xfrm>
            <a:off x="8356894" y="4903367"/>
            <a:ext cx="1750455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出自【趣你的PPT】(微信:qunideppt)：最优质的PPT资源库"/>
          <p:cNvCxnSpPr>
            <a:endCxn id="2" idx="0"/>
          </p:cNvCxnSpPr>
          <p:nvPr/>
        </p:nvCxnSpPr>
        <p:spPr>
          <a:xfrm>
            <a:off x="6096000" y="3614058"/>
            <a:ext cx="0" cy="598713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0" name="出自【趣你的PPT】(微信:qunideppt)：最优质的PPT资源库"/>
          <p:cNvCxnSpPr/>
          <p:nvPr/>
        </p:nvCxnSpPr>
        <p:spPr>
          <a:xfrm>
            <a:off x="6509657" y="4855029"/>
            <a:ext cx="480954" cy="315686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3" name="出自【趣你的PPT】(微信:qunideppt)：最优质的PPT资源库"/>
          <p:cNvCxnSpPr/>
          <p:nvPr/>
        </p:nvCxnSpPr>
        <p:spPr>
          <a:xfrm flipH="1">
            <a:off x="5263988" y="4855029"/>
            <a:ext cx="385698" cy="345862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" name="出自【趣你的PPT】(微信:qunideppt)：最优质的PPT资源库"/>
          <p:cNvSpPr/>
          <p:nvPr/>
        </p:nvSpPr>
        <p:spPr>
          <a:xfrm>
            <a:off x="5617028" y="4212771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dirty="0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>
            <a:off x="5608697" y="2704872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/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>
            <a:off x="5804036" y="2845784"/>
            <a:ext cx="567265" cy="567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>
            <a:off x="4365113" y="4924081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/>
          </a:p>
        </p:txBody>
      </p:sp>
      <p:grpSp>
        <p:nvGrpSpPr>
          <p:cNvPr id="19" name="Group 217出自【趣你的PPT】(微信:qunideppt)：最优质的PPT资源库"/>
          <p:cNvGrpSpPr/>
          <p:nvPr/>
        </p:nvGrpSpPr>
        <p:grpSpPr>
          <a:xfrm>
            <a:off x="4614520" y="5173488"/>
            <a:ext cx="459129" cy="459129"/>
            <a:chOff x="846137" y="3833813"/>
            <a:chExt cx="412750" cy="412750"/>
          </a:xfrm>
          <a:solidFill>
            <a:schemeClr val="bg1"/>
          </a:solidFill>
        </p:grpSpPr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46137" y="3833813"/>
              <a:ext cx="412750" cy="412750"/>
            </a:xfrm>
            <a:custGeom>
              <a:avLst/>
              <a:gdLst>
                <a:gd name="T0" fmla="*/ 476 w 548"/>
                <a:gd name="T1" fmla="*/ 72 h 548"/>
                <a:gd name="T2" fmla="*/ 216 w 548"/>
                <a:gd name="T3" fmla="*/ 72 h 548"/>
                <a:gd name="T4" fmla="*/ 190 w 548"/>
                <a:gd name="T5" fmla="*/ 300 h 548"/>
                <a:gd name="T6" fmla="*/ 14 w 548"/>
                <a:gd name="T7" fmla="*/ 477 h 548"/>
                <a:gd name="T8" fmla="*/ 14 w 548"/>
                <a:gd name="T9" fmla="*/ 525 h 548"/>
                <a:gd name="T10" fmla="*/ 23 w 548"/>
                <a:gd name="T11" fmla="*/ 534 h 548"/>
                <a:gd name="T12" fmla="*/ 71 w 548"/>
                <a:gd name="T13" fmla="*/ 534 h 548"/>
                <a:gd name="T14" fmla="*/ 248 w 548"/>
                <a:gd name="T15" fmla="*/ 358 h 548"/>
                <a:gd name="T16" fmla="*/ 476 w 548"/>
                <a:gd name="T17" fmla="*/ 332 h 548"/>
                <a:gd name="T18" fmla="*/ 476 w 548"/>
                <a:gd name="T19" fmla="*/ 72 h 548"/>
                <a:gd name="T20" fmla="*/ 440 w 548"/>
                <a:gd name="T21" fmla="*/ 296 h 548"/>
                <a:gd name="T22" fmla="*/ 252 w 548"/>
                <a:gd name="T23" fmla="*/ 296 h 548"/>
                <a:gd name="T24" fmla="*/ 252 w 548"/>
                <a:gd name="T25" fmla="*/ 108 h 548"/>
                <a:gd name="T26" fmla="*/ 440 w 548"/>
                <a:gd name="T27" fmla="*/ 108 h 548"/>
                <a:gd name="T28" fmla="*/ 440 w 548"/>
                <a:gd name="T29" fmla="*/ 2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548">
                  <a:moveTo>
                    <a:pt x="476" y="72"/>
                  </a:moveTo>
                  <a:cubicBezTo>
                    <a:pt x="404" y="0"/>
                    <a:pt x="288" y="0"/>
                    <a:pt x="216" y="72"/>
                  </a:cubicBezTo>
                  <a:cubicBezTo>
                    <a:pt x="154" y="134"/>
                    <a:pt x="145" y="229"/>
                    <a:pt x="190" y="300"/>
                  </a:cubicBezTo>
                  <a:cubicBezTo>
                    <a:pt x="14" y="477"/>
                    <a:pt x="14" y="477"/>
                    <a:pt x="14" y="477"/>
                  </a:cubicBezTo>
                  <a:cubicBezTo>
                    <a:pt x="0" y="490"/>
                    <a:pt x="0" y="512"/>
                    <a:pt x="14" y="525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36" y="548"/>
                    <a:pt x="58" y="548"/>
                    <a:pt x="71" y="534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319" y="403"/>
                    <a:pt x="414" y="394"/>
                    <a:pt x="476" y="332"/>
                  </a:cubicBezTo>
                  <a:cubicBezTo>
                    <a:pt x="548" y="260"/>
                    <a:pt x="548" y="144"/>
                    <a:pt x="476" y="72"/>
                  </a:cubicBezTo>
                  <a:close/>
                  <a:moveTo>
                    <a:pt x="440" y="296"/>
                  </a:moveTo>
                  <a:cubicBezTo>
                    <a:pt x="388" y="348"/>
                    <a:pt x="304" y="348"/>
                    <a:pt x="252" y="296"/>
                  </a:cubicBezTo>
                  <a:cubicBezTo>
                    <a:pt x="200" y="244"/>
                    <a:pt x="200" y="160"/>
                    <a:pt x="252" y="108"/>
                  </a:cubicBezTo>
                  <a:cubicBezTo>
                    <a:pt x="304" y="56"/>
                    <a:pt x="388" y="56"/>
                    <a:pt x="440" y="108"/>
                  </a:cubicBezTo>
                  <a:cubicBezTo>
                    <a:pt x="492" y="160"/>
                    <a:pt x="492" y="244"/>
                    <a:pt x="440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1008062" y="3944938"/>
              <a:ext cx="196850" cy="23813"/>
            </a:xfrm>
            <a:custGeom>
              <a:avLst/>
              <a:gdLst>
                <a:gd name="T0" fmla="*/ 9 w 262"/>
                <a:gd name="T1" fmla="*/ 0 h 31"/>
                <a:gd name="T2" fmla="*/ 0 w 262"/>
                <a:gd name="T3" fmla="*/ 31 h 31"/>
                <a:gd name="T4" fmla="*/ 262 w 262"/>
                <a:gd name="T5" fmla="*/ 31 h 31"/>
                <a:gd name="T6" fmla="*/ 253 w 262"/>
                <a:gd name="T7" fmla="*/ 0 h 31"/>
                <a:gd name="T8" fmla="*/ 9 w 26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1">
                  <a:moveTo>
                    <a:pt x="9" y="0"/>
                  </a:moveTo>
                  <a:cubicBezTo>
                    <a:pt x="5" y="10"/>
                    <a:pt x="2" y="20"/>
                    <a:pt x="0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20"/>
                    <a:pt x="257" y="10"/>
                    <a:pt x="253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1006475" y="3990975"/>
              <a:ext cx="200025" cy="23813"/>
            </a:xfrm>
            <a:custGeom>
              <a:avLst/>
              <a:gdLst>
                <a:gd name="T0" fmla="*/ 0 w 266"/>
                <a:gd name="T1" fmla="*/ 1 h 31"/>
                <a:gd name="T2" fmla="*/ 5 w 266"/>
                <a:gd name="T3" fmla="*/ 31 h 31"/>
                <a:gd name="T4" fmla="*/ 261 w 266"/>
                <a:gd name="T5" fmla="*/ 31 h 31"/>
                <a:gd name="T6" fmla="*/ 266 w 266"/>
                <a:gd name="T7" fmla="*/ 0 h 31"/>
                <a:gd name="T8" fmla="*/ 0 w 26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">
                  <a:moveTo>
                    <a:pt x="0" y="1"/>
                  </a:moveTo>
                  <a:cubicBezTo>
                    <a:pt x="1" y="11"/>
                    <a:pt x="2" y="21"/>
                    <a:pt x="5" y="31"/>
                  </a:cubicBezTo>
                  <a:cubicBezTo>
                    <a:pt x="261" y="31"/>
                    <a:pt x="261" y="31"/>
                    <a:pt x="261" y="31"/>
                  </a:cubicBezTo>
                  <a:cubicBezTo>
                    <a:pt x="264" y="21"/>
                    <a:pt x="265" y="11"/>
                    <a:pt x="266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883499" y="4460308"/>
            <a:ext cx="462870" cy="462870"/>
          </a:xfrm>
          <a:custGeom>
            <a:avLst/>
            <a:gdLst>
              <a:gd name="T0" fmla="*/ 106 w 360"/>
              <a:gd name="T1" fmla="*/ 259 h 360"/>
              <a:gd name="T2" fmla="*/ 342 w 360"/>
              <a:gd name="T3" fmla="*/ 259 h 360"/>
              <a:gd name="T4" fmla="*/ 197 w 360"/>
              <a:gd name="T5" fmla="*/ 360 h 360"/>
              <a:gd name="T6" fmla="*/ 164 w 360"/>
              <a:gd name="T7" fmla="*/ 360 h 360"/>
              <a:gd name="T8" fmla="*/ 106 w 360"/>
              <a:gd name="T9" fmla="*/ 345 h 360"/>
              <a:gd name="T10" fmla="*/ 106 w 360"/>
              <a:gd name="T11" fmla="*/ 259 h 360"/>
              <a:gd name="T12" fmla="*/ 254 w 360"/>
              <a:gd name="T13" fmla="*/ 16 h 360"/>
              <a:gd name="T14" fmla="*/ 180 w 360"/>
              <a:gd name="T15" fmla="*/ 0 h 360"/>
              <a:gd name="T16" fmla="*/ 117 w 360"/>
              <a:gd name="T17" fmla="*/ 12 h 360"/>
              <a:gd name="T18" fmla="*/ 254 w 360"/>
              <a:gd name="T19" fmla="*/ 136 h 360"/>
              <a:gd name="T20" fmla="*/ 254 w 360"/>
              <a:gd name="T21" fmla="*/ 16 h 360"/>
              <a:gd name="T22" fmla="*/ 98 w 360"/>
              <a:gd name="T23" fmla="*/ 20 h 360"/>
              <a:gd name="T24" fmla="*/ 0 w 360"/>
              <a:gd name="T25" fmla="*/ 180 h 360"/>
              <a:gd name="T26" fmla="*/ 7 w 360"/>
              <a:gd name="T27" fmla="*/ 227 h 360"/>
              <a:gd name="T28" fmla="*/ 166 w 360"/>
              <a:gd name="T29" fmla="*/ 82 h 360"/>
              <a:gd name="T30" fmla="*/ 98 w 360"/>
              <a:gd name="T31" fmla="*/ 20 h 360"/>
              <a:gd name="T32" fmla="*/ 87 w 360"/>
              <a:gd name="T33" fmla="*/ 334 h 360"/>
              <a:gd name="T34" fmla="*/ 87 w 360"/>
              <a:gd name="T35" fmla="*/ 179 h 360"/>
              <a:gd name="T36" fmla="*/ 13 w 360"/>
              <a:gd name="T37" fmla="*/ 247 h 360"/>
              <a:gd name="T38" fmla="*/ 87 w 360"/>
              <a:gd name="T39" fmla="*/ 334 h 360"/>
              <a:gd name="T40" fmla="*/ 273 w 360"/>
              <a:gd name="T41" fmla="*/ 27 h 360"/>
              <a:gd name="T42" fmla="*/ 273 w 360"/>
              <a:gd name="T43" fmla="*/ 240 h 360"/>
              <a:gd name="T44" fmla="*/ 350 w 360"/>
              <a:gd name="T45" fmla="*/ 240 h 360"/>
              <a:gd name="T46" fmla="*/ 360 w 360"/>
              <a:gd name="T47" fmla="*/ 180 h 360"/>
              <a:gd name="T48" fmla="*/ 273 w 360"/>
              <a:gd name="T49" fmla="*/ 2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106" y="259"/>
                </a:moveTo>
                <a:cubicBezTo>
                  <a:pt x="110" y="259"/>
                  <a:pt x="335" y="259"/>
                  <a:pt x="342" y="259"/>
                </a:cubicBezTo>
                <a:cubicBezTo>
                  <a:pt x="314" y="316"/>
                  <a:pt x="259" y="354"/>
                  <a:pt x="197" y="360"/>
                </a:cubicBezTo>
                <a:cubicBezTo>
                  <a:pt x="164" y="360"/>
                  <a:pt x="164" y="360"/>
                  <a:pt x="164" y="360"/>
                </a:cubicBezTo>
                <a:cubicBezTo>
                  <a:pt x="144" y="358"/>
                  <a:pt x="125" y="353"/>
                  <a:pt x="106" y="345"/>
                </a:cubicBezTo>
                <a:cubicBezTo>
                  <a:pt x="106" y="342"/>
                  <a:pt x="106" y="263"/>
                  <a:pt x="106" y="259"/>
                </a:cubicBezTo>
                <a:close/>
                <a:moveTo>
                  <a:pt x="254" y="16"/>
                </a:moveTo>
                <a:cubicBezTo>
                  <a:pt x="231" y="5"/>
                  <a:pt x="206" y="0"/>
                  <a:pt x="180" y="0"/>
                </a:cubicBezTo>
                <a:cubicBezTo>
                  <a:pt x="159" y="0"/>
                  <a:pt x="138" y="4"/>
                  <a:pt x="117" y="12"/>
                </a:cubicBezTo>
                <a:cubicBezTo>
                  <a:pt x="122" y="16"/>
                  <a:pt x="248" y="131"/>
                  <a:pt x="254" y="136"/>
                </a:cubicBezTo>
                <a:cubicBezTo>
                  <a:pt x="254" y="128"/>
                  <a:pt x="254" y="19"/>
                  <a:pt x="254" y="16"/>
                </a:cubicBezTo>
                <a:close/>
                <a:moveTo>
                  <a:pt x="98" y="20"/>
                </a:moveTo>
                <a:cubicBezTo>
                  <a:pt x="38" y="51"/>
                  <a:pt x="0" y="112"/>
                  <a:pt x="0" y="180"/>
                </a:cubicBezTo>
                <a:cubicBezTo>
                  <a:pt x="0" y="196"/>
                  <a:pt x="2" y="212"/>
                  <a:pt x="7" y="227"/>
                </a:cubicBezTo>
                <a:cubicBezTo>
                  <a:pt x="12" y="223"/>
                  <a:pt x="163" y="85"/>
                  <a:pt x="166" y="82"/>
                </a:cubicBezTo>
                <a:cubicBezTo>
                  <a:pt x="163" y="79"/>
                  <a:pt x="100" y="22"/>
                  <a:pt x="98" y="20"/>
                </a:cubicBezTo>
                <a:close/>
                <a:moveTo>
                  <a:pt x="87" y="334"/>
                </a:moveTo>
                <a:cubicBezTo>
                  <a:pt x="87" y="327"/>
                  <a:pt x="87" y="188"/>
                  <a:pt x="87" y="179"/>
                </a:cubicBezTo>
                <a:cubicBezTo>
                  <a:pt x="81" y="185"/>
                  <a:pt x="15" y="245"/>
                  <a:pt x="13" y="247"/>
                </a:cubicBezTo>
                <a:cubicBezTo>
                  <a:pt x="28" y="283"/>
                  <a:pt x="54" y="314"/>
                  <a:pt x="87" y="334"/>
                </a:cubicBezTo>
                <a:close/>
                <a:moveTo>
                  <a:pt x="273" y="27"/>
                </a:moveTo>
                <a:cubicBezTo>
                  <a:pt x="273" y="34"/>
                  <a:pt x="273" y="236"/>
                  <a:pt x="273" y="240"/>
                </a:cubicBezTo>
                <a:cubicBezTo>
                  <a:pt x="277" y="240"/>
                  <a:pt x="347" y="240"/>
                  <a:pt x="350" y="240"/>
                </a:cubicBezTo>
                <a:cubicBezTo>
                  <a:pt x="357" y="221"/>
                  <a:pt x="360" y="201"/>
                  <a:pt x="360" y="180"/>
                </a:cubicBezTo>
                <a:cubicBezTo>
                  <a:pt x="360" y="118"/>
                  <a:pt x="327" y="59"/>
                  <a:pt x="27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等线" panose="02010600030101010101"/>
              <a:ea typeface="+mn-ea"/>
              <a:cs typeface="+mn-cs"/>
            </a:endParaRPr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>
            <a:off x="6955971" y="4906585"/>
            <a:ext cx="957944" cy="95794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/>
          </a:p>
        </p:txBody>
      </p:sp>
      <p:grpSp>
        <p:nvGrpSpPr>
          <p:cNvPr id="24" name="Group 74出自【趣你的PPT】(微信:qunideppt)：最优质的PPT资源库"/>
          <p:cNvGrpSpPr/>
          <p:nvPr/>
        </p:nvGrpSpPr>
        <p:grpSpPr>
          <a:xfrm>
            <a:off x="7141344" y="5091957"/>
            <a:ext cx="587198" cy="587198"/>
            <a:chOff x="5978526" y="4030663"/>
            <a:chExt cx="239713" cy="239713"/>
          </a:xfrm>
          <a:solidFill>
            <a:schemeClr val="bg1"/>
          </a:solidFill>
        </p:grpSpPr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6015038" y="4056063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5978526" y="4135438"/>
              <a:ext cx="28575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6188076" y="4149725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6165851" y="4067175"/>
              <a:ext cx="25400" cy="26988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6097588" y="4030663"/>
              <a:ext cx="15875" cy="2857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3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037263" y="4089400"/>
              <a:ext cx="120650" cy="136525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6067426" y="4240213"/>
              <a:ext cx="60325" cy="30163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4801796" y="2113940"/>
            <a:ext cx="2409545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5266048" y="1686921"/>
            <a:ext cx="1697772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1797516" y="5330386"/>
            <a:ext cx="2409545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2100905" y="4903367"/>
            <a:ext cx="1750455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8116126" y="5282048"/>
            <a:ext cx="2409545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 bwMode="auto">
          <a:xfrm>
            <a:off x="4471103" y="3570084"/>
            <a:ext cx="1575602" cy="1610213"/>
          </a:xfrm>
          <a:custGeom>
            <a:avLst/>
            <a:gdLst>
              <a:gd name="T0" fmla="*/ 83 w 138"/>
              <a:gd name="T1" fmla="*/ 0 h 141"/>
              <a:gd name="T2" fmla="*/ 60 w 138"/>
              <a:gd name="T3" fmla="*/ 0 h 141"/>
              <a:gd name="T4" fmla="*/ 0 w 138"/>
              <a:gd name="T5" fmla="*/ 61 h 141"/>
              <a:gd name="T6" fmla="*/ 80 w 138"/>
              <a:gd name="T7" fmla="*/ 141 h 141"/>
              <a:gd name="T8" fmla="*/ 138 w 138"/>
              <a:gd name="T9" fmla="*/ 83 h 141"/>
              <a:gd name="T10" fmla="*/ 138 w 138"/>
              <a:gd name="T11" fmla="*/ 56 h 141"/>
              <a:gd name="T12" fmla="*/ 83 w 138"/>
              <a:gd name="T1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83" y="0"/>
                </a:moveTo>
                <a:cubicBezTo>
                  <a:pt x="60" y="0"/>
                  <a:pt x="60" y="0"/>
                  <a:pt x="6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08" y="54"/>
                  <a:pt x="85" y="30"/>
                  <a:pt x="83" y="0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4448530" y="1890648"/>
            <a:ext cx="1620748" cy="1575602"/>
          </a:xfrm>
          <a:custGeom>
            <a:avLst/>
            <a:gdLst>
              <a:gd name="T0" fmla="*/ 142 w 142"/>
              <a:gd name="T1" fmla="*/ 83 h 138"/>
              <a:gd name="T2" fmla="*/ 142 w 142"/>
              <a:gd name="T3" fmla="*/ 61 h 138"/>
              <a:gd name="T4" fmla="*/ 81 w 142"/>
              <a:gd name="T5" fmla="*/ 0 h 138"/>
              <a:gd name="T6" fmla="*/ 0 w 142"/>
              <a:gd name="T7" fmla="*/ 81 h 138"/>
              <a:gd name="T8" fmla="*/ 58 w 142"/>
              <a:gd name="T9" fmla="*/ 138 h 138"/>
              <a:gd name="T10" fmla="*/ 86 w 142"/>
              <a:gd name="T11" fmla="*/ 138 h 138"/>
              <a:gd name="T12" fmla="*/ 142 w 142"/>
              <a:gd name="T13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8">
                <a:moveTo>
                  <a:pt x="142" y="83"/>
                </a:moveTo>
                <a:cubicBezTo>
                  <a:pt x="142" y="61"/>
                  <a:pt x="142" y="61"/>
                  <a:pt x="142" y="61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8" y="109"/>
                  <a:pt x="112" y="85"/>
                  <a:pt x="142" y="83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6161075" y="1878608"/>
            <a:ext cx="1574096" cy="1610213"/>
          </a:xfrm>
          <a:custGeom>
            <a:avLst/>
            <a:gdLst>
              <a:gd name="T0" fmla="*/ 55 w 138"/>
              <a:gd name="T1" fmla="*/ 141 h 141"/>
              <a:gd name="T2" fmla="*/ 78 w 138"/>
              <a:gd name="T3" fmla="*/ 141 h 141"/>
              <a:gd name="T4" fmla="*/ 138 w 138"/>
              <a:gd name="T5" fmla="*/ 80 h 141"/>
              <a:gd name="T6" fmla="*/ 58 w 138"/>
              <a:gd name="T7" fmla="*/ 0 h 141"/>
              <a:gd name="T8" fmla="*/ 0 w 138"/>
              <a:gd name="T9" fmla="*/ 57 h 141"/>
              <a:gd name="T10" fmla="*/ 0 w 138"/>
              <a:gd name="T11" fmla="*/ 85 h 141"/>
              <a:gd name="T12" fmla="*/ 55 w 138"/>
              <a:gd name="T13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55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85"/>
                  <a:pt x="0" y="85"/>
                  <a:pt x="0" y="85"/>
                </a:cubicBezTo>
                <a:cubicBezTo>
                  <a:pt x="30" y="87"/>
                  <a:pt x="53" y="111"/>
                  <a:pt x="55" y="141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6136997" y="3580618"/>
            <a:ext cx="1622253" cy="1587640"/>
          </a:xfrm>
          <a:custGeom>
            <a:avLst/>
            <a:gdLst>
              <a:gd name="T0" fmla="*/ 0 w 142"/>
              <a:gd name="T1" fmla="*/ 56 h 139"/>
              <a:gd name="T2" fmla="*/ 0 w 142"/>
              <a:gd name="T3" fmla="*/ 78 h 139"/>
              <a:gd name="T4" fmla="*/ 61 w 142"/>
              <a:gd name="T5" fmla="*/ 139 h 139"/>
              <a:gd name="T6" fmla="*/ 142 w 142"/>
              <a:gd name="T7" fmla="*/ 58 h 139"/>
              <a:gd name="T8" fmla="*/ 84 w 142"/>
              <a:gd name="T9" fmla="*/ 0 h 139"/>
              <a:gd name="T10" fmla="*/ 56 w 142"/>
              <a:gd name="T11" fmla="*/ 0 h 139"/>
              <a:gd name="T12" fmla="*/ 0 w 142"/>
              <a:gd name="T13" fmla="*/ 5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9">
                <a:moveTo>
                  <a:pt x="0" y="56"/>
                </a:moveTo>
                <a:cubicBezTo>
                  <a:pt x="0" y="78"/>
                  <a:pt x="0" y="78"/>
                  <a:pt x="0" y="7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84" y="0"/>
                  <a:pt x="84" y="0"/>
                  <a:pt x="8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4" y="30"/>
                  <a:pt x="30" y="54"/>
                  <a:pt x="0" y="56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4912493" y="2671222"/>
            <a:ext cx="755335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Political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 txBox="1"/>
          <p:nvPr/>
        </p:nvSpPr>
        <p:spPr>
          <a:xfrm>
            <a:off x="6416408" y="2694336"/>
            <a:ext cx="894797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Economic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 txBox="1"/>
          <p:nvPr/>
        </p:nvSpPr>
        <p:spPr>
          <a:xfrm>
            <a:off x="4983825" y="4375940"/>
            <a:ext cx="612668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Social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 txBox="1"/>
          <p:nvPr/>
        </p:nvSpPr>
        <p:spPr>
          <a:xfrm>
            <a:off x="6263322" y="4399054"/>
            <a:ext cx="1200970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Technological</a:t>
            </a:r>
            <a:endParaRPr lang="id-ID" sz="11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46309" y="2391835"/>
            <a:ext cx="287704" cy="279388"/>
          </a:xfrm>
          <a:custGeom>
            <a:avLst/>
            <a:gdLst>
              <a:gd name="T0" fmla="*/ 1 w 73"/>
              <a:gd name="T1" fmla="*/ 19 h 68"/>
              <a:gd name="T2" fmla="*/ 37 w 73"/>
              <a:gd name="T3" fmla="*/ 1 h 68"/>
              <a:gd name="T4" fmla="*/ 72 w 73"/>
              <a:gd name="T5" fmla="*/ 21 h 68"/>
              <a:gd name="T6" fmla="*/ 36 w 73"/>
              <a:gd name="T7" fmla="*/ 4 h 68"/>
              <a:gd name="T8" fmla="*/ 1 w 73"/>
              <a:gd name="T9" fmla="*/ 22 h 68"/>
              <a:gd name="T10" fmla="*/ 37 w 73"/>
              <a:gd name="T11" fmla="*/ 6 h 68"/>
              <a:gd name="T12" fmla="*/ 66 w 73"/>
              <a:gd name="T13" fmla="*/ 22 h 68"/>
              <a:gd name="T14" fmla="*/ 8 w 73"/>
              <a:gd name="T15" fmla="*/ 22 h 68"/>
              <a:gd name="T16" fmla="*/ 7 w 73"/>
              <a:gd name="T17" fmla="*/ 21 h 68"/>
              <a:gd name="T18" fmla="*/ 37 w 73"/>
              <a:gd name="T19" fmla="*/ 6 h 68"/>
              <a:gd name="T20" fmla="*/ 36 w 73"/>
              <a:gd name="T21" fmla="*/ 8 h 68"/>
              <a:gd name="T22" fmla="*/ 60 w 73"/>
              <a:gd name="T23" fmla="*/ 20 h 68"/>
              <a:gd name="T24" fmla="*/ 73 w 73"/>
              <a:gd name="T25" fmla="*/ 67 h 68"/>
              <a:gd name="T26" fmla="*/ 1 w 73"/>
              <a:gd name="T27" fmla="*/ 68 h 68"/>
              <a:gd name="T28" fmla="*/ 0 w 73"/>
              <a:gd name="T29" fmla="*/ 61 h 68"/>
              <a:gd name="T30" fmla="*/ 4 w 73"/>
              <a:gd name="T31" fmla="*/ 59 h 68"/>
              <a:gd name="T32" fmla="*/ 6 w 73"/>
              <a:gd name="T33" fmla="*/ 56 h 68"/>
              <a:gd name="T34" fmla="*/ 12 w 73"/>
              <a:gd name="T35" fmla="*/ 26 h 68"/>
              <a:gd name="T36" fmla="*/ 7 w 73"/>
              <a:gd name="T37" fmla="*/ 25 h 68"/>
              <a:gd name="T38" fmla="*/ 13 w 73"/>
              <a:gd name="T39" fmla="*/ 24 h 68"/>
              <a:gd name="T40" fmla="*/ 27 w 73"/>
              <a:gd name="T41" fmla="*/ 24 h 68"/>
              <a:gd name="T42" fmla="*/ 41 w 73"/>
              <a:gd name="T43" fmla="*/ 24 h 68"/>
              <a:gd name="T44" fmla="*/ 56 w 73"/>
              <a:gd name="T45" fmla="*/ 24 h 68"/>
              <a:gd name="T46" fmla="*/ 65 w 73"/>
              <a:gd name="T47" fmla="*/ 24 h 68"/>
              <a:gd name="T48" fmla="*/ 65 w 73"/>
              <a:gd name="T49" fmla="*/ 26 h 68"/>
              <a:gd name="T50" fmla="*/ 62 w 73"/>
              <a:gd name="T51" fmla="*/ 56 h 68"/>
              <a:gd name="T52" fmla="*/ 68 w 73"/>
              <a:gd name="T53" fmla="*/ 58 h 68"/>
              <a:gd name="T54" fmla="*/ 71 w 73"/>
              <a:gd name="T55" fmla="*/ 59 h 68"/>
              <a:gd name="T56" fmla="*/ 48 w 73"/>
              <a:gd name="T57" fmla="*/ 56 h 68"/>
              <a:gd name="T58" fmla="*/ 55 w 73"/>
              <a:gd name="T59" fmla="*/ 26 h 68"/>
              <a:gd name="T60" fmla="*/ 48 w 73"/>
              <a:gd name="T61" fmla="*/ 56 h 68"/>
              <a:gd name="T62" fmla="*/ 40 w 73"/>
              <a:gd name="T63" fmla="*/ 56 h 68"/>
              <a:gd name="T64" fmla="*/ 33 w 73"/>
              <a:gd name="T65" fmla="*/ 26 h 68"/>
              <a:gd name="T66" fmla="*/ 19 w 73"/>
              <a:gd name="T67" fmla="*/ 56 h 68"/>
              <a:gd name="T68" fmla="*/ 26 w 73"/>
              <a:gd name="T69" fmla="*/ 26 h 68"/>
              <a:gd name="T70" fmla="*/ 19 w 73"/>
              <a:gd name="T71" fmla="*/ 56 h 68"/>
              <a:gd name="T72" fmla="*/ 65 w 73"/>
              <a:gd name="T73" fmla="*/ 59 h 68"/>
              <a:gd name="T74" fmla="*/ 7 w 73"/>
              <a:gd name="T75" fmla="*/ 59 h 68"/>
              <a:gd name="T76" fmla="*/ 67 w 73"/>
              <a:gd name="T77" fmla="*/ 62 h 68"/>
              <a:gd name="T78" fmla="*/ 3 w 73"/>
              <a:gd name="T79" fmla="*/ 62 h 68"/>
              <a:gd name="T80" fmla="*/ 70 w 73"/>
              <a:gd name="T8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" h="68">
                <a:moveTo>
                  <a:pt x="0" y="21"/>
                </a:moveTo>
                <a:cubicBezTo>
                  <a:pt x="0" y="20"/>
                  <a:pt x="0" y="19"/>
                  <a:pt x="1" y="19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7" y="1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20"/>
                  <a:pt x="72" y="21"/>
                </a:cubicBezTo>
                <a:cubicBezTo>
                  <a:pt x="72" y="22"/>
                  <a:pt x="71" y="22"/>
                  <a:pt x="70" y="21"/>
                </a:cubicBezTo>
                <a:cubicBezTo>
                  <a:pt x="36" y="4"/>
                  <a:pt x="36" y="4"/>
                  <a:pt x="36" y="4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2"/>
                  <a:pt x="2" y="22"/>
                  <a:pt x="1" y="22"/>
                </a:cubicBezTo>
                <a:cubicBezTo>
                  <a:pt x="1" y="22"/>
                  <a:pt x="0" y="21"/>
                  <a:pt x="0" y="21"/>
                </a:cubicBezTo>
                <a:close/>
                <a:moveTo>
                  <a:pt x="37" y="6"/>
                </a:move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1"/>
                  <a:pt x="66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6"/>
                </a:cubicBezTo>
                <a:close/>
                <a:moveTo>
                  <a:pt x="60" y="20"/>
                </a:moveTo>
                <a:cubicBezTo>
                  <a:pt x="36" y="8"/>
                  <a:pt x="36" y="8"/>
                  <a:pt x="36" y="8"/>
                </a:cubicBezTo>
                <a:cubicBezTo>
                  <a:pt x="12" y="20"/>
                  <a:pt x="12" y="20"/>
                  <a:pt x="12" y="20"/>
                </a:cubicBezTo>
                <a:lnTo>
                  <a:pt x="60" y="20"/>
                </a:lnTo>
                <a:close/>
                <a:moveTo>
                  <a:pt x="73" y="61"/>
                </a:move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2" y="68"/>
                  <a:pt x="7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0" y="67"/>
                  <a:pt x="0" y="6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1" y="59"/>
                  <a:pt x="1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7"/>
                  <a:pt x="5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26"/>
                  <a:pt x="12" y="26"/>
                  <a:pt x="12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6"/>
                  <a:pt x="7" y="25"/>
                </a:cubicBezTo>
                <a:cubicBezTo>
                  <a:pt x="7" y="25"/>
                  <a:pt x="7" y="24"/>
                  <a:pt x="8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6" y="25"/>
                  <a:pt x="66" y="25"/>
                </a:cubicBezTo>
                <a:cubicBezTo>
                  <a:pt x="66" y="26"/>
                  <a:pt x="65" y="26"/>
                  <a:pt x="65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2" y="56"/>
                  <a:pt x="62" y="56"/>
                  <a:pt x="62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8" y="56"/>
                  <a:pt x="68" y="57"/>
                  <a:pt x="68" y="58"/>
                </a:cubicBezTo>
                <a:cubicBezTo>
                  <a:pt x="68" y="59"/>
                  <a:pt x="68" y="59"/>
                  <a:pt x="68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1"/>
                </a:cubicBezTo>
                <a:close/>
                <a:moveTo>
                  <a:pt x="48" y="56"/>
                </a:moveTo>
                <a:cubicBezTo>
                  <a:pt x="55" y="56"/>
                  <a:pt x="55" y="56"/>
                  <a:pt x="55" y="56"/>
                </a:cubicBezTo>
                <a:cubicBezTo>
                  <a:pt x="55" y="26"/>
                  <a:pt x="55" y="26"/>
                  <a:pt x="55" y="26"/>
                </a:cubicBezTo>
                <a:cubicBezTo>
                  <a:pt x="48" y="26"/>
                  <a:pt x="48" y="26"/>
                  <a:pt x="48" y="26"/>
                </a:cubicBezTo>
                <a:lnTo>
                  <a:pt x="48" y="56"/>
                </a:lnTo>
                <a:close/>
                <a:moveTo>
                  <a:pt x="33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0" y="26"/>
                  <a:pt x="40" y="26"/>
                  <a:pt x="40" y="26"/>
                </a:cubicBezTo>
                <a:cubicBezTo>
                  <a:pt x="33" y="26"/>
                  <a:pt x="33" y="26"/>
                  <a:pt x="33" y="26"/>
                </a:cubicBezTo>
                <a:lnTo>
                  <a:pt x="33" y="56"/>
                </a:lnTo>
                <a:close/>
                <a:moveTo>
                  <a:pt x="19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26" y="26"/>
                  <a:pt x="26" y="26"/>
                  <a:pt x="26" y="26"/>
                </a:cubicBezTo>
                <a:cubicBezTo>
                  <a:pt x="19" y="26"/>
                  <a:pt x="19" y="26"/>
                  <a:pt x="19" y="26"/>
                </a:cubicBezTo>
                <a:lnTo>
                  <a:pt x="19" y="56"/>
                </a:lnTo>
                <a:close/>
                <a:moveTo>
                  <a:pt x="7" y="59"/>
                </a:move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7" y="59"/>
                  <a:pt x="7" y="59"/>
                  <a:pt x="7" y="59"/>
                </a:cubicBezTo>
                <a:close/>
                <a:moveTo>
                  <a:pt x="70" y="62"/>
                </a:moveTo>
                <a:cubicBezTo>
                  <a:pt x="67" y="62"/>
                  <a:pt x="67" y="62"/>
                  <a:pt x="67" y="62"/>
                </a:cubicBezTo>
                <a:cubicBezTo>
                  <a:pt x="6" y="62"/>
                  <a:pt x="6" y="62"/>
                  <a:pt x="6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70" y="65"/>
                  <a:pt x="70" y="65"/>
                  <a:pt x="70" y="65"/>
                </a:cubicBezTo>
                <a:lnTo>
                  <a:pt x="7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08202" y="4076326"/>
            <a:ext cx="311203" cy="322730"/>
          </a:xfrm>
          <a:custGeom>
            <a:avLst/>
            <a:gdLst>
              <a:gd name="T0" fmla="*/ 32 w 80"/>
              <a:gd name="T1" fmla="*/ 40 h 80"/>
              <a:gd name="T2" fmla="*/ 49 w 80"/>
              <a:gd name="T3" fmla="*/ 58 h 80"/>
              <a:gd name="T4" fmla="*/ 43 w 80"/>
              <a:gd name="T5" fmla="*/ 56 h 80"/>
              <a:gd name="T6" fmla="*/ 67 w 80"/>
              <a:gd name="T7" fmla="*/ 64 h 80"/>
              <a:gd name="T8" fmla="*/ 70 w 80"/>
              <a:gd name="T9" fmla="*/ 64 h 80"/>
              <a:gd name="T10" fmla="*/ 40 w 80"/>
              <a:gd name="T11" fmla="*/ 57 h 80"/>
              <a:gd name="T12" fmla="*/ 38 w 80"/>
              <a:gd name="T13" fmla="*/ 56 h 80"/>
              <a:gd name="T14" fmla="*/ 40 w 80"/>
              <a:gd name="T15" fmla="*/ 77 h 80"/>
              <a:gd name="T16" fmla="*/ 40 w 80"/>
              <a:gd name="T17" fmla="*/ 80 h 80"/>
              <a:gd name="T18" fmla="*/ 23 w 80"/>
              <a:gd name="T19" fmla="*/ 49 h 80"/>
              <a:gd name="T20" fmla="*/ 25 w 80"/>
              <a:gd name="T21" fmla="*/ 43 h 80"/>
              <a:gd name="T22" fmla="*/ 26 w 80"/>
              <a:gd name="T23" fmla="*/ 64 h 80"/>
              <a:gd name="T24" fmla="*/ 27 w 80"/>
              <a:gd name="T25" fmla="*/ 67 h 80"/>
              <a:gd name="T26" fmla="*/ 23 w 80"/>
              <a:gd name="T27" fmla="*/ 40 h 80"/>
              <a:gd name="T28" fmla="*/ 25 w 80"/>
              <a:gd name="T29" fmla="*/ 38 h 80"/>
              <a:gd name="T30" fmla="*/ 3 w 80"/>
              <a:gd name="T31" fmla="*/ 40 h 80"/>
              <a:gd name="T32" fmla="*/ 0 w 80"/>
              <a:gd name="T33" fmla="*/ 40 h 80"/>
              <a:gd name="T34" fmla="*/ 32 w 80"/>
              <a:gd name="T35" fmla="*/ 23 h 80"/>
              <a:gd name="T36" fmla="*/ 38 w 80"/>
              <a:gd name="T37" fmla="*/ 25 h 80"/>
              <a:gd name="T38" fmla="*/ 13 w 80"/>
              <a:gd name="T39" fmla="*/ 16 h 80"/>
              <a:gd name="T40" fmla="*/ 10 w 80"/>
              <a:gd name="T41" fmla="*/ 16 h 80"/>
              <a:gd name="T42" fmla="*/ 40 w 80"/>
              <a:gd name="T43" fmla="*/ 23 h 80"/>
              <a:gd name="T44" fmla="*/ 43 w 80"/>
              <a:gd name="T45" fmla="*/ 25 h 80"/>
              <a:gd name="T46" fmla="*/ 40 w 80"/>
              <a:gd name="T47" fmla="*/ 3 h 80"/>
              <a:gd name="T48" fmla="*/ 40 w 80"/>
              <a:gd name="T49" fmla="*/ 0 h 80"/>
              <a:gd name="T50" fmla="*/ 58 w 80"/>
              <a:gd name="T51" fmla="*/ 32 h 80"/>
              <a:gd name="T52" fmla="*/ 56 w 80"/>
              <a:gd name="T53" fmla="*/ 38 h 80"/>
              <a:gd name="T54" fmla="*/ 53 w 80"/>
              <a:gd name="T55" fmla="*/ 18 h 80"/>
              <a:gd name="T56" fmla="*/ 70 w 80"/>
              <a:gd name="T57" fmla="*/ 16 h 80"/>
              <a:gd name="T58" fmla="*/ 59 w 80"/>
              <a:gd name="T59" fmla="*/ 47 h 80"/>
              <a:gd name="T60" fmla="*/ 53 w 80"/>
              <a:gd name="T61" fmla="*/ 49 h 80"/>
              <a:gd name="T62" fmla="*/ 67 w 80"/>
              <a:gd name="T63" fmla="*/ 31 h 80"/>
              <a:gd name="T64" fmla="*/ 52 w 80"/>
              <a:gd name="T65" fmla="*/ 60 h 80"/>
              <a:gd name="T66" fmla="*/ 53 w 80"/>
              <a:gd name="T67" fmla="*/ 40 h 80"/>
              <a:gd name="T68" fmla="*/ 53 w 80"/>
              <a:gd name="T69" fmla="*/ 40 h 80"/>
              <a:gd name="T70" fmla="*/ 50 w 80"/>
              <a:gd name="T71" fmla="*/ 40 h 80"/>
              <a:gd name="T72" fmla="*/ 44 w 80"/>
              <a:gd name="T73" fmla="*/ 31 h 80"/>
              <a:gd name="T74" fmla="*/ 33 w 80"/>
              <a:gd name="T75" fmla="*/ 33 h 80"/>
              <a:gd name="T76" fmla="*/ 31 w 80"/>
              <a:gd name="T77" fmla="*/ 44 h 80"/>
              <a:gd name="T78" fmla="*/ 40 w 80"/>
              <a:gd name="T79" fmla="*/ 50 h 80"/>
              <a:gd name="T80" fmla="*/ 49 w 80"/>
              <a:gd name="T81" fmla="*/ 31 h 80"/>
              <a:gd name="T82" fmla="*/ 50 w 80"/>
              <a:gd name="T83" fmla="*/ 31 h 80"/>
              <a:gd name="T84" fmla="*/ 40 w 80"/>
              <a:gd name="T85" fmla="*/ 28 h 80"/>
              <a:gd name="T86" fmla="*/ 40 w 80"/>
              <a:gd name="T87" fmla="*/ 28 h 80"/>
              <a:gd name="T88" fmla="*/ 32 w 80"/>
              <a:gd name="T89" fmla="*/ 31 h 80"/>
              <a:gd name="T90" fmla="*/ 28 w 80"/>
              <a:gd name="T91" fmla="*/ 41 h 80"/>
              <a:gd name="T92" fmla="*/ 27 w 80"/>
              <a:gd name="T93" fmla="*/ 40 h 80"/>
              <a:gd name="T94" fmla="*/ 31 w 80"/>
              <a:gd name="T95" fmla="*/ 49 h 80"/>
              <a:gd name="T96" fmla="*/ 32 w 80"/>
              <a:gd name="T97" fmla="*/ 50 h 80"/>
              <a:gd name="T98" fmla="*/ 40 w 80"/>
              <a:gd name="T99" fmla="*/ 53 h 80"/>
              <a:gd name="T100" fmla="*/ 50 w 80"/>
              <a:gd name="T101" fmla="*/ 50 h 80"/>
              <a:gd name="T102" fmla="*/ 49 w 80"/>
              <a:gd name="T103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" h="80">
                <a:moveTo>
                  <a:pt x="48" y="40"/>
                </a:moveTo>
                <a:cubicBezTo>
                  <a:pt x="48" y="45"/>
                  <a:pt x="45" y="48"/>
                  <a:pt x="40" y="48"/>
                </a:cubicBezTo>
                <a:cubicBezTo>
                  <a:pt x="36" y="48"/>
                  <a:pt x="32" y="45"/>
                  <a:pt x="32" y="40"/>
                </a:cubicBezTo>
                <a:cubicBezTo>
                  <a:pt x="32" y="36"/>
                  <a:pt x="36" y="32"/>
                  <a:pt x="40" y="32"/>
                </a:cubicBezTo>
                <a:cubicBezTo>
                  <a:pt x="45" y="32"/>
                  <a:pt x="48" y="36"/>
                  <a:pt x="48" y="40"/>
                </a:cubicBezTo>
                <a:close/>
                <a:moveTo>
                  <a:pt x="49" y="58"/>
                </a:moveTo>
                <a:cubicBezTo>
                  <a:pt x="49" y="56"/>
                  <a:pt x="49" y="54"/>
                  <a:pt x="49" y="53"/>
                </a:cubicBezTo>
                <a:cubicBezTo>
                  <a:pt x="48" y="53"/>
                  <a:pt x="47" y="53"/>
                  <a:pt x="46" y="53"/>
                </a:cubicBezTo>
                <a:cubicBezTo>
                  <a:pt x="45" y="54"/>
                  <a:pt x="44" y="55"/>
                  <a:pt x="43" y="56"/>
                </a:cubicBezTo>
                <a:cubicBezTo>
                  <a:pt x="47" y="59"/>
                  <a:pt x="51" y="62"/>
                  <a:pt x="55" y="64"/>
                </a:cubicBezTo>
                <a:cubicBezTo>
                  <a:pt x="62" y="68"/>
                  <a:pt x="65" y="68"/>
                  <a:pt x="67" y="67"/>
                </a:cubicBezTo>
                <a:cubicBezTo>
                  <a:pt x="67" y="66"/>
                  <a:pt x="67" y="65"/>
                  <a:pt x="67" y="64"/>
                </a:cubicBezTo>
                <a:cubicBezTo>
                  <a:pt x="67" y="62"/>
                  <a:pt x="66" y="58"/>
                  <a:pt x="63" y="53"/>
                </a:cubicBezTo>
                <a:cubicBezTo>
                  <a:pt x="64" y="53"/>
                  <a:pt x="65" y="53"/>
                  <a:pt x="66" y="52"/>
                </a:cubicBezTo>
                <a:cubicBezTo>
                  <a:pt x="69" y="57"/>
                  <a:pt x="70" y="61"/>
                  <a:pt x="70" y="64"/>
                </a:cubicBezTo>
                <a:cubicBezTo>
                  <a:pt x="70" y="66"/>
                  <a:pt x="70" y="68"/>
                  <a:pt x="69" y="69"/>
                </a:cubicBezTo>
                <a:cubicBezTo>
                  <a:pt x="66" y="71"/>
                  <a:pt x="61" y="71"/>
                  <a:pt x="53" y="67"/>
                </a:cubicBezTo>
                <a:cubicBezTo>
                  <a:pt x="49" y="64"/>
                  <a:pt x="45" y="61"/>
                  <a:pt x="40" y="57"/>
                </a:cubicBezTo>
                <a:cubicBezTo>
                  <a:pt x="38" y="59"/>
                  <a:pt x="36" y="61"/>
                  <a:pt x="35" y="62"/>
                </a:cubicBezTo>
                <a:cubicBezTo>
                  <a:pt x="34" y="61"/>
                  <a:pt x="34" y="60"/>
                  <a:pt x="34" y="59"/>
                </a:cubicBezTo>
                <a:cubicBezTo>
                  <a:pt x="35" y="58"/>
                  <a:pt x="37" y="57"/>
                  <a:pt x="38" y="56"/>
                </a:cubicBezTo>
                <a:cubicBezTo>
                  <a:pt x="37" y="55"/>
                  <a:pt x="36" y="54"/>
                  <a:pt x="35" y="53"/>
                </a:cubicBezTo>
                <a:cubicBezTo>
                  <a:pt x="34" y="53"/>
                  <a:pt x="32" y="53"/>
                  <a:pt x="31" y="53"/>
                </a:cubicBezTo>
                <a:cubicBezTo>
                  <a:pt x="33" y="68"/>
                  <a:pt x="37" y="77"/>
                  <a:pt x="40" y="77"/>
                </a:cubicBezTo>
                <a:cubicBezTo>
                  <a:pt x="43" y="77"/>
                  <a:pt x="45" y="73"/>
                  <a:pt x="47" y="65"/>
                </a:cubicBezTo>
                <a:cubicBezTo>
                  <a:pt x="48" y="66"/>
                  <a:pt x="49" y="66"/>
                  <a:pt x="50" y="67"/>
                </a:cubicBezTo>
                <a:cubicBezTo>
                  <a:pt x="48" y="75"/>
                  <a:pt x="45" y="80"/>
                  <a:pt x="40" y="80"/>
                </a:cubicBezTo>
                <a:cubicBezTo>
                  <a:pt x="34" y="80"/>
                  <a:pt x="30" y="68"/>
                  <a:pt x="28" y="52"/>
                </a:cubicBezTo>
                <a:cubicBezTo>
                  <a:pt x="26" y="52"/>
                  <a:pt x="23" y="52"/>
                  <a:pt x="21" y="52"/>
                </a:cubicBezTo>
                <a:cubicBezTo>
                  <a:pt x="22" y="51"/>
                  <a:pt x="22" y="50"/>
                  <a:pt x="23" y="49"/>
                </a:cubicBezTo>
                <a:cubicBezTo>
                  <a:pt x="24" y="49"/>
                  <a:pt x="26" y="49"/>
                  <a:pt x="28" y="49"/>
                </a:cubicBezTo>
                <a:cubicBezTo>
                  <a:pt x="28" y="48"/>
                  <a:pt x="28" y="47"/>
                  <a:pt x="28" y="46"/>
                </a:cubicBezTo>
                <a:cubicBezTo>
                  <a:pt x="27" y="45"/>
                  <a:pt x="26" y="44"/>
                  <a:pt x="25" y="43"/>
                </a:cubicBezTo>
                <a:cubicBezTo>
                  <a:pt x="18" y="51"/>
                  <a:pt x="13" y="60"/>
                  <a:pt x="13" y="64"/>
                </a:cubicBezTo>
                <a:cubicBezTo>
                  <a:pt x="13" y="65"/>
                  <a:pt x="14" y="66"/>
                  <a:pt x="14" y="67"/>
                </a:cubicBezTo>
                <a:cubicBezTo>
                  <a:pt x="15" y="68"/>
                  <a:pt x="19" y="68"/>
                  <a:pt x="26" y="64"/>
                </a:cubicBezTo>
                <a:cubicBezTo>
                  <a:pt x="26" y="64"/>
                  <a:pt x="27" y="63"/>
                  <a:pt x="28" y="63"/>
                </a:cubicBezTo>
                <a:cubicBezTo>
                  <a:pt x="28" y="64"/>
                  <a:pt x="28" y="65"/>
                  <a:pt x="28" y="66"/>
                </a:cubicBezTo>
                <a:cubicBezTo>
                  <a:pt x="28" y="66"/>
                  <a:pt x="28" y="66"/>
                  <a:pt x="27" y="67"/>
                </a:cubicBezTo>
                <a:cubicBezTo>
                  <a:pt x="20" y="71"/>
                  <a:pt x="15" y="71"/>
                  <a:pt x="12" y="69"/>
                </a:cubicBezTo>
                <a:cubicBezTo>
                  <a:pt x="11" y="68"/>
                  <a:pt x="10" y="66"/>
                  <a:pt x="10" y="64"/>
                </a:cubicBezTo>
                <a:cubicBezTo>
                  <a:pt x="10" y="59"/>
                  <a:pt x="15" y="50"/>
                  <a:pt x="23" y="40"/>
                </a:cubicBezTo>
                <a:cubicBezTo>
                  <a:pt x="22" y="38"/>
                  <a:pt x="20" y="36"/>
                  <a:pt x="19" y="35"/>
                </a:cubicBezTo>
                <a:cubicBezTo>
                  <a:pt x="20" y="34"/>
                  <a:pt x="21" y="34"/>
                  <a:pt x="22" y="34"/>
                </a:cubicBezTo>
                <a:cubicBezTo>
                  <a:pt x="23" y="35"/>
                  <a:pt x="24" y="37"/>
                  <a:pt x="25" y="38"/>
                </a:cubicBezTo>
                <a:cubicBezTo>
                  <a:pt x="26" y="37"/>
                  <a:pt x="27" y="36"/>
                  <a:pt x="28" y="35"/>
                </a:cubicBezTo>
                <a:cubicBezTo>
                  <a:pt x="28" y="34"/>
                  <a:pt x="28" y="32"/>
                  <a:pt x="28" y="31"/>
                </a:cubicBezTo>
                <a:cubicBezTo>
                  <a:pt x="12" y="33"/>
                  <a:pt x="3" y="37"/>
                  <a:pt x="3" y="40"/>
                </a:cubicBezTo>
                <a:cubicBezTo>
                  <a:pt x="3" y="43"/>
                  <a:pt x="8" y="45"/>
                  <a:pt x="15" y="47"/>
                </a:cubicBezTo>
                <a:cubicBezTo>
                  <a:pt x="15" y="48"/>
                  <a:pt x="14" y="49"/>
                  <a:pt x="14" y="50"/>
                </a:cubicBezTo>
                <a:cubicBezTo>
                  <a:pt x="6" y="48"/>
                  <a:pt x="0" y="45"/>
                  <a:pt x="0" y="40"/>
                </a:cubicBezTo>
                <a:cubicBezTo>
                  <a:pt x="0" y="34"/>
                  <a:pt x="13" y="30"/>
                  <a:pt x="28" y="28"/>
                </a:cubicBezTo>
                <a:cubicBezTo>
                  <a:pt x="28" y="26"/>
                  <a:pt x="29" y="23"/>
                  <a:pt x="29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5"/>
                  <a:pt x="31" y="26"/>
                  <a:pt x="31" y="28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7"/>
                  <a:pt x="37" y="26"/>
                  <a:pt x="38" y="25"/>
                </a:cubicBezTo>
                <a:cubicBezTo>
                  <a:pt x="34" y="22"/>
                  <a:pt x="30" y="19"/>
                  <a:pt x="26" y="17"/>
                </a:cubicBezTo>
                <a:cubicBezTo>
                  <a:pt x="19" y="13"/>
                  <a:pt x="15" y="13"/>
                  <a:pt x="14" y="14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9"/>
                  <a:pt x="15" y="23"/>
                  <a:pt x="18" y="28"/>
                </a:cubicBezTo>
                <a:cubicBezTo>
                  <a:pt x="17" y="28"/>
                  <a:pt x="16" y="28"/>
                  <a:pt x="15" y="28"/>
                </a:cubicBezTo>
                <a:cubicBezTo>
                  <a:pt x="12" y="24"/>
                  <a:pt x="10" y="19"/>
                  <a:pt x="10" y="16"/>
                </a:cubicBezTo>
                <a:cubicBezTo>
                  <a:pt x="10" y="15"/>
                  <a:pt x="11" y="13"/>
                  <a:pt x="12" y="12"/>
                </a:cubicBezTo>
                <a:cubicBezTo>
                  <a:pt x="15" y="9"/>
                  <a:pt x="20" y="10"/>
                  <a:pt x="27" y="14"/>
                </a:cubicBezTo>
                <a:cubicBezTo>
                  <a:pt x="31" y="16"/>
                  <a:pt x="36" y="19"/>
                  <a:pt x="40" y="23"/>
                </a:cubicBezTo>
                <a:cubicBezTo>
                  <a:pt x="42" y="22"/>
                  <a:pt x="44" y="20"/>
                  <a:pt x="46" y="19"/>
                </a:cubicBezTo>
                <a:cubicBezTo>
                  <a:pt x="46" y="20"/>
                  <a:pt x="46" y="21"/>
                  <a:pt x="47" y="22"/>
                </a:cubicBezTo>
                <a:cubicBezTo>
                  <a:pt x="45" y="23"/>
                  <a:pt x="44" y="24"/>
                  <a:pt x="43" y="25"/>
                </a:cubicBezTo>
                <a:cubicBezTo>
                  <a:pt x="44" y="26"/>
                  <a:pt x="45" y="27"/>
                  <a:pt x="45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48" y="12"/>
                  <a:pt x="44" y="3"/>
                  <a:pt x="40" y="3"/>
                </a:cubicBezTo>
                <a:cubicBezTo>
                  <a:pt x="38" y="3"/>
                  <a:pt x="35" y="8"/>
                  <a:pt x="33" y="15"/>
                </a:cubicBezTo>
                <a:cubicBezTo>
                  <a:pt x="32" y="15"/>
                  <a:pt x="32" y="14"/>
                  <a:pt x="31" y="14"/>
                </a:cubicBezTo>
                <a:cubicBezTo>
                  <a:pt x="33" y="6"/>
                  <a:pt x="36" y="0"/>
                  <a:pt x="40" y="0"/>
                </a:cubicBezTo>
                <a:cubicBezTo>
                  <a:pt x="47" y="0"/>
                  <a:pt x="51" y="13"/>
                  <a:pt x="52" y="28"/>
                </a:cubicBezTo>
                <a:cubicBezTo>
                  <a:pt x="55" y="28"/>
                  <a:pt x="57" y="29"/>
                  <a:pt x="60" y="29"/>
                </a:cubicBezTo>
                <a:cubicBezTo>
                  <a:pt x="59" y="30"/>
                  <a:pt x="58" y="31"/>
                  <a:pt x="58" y="32"/>
                </a:cubicBezTo>
                <a:cubicBezTo>
                  <a:pt x="56" y="32"/>
                  <a:pt x="54" y="31"/>
                  <a:pt x="53" y="31"/>
                </a:cubicBezTo>
                <a:cubicBezTo>
                  <a:pt x="53" y="32"/>
                  <a:pt x="53" y="34"/>
                  <a:pt x="53" y="35"/>
                </a:cubicBezTo>
                <a:cubicBezTo>
                  <a:pt x="54" y="36"/>
                  <a:pt x="55" y="37"/>
                  <a:pt x="56" y="38"/>
                </a:cubicBezTo>
                <a:cubicBezTo>
                  <a:pt x="63" y="29"/>
                  <a:pt x="67" y="21"/>
                  <a:pt x="67" y="16"/>
                </a:cubicBezTo>
                <a:cubicBezTo>
                  <a:pt x="67" y="15"/>
                  <a:pt x="67" y="15"/>
                  <a:pt x="67" y="14"/>
                </a:cubicBezTo>
                <a:cubicBezTo>
                  <a:pt x="65" y="13"/>
                  <a:pt x="60" y="14"/>
                  <a:pt x="53" y="18"/>
                </a:cubicBezTo>
                <a:cubicBezTo>
                  <a:pt x="53" y="17"/>
                  <a:pt x="52" y="16"/>
                  <a:pt x="52" y="15"/>
                </a:cubicBezTo>
                <a:cubicBezTo>
                  <a:pt x="59" y="11"/>
                  <a:pt x="66" y="9"/>
                  <a:pt x="69" y="12"/>
                </a:cubicBezTo>
                <a:cubicBezTo>
                  <a:pt x="70" y="13"/>
                  <a:pt x="70" y="15"/>
                  <a:pt x="70" y="16"/>
                </a:cubicBezTo>
                <a:cubicBezTo>
                  <a:pt x="70" y="22"/>
                  <a:pt x="65" y="31"/>
                  <a:pt x="58" y="40"/>
                </a:cubicBezTo>
                <a:cubicBezTo>
                  <a:pt x="59" y="42"/>
                  <a:pt x="61" y="44"/>
                  <a:pt x="62" y="46"/>
                </a:cubicBezTo>
                <a:cubicBezTo>
                  <a:pt x="61" y="46"/>
                  <a:pt x="60" y="46"/>
                  <a:pt x="59" y="47"/>
                </a:cubicBezTo>
                <a:cubicBezTo>
                  <a:pt x="58" y="45"/>
                  <a:pt x="57" y="44"/>
                  <a:pt x="56" y="43"/>
                </a:cubicBezTo>
                <a:cubicBezTo>
                  <a:pt x="55" y="44"/>
                  <a:pt x="54" y="45"/>
                  <a:pt x="53" y="46"/>
                </a:cubicBezTo>
                <a:cubicBezTo>
                  <a:pt x="53" y="47"/>
                  <a:pt x="53" y="48"/>
                  <a:pt x="53" y="49"/>
                </a:cubicBezTo>
                <a:cubicBezTo>
                  <a:pt x="68" y="48"/>
                  <a:pt x="77" y="44"/>
                  <a:pt x="77" y="40"/>
                </a:cubicBezTo>
                <a:cubicBezTo>
                  <a:pt x="77" y="38"/>
                  <a:pt x="73" y="35"/>
                  <a:pt x="65" y="33"/>
                </a:cubicBezTo>
                <a:cubicBezTo>
                  <a:pt x="66" y="32"/>
                  <a:pt x="66" y="32"/>
                  <a:pt x="67" y="31"/>
                </a:cubicBezTo>
                <a:cubicBezTo>
                  <a:pt x="75" y="33"/>
                  <a:pt x="80" y="36"/>
                  <a:pt x="80" y="40"/>
                </a:cubicBezTo>
                <a:cubicBezTo>
                  <a:pt x="80" y="47"/>
                  <a:pt x="67" y="51"/>
                  <a:pt x="52" y="52"/>
                </a:cubicBezTo>
                <a:cubicBezTo>
                  <a:pt x="52" y="55"/>
                  <a:pt x="52" y="57"/>
                  <a:pt x="52" y="60"/>
                </a:cubicBezTo>
                <a:cubicBezTo>
                  <a:pt x="51" y="59"/>
                  <a:pt x="50" y="58"/>
                  <a:pt x="49" y="58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7" y="47"/>
                </a:moveTo>
                <a:cubicBezTo>
                  <a:pt x="48" y="46"/>
                  <a:pt x="49" y="45"/>
                  <a:pt x="50" y="44"/>
                </a:cubicBezTo>
                <a:cubicBezTo>
                  <a:pt x="50" y="43"/>
                  <a:pt x="50" y="42"/>
                  <a:pt x="50" y="40"/>
                </a:cubicBezTo>
                <a:cubicBezTo>
                  <a:pt x="50" y="39"/>
                  <a:pt x="50" y="38"/>
                  <a:pt x="50" y="36"/>
                </a:cubicBezTo>
                <a:cubicBezTo>
                  <a:pt x="49" y="35"/>
                  <a:pt x="48" y="34"/>
                  <a:pt x="47" y="33"/>
                </a:cubicBezTo>
                <a:cubicBezTo>
                  <a:pt x="46" y="32"/>
                  <a:pt x="45" y="32"/>
                  <a:pt x="44" y="31"/>
                </a:cubicBezTo>
                <a:cubicBezTo>
                  <a:pt x="43" y="31"/>
                  <a:pt x="42" y="31"/>
                  <a:pt x="40" y="31"/>
                </a:cubicBezTo>
                <a:cubicBezTo>
                  <a:pt x="39" y="31"/>
                  <a:pt x="38" y="31"/>
                  <a:pt x="36" y="31"/>
                </a:cubicBezTo>
                <a:cubicBezTo>
                  <a:pt x="35" y="32"/>
                  <a:pt x="34" y="32"/>
                  <a:pt x="33" y="33"/>
                </a:cubicBezTo>
                <a:cubicBezTo>
                  <a:pt x="32" y="34"/>
                  <a:pt x="32" y="35"/>
                  <a:pt x="31" y="36"/>
                </a:cubicBezTo>
                <a:cubicBezTo>
                  <a:pt x="31" y="38"/>
                  <a:pt x="31" y="39"/>
                  <a:pt x="31" y="40"/>
                </a:cubicBezTo>
                <a:cubicBezTo>
                  <a:pt x="31" y="42"/>
                  <a:pt x="31" y="43"/>
                  <a:pt x="31" y="44"/>
                </a:cubicBezTo>
                <a:cubicBezTo>
                  <a:pt x="32" y="45"/>
                  <a:pt x="32" y="46"/>
                  <a:pt x="33" y="47"/>
                </a:cubicBezTo>
                <a:cubicBezTo>
                  <a:pt x="34" y="48"/>
                  <a:pt x="35" y="49"/>
                  <a:pt x="36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5" y="49"/>
                  <a:pt x="46" y="48"/>
                  <a:pt x="47" y="47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49" y="31"/>
                  <a:pt x="49" y="31"/>
                  <a:pt x="49" y="31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0" y="27"/>
                </a:cubicBezTo>
                <a:cubicBezTo>
                  <a:pt x="40" y="27"/>
                  <a:pt x="40" y="27"/>
                  <a:pt x="40" y="28"/>
                </a:cubicBezTo>
                <a:close/>
                <a:moveTo>
                  <a:pt x="31" y="32"/>
                </a:move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2" y="31"/>
                  <a:pt x="32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2"/>
                  <a:pt x="31" y="32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7" y="41"/>
                  <a:pt x="28" y="41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50"/>
                </a:cubicBezTo>
                <a:cubicBezTo>
                  <a:pt x="31" y="50"/>
                  <a:pt x="31" y="50"/>
                  <a:pt x="32" y="50"/>
                </a:cubicBezTo>
                <a:close/>
                <a:moveTo>
                  <a:pt x="41" y="53"/>
                </a:moveTo>
                <a:cubicBezTo>
                  <a:pt x="41" y="53"/>
                  <a:pt x="41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4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50" y="50"/>
                </a:move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9" y="50"/>
                  <a:pt x="5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sp>
        <p:nvSpPr>
          <p:cNvPr id="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44645" y="4059966"/>
            <a:ext cx="291031" cy="315975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sp>
        <p:nvSpPr>
          <p:cNvPr id="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38246" y="2404047"/>
            <a:ext cx="251118" cy="274400"/>
          </a:xfrm>
          <a:custGeom>
            <a:avLst/>
            <a:gdLst>
              <a:gd name="T0" fmla="*/ 12 w 64"/>
              <a:gd name="T1" fmla="*/ 45 h 67"/>
              <a:gd name="T2" fmla="*/ 12 w 64"/>
              <a:gd name="T3" fmla="*/ 63 h 67"/>
              <a:gd name="T4" fmla="*/ 8 w 64"/>
              <a:gd name="T5" fmla="*/ 67 h 67"/>
              <a:gd name="T6" fmla="*/ 4 w 64"/>
              <a:gd name="T7" fmla="*/ 67 h 67"/>
              <a:gd name="T8" fmla="*/ 0 w 64"/>
              <a:gd name="T9" fmla="*/ 63 h 67"/>
              <a:gd name="T10" fmla="*/ 0 w 64"/>
              <a:gd name="T11" fmla="*/ 45 h 67"/>
              <a:gd name="T12" fmla="*/ 4 w 64"/>
              <a:gd name="T13" fmla="*/ 41 h 67"/>
              <a:gd name="T14" fmla="*/ 8 w 64"/>
              <a:gd name="T15" fmla="*/ 41 h 67"/>
              <a:gd name="T16" fmla="*/ 12 w 64"/>
              <a:gd name="T17" fmla="*/ 45 h 67"/>
              <a:gd name="T18" fmla="*/ 26 w 64"/>
              <a:gd name="T19" fmla="*/ 26 h 67"/>
              <a:gd name="T20" fmla="*/ 21 w 64"/>
              <a:gd name="T21" fmla="*/ 26 h 67"/>
              <a:gd name="T22" fmla="*/ 17 w 64"/>
              <a:gd name="T23" fmla="*/ 30 h 67"/>
              <a:gd name="T24" fmla="*/ 17 w 64"/>
              <a:gd name="T25" fmla="*/ 63 h 67"/>
              <a:gd name="T26" fmla="*/ 21 w 64"/>
              <a:gd name="T27" fmla="*/ 67 h 67"/>
              <a:gd name="T28" fmla="*/ 26 w 64"/>
              <a:gd name="T29" fmla="*/ 67 h 67"/>
              <a:gd name="T30" fmla="*/ 30 w 64"/>
              <a:gd name="T31" fmla="*/ 63 h 67"/>
              <a:gd name="T32" fmla="*/ 30 w 64"/>
              <a:gd name="T33" fmla="*/ 30 h 67"/>
              <a:gd name="T34" fmla="*/ 26 w 64"/>
              <a:gd name="T35" fmla="*/ 26 h 67"/>
              <a:gd name="T36" fmla="*/ 43 w 64"/>
              <a:gd name="T37" fmla="*/ 32 h 67"/>
              <a:gd name="T38" fmla="*/ 39 w 64"/>
              <a:gd name="T39" fmla="*/ 32 h 67"/>
              <a:gd name="T40" fmla="*/ 35 w 64"/>
              <a:gd name="T41" fmla="*/ 36 h 67"/>
              <a:gd name="T42" fmla="*/ 35 w 64"/>
              <a:gd name="T43" fmla="*/ 63 h 67"/>
              <a:gd name="T44" fmla="*/ 39 w 64"/>
              <a:gd name="T45" fmla="*/ 67 h 67"/>
              <a:gd name="T46" fmla="*/ 43 w 64"/>
              <a:gd name="T47" fmla="*/ 67 h 67"/>
              <a:gd name="T48" fmla="*/ 47 w 64"/>
              <a:gd name="T49" fmla="*/ 63 h 67"/>
              <a:gd name="T50" fmla="*/ 47 w 64"/>
              <a:gd name="T51" fmla="*/ 36 h 67"/>
              <a:gd name="T52" fmla="*/ 43 w 64"/>
              <a:gd name="T53" fmla="*/ 32 h 67"/>
              <a:gd name="T54" fmla="*/ 60 w 64"/>
              <a:gd name="T55" fmla="*/ 18 h 67"/>
              <a:gd name="T56" fmla="*/ 56 w 64"/>
              <a:gd name="T57" fmla="*/ 18 h 67"/>
              <a:gd name="T58" fmla="*/ 52 w 64"/>
              <a:gd name="T59" fmla="*/ 22 h 67"/>
              <a:gd name="T60" fmla="*/ 52 w 64"/>
              <a:gd name="T61" fmla="*/ 63 h 67"/>
              <a:gd name="T62" fmla="*/ 56 w 64"/>
              <a:gd name="T63" fmla="*/ 67 h 67"/>
              <a:gd name="T64" fmla="*/ 60 w 64"/>
              <a:gd name="T65" fmla="*/ 67 h 67"/>
              <a:gd name="T66" fmla="*/ 64 w 64"/>
              <a:gd name="T67" fmla="*/ 63 h 67"/>
              <a:gd name="T68" fmla="*/ 64 w 64"/>
              <a:gd name="T69" fmla="*/ 22 h 67"/>
              <a:gd name="T70" fmla="*/ 60 w 64"/>
              <a:gd name="T71" fmla="*/ 18 h 67"/>
              <a:gd name="T72" fmla="*/ 21 w 64"/>
              <a:gd name="T73" fmla="*/ 13 h 67"/>
              <a:gd name="T74" fmla="*/ 41 w 64"/>
              <a:gd name="T75" fmla="*/ 27 h 67"/>
              <a:gd name="T76" fmla="*/ 58 w 64"/>
              <a:gd name="T77" fmla="*/ 5 h 67"/>
              <a:gd name="T78" fmla="*/ 59 w 64"/>
              <a:gd name="T79" fmla="*/ 6 h 67"/>
              <a:gd name="T80" fmla="*/ 60 w 64"/>
              <a:gd name="T81" fmla="*/ 0 h 67"/>
              <a:gd name="T82" fmla="*/ 54 w 64"/>
              <a:gd name="T83" fmla="*/ 3 h 67"/>
              <a:gd name="T84" fmla="*/ 56 w 64"/>
              <a:gd name="T85" fmla="*/ 4 h 67"/>
              <a:gd name="T86" fmla="*/ 40 w 64"/>
              <a:gd name="T87" fmla="*/ 23 h 67"/>
              <a:gd name="T88" fmla="*/ 20 w 64"/>
              <a:gd name="T89" fmla="*/ 9 h 67"/>
              <a:gd name="T90" fmla="*/ 0 w 64"/>
              <a:gd name="T91" fmla="*/ 29 h 67"/>
              <a:gd name="T92" fmla="*/ 2 w 64"/>
              <a:gd name="T93" fmla="*/ 31 h 67"/>
              <a:gd name="T94" fmla="*/ 21 w 64"/>
              <a:gd name="T95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7">
                <a:moveTo>
                  <a:pt x="12" y="45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5"/>
                  <a:pt x="11" y="67"/>
                  <a:pt x="8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2" y="67"/>
                  <a:pt x="0" y="65"/>
                  <a:pt x="0" y="6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41"/>
                  <a:pt x="12" y="43"/>
                  <a:pt x="12" y="45"/>
                </a:cubicBezTo>
                <a:close/>
                <a:moveTo>
                  <a:pt x="26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7" y="28"/>
                  <a:pt x="17" y="30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9" y="67"/>
                  <a:pt x="21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7"/>
                  <a:pt x="30" y="65"/>
                  <a:pt x="30" y="6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8"/>
                  <a:pt x="28" y="26"/>
                  <a:pt x="26" y="26"/>
                </a:cubicBezTo>
                <a:close/>
                <a:moveTo>
                  <a:pt x="43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6" y="32"/>
                  <a:pt x="35" y="34"/>
                  <a:pt x="35" y="36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5"/>
                  <a:pt x="36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7"/>
                  <a:pt x="47" y="65"/>
                  <a:pt x="47" y="63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45" y="32"/>
                  <a:pt x="43" y="32"/>
                </a:cubicBezTo>
                <a:close/>
                <a:moveTo>
                  <a:pt x="60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3" y="18"/>
                  <a:pt x="52" y="20"/>
                  <a:pt x="52" y="2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5"/>
                  <a:pt x="53" y="67"/>
                  <a:pt x="56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2" y="67"/>
                  <a:pt x="64" y="65"/>
                  <a:pt x="64" y="63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0"/>
                  <a:pt x="62" y="18"/>
                  <a:pt x="60" y="18"/>
                </a:cubicBezTo>
                <a:close/>
                <a:moveTo>
                  <a:pt x="21" y="13"/>
                </a:moveTo>
                <a:cubicBezTo>
                  <a:pt x="41" y="27"/>
                  <a:pt x="41" y="27"/>
                  <a:pt x="41" y="27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60" y="0"/>
                  <a:pt x="60" y="0"/>
                  <a:pt x="60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23"/>
                  <a:pt x="40" y="23"/>
                  <a:pt x="40" y="23"/>
                </a:cubicBezTo>
                <a:cubicBezTo>
                  <a:pt x="20" y="9"/>
                  <a:pt x="20" y="9"/>
                  <a:pt x="20" y="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2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950"/>
          </a:p>
        </p:txBody>
      </p:sp>
      <p:cxnSp>
        <p:nvCxnSpPr>
          <p:cNvPr id="18" name="出自【趣你的PPT】(微信:qunideppt)：最优质的PPT资源库"/>
          <p:cNvCxnSpPr/>
          <p:nvPr/>
        </p:nvCxnSpPr>
        <p:spPr>
          <a:xfrm flipV="1">
            <a:off x="7330901" y="21031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9" name="出自【趣你的PPT】(微信:qunideppt)：最优质的PPT资源库"/>
          <p:cNvCxnSpPr/>
          <p:nvPr/>
        </p:nvCxnSpPr>
        <p:spPr>
          <a:xfrm>
            <a:off x="7520154" y="2103112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0" name="出自【趣你的PPT】(微信:qunideppt)：最优质的PPT资源库"/>
          <p:cNvCxnSpPr/>
          <p:nvPr/>
        </p:nvCxnSpPr>
        <p:spPr>
          <a:xfrm flipH="1" flipV="1">
            <a:off x="4644462" y="21031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1" name="出自【趣你的PPT】(微信:qunideppt)：最优质的PPT资源库"/>
          <p:cNvCxnSpPr/>
          <p:nvPr/>
        </p:nvCxnSpPr>
        <p:spPr>
          <a:xfrm flipH="1">
            <a:off x="4137382" y="2103112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2" name="出自【趣你的PPT】(微信:qunideppt)：最优质的PPT资源库"/>
          <p:cNvCxnSpPr/>
          <p:nvPr/>
        </p:nvCxnSpPr>
        <p:spPr>
          <a:xfrm rot="10800000" flipV="1">
            <a:off x="4644462" y="47492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3" name="出自【趣你的PPT】(微信:qunideppt)：最优质的PPT资源库"/>
          <p:cNvCxnSpPr/>
          <p:nvPr/>
        </p:nvCxnSpPr>
        <p:spPr>
          <a:xfrm rot="10800000">
            <a:off x="4137382" y="4939910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4" name="出自【趣你的PPT】(微信:qunideppt)：最优质的PPT资源库"/>
          <p:cNvCxnSpPr/>
          <p:nvPr/>
        </p:nvCxnSpPr>
        <p:spPr>
          <a:xfrm rot="10800000" flipH="1" flipV="1">
            <a:off x="7330901" y="4749212"/>
            <a:ext cx="190698" cy="190698"/>
          </a:xfrm>
          <a:prstGeom prst="lin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25" name="出自【趣你的PPT】(微信:qunideppt)：最优质的PPT资源库"/>
          <p:cNvCxnSpPr/>
          <p:nvPr/>
        </p:nvCxnSpPr>
        <p:spPr>
          <a:xfrm rot="10800000" flipH="1">
            <a:off x="7520154" y="4939910"/>
            <a:ext cx="508527" cy="0"/>
          </a:xfrm>
          <a:prstGeom prst="straightConnector1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39" name="出自【趣你的PPT】(微信:qunideppt)：最优质的PPT资源库"/>
          <p:cNvSpPr txBox="1"/>
          <p:nvPr/>
        </p:nvSpPr>
        <p:spPr>
          <a:xfrm>
            <a:off x="8235998" y="2029764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224868" y="1707326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8235998" y="4862747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8224868" y="4540309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1507673" y="2026101"/>
            <a:ext cx="24428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2563247" y="1703663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1507673" y="4879076"/>
            <a:ext cx="2442887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2563247" y="4556638"/>
            <a:ext cx="137281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单击添加标题</a:t>
            </a:r>
            <a:endParaRPr lang="ko-KR" altLang="en-US" b="1" dirty="0">
              <a:solidFill>
                <a:srgbClr val="FFFFF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81730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谢谢观看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1648305"/>
            <a:ext cx="420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93856" y="2477149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阳光小学一年级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93856" y="2815703"/>
            <a:ext cx="4204288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2017-12-20</a:t>
            </a:r>
            <a:endParaRPr lang="zh-CN" altLang="en-US" sz="1600" dirty="0">
              <a:solidFill>
                <a:schemeClr val="bg1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组合 132"/>
          <p:cNvGrpSpPr/>
          <p:nvPr/>
        </p:nvGrpSpPr>
        <p:grpSpPr>
          <a:xfrm>
            <a:off x="844741" y="1770927"/>
            <a:ext cx="10502517" cy="4469671"/>
            <a:chOff x="5861050" y="698500"/>
            <a:chExt cx="6218237" cy="2646363"/>
          </a:xfrm>
        </p:grpSpPr>
        <p:sp>
          <p:nvSpPr>
            <p:cNvPr id="4" name="Freeform 10"/>
            <p:cNvSpPr>
              <a:spLocks noEditPoints="1"/>
            </p:cNvSpPr>
            <p:nvPr/>
          </p:nvSpPr>
          <p:spPr bwMode="auto">
            <a:xfrm>
              <a:off x="5861050" y="2389188"/>
              <a:ext cx="542925" cy="606425"/>
            </a:xfrm>
            <a:custGeom>
              <a:avLst/>
              <a:gdLst>
                <a:gd name="T0" fmla="*/ 11 w 145"/>
                <a:gd name="T1" fmla="*/ 122 h 161"/>
                <a:gd name="T2" fmla="*/ 54 w 145"/>
                <a:gd name="T3" fmla="*/ 122 h 161"/>
                <a:gd name="T4" fmla="*/ 64 w 145"/>
                <a:gd name="T5" fmla="*/ 152 h 161"/>
                <a:gd name="T6" fmla="*/ 89 w 145"/>
                <a:gd name="T7" fmla="*/ 149 h 161"/>
                <a:gd name="T8" fmla="*/ 103 w 145"/>
                <a:gd name="T9" fmla="*/ 123 h 161"/>
                <a:gd name="T10" fmla="*/ 143 w 145"/>
                <a:gd name="T11" fmla="*/ 118 h 161"/>
                <a:gd name="T12" fmla="*/ 121 w 145"/>
                <a:gd name="T13" fmla="*/ 85 h 161"/>
                <a:gd name="T14" fmla="*/ 142 w 145"/>
                <a:gd name="T15" fmla="*/ 49 h 161"/>
                <a:gd name="T16" fmla="*/ 97 w 145"/>
                <a:gd name="T17" fmla="*/ 49 h 161"/>
                <a:gd name="T18" fmla="*/ 85 w 145"/>
                <a:gd name="T19" fmla="*/ 15 h 161"/>
                <a:gd name="T20" fmla="*/ 62 w 145"/>
                <a:gd name="T21" fmla="*/ 21 h 161"/>
                <a:gd name="T22" fmla="*/ 41 w 145"/>
                <a:gd name="T23" fmla="*/ 45 h 161"/>
                <a:gd name="T24" fmla="*/ 15 w 145"/>
                <a:gd name="T25" fmla="*/ 69 h 161"/>
                <a:gd name="T26" fmla="*/ 25 w 145"/>
                <a:gd name="T27" fmla="*/ 91 h 161"/>
                <a:gd name="T28" fmla="*/ 92 w 145"/>
                <a:gd name="T29" fmla="*/ 131 h 161"/>
                <a:gd name="T30" fmla="*/ 66 w 145"/>
                <a:gd name="T31" fmla="*/ 149 h 161"/>
                <a:gd name="T32" fmla="*/ 57 w 145"/>
                <a:gd name="T33" fmla="*/ 121 h 161"/>
                <a:gd name="T34" fmla="*/ 95 w 145"/>
                <a:gd name="T35" fmla="*/ 120 h 161"/>
                <a:gd name="T36" fmla="*/ 51 w 145"/>
                <a:gd name="T37" fmla="*/ 85 h 161"/>
                <a:gd name="T38" fmla="*/ 36 w 145"/>
                <a:gd name="T39" fmla="*/ 85 h 161"/>
                <a:gd name="T40" fmla="*/ 51 w 145"/>
                <a:gd name="T41" fmla="*/ 74 h 161"/>
                <a:gd name="T42" fmla="*/ 54 w 145"/>
                <a:gd name="T43" fmla="*/ 85 h 161"/>
                <a:gd name="T44" fmla="*/ 76 w 145"/>
                <a:gd name="T45" fmla="*/ 60 h 161"/>
                <a:gd name="T46" fmla="*/ 97 w 145"/>
                <a:gd name="T47" fmla="*/ 98 h 161"/>
                <a:gd name="T48" fmla="*/ 76 w 145"/>
                <a:gd name="T49" fmla="*/ 109 h 161"/>
                <a:gd name="T50" fmla="*/ 54 w 145"/>
                <a:gd name="T51" fmla="*/ 98 h 161"/>
                <a:gd name="T52" fmla="*/ 54 w 145"/>
                <a:gd name="T53" fmla="*/ 69 h 161"/>
                <a:gd name="T54" fmla="*/ 73 w 145"/>
                <a:gd name="T55" fmla="*/ 59 h 161"/>
                <a:gd name="T56" fmla="*/ 54 w 145"/>
                <a:gd name="T57" fmla="*/ 69 h 161"/>
                <a:gd name="T58" fmla="*/ 95 w 145"/>
                <a:gd name="T59" fmla="*/ 52 h 161"/>
                <a:gd name="T60" fmla="*/ 79 w 145"/>
                <a:gd name="T61" fmla="*/ 59 h 161"/>
                <a:gd name="T62" fmla="*/ 100 w 145"/>
                <a:gd name="T63" fmla="*/ 74 h 161"/>
                <a:gd name="T64" fmla="*/ 100 w 145"/>
                <a:gd name="T65" fmla="*/ 96 h 161"/>
                <a:gd name="T66" fmla="*/ 87 w 145"/>
                <a:gd name="T67" fmla="*/ 107 h 161"/>
                <a:gd name="T68" fmla="*/ 95 w 145"/>
                <a:gd name="T69" fmla="*/ 118 h 161"/>
                <a:gd name="T70" fmla="*/ 87 w 145"/>
                <a:gd name="T71" fmla="*/ 107 h 161"/>
                <a:gd name="T72" fmla="*/ 72 w 145"/>
                <a:gd name="T73" fmla="*/ 111 h 161"/>
                <a:gd name="T74" fmla="*/ 54 w 145"/>
                <a:gd name="T75" fmla="*/ 101 h 161"/>
                <a:gd name="T76" fmla="*/ 140 w 145"/>
                <a:gd name="T77" fmla="*/ 115 h 161"/>
                <a:gd name="T78" fmla="*/ 99 w 145"/>
                <a:gd name="T79" fmla="*/ 119 h 161"/>
                <a:gd name="T80" fmla="*/ 100 w 145"/>
                <a:gd name="T81" fmla="*/ 99 h 161"/>
                <a:gd name="T82" fmla="*/ 126 w 145"/>
                <a:gd name="T83" fmla="*/ 94 h 161"/>
                <a:gd name="T84" fmla="*/ 113 w 145"/>
                <a:gd name="T85" fmla="*/ 47 h 161"/>
                <a:gd name="T86" fmla="*/ 134 w 145"/>
                <a:gd name="T87" fmla="*/ 68 h 161"/>
                <a:gd name="T88" fmla="*/ 100 w 145"/>
                <a:gd name="T89" fmla="*/ 70 h 161"/>
                <a:gd name="T90" fmla="*/ 113 w 145"/>
                <a:gd name="T91" fmla="*/ 47 h 161"/>
                <a:gd name="T92" fmla="*/ 69 w 145"/>
                <a:gd name="T93" fmla="*/ 16 h 161"/>
                <a:gd name="T94" fmla="*/ 95 w 145"/>
                <a:gd name="T95" fmla="*/ 50 h 161"/>
                <a:gd name="T96" fmla="*/ 76 w 145"/>
                <a:gd name="T97" fmla="*/ 57 h 161"/>
                <a:gd name="T98" fmla="*/ 58 w 145"/>
                <a:gd name="T99" fmla="*/ 43 h 161"/>
                <a:gd name="T100" fmla="*/ 12 w 145"/>
                <a:gd name="T101" fmla="*/ 59 h 161"/>
                <a:gd name="T102" fmla="*/ 53 w 145"/>
                <a:gd name="T103" fmla="*/ 51 h 161"/>
                <a:gd name="T104" fmla="*/ 33 w 145"/>
                <a:gd name="T105" fmla="*/ 83 h 161"/>
                <a:gd name="T106" fmla="*/ 51 w 145"/>
                <a:gd name="T107" fmla="*/ 100 h 161"/>
                <a:gd name="T108" fmla="*/ 45 w 145"/>
                <a:gd name="T109" fmla="*/ 121 h 161"/>
                <a:gd name="T110" fmla="*/ 33 w 145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61">
                  <a:moveTo>
                    <a:pt x="9" y="110"/>
                  </a:moveTo>
                  <a:cubicBezTo>
                    <a:pt x="8" y="114"/>
                    <a:pt x="8" y="119"/>
                    <a:pt x="11" y="122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7" y="134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7" y="154"/>
                    <a:pt x="89" y="149"/>
                  </a:cubicBezTo>
                  <a:cubicBezTo>
                    <a:pt x="94" y="140"/>
                    <a:pt x="96" y="131"/>
                    <a:pt x="97" y="121"/>
                  </a:cubicBezTo>
                  <a:cubicBezTo>
                    <a:pt x="99" y="122"/>
                    <a:pt x="101" y="122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2"/>
                    <a:pt x="140" y="106"/>
                    <a:pt x="137" y="101"/>
                  </a:cubicBezTo>
                  <a:cubicBezTo>
                    <a:pt x="132" y="95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59"/>
                    <a:pt x="145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2"/>
                    <a:pt x="95" y="39"/>
                  </a:cubicBezTo>
                  <a:cubicBezTo>
                    <a:pt x="94" y="31"/>
                    <a:pt x="91" y="22"/>
                    <a:pt x="85" y="15"/>
                  </a:cubicBezTo>
                  <a:cubicBezTo>
                    <a:pt x="82" y="12"/>
                    <a:pt x="79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29"/>
                    <a:pt x="55" y="39"/>
                    <a:pt x="54" y="49"/>
                  </a:cubicBezTo>
                  <a:cubicBezTo>
                    <a:pt x="49" y="47"/>
                    <a:pt x="45" y="46"/>
                    <a:pt x="41" y="45"/>
                  </a:cubicBezTo>
                  <a:cubicBezTo>
                    <a:pt x="33" y="43"/>
                    <a:pt x="24" y="42"/>
                    <a:pt x="16" y="44"/>
                  </a:cubicBezTo>
                  <a:cubicBezTo>
                    <a:pt x="4" y="48"/>
                    <a:pt x="9" y="61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9" y="96"/>
                    <a:pt x="13" y="103"/>
                    <a:pt x="9" y="110"/>
                  </a:cubicBezTo>
                  <a:close/>
                  <a:moveTo>
                    <a:pt x="92" y="131"/>
                  </a:moveTo>
                  <a:cubicBezTo>
                    <a:pt x="90" y="139"/>
                    <a:pt x="87" y="149"/>
                    <a:pt x="81" y="155"/>
                  </a:cubicBezTo>
                  <a:cubicBezTo>
                    <a:pt x="75" y="161"/>
                    <a:pt x="69" y="154"/>
                    <a:pt x="66" y="149"/>
                  </a:cubicBezTo>
                  <a:cubicBezTo>
                    <a:pt x="61" y="141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0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2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4"/>
                    <a:pt x="37" y="84"/>
                    <a:pt x="37" y="84"/>
                  </a:cubicBezTo>
                  <a:cubicBezTo>
                    <a:pt x="42" y="80"/>
                    <a:pt x="46" y="77"/>
                    <a:pt x="51" y="74"/>
                  </a:cubicBezTo>
                  <a:cubicBezTo>
                    <a:pt x="51" y="78"/>
                    <a:pt x="51" y="81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6"/>
                    <a:pt x="54" y="72"/>
                  </a:cubicBezTo>
                  <a:cubicBezTo>
                    <a:pt x="61" y="68"/>
                    <a:pt x="68" y="64"/>
                    <a:pt x="76" y="60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4"/>
                  </a:cubicBezTo>
                  <a:cubicBezTo>
                    <a:pt x="83" y="106"/>
                    <a:pt x="79" y="108"/>
                    <a:pt x="76" y="109"/>
                  </a:cubicBezTo>
                  <a:cubicBezTo>
                    <a:pt x="72" y="108"/>
                    <a:pt x="69" y="106"/>
                    <a:pt x="65" y="104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89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2"/>
                  </a:cubicBezTo>
                  <a:cubicBezTo>
                    <a:pt x="62" y="54"/>
                    <a:pt x="67" y="56"/>
                    <a:pt x="73" y="59"/>
                  </a:cubicBezTo>
                  <a:cubicBezTo>
                    <a:pt x="66" y="62"/>
                    <a:pt x="61" y="65"/>
                    <a:pt x="55" y="68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6"/>
                    <a:pt x="90" y="54"/>
                    <a:pt x="95" y="52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6"/>
                    <a:pt x="100" y="75"/>
                    <a:pt x="100" y="74"/>
                  </a:cubicBezTo>
                  <a:cubicBezTo>
                    <a:pt x="106" y="77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3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3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1"/>
                  </a:cubicBezTo>
                  <a:cubicBezTo>
                    <a:pt x="58" y="103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8"/>
                  </a:cubicBezTo>
                  <a:cubicBezTo>
                    <a:pt x="99" y="112"/>
                    <a:pt x="100" y="106"/>
                    <a:pt x="100" y="99"/>
                  </a:cubicBezTo>
                  <a:cubicBezTo>
                    <a:pt x="106" y="96"/>
                    <a:pt x="112" y="91"/>
                    <a:pt x="118" y="87"/>
                  </a:cubicBezTo>
                  <a:cubicBezTo>
                    <a:pt x="121" y="89"/>
                    <a:pt x="123" y="91"/>
                    <a:pt x="126" y="94"/>
                  </a:cubicBezTo>
                  <a:cubicBezTo>
                    <a:pt x="132" y="99"/>
                    <a:pt x="139" y="106"/>
                    <a:pt x="140" y="115"/>
                  </a:cubicBezTo>
                  <a:close/>
                  <a:moveTo>
                    <a:pt x="113" y="47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3"/>
                    <a:pt x="124" y="78"/>
                    <a:pt x="119" y="83"/>
                  </a:cubicBezTo>
                  <a:cubicBezTo>
                    <a:pt x="113" y="78"/>
                    <a:pt x="106" y="74"/>
                    <a:pt x="100" y="70"/>
                  </a:cubicBezTo>
                  <a:cubicBezTo>
                    <a:pt x="100" y="64"/>
                    <a:pt x="99" y="58"/>
                    <a:pt x="98" y="51"/>
                  </a:cubicBezTo>
                  <a:cubicBezTo>
                    <a:pt x="103" y="50"/>
                    <a:pt x="108" y="49"/>
                    <a:pt x="113" y="47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3"/>
                    <a:pt x="69" y="16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5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2" y="55"/>
                    <a:pt x="76" y="57"/>
                  </a:cubicBezTo>
                  <a:cubicBezTo>
                    <a:pt x="70" y="54"/>
                    <a:pt x="63" y="52"/>
                    <a:pt x="57" y="50"/>
                  </a:cubicBezTo>
                  <a:cubicBezTo>
                    <a:pt x="57" y="47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4"/>
                    <a:pt x="39" y="79"/>
                    <a:pt x="33" y="83"/>
                  </a:cubicBezTo>
                  <a:cubicBezTo>
                    <a:pt x="32" y="82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3" y="112"/>
                    <a:pt x="54" y="118"/>
                  </a:cubicBezTo>
                  <a:cubicBezTo>
                    <a:pt x="51" y="119"/>
                    <a:pt x="48" y="120"/>
                    <a:pt x="45" y="121"/>
                  </a:cubicBezTo>
                  <a:cubicBezTo>
                    <a:pt x="36" y="123"/>
                    <a:pt x="26" y="126"/>
                    <a:pt x="17" y="123"/>
                  </a:cubicBezTo>
                  <a:cubicBezTo>
                    <a:pt x="0" y="117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9872662" y="728663"/>
              <a:ext cx="134937" cy="360363"/>
            </a:xfrm>
            <a:custGeom>
              <a:avLst/>
              <a:gdLst>
                <a:gd name="T0" fmla="*/ 4 w 36"/>
                <a:gd name="T1" fmla="*/ 54 h 96"/>
                <a:gd name="T2" fmla="*/ 10 w 36"/>
                <a:gd name="T3" fmla="*/ 16 h 96"/>
                <a:gd name="T4" fmla="*/ 22 w 36"/>
                <a:gd name="T5" fmla="*/ 7 h 96"/>
                <a:gd name="T6" fmla="*/ 32 w 36"/>
                <a:gd name="T7" fmla="*/ 20 h 96"/>
                <a:gd name="T8" fmla="*/ 32 w 36"/>
                <a:gd name="T9" fmla="*/ 55 h 96"/>
                <a:gd name="T10" fmla="*/ 31 w 36"/>
                <a:gd name="T11" fmla="*/ 73 h 96"/>
                <a:gd name="T12" fmla="*/ 24 w 36"/>
                <a:gd name="T13" fmla="*/ 91 h 96"/>
                <a:gd name="T14" fmla="*/ 14 w 36"/>
                <a:gd name="T15" fmla="*/ 81 h 96"/>
                <a:gd name="T16" fmla="*/ 12 w 36"/>
                <a:gd name="T17" fmla="*/ 63 h 96"/>
                <a:gd name="T18" fmla="*/ 14 w 36"/>
                <a:gd name="T19" fmla="*/ 38 h 96"/>
                <a:gd name="T20" fmla="*/ 16 w 36"/>
                <a:gd name="T21" fmla="*/ 34 h 96"/>
                <a:gd name="T22" fmla="*/ 25 w 36"/>
                <a:gd name="T23" fmla="*/ 39 h 96"/>
                <a:gd name="T24" fmla="*/ 25 w 36"/>
                <a:gd name="T25" fmla="*/ 47 h 96"/>
                <a:gd name="T26" fmla="*/ 23 w 36"/>
                <a:gd name="T27" fmla="*/ 71 h 96"/>
                <a:gd name="T28" fmla="*/ 25 w 36"/>
                <a:gd name="T29" fmla="*/ 72 h 96"/>
                <a:gd name="T30" fmla="*/ 28 w 36"/>
                <a:gd name="T31" fmla="*/ 47 h 96"/>
                <a:gd name="T32" fmla="*/ 21 w 36"/>
                <a:gd name="T33" fmla="*/ 30 h 96"/>
                <a:gd name="T34" fmla="*/ 10 w 36"/>
                <a:gd name="T35" fmla="*/ 44 h 96"/>
                <a:gd name="T36" fmla="*/ 11 w 36"/>
                <a:gd name="T37" fmla="*/ 76 h 96"/>
                <a:gd name="T38" fmla="*/ 20 w 36"/>
                <a:gd name="T39" fmla="*/ 95 h 96"/>
                <a:gd name="T40" fmla="*/ 34 w 36"/>
                <a:gd name="T41" fmla="*/ 73 h 96"/>
                <a:gd name="T42" fmla="*/ 36 w 36"/>
                <a:gd name="T43" fmla="*/ 32 h 96"/>
                <a:gd name="T44" fmla="*/ 27 w 36"/>
                <a:gd name="T45" fmla="*/ 5 h 96"/>
                <a:gd name="T46" fmla="*/ 7 w 36"/>
                <a:gd name="T47" fmla="*/ 14 h 96"/>
                <a:gd name="T48" fmla="*/ 3 w 36"/>
                <a:gd name="T49" fmla="*/ 31 h 96"/>
                <a:gd name="T50" fmla="*/ 1 w 36"/>
                <a:gd name="T51" fmla="*/ 54 h 96"/>
                <a:gd name="T52" fmla="*/ 4 w 36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6">
                  <a:moveTo>
                    <a:pt x="4" y="54"/>
                  </a:moveTo>
                  <a:cubicBezTo>
                    <a:pt x="5" y="42"/>
                    <a:pt x="4" y="27"/>
                    <a:pt x="10" y="16"/>
                  </a:cubicBezTo>
                  <a:cubicBezTo>
                    <a:pt x="12" y="11"/>
                    <a:pt x="17" y="7"/>
                    <a:pt x="22" y="7"/>
                  </a:cubicBezTo>
                  <a:cubicBezTo>
                    <a:pt x="29" y="6"/>
                    <a:pt x="31" y="15"/>
                    <a:pt x="32" y="20"/>
                  </a:cubicBezTo>
                  <a:cubicBezTo>
                    <a:pt x="34" y="32"/>
                    <a:pt x="33" y="44"/>
                    <a:pt x="32" y="55"/>
                  </a:cubicBezTo>
                  <a:cubicBezTo>
                    <a:pt x="32" y="61"/>
                    <a:pt x="32" y="67"/>
                    <a:pt x="31" y="73"/>
                  </a:cubicBezTo>
                  <a:cubicBezTo>
                    <a:pt x="30" y="79"/>
                    <a:pt x="30" y="87"/>
                    <a:pt x="24" y="91"/>
                  </a:cubicBezTo>
                  <a:cubicBezTo>
                    <a:pt x="16" y="96"/>
                    <a:pt x="14" y="85"/>
                    <a:pt x="14" y="81"/>
                  </a:cubicBezTo>
                  <a:cubicBezTo>
                    <a:pt x="13" y="75"/>
                    <a:pt x="13" y="69"/>
                    <a:pt x="12" y="63"/>
                  </a:cubicBezTo>
                  <a:cubicBezTo>
                    <a:pt x="12" y="54"/>
                    <a:pt x="12" y="46"/>
                    <a:pt x="14" y="38"/>
                  </a:cubicBezTo>
                  <a:cubicBezTo>
                    <a:pt x="15" y="37"/>
                    <a:pt x="15" y="35"/>
                    <a:pt x="16" y="34"/>
                  </a:cubicBezTo>
                  <a:cubicBezTo>
                    <a:pt x="19" y="29"/>
                    <a:pt x="25" y="36"/>
                    <a:pt x="25" y="39"/>
                  </a:cubicBezTo>
                  <a:cubicBezTo>
                    <a:pt x="25" y="42"/>
                    <a:pt x="25" y="45"/>
                    <a:pt x="25" y="47"/>
                  </a:cubicBezTo>
                  <a:cubicBezTo>
                    <a:pt x="25" y="55"/>
                    <a:pt x="25" y="63"/>
                    <a:pt x="23" y="71"/>
                  </a:cubicBezTo>
                  <a:cubicBezTo>
                    <a:pt x="22" y="73"/>
                    <a:pt x="25" y="73"/>
                    <a:pt x="25" y="72"/>
                  </a:cubicBezTo>
                  <a:cubicBezTo>
                    <a:pt x="27" y="64"/>
                    <a:pt x="27" y="55"/>
                    <a:pt x="28" y="47"/>
                  </a:cubicBezTo>
                  <a:cubicBezTo>
                    <a:pt x="28" y="41"/>
                    <a:pt x="29" y="32"/>
                    <a:pt x="21" y="30"/>
                  </a:cubicBezTo>
                  <a:cubicBezTo>
                    <a:pt x="12" y="28"/>
                    <a:pt x="11" y="38"/>
                    <a:pt x="10" y="44"/>
                  </a:cubicBezTo>
                  <a:cubicBezTo>
                    <a:pt x="9" y="54"/>
                    <a:pt x="9" y="65"/>
                    <a:pt x="11" y="76"/>
                  </a:cubicBezTo>
                  <a:cubicBezTo>
                    <a:pt x="11" y="81"/>
                    <a:pt x="11" y="95"/>
                    <a:pt x="20" y="95"/>
                  </a:cubicBezTo>
                  <a:cubicBezTo>
                    <a:pt x="31" y="95"/>
                    <a:pt x="33" y="82"/>
                    <a:pt x="34" y="73"/>
                  </a:cubicBezTo>
                  <a:cubicBezTo>
                    <a:pt x="35" y="60"/>
                    <a:pt x="36" y="46"/>
                    <a:pt x="36" y="32"/>
                  </a:cubicBezTo>
                  <a:cubicBezTo>
                    <a:pt x="36" y="23"/>
                    <a:pt x="36" y="11"/>
                    <a:pt x="27" y="5"/>
                  </a:cubicBezTo>
                  <a:cubicBezTo>
                    <a:pt x="19" y="0"/>
                    <a:pt x="11" y="8"/>
                    <a:pt x="7" y="14"/>
                  </a:cubicBezTo>
                  <a:cubicBezTo>
                    <a:pt x="4" y="19"/>
                    <a:pt x="4" y="25"/>
                    <a:pt x="3" y="31"/>
                  </a:cubicBezTo>
                  <a:cubicBezTo>
                    <a:pt x="2" y="39"/>
                    <a:pt x="2" y="46"/>
                    <a:pt x="1" y="54"/>
                  </a:cubicBezTo>
                  <a:cubicBezTo>
                    <a:pt x="0" y="56"/>
                    <a:pt x="3" y="56"/>
                    <a:pt x="4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8480425" y="1352550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2 w 134"/>
                <a:gd name="T9" fmla="*/ 3 h 91"/>
                <a:gd name="T10" fmla="*/ 99 w 134"/>
                <a:gd name="T11" fmla="*/ 2 h 91"/>
                <a:gd name="T12" fmla="*/ 33 w 134"/>
                <a:gd name="T13" fmla="*/ 0 h 91"/>
                <a:gd name="T14" fmla="*/ 1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7 h 91"/>
                <a:gd name="T22" fmla="*/ 38 w 134"/>
                <a:gd name="T23" fmla="*/ 86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7 h 91"/>
                <a:gd name="T30" fmla="*/ 81 w 134"/>
                <a:gd name="T31" fmla="*/ 48 h 91"/>
                <a:gd name="T32" fmla="*/ 129 w 134"/>
                <a:gd name="T33" fmla="*/ 88 h 91"/>
                <a:gd name="T34" fmla="*/ 38 w 134"/>
                <a:gd name="T35" fmla="*/ 86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2 w 134"/>
                <a:gd name="T43" fmla="*/ 3 h 91"/>
                <a:gd name="T44" fmla="*/ 101 w 134"/>
                <a:gd name="T45" fmla="*/ 5 h 91"/>
                <a:gd name="T46" fmla="*/ 97 w 134"/>
                <a:gd name="T47" fmla="*/ 30 h 91"/>
                <a:gd name="T48" fmla="*/ 69 w 134"/>
                <a:gd name="T49" fmla="*/ 55 h 91"/>
                <a:gd name="T50" fmla="*/ 33 w 134"/>
                <a:gd name="T51" fmla="*/ 24 h 91"/>
                <a:gd name="T52" fmla="*/ 32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1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0"/>
                    <a:pt x="132" y="90"/>
                  </a:cubicBezTo>
                  <a:cubicBezTo>
                    <a:pt x="132" y="77"/>
                    <a:pt x="132" y="63"/>
                    <a:pt x="132" y="50"/>
                  </a:cubicBezTo>
                  <a:cubicBezTo>
                    <a:pt x="132" y="42"/>
                    <a:pt x="132" y="34"/>
                    <a:pt x="133" y="25"/>
                  </a:cubicBezTo>
                  <a:cubicBezTo>
                    <a:pt x="133" y="18"/>
                    <a:pt x="134" y="10"/>
                    <a:pt x="132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99" y="2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1"/>
                    <a:pt x="44" y="1"/>
                    <a:pt x="33" y="0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3" y="52"/>
                    <a:pt x="3" y="69"/>
                    <a:pt x="5" y="86"/>
                  </a:cubicBezTo>
                  <a:cubicBezTo>
                    <a:pt x="5" y="87"/>
                    <a:pt x="6" y="87"/>
                    <a:pt x="7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6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1"/>
                  </a:cubicBezTo>
                  <a:cubicBezTo>
                    <a:pt x="38" y="64"/>
                    <a:pt x="47" y="56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4"/>
                    <a:pt x="68" y="58"/>
                  </a:cubicBezTo>
                  <a:cubicBezTo>
                    <a:pt x="68" y="59"/>
                    <a:pt x="70" y="58"/>
                    <a:pt x="70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4" y="54"/>
                    <a:pt x="77" y="51"/>
                    <a:pt x="81" y="48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9" y="88"/>
                  </a:cubicBezTo>
                  <a:cubicBezTo>
                    <a:pt x="109" y="88"/>
                    <a:pt x="89" y="88"/>
                    <a:pt x="69" y="87"/>
                  </a:cubicBezTo>
                  <a:cubicBezTo>
                    <a:pt x="59" y="87"/>
                    <a:pt x="48" y="87"/>
                    <a:pt x="38" y="86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0"/>
                  </a:cubicBezTo>
                  <a:cubicBezTo>
                    <a:pt x="129" y="62"/>
                    <a:pt x="129" y="73"/>
                    <a:pt x="130" y="85"/>
                  </a:cubicBezTo>
                  <a:cubicBezTo>
                    <a:pt x="116" y="70"/>
                    <a:pt x="103" y="55"/>
                    <a:pt x="88" y="42"/>
                  </a:cubicBezTo>
                  <a:cubicBezTo>
                    <a:pt x="91" y="39"/>
                    <a:pt x="95" y="36"/>
                    <a:pt x="99" y="33"/>
                  </a:cubicBezTo>
                  <a:cubicBezTo>
                    <a:pt x="109" y="24"/>
                    <a:pt x="120" y="16"/>
                    <a:pt x="130" y="7"/>
                  </a:cubicBezTo>
                  <a:cubicBezTo>
                    <a:pt x="131" y="14"/>
                    <a:pt x="130" y="20"/>
                    <a:pt x="130" y="27"/>
                  </a:cubicBezTo>
                  <a:close/>
                  <a:moveTo>
                    <a:pt x="32" y="3"/>
                  </a:moveTo>
                  <a:cubicBezTo>
                    <a:pt x="43" y="4"/>
                    <a:pt x="55" y="4"/>
                    <a:pt x="66" y="4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6"/>
                    <a:pt x="120" y="5"/>
                    <a:pt x="129" y="4"/>
                  </a:cubicBezTo>
                  <a:cubicBezTo>
                    <a:pt x="119" y="13"/>
                    <a:pt x="108" y="22"/>
                    <a:pt x="97" y="30"/>
                  </a:cubicBezTo>
                  <a:cubicBezTo>
                    <a:pt x="91" y="35"/>
                    <a:pt x="85" y="40"/>
                    <a:pt x="79" y="46"/>
                  </a:cubicBezTo>
                  <a:cubicBezTo>
                    <a:pt x="76" y="49"/>
                    <a:pt x="72" y="51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1"/>
                    <a:pt x="8" y="4"/>
                  </a:cubicBezTo>
                  <a:cubicBezTo>
                    <a:pt x="16" y="4"/>
                    <a:pt x="24" y="3"/>
                    <a:pt x="32" y="3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1"/>
                    <a:pt x="22" y="19"/>
                    <a:pt x="31" y="26"/>
                  </a:cubicBezTo>
                  <a:cubicBezTo>
                    <a:pt x="38" y="32"/>
                    <a:pt x="46" y="38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1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8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9234487" y="701675"/>
              <a:ext cx="439737" cy="368300"/>
            </a:xfrm>
            <a:custGeom>
              <a:avLst/>
              <a:gdLst>
                <a:gd name="T0" fmla="*/ 103 w 117"/>
                <a:gd name="T1" fmla="*/ 14 h 98"/>
                <a:gd name="T2" fmla="*/ 42 w 117"/>
                <a:gd name="T3" fmla="*/ 4 h 98"/>
                <a:gd name="T4" fmla="*/ 14 w 117"/>
                <a:gd name="T5" fmla="*/ 20 h 98"/>
                <a:gd name="T6" fmla="*/ 6 w 117"/>
                <a:gd name="T7" fmla="*/ 50 h 98"/>
                <a:gd name="T8" fmla="*/ 19 w 117"/>
                <a:gd name="T9" fmla="*/ 72 h 98"/>
                <a:gd name="T10" fmla="*/ 2 w 117"/>
                <a:gd name="T11" fmla="*/ 94 h 98"/>
                <a:gd name="T12" fmla="*/ 2 w 117"/>
                <a:gd name="T13" fmla="*/ 94 h 98"/>
                <a:gd name="T14" fmla="*/ 1 w 117"/>
                <a:gd name="T15" fmla="*/ 94 h 98"/>
                <a:gd name="T16" fmla="*/ 2 w 117"/>
                <a:gd name="T17" fmla="*/ 97 h 98"/>
                <a:gd name="T18" fmla="*/ 39 w 117"/>
                <a:gd name="T19" fmla="*/ 75 h 98"/>
                <a:gd name="T20" fmla="*/ 103 w 117"/>
                <a:gd name="T21" fmla="*/ 64 h 98"/>
                <a:gd name="T22" fmla="*/ 117 w 117"/>
                <a:gd name="T23" fmla="*/ 37 h 98"/>
                <a:gd name="T24" fmla="*/ 103 w 117"/>
                <a:gd name="T25" fmla="*/ 14 h 98"/>
                <a:gd name="T26" fmla="*/ 102 w 117"/>
                <a:gd name="T27" fmla="*/ 61 h 98"/>
                <a:gd name="T28" fmla="*/ 38 w 117"/>
                <a:gd name="T29" fmla="*/ 72 h 98"/>
                <a:gd name="T30" fmla="*/ 38 w 117"/>
                <a:gd name="T31" fmla="*/ 72 h 98"/>
                <a:gd name="T32" fmla="*/ 37 w 117"/>
                <a:gd name="T33" fmla="*/ 73 h 98"/>
                <a:gd name="T34" fmla="*/ 9 w 117"/>
                <a:gd name="T35" fmla="*/ 93 h 98"/>
                <a:gd name="T36" fmla="*/ 22 w 117"/>
                <a:gd name="T37" fmla="*/ 72 h 98"/>
                <a:gd name="T38" fmla="*/ 22 w 117"/>
                <a:gd name="T39" fmla="*/ 71 h 98"/>
                <a:gd name="T40" fmla="*/ 21 w 117"/>
                <a:gd name="T41" fmla="*/ 70 h 98"/>
                <a:gd name="T42" fmla="*/ 9 w 117"/>
                <a:gd name="T43" fmla="*/ 42 h 98"/>
                <a:gd name="T44" fmla="*/ 26 w 117"/>
                <a:gd name="T45" fmla="*/ 13 h 98"/>
                <a:gd name="T46" fmla="*/ 61 w 117"/>
                <a:gd name="T47" fmla="*/ 5 h 98"/>
                <a:gd name="T48" fmla="*/ 91 w 117"/>
                <a:gd name="T49" fmla="*/ 11 h 98"/>
                <a:gd name="T50" fmla="*/ 112 w 117"/>
                <a:gd name="T51" fmla="*/ 30 h 98"/>
                <a:gd name="T52" fmla="*/ 102 w 117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98">
                  <a:moveTo>
                    <a:pt x="103" y="14"/>
                  </a:moveTo>
                  <a:cubicBezTo>
                    <a:pt x="86" y="1"/>
                    <a:pt x="63" y="0"/>
                    <a:pt x="42" y="4"/>
                  </a:cubicBezTo>
                  <a:cubicBezTo>
                    <a:pt x="32" y="6"/>
                    <a:pt x="20" y="11"/>
                    <a:pt x="14" y="20"/>
                  </a:cubicBezTo>
                  <a:cubicBezTo>
                    <a:pt x="8" y="28"/>
                    <a:pt x="5" y="40"/>
                    <a:pt x="6" y="50"/>
                  </a:cubicBezTo>
                  <a:cubicBezTo>
                    <a:pt x="7" y="59"/>
                    <a:pt x="12" y="66"/>
                    <a:pt x="19" y="72"/>
                  </a:cubicBezTo>
                  <a:cubicBezTo>
                    <a:pt x="18" y="81"/>
                    <a:pt x="9" y="89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0" y="95"/>
                    <a:pt x="0" y="98"/>
                    <a:pt x="2" y="97"/>
                  </a:cubicBezTo>
                  <a:cubicBezTo>
                    <a:pt x="16" y="95"/>
                    <a:pt x="32" y="87"/>
                    <a:pt x="39" y="75"/>
                  </a:cubicBezTo>
                  <a:cubicBezTo>
                    <a:pt x="60" y="75"/>
                    <a:pt x="85" y="78"/>
                    <a:pt x="103" y="64"/>
                  </a:cubicBezTo>
                  <a:cubicBezTo>
                    <a:pt x="111" y="57"/>
                    <a:pt x="117" y="47"/>
                    <a:pt x="117" y="37"/>
                  </a:cubicBezTo>
                  <a:cubicBezTo>
                    <a:pt x="116" y="28"/>
                    <a:pt x="110" y="20"/>
                    <a:pt x="103" y="14"/>
                  </a:cubicBezTo>
                  <a:close/>
                  <a:moveTo>
                    <a:pt x="102" y="61"/>
                  </a:moveTo>
                  <a:cubicBezTo>
                    <a:pt x="85" y="75"/>
                    <a:pt x="59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2"/>
                    <a:pt x="37" y="73"/>
                    <a:pt x="37" y="73"/>
                  </a:cubicBezTo>
                  <a:cubicBezTo>
                    <a:pt x="31" y="83"/>
                    <a:pt x="20" y="90"/>
                    <a:pt x="9" y="93"/>
                  </a:cubicBezTo>
                  <a:cubicBezTo>
                    <a:pt x="15" y="87"/>
                    <a:pt x="21" y="80"/>
                    <a:pt x="22" y="72"/>
                  </a:cubicBezTo>
                  <a:cubicBezTo>
                    <a:pt x="22" y="72"/>
                    <a:pt x="22" y="72"/>
                    <a:pt x="22" y="71"/>
                  </a:cubicBezTo>
                  <a:cubicBezTo>
                    <a:pt x="22" y="71"/>
                    <a:pt x="22" y="71"/>
                    <a:pt x="21" y="70"/>
                  </a:cubicBezTo>
                  <a:cubicBezTo>
                    <a:pt x="13" y="62"/>
                    <a:pt x="8" y="54"/>
                    <a:pt x="9" y="42"/>
                  </a:cubicBezTo>
                  <a:cubicBezTo>
                    <a:pt x="10" y="30"/>
                    <a:pt x="15" y="19"/>
                    <a:pt x="26" y="13"/>
                  </a:cubicBezTo>
                  <a:cubicBezTo>
                    <a:pt x="37" y="7"/>
                    <a:pt x="49" y="5"/>
                    <a:pt x="61" y="5"/>
                  </a:cubicBezTo>
                  <a:cubicBezTo>
                    <a:pt x="72" y="5"/>
                    <a:pt x="82" y="6"/>
                    <a:pt x="91" y="11"/>
                  </a:cubicBezTo>
                  <a:cubicBezTo>
                    <a:pt x="100" y="15"/>
                    <a:pt x="108" y="21"/>
                    <a:pt x="112" y="30"/>
                  </a:cubicBezTo>
                  <a:cubicBezTo>
                    <a:pt x="117" y="42"/>
                    <a:pt x="110" y="53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9"/>
            <p:cNvSpPr>
              <a:spLocks noEditPoints="1"/>
            </p:cNvSpPr>
            <p:nvPr/>
          </p:nvSpPr>
          <p:spPr bwMode="auto">
            <a:xfrm>
              <a:off x="7827962" y="1728788"/>
              <a:ext cx="434975" cy="654050"/>
            </a:xfrm>
            <a:custGeom>
              <a:avLst/>
              <a:gdLst>
                <a:gd name="T0" fmla="*/ 81 w 116"/>
                <a:gd name="T1" fmla="*/ 149 h 174"/>
                <a:gd name="T2" fmla="*/ 105 w 116"/>
                <a:gd name="T3" fmla="*/ 169 h 174"/>
                <a:gd name="T4" fmla="*/ 105 w 116"/>
                <a:gd name="T5" fmla="*/ 139 h 174"/>
                <a:gd name="T6" fmla="*/ 101 w 116"/>
                <a:gd name="T7" fmla="*/ 59 h 174"/>
                <a:gd name="T8" fmla="*/ 14 w 116"/>
                <a:gd name="T9" fmla="*/ 23 h 174"/>
                <a:gd name="T10" fmla="*/ 36 w 116"/>
                <a:gd name="T11" fmla="*/ 111 h 174"/>
                <a:gd name="T12" fmla="*/ 74 w 116"/>
                <a:gd name="T13" fmla="*/ 109 h 174"/>
                <a:gd name="T14" fmla="*/ 45 w 116"/>
                <a:gd name="T15" fmla="*/ 77 h 174"/>
                <a:gd name="T16" fmla="*/ 54 w 116"/>
                <a:gd name="T17" fmla="*/ 71 h 174"/>
                <a:gd name="T18" fmla="*/ 68 w 116"/>
                <a:gd name="T19" fmla="*/ 66 h 174"/>
                <a:gd name="T20" fmla="*/ 73 w 116"/>
                <a:gd name="T21" fmla="*/ 69 h 174"/>
                <a:gd name="T22" fmla="*/ 80 w 116"/>
                <a:gd name="T23" fmla="*/ 99 h 174"/>
                <a:gd name="T24" fmla="*/ 89 w 116"/>
                <a:gd name="T25" fmla="*/ 146 h 174"/>
                <a:gd name="T26" fmla="*/ 58 w 116"/>
                <a:gd name="T27" fmla="*/ 60 h 174"/>
                <a:gd name="T28" fmla="*/ 58 w 116"/>
                <a:gd name="T29" fmla="*/ 55 h 174"/>
                <a:gd name="T30" fmla="*/ 58 w 116"/>
                <a:gd name="T31" fmla="*/ 61 h 174"/>
                <a:gd name="T32" fmla="*/ 103 w 116"/>
                <a:gd name="T33" fmla="*/ 142 h 174"/>
                <a:gd name="T34" fmla="*/ 105 w 116"/>
                <a:gd name="T35" fmla="*/ 148 h 174"/>
                <a:gd name="T36" fmla="*/ 85 w 116"/>
                <a:gd name="T37" fmla="*/ 151 h 174"/>
                <a:gd name="T38" fmla="*/ 108 w 116"/>
                <a:gd name="T39" fmla="*/ 155 h 174"/>
                <a:gd name="T40" fmla="*/ 92 w 116"/>
                <a:gd name="T41" fmla="*/ 162 h 174"/>
                <a:gd name="T42" fmla="*/ 88 w 116"/>
                <a:gd name="T43" fmla="*/ 158 h 174"/>
                <a:gd name="T44" fmla="*/ 106 w 116"/>
                <a:gd name="T45" fmla="*/ 150 h 174"/>
                <a:gd name="T46" fmla="*/ 104 w 116"/>
                <a:gd name="T47" fmla="*/ 166 h 174"/>
                <a:gd name="T48" fmla="*/ 108 w 116"/>
                <a:gd name="T49" fmla="*/ 158 h 174"/>
                <a:gd name="T50" fmla="*/ 104 w 116"/>
                <a:gd name="T51" fmla="*/ 166 h 174"/>
                <a:gd name="T52" fmla="*/ 56 w 116"/>
                <a:gd name="T53" fmla="*/ 8 h 174"/>
                <a:gd name="T54" fmla="*/ 94 w 116"/>
                <a:gd name="T55" fmla="*/ 101 h 174"/>
                <a:gd name="T56" fmla="*/ 101 w 116"/>
                <a:gd name="T57" fmla="*/ 139 h 174"/>
                <a:gd name="T58" fmla="*/ 100 w 116"/>
                <a:gd name="T59" fmla="*/ 140 h 174"/>
                <a:gd name="T60" fmla="*/ 77 w 116"/>
                <a:gd name="T61" fmla="*/ 81 h 174"/>
                <a:gd name="T62" fmla="*/ 81 w 116"/>
                <a:gd name="T63" fmla="*/ 63 h 174"/>
                <a:gd name="T64" fmla="*/ 73 w 116"/>
                <a:gd name="T65" fmla="*/ 66 h 174"/>
                <a:gd name="T66" fmla="*/ 76 w 116"/>
                <a:gd name="T67" fmla="*/ 55 h 174"/>
                <a:gd name="T68" fmla="*/ 68 w 116"/>
                <a:gd name="T69" fmla="*/ 63 h 174"/>
                <a:gd name="T70" fmla="*/ 61 w 116"/>
                <a:gd name="T71" fmla="*/ 53 h 174"/>
                <a:gd name="T72" fmla="*/ 54 w 116"/>
                <a:gd name="T73" fmla="*/ 56 h 174"/>
                <a:gd name="T74" fmla="*/ 57 w 116"/>
                <a:gd name="T75" fmla="*/ 65 h 174"/>
                <a:gd name="T76" fmla="*/ 46 w 116"/>
                <a:gd name="T77" fmla="*/ 63 h 174"/>
                <a:gd name="T78" fmla="*/ 37 w 116"/>
                <a:gd name="T79" fmla="*/ 63 h 174"/>
                <a:gd name="T80" fmla="*/ 45 w 116"/>
                <a:gd name="T81" fmla="*/ 70 h 174"/>
                <a:gd name="T82" fmla="*/ 42 w 116"/>
                <a:gd name="T83" fmla="*/ 76 h 174"/>
                <a:gd name="T84" fmla="*/ 29 w 116"/>
                <a:gd name="T85" fmla="*/ 78 h 174"/>
                <a:gd name="T86" fmla="*/ 42 w 116"/>
                <a:gd name="T87" fmla="*/ 79 h 174"/>
                <a:gd name="T88" fmla="*/ 69 w 116"/>
                <a:gd name="T89" fmla="*/ 107 h 174"/>
                <a:gd name="T90" fmla="*/ 87 w 116"/>
                <a:gd name="T91" fmla="*/ 147 h 174"/>
                <a:gd name="T92" fmla="*/ 61 w 116"/>
                <a:gd name="T93" fmla="*/ 121 h 174"/>
                <a:gd name="T94" fmla="*/ 7 w 116"/>
                <a:gd name="T95" fmla="*/ 43 h 174"/>
                <a:gd name="T96" fmla="*/ 77 w 116"/>
                <a:gd name="T97" fmla="*/ 65 h 174"/>
                <a:gd name="T98" fmla="*/ 70 w 116"/>
                <a:gd name="T99" fmla="*/ 61 h 174"/>
                <a:gd name="T100" fmla="*/ 73 w 116"/>
                <a:gd name="T101" fmla="*/ 56 h 174"/>
                <a:gd name="T102" fmla="*/ 45 w 116"/>
                <a:gd name="T103" fmla="*/ 66 h 174"/>
                <a:gd name="T104" fmla="*/ 41 w 116"/>
                <a:gd name="T105" fmla="*/ 64 h 174"/>
                <a:gd name="T106" fmla="*/ 43 w 116"/>
                <a:gd name="T107" fmla="*/ 64 h 174"/>
                <a:gd name="T108" fmla="*/ 39 w 116"/>
                <a:gd name="T109" fmla="*/ 77 h 174"/>
                <a:gd name="T110" fmla="*/ 34 w 116"/>
                <a:gd name="T111" fmla="*/ 77 h 174"/>
                <a:gd name="T112" fmla="*/ 31 w 116"/>
                <a:gd name="T113" fmla="*/ 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" h="174">
                  <a:moveTo>
                    <a:pt x="62" y="125"/>
                  </a:moveTo>
                  <a:cubicBezTo>
                    <a:pt x="72" y="131"/>
                    <a:pt x="77" y="140"/>
                    <a:pt x="81" y="149"/>
                  </a:cubicBezTo>
                  <a:cubicBezTo>
                    <a:pt x="81" y="150"/>
                    <a:pt x="81" y="150"/>
                    <a:pt x="81" y="151"/>
                  </a:cubicBezTo>
                  <a:cubicBezTo>
                    <a:pt x="85" y="159"/>
                    <a:pt x="93" y="174"/>
                    <a:pt x="105" y="169"/>
                  </a:cubicBezTo>
                  <a:cubicBezTo>
                    <a:pt x="116" y="164"/>
                    <a:pt x="109" y="149"/>
                    <a:pt x="105" y="140"/>
                  </a:cubicBezTo>
                  <a:cubicBezTo>
                    <a:pt x="105" y="140"/>
                    <a:pt x="105" y="139"/>
                    <a:pt x="105" y="139"/>
                  </a:cubicBezTo>
                  <a:cubicBezTo>
                    <a:pt x="100" y="125"/>
                    <a:pt x="95" y="111"/>
                    <a:pt x="98" y="95"/>
                  </a:cubicBezTo>
                  <a:cubicBezTo>
                    <a:pt x="99" y="83"/>
                    <a:pt x="103" y="71"/>
                    <a:pt x="101" y="59"/>
                  </a:cubicBezTo>
                  <a:cubicBezTo>
                    <a:pt x="99" y="38"/>
                    <a:pt x="86" y="13"/>
                    <a:pt x="65" y="6"/>
                  </a:cubicBezTo>
                  <a:cubicBezTo>
                    <a:pt x="47" y="0"/>
                    <a:pt x="26" y="9"/>
                    <a:pt x="14" y="23"/>
                  </a:cubicBezTo>
                  <a:cubicBezTo>
                    <a:pt x="1" y="38"/>
                    <a:pt x="0" y="60"/>
                    <a:pt x="6" y="77"/>
                  </a:cubicBezTo>
                  <a:cubicBezTo>
                    <a:pt x="12" y="92"/>
                    <a:pt x="22" y="104"/>
                    <a:pt x="36" y="111"/>
                  </a:cubicBezTo>
                  <a:cubicBezTo>
                    <a:pt x="44" y="116"/>
                    <a:pt x="54" y="120"/>
                    <a:pt x="62" y="125"/>
                  </a:cubicBezTo>
                  <a:close/>
                  <a:moveTo>
                    <a:pt x="74" y="109"/>
                  </a:moveTo>
                  <a:cubicBezTo>
                    <a:pt x="67" y="98"/>
                    <a:pt x="58" y="87"/>
                    <a:pt x="47" y="79"/>
                  </a:cubicBezTo>
                  <a:cubicBezTo>
                    <a:pt x="47" y="79"/>
                    <a:pt x="46" y="78"/>
                    <a:pt x="45" y="77"/>
                  </a:cubicBezTo>
                  <a:cubicBezTo>
                    <a:pt x="47" y="76"/>
                    <a:pt x="48" y="73"/>
                    <a:pt x="48" y="70"/>
                  </a:cubicBezTo>
                  <a:cubicBezTo>
                    <a:pt x="50" y="71"/>
                    <a:pt x="53" y="71"/>
                    <a:pt x="54" y="71"/>
                  </a:cubicBezTo>
                  <a:cubicBezTo>
                    <a:pt x="57" y="70"/>
                    <a:pt x="59" y="68"/>
                    <a:pt x="60" y="65"/>
                  </a:cubicBezTo>
                  <a:cubicBezTo>
                    <a:pt x="63" y="66"/>
                    <a:pt x="65" y="67"/>
                    <a:pt x="68" y="66"/>
                  </a:cubicBezTo>
                  <a:cubicBezTo>
                    <a:pt x="68" y="66"/>
                    <a:pt x="69" y="67"/>
                    <a:pt x="69" y="67"/>
                  </a:cubicBezTo>
                  <a:cubicBezTo>
                    <a:pt x="70" y="68"/>
                    <a:pt x="71" y="69"/>
                    <a:pt x="73" y="69"/>
                  </a:cubicBezTo>
                  <a:cubicBezTo>
                    <a:pt x="72" y="72"/>
                    <a:pt x="72" y="75"/>
                    <a:pt x="73" y="78"/>
                  </a:cubicBezTo>
                  <a:cubicBezTo>
                    <a:pt x="75" y="85"/>
                    <a:pt x="77" y="92"/>
                    <a:pt x="80" y="99"/>
                  </a:cubicBezTo>
                  <a:cubicBezTo>
                    <a:pt x="86" y="113"/>
                    <a:pt x="91" y="128"/>
                    <a:pt x="97" y="141"/>
                  </a:cubicBezTo>
                  <a:cubicBezTo>
                    <a:pt x="94" y="143"/>
                    <a:pt x="92" y="144"/>
                    <a:pt x="89" y="146"/>
                  </a:cubicBezTo>
                  <a:cubicBezTo>
                    <a:pt x="86" y="133"/>
                    <a:pt x="81" y="120"/>
                    <a:pt x="74" y="109"/>
                  </a:cubicBezTo>
                  <a:close/>
                  <a:moveTo>
                    <a:pt x="58" y="60"/>
                  </a:moveTo>
                  <a:cubicBezTo>
                    <a:pt x="57" y="58"/>
                    <a:pt x="57" y="56"/>
                    <a:pt x="56" y="55"/>
                  </a:cubicBezTo>
                  <a:cubicBezTo>
                    <a:pt x="56" y="52"/>
                    <a:pt x="58" y="54"/>
                    <a:pt x="58" y="55"/>
                  </a:cubicBezTo>
                  <a:cubicBezTo>
                    <a:pt x="59" y="56"/>
                    <a:pt x="58" y="58"/>
                    <a:pt x="58" y="59"/>
                  </a:cubicBezTo>
                  <a:cubicBezTo>
                    <a:pt x="58" y="60"/>
                    <a:pt x="58" y="60"/>
                    <a:pt x="58" y="61"/>
                  </a:cubicBezTo>
                  <a:cubicBezTo>
                    <a:pt x="58" y="60"/>
                    <a:pt x="58" y="60"/>
                    <a:pt x="58" y="60"/>
                  </a:cubicBezTo>
                  <a:close/>
                  <a:moveTo>
                    <a:pt x="103" y="142"/>
                  </a:moveTo>
                  <a:cubicBezTo>
                    <a:pt x="103" y="144"/>
                    <a:pt x="104" y="146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99" y="151"/>
                    <a:pt x="93" y="153"/>
                    <a:pt x="87" y="156"/>
                  </a:cubicBezTo>
                  <a:cubicBezTo>
                    <a:pt x="86" y="154"/>
                    <a:pt x="85" y="152"/>
                    <a:pt x="85" y="151"/>
                  </a:cubicBezTo>
                  <a:cubicBezTo>
                    <a:pt x="91" y="148"/>
                    <a:pt x="97" y="145"/>
                    <a:pt x="103" y="142"/>
                  </a:cubicBezTo>
                  <a:close/>
                  <a:moveTo>
                    <a:pt x="108" y="155"/>
                  </a:moveTo>
                  <a:cubicBezTo>
                    <a:pt x="108" y="155"/>
                    <a:pt x="107" y="155"/>
                    <a:pt x="107" y="155"/>
                  </a:cubicBezTo>
                  <a:cubicBezTo>
                    <a:pt x="102" y="156"/>
                    <a:pt x="98" y="160"/>
                    <a:pt x="92" y="162"/>
                  </a:cubicBezTo>
                  <a:cubicBezTo>
                    <a:pt x="92" y="162"/>
                    <a:pt x="92" y="162"/>
                    <a:pt x="91" y="162"/>
                  </a:cubicBezTo>
                  <a:cubicBezTo>
                    <a:pt x="90" y="161"/>
                    <a:pt x="89" y="160"/>
                    <a:pt x="88" y="158"/>
                  </a:cubicBezTo>
                  <a:cubicBezTo>
                    <a:pt x="94" y="156"/>
                    <a:pt x="100" y="153"/>
                    <a:pt x="106" y="151"/>
                  </a:cubicBezTo>
                  <a:cubicBezTo>
                    <a:pt x="106" y="151"/>
                    <a:pt x="106" y="151"/>
                    <a:pt x="106" y="150"/>
                  </a:cubicBezTo>
                  <a:cubicBezTo>
                    <a:pt x="107" y="152"/>
                    <a:pt x="107" y="154"/>
                    <a:pt x="108" y="155"/>
                  </a:cubicBezTo>
                  <a:close/>
                  <a:moveTo>
                    <a:pt x="104" y="166"/>
                  </a:moveTo>
                  <a:cubicBezTo>
                    <a:pt x="100" y="169"/>
                    <a:pt x="96" y="167"/>
                    <a:pt x="93" y="164"/>
                  </a:cubicBezTo>
                  <a:cubicBezTo>
                    <a:pt x="98" y="163"/>
                    <a:pt x="102" y="159"/>
                    <a:pt x="108" y="158"/>
                  </a:cubicBezTo>
                  <a:cubicBezTo>
                    <a:pt x="108" y="158"/>
                    <a:pt x="108" y="158"/>
                    <a:pt x="108" y="158"/>
                  </a:cubicBezTo>
                  <a:cubicBezTo>
                    <a:pt x="108" y="161"/>
                    <a:pt x="107" y="164"/>
                    <a:pt x="104" y="166"/>
                  </a:cubicBezTo>
                  <a:close/>
                  <a:moveTo>
                    <a:pt x="7" y="43"/>
                  </a:moveTo>
                  <a:cubicBezTo>
                    <a:pt x="12" y="21"/>
                    <a:pt x="34" y="6"/>
                    <a:pt x="56" y="8"/>
                  </a:cubicBezTo>
                  <a:cubicBezTo>
                    <a:pt x="82" y="9"/>
                    <a:pt x="97" y="39"/>
                    <a:pt x="99" y="62"/>
                  </a:cubicBezTo>
                  <a:cubicBezTo>
                    <a:pt x="100" y="76"/>
                    <a:pt x="95" y="88"/>
                    <a:pt x="94" y="101"/>
                  </a:cubicBezTo>
                  <a:cubicBezTo>
                    <a:pt x="93" y="114"/>
                    <a:pt x="97" y="126"/>
                    <a:pt x="101" y="138"/>
                  </a:cubicBezTo>
                  <a:cubicBezTo>
                    <a:pt x="101" y="138"/>
                    <a:pt x="101" y="139"/>
                    <a:pt x="101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0" y="140"/>
                    <a:pt x="100" y="140"/>
                  </a:cubicBezTo>
                  <a:cubicBezTo>
                    <a:pt x="94" y="127"/>
                    <a:pt x="89" y="114"/>
                    <a:pt x="84" y="101"/>
                  </a:cubicBezTo>
                  <a:cubicBezTo>
                    <a:pt x="81" y="94"/>
                    <a:pt x="79" y="88"/>
                    <a:pt x="77" y="81"/>
                  </a:cubicBezTo>
                  <a:cubicBezTo>
                    <a:pt x="76" y="77"/>
                    <a:pt x="75" y="73"/>
                    <a:pt x="76" y="69"/>
                  </a:cubicBezTo>
                  <a:cubicBezTo>
                    <a:pt x="79" y="68"/>
                    <a:pt x="82" y="66"/>
                    <a:pt x="81" y="63"/>
                  </a:cubicBezTo>
                  <a:cubicBezTo>
                    <a:pt x="81" y="62"/>
                    <a:pt x="79" y="59"/>
                    <a:pt x="77" y="61"/>
                  </a:cubicBezTo>
                  <a:cubicBezTo>
                    <a:pt x="75" y="62"/>
                    <a:pt x="74" y="64"/>
                    <a:pt x="73" y="66"/>
                  </a:cubicBezTo>
                  <a:cubicBezTo>
                    <a:pt x="72" y="66"/>
                    <a:pt x="71" y="66"/>
                    <a:pt x="71" y="64"/>
                  </a:cubicBezTo>
                  <a:cubicBezTo>
                    <a:pt x="74" y="62"/>
                    <a:pt x="76" y="58"/>
                    <a:pt x="76" y="55"/>
                  </a:cubicBezTo>
                  <a:cubicBezTo>
                    <a:pt x="76" y="53"/>
                    <a:pt x="75" y="49"/>
                    <a:pt x="73" y="49"/>
                  </a:cubicBezTo>
                  <a:cubicBezTo>
                    <a:pt x="67" y="50"/>
                    <a:pt x="67" y="57"/>
                    <a:pt x="68" y="63"/>
                  </a:cubicBezTo>
                  <a:cubicBezTo>
                    <a:pt x="66" y="64"/>
                    <a:pt x="63" y="64"/>
                    <a:pt x="61" y="63"/>
                  </a:cubicBezTo>
                  <a:cubicBezTo>
                    <a:pt x="62" y="59"/>
                    <a:pt x="62" y="55"/>
                    <a:pt x="61" y="53"/>
                  </a:cubicBezTo>
                  <a:cubicBezTo>
                    <a:pt x="60" y="51"/>
                    <a:pt x="58" y="49"/>
                    <a:pt x="55" y="50"/>
                  </a:cubicBezTo>
                  <a:cubicBezTo>
                    <a:pt x="53" y="51"/>
                    <a:pt x="53" y="54"/>
                    <a:pt x="54" y="56"/>
                  </a:cubicBezTo>
                  <a:cubicBezTo>
                    <a:pt x="54" y="59"/>
                    <a:pt x="56" y="62"/>
                    <a:pt x="58" y="64"/>
                  </a:cubicBezTo>
                  <a:cubicBezTo>
                    <a:pt x="58" y="64"/>
                    <a:pt x="58" y="65"/>
                    <a:pt x="57" y="65"/>
                  </a:cubicBezTo>
                  <a:cubicBezTo>
                    <a:pt x="56" y="68"/>
                    <a:pt x="52" y="68"/>
                    <a:pt x="48" y="67"/>
                  </a:cubicBezTo>
                  <a:cubicBezTo>
                    <a:pt x="48" y="66"/>
                    <a:pt x="47" y="65"/>
                    <a:pt x="46" y="63"/>
                  </a:cubicBezTo>
                  <a:cubicBezTo>
                    <a:pt x="45" y="61"/>
                    <a:pt x="43" y="59"/>
                    <a:pt x="40" y="58"/>
                  </a:cubicBezTo>
                  <a:cubicBezTo>
                    <a:pt x="38" y="58"/>
                    <a:pt x="36" y="61"/>
                    <a:pt x="37" y="63"/>
                  </a:cubicBezTo>
                  <a:cubicBezTo>
                    <a:pt x="37" y="66"/>
                    <a:pt x="40" y="67"/>
                    <a:pt x="42" y="68"/>
                  </a:cubicBezTo>
                  <a:cubicBezTo>
                    <a:pt x="43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2"/>
                    <a:pt x="44" y="74"/>
                    <a:pt x="42" y="76"/>
                  </a:cubicBezTo>
                  <a:cubicBezTo>
                    <a:pt x="38" y="72"/>
                    <a:pt x="32" y="69"/>
                    <a:pt x="28" y="72"/>
                  </a:cubicBezTo>
                  <a:cubicBezTo>
                    <a:pt x="27" y="74"/>
                    <a:pt x="27" y="77"/>
                    <a:pt x="29" y="78"/>
                  </a:cubicBezTo>
                  <a:cubicBezTo>
                    <a:pt x="32" y="81"/>
                    <a:pt x="36" y="80"/>
                    <a:pt x="40" y="80"/>
                  </a:cubicBezTo>
                  <a:cubicBezTo>
                    <a:pt x="41" y="80"/>
                    <a:pt x="41" y="79"/>
                    <a:pt x="42" y="79"/>
                  </a:cubicBezTo>
                  <a:cubicBezTo>
                    <a:pt x="43" y="79"/>
                    <a:pt x="43" y="80"/>
                    <a:pt x="44" y="80"/>
                  </a:cubicBezTo>
                  <a:cubicBezTo>
                    <a:pt x="54" y="87"/>
                    <a:pt x="61" y="97"/>
                    <a:pt x="69" y="107"/>
                  </a:cubicBezTo>
                  <a:cubicBezTo>
                    <a:pt x="77" y="118"/>
                    <a:pt x="83" y="132"/>
                    <a:pt x="86" y="146"/>
                  </a:cubicBezTo>
                  <a:cubicBezTo>
                    <a:pt x="86" y="146"/>
                    <a:pt x="86" y="147"/>
                    <a:pt x="87" y="147"/>
                  </a:cubicBezTo>
                  <a:cubicBezTo>
                    <a:pt x="86" y="147"/>
                    <a:pt x="85" y="147"/>
                    <a:pt x="84" y="148"/>
                  </a:cubicBezTo>
                  <a:cubicBezTo>
                    <a:pt x="79" y="137"/>
                    <a:pt x="72" y="127"/>
                    <a:pt x="61" y="121"/>
                  </a:cubicBezTo>
                  <a:cubicBezTo>
                    <a:pt x="50" y="114"/>
                    <a:pt x="37" y="110"/>
                    <a:pt x="26" y="101"/>
                  </a:cubicBezTo>
                  <a:cubicBezTo>
                    <a:pt x="10" y="88"/>
                    <a:pt x="2" y="64"/>
                    <a:pt x="7" y="43"/>
                  </a:cubicBezTo>
                  <a:close/>
                  <a:moveTo>
                    <a:pt x="77" y="65"/>
                  </a:moveTo>
                  <a:cubicBezTo>
                    <a:pt x="77" y="65"/>
                    <a:pt x="77" y="65"/>
                    <a:pt x="77" y="65"/>
                  </a:cubicBezTo>
                  <a:cubicBezTo>
                    <a:pt x="78" y="63"/>
                    <a:pt x="79" y="64"/>
                    <a:pt x="77" y="65"/>
                  </a:cubicBezTo>
                  <a:close/>
                  <a:moveTo>
                    <a:pt x="70" y="61"/>
                  </a:moveTo>
                  <a:cubicBezTo>
                    <a:pt x="70" y="59"/>
                    <a:pt x="70" y="56"/>
                    <a:pt x="71" y="54"/>
                  </a:cubicBezTo>
                  <a:cubicBezTo>
                    <a:pt x="73" y="51"/>
                    <a:pt x="73" y="55"/>
                    <a:pt x="73" y="56"/>
                  </a:cubicBezTo>
                  <a:cubicBezTo>
                    <a:pt x="73" y="58"/>
                    <a:pt x="71" y="60"/>
                    <a:pt x="70" y="61"/>
                  </a:cubicBezTo>
                  <a:close/>
                  <a:moveTo>
                    <a:pt x="45" y="66"/>
                  </a:moveTo>
                  <a:cubicBezTo>
                    <a:pt x="44" y="66"/>
                    <a:pt x="43" y="65"/>
                    <a:pt x="43" y="65"/>
                  </a:cubicBezTo>
                  <a:cubicBezTo>
                    <a:pt x="42" y="65"/>
                    <a:pt x="42" y="65"/>
                    <a:pt x="41" y="64"/>
                  </a:cubicBezTo>
                  <a:cubicBezTo>
                    <a:pt x="40" y="64"/>
                    <a:pt x="40" y="63"/>
                    <a:pt x="41" y="62"/>
                  </a:cubicBezTo>
                  <a:cubicBezTo>
                    <a:pt x="42" y="62"/>
                    <a:pt x="43" y="63"/>
                    <a:pt x="43" y="64"/>
                  </a:cubicBezTo>
                  <a:cubicBezTo>
                    <a:pt x="44" y="65"/>
                    <a:pt x="44" y="65"/>
                    <a:pt x="45" y="66"/>
                  </a:cubicBezTo>
                  <a:close/>
                  <a:moveTo>
                    <a:pt x="39" y="77"/>
                  </a:moveTo>
                  <a:cubicBezTo>
                    <a:pt x="39" y="77"/>
                    <a:pt x="38" y="77"/>
                    <a:pt x="38" y="77"/>
                  </a:cubicBezTo>
                  <a:cubicBezTo>
                    <a:pt x="37" y="77"/>
                    <a:pt x="35" y="77"/>
                    <a:pt x="34" y="77"/>
                  </a:cubicBezTo>
                  <a:cubicBezTo>
                    <a:pt x="34" y="77"/>
                    <a:pt x="33" y="77"/>
                    <a:pt x="33" y="77"/>
                  </a:cubicBezTo>
                  <a:cubicBezTo>
                    <a:pt x="31" y="77"/>
                    <a:pt x="31" y="76"/>
                    <a:pt x="31" y="74"/>
                  </a:cubicBezTo>
                  <a:cubicBezTo>
                    <a:pt x="33" y="73"/>
                    <a:pt x="36" y="75"/>
                    <a:pt x="39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0"/>
            <p:cNvSpPr>
              <a:spLocks noEditPoints="1"/>
            </p:cNvSpPr>
            <p:nvPr/>
          </p:nvSpPr>
          <p:spPr bwMode="auto">
            <a:xfrm>
              <a:off x="10469562" y="2633663"/>
              <a:ext cx="619125" cy="503238"/>
            </a:xfrm>
            <a:custGeom>
              <a:avLst/>
              <a:gdLst>
                <a:gd name="T0" fmla="*/ 127 w 165"/>
                <a:gd name="T1" fmla="*/ 119 h 134"/>
                <a:gd name="T2" fmla="*/ 158 w 165"/>
                <a:gd name="T3" fmla="*/ 123 h 134"/>
                <a:gd name="T4" fmla="*/ 141 w 165"/>
                <a:gd name="T5" fmla="*/ 98 h 134"/>
                <a:gd name="T6" fmla="*/ 96 w 165"/>
                <a:gd name="T7" fmla="*/ 32 h 134"/>
                <a:gd name="T8" fmla="*/ 3 w 165"/>
                <a:gd name="T9" fmla="*/ 48 h 134"/>
                <a:gd name="T10" fmla="*/ 69 w 165"/>
                <a:gd name="T11" fmla="*/ 111 h 134"/>
                <a:gd name="T12" fmla="*/ 99 w 165"/>
                <a:gd name="T13" fmla="*/ 89 h 134"/>
                <a:gd name="T14" fmla="*/ 58 w 165"/>
                <a:gd name="T15" fmla="*/ 78 h 134"/>
                <a:gd name="T16" fmla="*/ 62 w 165"/>
                <a:gd name="T17" fmla="*/ 67 h 134"/>
                <a:gd name="T18" fmla="*/ 71 w 165"/>
                <a:gd name="T19" fmla="*/ 55 h 134"/>
                <a:gd name="T20" fmla="*/ 77 w 165"/>
                <a:gd name="T21" fmla="*/ 56 h 134"/>
                <a:gd name="T22" fmla="*/ 99 w 165"/>
                <a:gd name="T23" fmla="*/ 77 h 134"/>
                <a:gd name="T24" fmla="*/ 132 w 165"/>
                <a:gd name="T25" fmla="*/ 111 h 134"/>
                <a:gd name="T26" fmla="*/ 59 w 165"/>
                <a:gd name="T27" fmla="*/ 56 h 134"/>
                <a:gd name="T28" fmla="*/ 57 w 165"/>
                <a:gd name="T29" fmla="*/ 52 h 134"/>
                <a:gd name="T30" fmla="*/ 60 w 165"/>
                <a:gd name="T31" fmla="*/ 56 h 134"/>
                <a:gd name="T32" fmla="*/ 141 w 165"/>
                <a:gd name="T33" fmla="*/ 101 h 134"/>
                <a:gd name="T34" fmla="*/ 146 w 165"/>
                <a:gd name="T35" fmla="*/ 106 h 134"/>
                <a:gd name="T36" fmla="*/ 131 w 165"/>
                <a:gd name="T37" fmla="*/ 118 h 134"/>
                <a:gd name="T38" fmla="*/ 153 w 165"/>
                <a:gd name="T39" fmla="*/ 110 h 134"/>
                <a:gd name="T40" fmla="*/ 143 w 165"/>
                <a:gd name="T41" fmla="*/ 124 h 134"/>
                <a:gd name="T42" fmla="*/ 138 w 165"/>
                <a:gd name="T43" fmla="*/ 123 h 134"/>
                <a:gd name="T44" fmla="*/ 149 w 165"/>
                <a:gd name="T45" fmla="*/ 106 h 134"/>
                <a:gd name="T46" fmla="*/ 156 w 165"/>
                <a:gd name="T47" fmla="*/ 121 h 134"/>
                <a:gd name="T48" fmla="*/ 154 w 165"/>
                <a:gd name="T49" fmla="*/ 112 h 134"/>
                <a:gd name="T50" fmla="*/ 156 w 165"/>
                <a:gd name="T51" fmla="*/ 121 h 134"/>
                <a:gd name="T52" fmla="*/ 30 w 165"/>
                <a:gd name="T53" fmla="*/ 13 h 134"/>
                <a:gd name="T54" fmla="*/ 112 w 165"/>
                <a:gd name="T55" fmla="*/ 72 h 134"/>
                <a:gd name="T56" fmla="*/ 139 w 165"/>
                <a:gd name="T57" fmla="*/ 100 h 134"/>
                <a:gd name="T58" fmla="*/ 138 w 165"/>
                <a:gd name="T59" fmla="*/ 101 h 134"/>
                <a:gd name="T60" fmla="*/ 87 w 165"/>
                <a:gd name="T61" fmla="*/ 64 h 134"/>
                <a:gd name="T62" fmla="*/ 81 w 165"/>
                <a:gd name="T63" fmla="*/ 46 h 134"/>
                <a:gd name="T64" fmla="*/ 76 w 165"/>
                <a:gd name="T65" fmla="*/ 53 h 134"/>
                <a:gd name="T66" fmla="*/ 72 w 165"/>
                <a:gd name="T67" fmla="*/ 42 h 134"/>
                <a:gd name="T68" fmla="*/ 69 w 165"/>
                <a:gd name="T69" fmla="*/ 53 h 134"/>
                <a:gd name="T70" fmla="*/ 58 w 165"/>
                <a:gd name="T71" fmla="*/ 48 h 134"/>
                <a:gd name="T72" fmla="*/ 54 w 165"/>
                <a:gd name="T73" fmla="*/ 55 h 134"/>
                <a:gd name="T74" fmla="*/ 62 w 165"/>
                <a:gd name="T75" fmla="*/ 60 h 134"/>
                <a:gd name="T76" fmla="*/ 52 w 165"/>
                <a:gd name="T77" fmla="*/ 65 h 134"/>
                <a:gd name="T78" fmla="*/ 43 w 165"/>
                <a:gd name="T79" fmla="*/ 70 h 134"/>
                <a:gd name="T80" fmla="*/ 54 w 165"/>
                <a:gd name="T81" fmla="*/ 71 h 134"/>
                <a:gd name="T82" fmla="*/ 55 w 165"/>
                <a:gd name="T83" fmla="*/ 77 h 134"/>
                <a:gd name="T84" fmla="*/ 45 w 165"/>
                <a:gd name="T85" fmla="*/ 87 h 134"/>
                <a:gd name="T86" fmla="*/ 57 w 165"/>
                <a:gd name="T87" fmla="*/ 80 h 134"/>
                <a:gd name="T88" fmla="*/ 94 w 165"/>
                <a:gd name="T89" fmla="*/ 90 h 134"/>
                <a:gd name="T90" fmla="*/ 130 w 165"/>
                <a:gd name="T91" fmla="*/ 114 h 134"/>
                <a:gd name="T92" fmla="*/ 95 w 165"/>
                <a:gd name="T93" fmla="*/ 106 h 134"/>
                <a:gd name="T94" fmla="*/ 8 w 165"/>
                <a:gd name="T95" fmla="*/ 69 h 134"/>
                <a:gd name="T96" fmla="*/ 79 w 165"/>
                <a:gd name="T97" fmla="*/ 50 h 134"/>
                <a:gd name="T98" fmla="*/ 71 w 165"/>
                <a:gd name="T99" fmla="*/ 51 h 134"/>
                <a:gd name="T100" fmla="*/ 70 w 165"/>
                <a:gd name="T101" fmla="*/ 44 h 134"/>
                <a:gd name="T102" fmla="*/ 52 w 165"/>
                <a:gd name="T103" fmla="*/ 68 h 134"/>
                <a:gd name="T104" fmla="*/ 48 w 165"/>
                <a:gd name="T105" fmla="*/ 69 h 134"/>
                <a:gd name="T106" fmla="*/ 49 w 165"/>
                <a:gd name="T107" fmla="*/ 67 h 134"/>
                <a:gd name="T108" fmla="*/ 53 w 165"/>
                <a:gd name="T109" fmla="*/ 80 h 134"/>
                <a:gd name="T110" fmla="*/ 49 w 165"/>
                <a:gd name="T111" fmla="*/ 83 h 134"/>
                <a:gd name="T112" fmla="*/ 45 w 165"/>
                <a:gd name="T113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34">
                  <a:moveTo>
                    <a:pt x="98" y="109"/>
                  </a:moveTo>
                  <a:cubicBezTo>
                    <a:pt x="109" y="108"/>
                    <a:pt x="118" y="113"/>
                    <a:pt x="127" y="119"/>
                  </a:cubicBezTo>
                  <a:cubicBezTo>
                    <a:pt x="127" y="119"/>
                    <a:pt x="127" y="120"/>
                    <a:pt x="128" y="120"/>
                  </a:cubicBezTo>
                  <a:cubicBezTo>
                    <a:pt x="136" y="125"/>
                    <a:pt x="150" y="134"/>
                    <a:pt x="158" y="123"/>
                  </a:cubicBezTo>
                  <a:cubicBezTo>
                    <a:pt x="165" y="113"/>
                    <a:pt x="150" y="103"/>
                    <a:pt x="142" y="98"/>
                  </a:cubicBezTo>
                  <a:cubicBezTo>
                    <a:pt x="142" y="98"/>
                    <a:pt x="142" y="98"/>
                    <a:pt x="141" y="98"/>
                  </a:cubicBezTo>
                  <a:cubicBezTo>
                    <a:pt x="130" y="88"/>
                    <a:pt x="119" y="79"/>
                    <a:pt x="112" y="65"/>
                  </a:cubicBezTo>
                  <a:cubicBezTo>
                    <a:pt x="107" y="53"/>
                    <a:pt x="104" y="42"/>
                    <a:pt x="96" y="32"/>
                  </a:cubicBezTo>
                  <a:cubicBezTo>
                    <a:pt x="83" y="15"/>
                    <a:pt x="59" y="1"/>
                    <a:pt x="37" y="7"/>
                  </a:cubicBezTo>
                  <a:cubicBezTo>
                    <a:pt x="19" y="11"/>
                    <a:pt x="5" y="30"/>
                    <a:pt x="3" y="48"/>
                  </a:cubicBezTo>
                  <a:cubicBezTo>
                    <a:pt x="0" y="68"/>
                    <a:pt x="11" y="87"/>
                    <a:pt x="25" y="98"/>
                  </a:cubicBezTo>
                  <a:cubicBezTo>
                    <a:pt x="38" y="108"/>
                    <a:pt x="53" y="112"/>
                    <a:pt x="69" y="111"/>
                  </a:cubicBezTo>
                  <a:cubicBezTo>
                    <a:pt x="78" y="111"/>
                    <a:pt x="88" y="109"/>
                    <a:pt x="98" y="109"/>
                  </a:cubicBezTo>
                  <a:close/>
                  <a:moveTo>
                    <a:pt x="99" y="89"/>
                  </a:moveTo>
                  <a:cubicBezTo>
                    <a:pt x="88" y="84"/>
                    <a:pt x="74" y="79"/>
                    <a:pt x="61" y="78"/>
                  </a:cubicBezTo>
                  <a:cubicBezTo>
                    <a:pt x="60" y="78"/>
                    <a:pt x="59" y="78"/>
                    <a:pt x="58" y="78"/>
                  </a:cubicBezTo>
                  <a:cubicBezTo>
                    <a:pt x="59" y="75"/>
                    <a:pt x="58" y="72"/>
                    <a:pt x="57" y="70"/>
                  </a:cubicBezTo>
                  <a:cubicBezTo>
                    <a:pt x="59" y="69"/>
                    <a:pt x="61" y="68"/>
                    <a:pt x="62" y="67"/>
                  </a:cubicBezTo>
                  <a:cubicBezTo>
                    <a:pt x="64" y="65"/>
                    <a:pt x="65" y="62"/>
                    <a:pt x="65" y="59"/>
                  </a:cubicBezTo>
                  <a:cubicBezTo>
                    <a:pt x="67" y="59"/>
                    <a:pt x="70" y="58"/>
                    <a:pt x="71" y="55"/>
                  </a:cubicBezTo>
                  <a:cubicBezTo>
                    <a:pt x="72" y="56"/>
                    <a:pt x="73" y="56"/>
                    <a:pt x="73" y="56"/>
                  </a:cubicBezTo>
                  <a:cubicBezTo>
                    <a:pt x="74" y="57"/>
                    <a:pt x="76" y="57"/>
                    <a:pt x="77" y="56"/>
                  </a:cubicBezTo>
                  <a:cubicBezTo>
                    <a:pt x="78" y="59"/>
                    <a:pt x="80" y="61"/>
                    <a:pt x="82" y="63"/>
                  </a:cubicBezTo>
                  <a:cubicBezTo>
                    <a:pt x="88" y="68"/>
                    <a:pt x="93" y="73"/>
                    <a:pt x="99" y="77"/>
                  </a:cubicBezTo>
                  <a:cubicBezTo>
                    <a:pt x="112" y="86"/>
                    <a:pt x="123" y="96"/>
                    <a:pt x="136" y="104"/>
                  </a:cubicBezTo>
                  <a:cubicBezTo>
                    <a:pt x="135" y="106"/>
                    <a:pt x="133" y="109"/>
                    <a:pt x="132" y="111"/>
                  </a:cubicBezTo>
                  <a:cubicBezTo>
                    <a:pt x="123" y="102"/>
                    <a:pt x="111" y="94"/>
                    <a:pt x="99" y="89"/>
                  </a:cubicBezTo>
                  <a:close/>
                  <a:moveTo>
                    <a:pt x="59" y="56"/>
                  </a:moveTo>
                  <a:cubicBezTo>
                    <a:pt x="58" y="55"/>
                    <a:pt x="57" y="54"/>
                    <a:pt x="55" y="52"/>
                  </a:cubicBezTo>
                  <a:cubicBezTo>
                    <a:pt x="54" y="50"/>
                    <a:pt x="57" y="51"/>
                    <a:pt x="57" y="52"/>
                  </a:cubicBezTo>
                  <a:cubicBezTo>
                    <a:pt x="58" y="53"/>
                    <a:pt x="59" y="54"/>
                    <a:pt x="60" y="55"/>
                  </a:cubicBezTo>
                  <a:cubicBezTo>
                    <a:pt x="60" y="55"/>
                    <a:pt x="60" y="56"/>
                    <a:pt x="60" y="56"/>
                  </a:cubicBezTo>
                  <a:cubicBezTo>
                    <a:pt x="60" y="56"/>
                    <a:pt x="60" y="56"/>
                    <a:pt x="59" y="56"/>
                  </a:cubicBezTo>
                  <a:close/>
                  <a:moveTo>
                    <a:pt x="141" y="101"/>
                  </a:moveTo>
                  <a:cubicBezTo>
                    <a:pt x="143" y="102"/>
                    <a:pt x="145" y="104"/>
                    <a:pt x="147" y="105"/>
                  </a:cubicBezTo>
                  <a:cubicBezTo>
                    <a:pt x="147" y="105"/>
                    <a:pt x="147" y="105"/>
                    <a:pt x="146" y="106"/>
                  </a:cubicBezTo>
                  <a:cubicBezTo>
                    <a:pt x="143" y="111"/>
                    <a:pt x="139" y="116"/>
                    <a:pt x="135" y="121"/>
                  </a:cubicBezTo>
                  <a:cubicBezTo>
                    <a:pt x="134" y="120"/>
                    <a:pt x="132" y="119"/>
                    <a:pt x="131" y="118"/>
                  </a:cubicBezTo>
                  <a:cubicBezTo>
                    <a:pt x="135" y="113"/>
                    <a:pt x="138" y="107"/>
                    <a:pt x="141" y="101"/>
                  </a:cubicBezTo>
                  <a:close/>
                  <a:moveTo>
                    <a:pt x="153" y="110"/>
                  </a:moveTo>
                  <a:cubicBezTo>
                    <a:pt x="153" y="110"/>
                    <a:pt x="152" y="110"/>
                    <a:pt x="152" y="110"/>
                  </a:cubicBezTo>
                  <a:cubicBezTo>
                    <a:pt x="148" y="114"/>
                    <a:pt x="147" y="120"/>
                    <a:pt x="143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1" y="124"/>
                    <a:pt x="139" y="123"/>
                    <a:pt x="138" y="123"/>
                  </a:cubicBezTo>
                  <a:cubicBezTo>
                    <a:pt x="141" y="117"/>
                    <a:pt x="145" y="112"/>
                    <a:pt x="149" y="107"/>
                  </a:cubicBezTo>
                  <a:cubicBezTo>
                    <a:pt x="149" y="107"/>
                    <a:pt x="149" y="107"/>
                    <a:pt x="149" y="106"/>
                  </a:cubicBezTo>
                  <a:cubicBezTo>
                    <a:pt x="150" y="107"/>
                    <a:pt x="152" y="109"/>
                    <a:pt x="153" y="110"/>
                  </a:cubicBezTo>
                  <a:close/>
                  <a:moveTo>
                    <a:pt x="156" y="121"/>
                  </a:moveTo>
                  <a:cubicBezTo>
                    <a:pt x="154" y="125"/>
                    <a:pt x="150" y="126"/>
                    <a:pt x="145" y="125"/>
                  </a:cubicBezTo>
                  <a:cubicBezTo>
                    <a:pt x="149" y="121"/>
                    <a:pt x="150" y="116"/>
                    <a:pt x="154" y="112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6" y="115"/>
                    <a:pt x="157" y="118"/>
                    <a:pt x="156" y="121"/>
                  </a:cubicBezTo>
                  <a:close/>
                  <a:moveTo>
                    <a:pt x="8" y="69"/>
                  </a:moveTo>
                  <a:cubicBezTo>
                    <a:pt x="1" y="47"/>
                    <a:pt x="11" y="23"/>
                    <a:pt x="30" y="13"/>
                  </a:cubicBezTo>
                  <a:cubicBezTo>
                    <a:pt x="53" y="0"/>
                    <a:pt x="81" y="18"/>
                    <a:pt x="95" y="36"/>
                  </a:cubicBezTo>
                  <a:cubicBezTo>
                    <a:pt x="104" y="46"/>
                    <a:pt x="106" y="60"/>
                    <a:pt x="112" y="72"/>
                  </a:cubicBezTo>
                  <a:cubicBezTo>
                    <a:pt x="118" y="83"/>
                    <a:pt x="128" y="91"/>
                    <a:pt x="138" y="98"/>
                  </a:cubicBezTo>
                  <a:cubicBezTo>
                    <a:pt x="138" y="99"/>
                    <a:pt x="138" y="99"/>
                    <a:pt x="139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8" y="100"/>
                    <a:pt x="138" y="101"/>
                    <a:pt x="138" y="101"/>
                  </a:cubicBezTo>
                  <a:cubicBezTo>
                    <a:pt x="126" y="94"/>
                    <a:pt x="115" y="85"/>
                    <a:pt x="104" y="77"/>
                  </a:cubicBezTo>
                  <a:cubicBezTo>
                    <a:pt x="98" y="72"/>
                    <a:pt x="92" y="68"/>
                    <a:pt x="87" y="64"/>
                  </a:cubicBezTo>
                  <a:cubicBezTo>
                    <a:pt x="84" y="61"/>
                    <a:pt x="81" y="58"/>
                    <a:pt x="80" y="54"/>
                  </a:cubicBezTo>
                  <a:cubicBezTo>
                    <a:pt x="82" y="52"/>
                    <a:pt x="83" y="49"/>
                    <a:pt x="81" y="46"/>
                  </a:cubicBezTo>
                  <a:cubicBezTo>
                    <a:pt x="80" y="45"/>
                    <a:pt x="78" y="44"/>
                    <a:pt x="77" y="46"/>
                  </a:cubicBezTo>
                  <a:cubicBezTo>
                    <a:pt x="75" y="48"/>
                    <a:pt x="76" y="51"/>
                    <a:pt x="76" y="53"/>
                  </a:cubicBezTo>
                  <a:cubicBezTo>
                    <a:pt x="75" y="53"/>
                    <a:pt x="74" y="53"/>
                    <a:pt x="73" y="53"/>
                  </a:cubicBezTo>
                  <a:cubicBezTo>
                    <a:pt x="74" y="49"/>
                    <a:pt x="74" y="45"/>
                    <a:pt x="72" y="42"/>
                  </a:cubicBezTo>
                  <a:cubicBezTo>
                    <a:pt x="71" y="40"/>
                    <a:pt x="68" y="37"/>
                    <a:pt x="66" y="39"/>
                  </a:cubicBezTo>
                  <a:cubicBezTo>
                    <a:pt x="62" y="42"/>
                    <a:pt x="66" y="49"/>
                    <a:pt x="69" y="53"/>
                  </a:cubicBezTo>
                  <a:cubicBezTo>
                    <a:pt x="68" y="55"/>
                    <a:pt x="66" y="56"/>
                    <a:pt x="64" y="56"/>
                  </a:cubicBezTo>
                  <a:cubicBezTo>
                    <a:pt x="63" y="53"/>
                    <a:pt x="61" y="50"/>
                    <a:pt x="58" y="48"/>
                  </a:cubicBezTo>
                  <a:cubicBezTo>
                    <a:pt x="57" y="47"/>
                    <a:pt x="53" y="47"/>
                    <a:pt x="52" y="49"/>
                  </a:cubicBezTo>
                  <a:cubicBezTo>
                    <a:pt x="51" y="51"/>
                    <a:pt x="52" y="53"/>
                    <a:pt x="54" y="55"/>
                  </a:cubicBezTo>
                  <a:cubicBezTo>
                    <a:pt x="56" y="57"/>
                    <a:pt x="59" y="59"/>
                    <a:pt x="62" y="59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3" y="64"/>
                    <a:pt x="59" y="66"/>
                    <a:pt x="55" y="67"/>
                  </a:cubicBezTo>
                  <a:cubicBezTo>
                    <a:pt x="54" y="66"/>
                    <a:pt x="53" y="66"/>
                    <a:pt x="52" y="65"/>
                  </a:cubicBezTo>
                  <a:cubicBezTo>
                    <a:pt x="49" y="64"/>
                    <a:pt x="47" y="63"/>
                    <a:pt x="44" y="64"/>
                  </a:cubicBezTo>
                  <a:cubicBezTo>
                    <a:pt x="42" y="65"/>
                    <a:pt x="42" y="68"/>
                    <a:pt x="43" y="70"/>
                  </a:cubicBezTo>
                  <a:cubicBezTo>
                    <a:pt x="45" y="72"/>
                    <a:pt x="48" y="72"/>
                    <a:pt x="51" y="71"/>
                  </a:cubicBezTo>
                  <a:cubicBezTo>
                    <a:pt x="52" y="71"/>
                    <a:pt x="53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3"/>
                    <a:pt x="56" y="75"/>
                    <a:pt x="55" y="77"/>
                  </a:cubicBezTo>
                  <a:cubicBezTo>
                    <a:pt x="49" y="77"/>
                    <a:pt x="43" y="77"/>
                    <a:pt x="41" y="82"/>
                  </a:cubicBezTo>
                  <a:cubicBezTo>
                    <a:pt x="41" y="84"/>
                    <a:pt x="42" y="87"/>
                    <a:pt x="45" y="87"/>
                  </a:cubicBezTo>
                  <a:cubicBezTo>
                    <a:pt x="49" y="87"/>
                    <a:pt x="52" y="85"/>
                    <a:pt x="55" y="82"/>
                  </a:cubicBezTo>
                  <a:cubicBezTo>
                    <a:pt x="56" y="82"/>
                    <a:pt x="56" y="81"/>
                    <a:pt x="57" y="80"/>
                  </a:cubicBezTo>
                  <a:cubicBezTo>
                    <a:pt x="57" y="81"/>
                    <a:pt x="58" y="81"/>
                    <a:pt x="58" y="81"/>
                  </a:cubicBezTo>
                  <a:cubicBezTo>
                    <a:pt x="71" y="81"/>
                    <a:pt x="82" y="85"/>
                    <a:pt x="94" y="90"/>
                  </a:cubicBezTo>
                  <a:cubicBezTo>
                    <a:pt x="107" y="95"/>
                    <a:pt x="120" y="103"/>
                    <a:pt x="130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5"/>
                    <a:pt x="129" y="115"/>
                    <a:pt x="129" y="116"/>
                  </a:cubicBezTo>
                  <a:cubicBezTo>
                    <a:pt x="118" y="110"/>
                    <a:pt x="108" y="105"/>
                    <a:pt x="95" y="106"/>
                  </a:cubicBezTo>
                  <a:cubicBezTo>
                    <a:pt x="82" y="106"/>
                    <a:pt x="68" y="110"/>
                    <a:pt x="55" y="108"/>
                  </a:cubicBezTo>
                  <a:cubicBezTo>
                    <a:pt x="34" y="105"/>
                    <a:pt x="14" y="89"/>
                    <a:pt x="8" y="69"/>
                  </a:cubicBezTo>
                  <a:close/>
                  <a:moveTo>
                    <a:pt x="79" y="50"/>
                  </a:moveTo>
                  <a:cubicBezTo>
                    <a:pt x="79" y="50"/>
                    <a:pt x="79" y="50"/>
                    <a:pt x="79" y="50"/>
                  </a:cubicBezTo>
                  <a:cubicBezTo>
                    <a:pt x="79" y="48"/>
                    <a:pt x="80" y="48"/>
                    <a:pt x="79" y="50"/>
                  </a:cubicBezTo>
                  <a:close/>
                  <a:moveTo>
                    <a:pt x="71" y="51"/>
                  </a:moveTo>
                  <a:cubicBezTo>
                    <a:pt x="69" y="49"/>
                    <a:pt x="68" y="46"/>
                    <a:pt x="68" y="44"/>
                  </a:cubicBezTo>
                  <a:cubicBezTo>
                    <a:pt x="67" y="41"/>
                    <a:pt x="70" y="44"/>
                    <a:pt x="70" y="44"/>
                  </a:cubicBezTo>
                  <a:cubicBezTo>
                    <a:pt x="71" y="46"/>
                    <a:pt x="71" y="49"/>
                    <a:pt x="71" y="51"/>
                  </a:cubicBezTo>
                  <a:close/>
                  <a:moveTo>
                    <a:pt x="52" y="68"/>
                  </a:moveTo>
                  <a:cubicBezTo>
                    <a:pt x="51" y="68"/>
                    <a:pt x="50" y="68"/>
                    <a:pt x="50" y="69"/>
                  </a:cubicBezTo>
                  <a:cubicBezTo>
                    <a:pt x="49" y="69"/>
                    <a:pt x="48" y="69"/>
                    <a:pt x="48" y="69"/>
                  </a:cubicBezTo>
                  <a:cubicBezTo>
                    <a:pt x="47" y="69"/>
                    <a:pt x="46" y="68"/>
                    <a:pt x="46" y="66"/>
                  </a:cubicBezTo>
                  <a:cubicBezTo>
                    <a:pt x="47" y="66"/>
                    <a:pt x="48" y="67"/>
                    <a:pt x="49" y="67"/>
                  </a:cubicBezTo>
                  <a:cubicBezTo>
                    <a:pt x="50" y="67"/>
                    <a:pt x="51" y="68"/>
                    <a:pt x="52" y="68"/>
                  </a:cubicBezTo>
                  <a:close/>
                  <a:moveTo>
                    <a:pt x="53" y="80"/>
                  </a:moveTo>
                  <a:cubicBezTo>
                    <a:pt x="53" y="80"/>
                    <a:pt x="52" y="81"/>
                    <a:pt x="52" y="81"/>
                  </a:cubicBezTo>
                  <a:cubicBezTo>
                    <a:pt x="51" y="82"/>
                    <a:pt x="50" y="82"/>
                    <a:pt x="49" y="83"/>
                  </a:cubicBezTo>
                  <a:cubicBezTo>
                    <a:pt x="48" y="83"/>
                    <a:pt x="48" y="83"/>
                    <a:pt x="48" y="84"/>
                  </a:cubicBezTo>
                  <a:cubicBezTo>
                    <a:pt x="46" y="85"/>
                    <a:pt x="45" y="84"/>
                    <a:pt x="45" y="82"/>
                  </a:cubicBezTo>
                  <a:cubicBezTo>
                    <a:pt x="46" y="80"/>
                    <a:pt x="50" y="80"/>
                    <a:pt x="53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8499475" y="2495550"/>
              <a:ext cx="630237" cy="803275"/>
            </a:xfrm>
            <a:custGeom>
              <a:avLst/>
              <a:gdLst>
                <a:gd name="T0" fmla="*/ 19 w 168"/>
                <a:gd name="T1" fmla="*/ 2 h 214"/>
                <a:gd name="T2" fmla="*/ 8 w 168"/>
                <a:gd name="T3" fmla="*/ 21 h 214"/>
                <a:gd name="T4" fmla="*/ 8 w 168"/>
                <a:gd name="T5" fmla="*/ 34 h 214"/>
                <a:gd name="T6" fmla="*/ 8 w 168"/>
                <a:gd name="T7" fmla="*/ 49 h 214"/>
                <a:gd name="T8" fmla="*/ 8 w 168"/>
                <a:gd name="T9" fmla="*/ 59 h 214"/>
                <a:gd name="T10" fmla="*/ 3 w 168"/>
                <a:gd name="T11" fmla="*/ 70 h 214"/>
                <a:gd name="T12" fmla="*/ 8 w 168"/>
                <a:gd name="T13" fmla="*/ 86 h 214"/>
                <a:gd name="T14" fmla="*/ 8 w 168"/>
                <a:gd name="T15" fmla="*/ 97 h 214"/>
                <a:gd name="T16" fmla="*/ 8 w 168"/>
                <a:gd name="T17" fmla="*/ 109 h 214"/>
                <a:gd name="T18" fmla="*/ 8 w 168"/>
                <a:gd name="T19" fmla="*/ 118 h 214"/>
                <a:gd name="T20" fmla="*/ 4 w 168"/>
                <a:gd name="T21" fmla="*/ 129 h 214"/>
                <a:gd name="T22" fmla="*/ 8 w 168"/>
                <a:gd name="T23" fmla="*/ 145 h 214"/>
                <a:gd name="T24" fmla="*/ 8 w 168"/>
                <a:gd name="T25" fmla="*/ 156 h 214"/>
                <a:gd name="T26" fmla="*/ 8 w 168"/>
                <a:gd name="T27" fmla="*/ 171 h 214"/>
                <a:gd name="T28" fmla="*/ 4 w 168"/>
                <a:gd name="T29" fmla="*/ 184 h 214"/>
                <a:gd name="T30" fmla="*/ 8 w 168"/>
                <a:gd name="T31" fmla="*/ 201 h 214"/>
                <a:gd name="T32" fmla="*/ 123 w 168"/>
                <a:gd name="T33" fmla="*/ 214 h 214"/>
                <a:gd name="T34" fmla="*/ 168 w 168"/>
                <a:gd name="T35" fmla="*/ 59 h 214"/>
                <a:gd name="T36" fmla="*/ 6 w 168"/>
                <a:gd name="T37" fmla="*/ 17 h 214"/>
                <a:gd name="T38" fmla="*/ 6 w 168"/>
                <a:gd name="T39" fmla="*/ 17 h 214"/>
                <a:gd name="T40" fmla="*/ 7 w 168"/>
                <a:gd name="T41" fmla="*/ 26 h 214"/>
                <a:gd name="T42" fmla="*/ 8 w 168"/>
                <a:gd name="T43" fmla="*/ 42 h 214"/>
                <a:gd name="T44" fmla="*/ 6 w 168"/>
                <a:gd name="T45" fmla="*/ 53 h 214"/>
                <a:gd name="T46" fmla="*/ 8 w 168"/>
                <a:gd name="T47" fmla="*/ 62 h 214"/>
                <a:gd name="T48" fmla="*/ 8 w 168"/>
                <a:gd name="T49" fmla="*/ 71 h 214"/>
                <a:gd name="T50" fmla="*/ 5 w 168"/>
                <a:gd name="T51" fmla="*/ 82 h 214"/>
                <a:gd name="T52" fmla="*/ 6 w 168"/>
                <a:gd name="T53" fmla="*/ 83 h 214"/>
                <a:gd name="T54" fmla="*/ 7 w 168"/>
                <a:gd name="T55" fmla="*/ 92 h 214"/>
                <a:gd name="T56" fmla="*/ 7 w 168"/>
                <a:gd name="T57" fmla="*/ 103 h 214"/>
                <a:gd name="T58" fmla="*/ 7 w 168"/>
                <a:gd name="T59" fmla="*/ 103 h 214"/>
                <a:gd name="T60" fmla="*/ 6 w 168"/>
                <a:gd name="T61" fmla="*/ 112 h 214"/>
                <a:gd name="T62" fmla="*/ 7 w 168"/>
                <a:gd name="T63" fmla="*/ 121 h 214"/>
                <a:gd name="T64" fmla="*/ 6 w 168"/>
                <a:gd name="T65" fmla="*/ 130 h 214"/>
                <a:gd name="T66" fmla="*/ 7 w 168"/>
                <a:gd name="T67" fmla="*/ 140 h 214"/>
                <a:gd name="T68" fmla="*/ 6 w 168"/>
                <a:gd name="T69" fmla="*/ 152 h 214"/>
                <a:gd name="T70" fmla="*/ 8 w 168"/>
                <a:gd name="T71" fmla="*/ 151 h 214"/>
                <a:gd name="T72" fmla="*/ 8 w 168"/>
                <a:gd name="T73" fmla="*/ 161 h 214"/>
                <a:gd name="T74" fmla="*/ 6 w 168"/>
                <a:gd name="T75" fmla="*/ 175 h 214"/>
                <a:gd name="T76" fmla="*/ 8 w 168"/>
                <a:gd name="T77" fmla="*/ 176 h 214"/>
                <a:gd name="T78" fmla="*/ 7 w 168"/>
                <a:gd name="T79" fmla="*/ 185 h 214"/>
                <a:gd name="T80" fmla="*/ 7 w 168"/>
                <a:gd name="T81" fmla="*/ 196 h 214"/>
                <a:gd name="T82" fmla="*/ 7 w 168"/>
                <a:gd name="T83" fmla="*/ 196 h 214"/>
                <a:gd name="T84" fmla="*/ 11 w 168"/>
                <a:gd name="T85" fmla="*/ 203 h 214"/>
                <a:gd name="T86" fmla="*/ 14 w 168"/>
                <a:gd name="T87" fmla="*/ 194 h 214"/>
                <a:gd name="T88" fmla="*/ 14 w 168"/>
                <a:gd name="T89" fmla="*/ 183 h 214"/>
                <a:gd name="T90" fmla="*/ 13 w 168"/>
                <a:gd name="T91" fmla="*/ 172 h 214"/>
                <a:gd name="T92" fmla="*/ 14 w 168"/>
                <a:gd name="T93" fmla="*/ 160 h 214"/>
                <a:gd name="T94" fmla="*/ 15 w 168"/>
                <a:gd name="T95" fmla="*/ 151 h 214"/>
                <a:gd name="T96" fmla="*/ 14 w 168"/>
                <a:gd name="T97" fmla="*/ 140 h 214"/>
                <a:gd name="T98" fmla="*/ 14 w 168"/>
                <a:gd name="T99" fmla="*/ 130 h 214"/>
                <a:gd name="T100" fmla="*/ 14 w 168"/>
                <a:gd name="T101" fmla="*/ 120 h 214"/>
                <a:gd name="T102" fmla="*/ 13 w 168"/>
                <a:gd name="T103" fmla="*/ 110 h 214"/>
                <a:gd name="T104" fmla="*/ 13 w 168"/>
                <a:gd name="T105" fmla="*/ 100 h 214"/>
                <a:gd name="T106" fmla="*/ 13 w 168"/>
                <a:gd name="T107" fmla="*/ 90 h 214"/>
                <a:gd name="T108" fmla="*/ 13 w 168"/>
                <a:gd name="T109" fmla="*/ 81 h 214"/>
                <a:gd name="T110" fmla="*/ 14 w 168"/>
                <a:gd name="T111" fmla="*/ 70 h 214"/>
                <a:gd name="T112" fmla="*/ 14 w 168"/>
                <a:gd name="T113" fmla="*/ 61 h 214"/>
                <a:gd name="T114" fmla="*/ 14 w 168"/>
                <a:gd name="T115" fmla="*/ 50 h 214"/>
                <a:gd name="T116" fmla="*/ 14 w 168"/>
                <a:gd name="T117" fmla="*/ 37 h 214"/>
                <a:gd name="T118" fmla="*/ 14 w 168"/>
                <a:gd name="T119" fmla="*/ 23 h 214"/>
                <a:gd name="T120" fmla="*/ 13 w 168"/>
                <a:gd name="T121" fmla="*/ 14 h 214"/>
                <a:gd name="T122" fmla="*/ 24 w 168"/>
                <a:gd name="T123" fmla="*/ 5 h 214"/>
                <a:gd name="T124" fmla="*/ 165 w 168"/>
                <a:gd name="T125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214">
                  <a:moveTo>
                    <a:pt x="145" y="2"/>
                  </a:moveTo>
                  <a:cubicBezTo>
                    <a:pt x="132" y="2"/>
                    <a:pt x="119" y="2"/>
                    <a:pt x="105" y="2"/>
                  </a:cubicBezTo>
                  <a:cubicBezTo>
                    <a:pt x="78" y="2"/>
                    <a:pt x="51" y="2"/>
                    <a:pt x="24" y="2"/>
                  </a:cubicBezTo>
                  <a:cubicBezTo>
                    <a:pt x="22" y="2"/>
                    <a:pt x="21" y="2"/>
                    <a:pt x="19" y="2"/>
                  </a:cubicBezTo>
                  <a:cubicBezTo>
                    <a:pt x="13" y="2"/>
                    <a:pt x="9" y="6"/>
                    <a:pt x="8" y="11"/>
                  </a:cubicBezTo>
                  <a:cubicBezTo>
                    <a:pt x="7" y="12"/>
                    <a:pt x="5" y="12"/>
                    <a:pt x="5" y="13"/>
                  </a:cubicBezTo>
                  <a:cubicBezTo>
                    <a:pt x="3" y="14"/>
                    <a:pt x="3" y="16"/>
                    <a:pt x="3" y="18"/>
                  </a:cubicBezTo>
                  <a:cubicBezTo>
                    <a:pt x="4" y="19"/>
                    <a:pt x="6" y="20"/>
                    <a:pt x="8" y="21"/>
                  </a:cubicBezTo>
                  <a:cubicBezTo>
                    <a:pt x="8" y="21"/>
                    <a:pt x="8" y="22"/>
                    <a:pt x="8" y="23"/>
                  </a:cubicBezTo>
                  <a:cubicBezTo>
                    <a:pt x="6" y="23"/>
                    <a:pt x="5" y="23"/>
                    <a:pt x="4" y="24"/>
                  </a:cubicBezTo>
                  <a:cubicBezTo>
                    <a:pt x="2" y="26"/>
                    <a:pt x="2" y="28"/>
                    <a:pt x="3" y="30"/>
                  </a:cubicBezTo>
                  <a:cubicBezTo>
                    <a:pt x="4" y="32"/>
                    <a:pt x="6" y="33"/>
                    <a:pt x="8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6" y="35"/>
                    <a:pt x="4" y="36"/>
                    <a:pt x="3" y="38"/>
                  </a:cubicBezTo>
                  <a:cubicBezTo>
                    <a:pt x="1" y="41"/>
                    <a:pt x="5" y="44"/>
                    <a:pt x="8" y="45"/>
                  </a:cubicBezTo>
                  <a:cubicBezTo>
                    <a:pt x="8" y="46"/>
                    <a:pt x="8" y="47"/>
                    <a:pt x="8" y="49"/>
                  </a:cubicBezTo>
                  <a:cubicBezTo>
                    <a:pt x="6" y="49"/>
                    <a:pt x="5" y="50"/>
                    <a:pt x="4" y="51"/>
                  </a:cubicBezTo>
                  <a:cubicBezTo>
                    <a:pt x="3" y="53"/>
                    <a:pt x="2" y="54"/>
                    <a:pt x="3" y="56"/>
                  </a:cubicBezTo>
                  <a:cubicBezTo>
                    <a:pt x="4" y="57"/>
                    <a:pt x="6" y="58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6" y="59"/>
                    <a:pt x="5" y="60"/>
                  </a:cubicBezTo>
                  <a:cubicBezTo>
                    <a:pt x="2" y="63"/>
                    <a:pt x="4" y="66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5" y="69"/>
                    <a:pt x="3" y="70"/>
                  </a:cubicBezTo>
                  <a:cubicBezTo>
                    <a:pt x="1" y="73"/>
                    <a:pt x="4" y="77"/>
                    <a:pt x="8" y="77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78"/>
                    <a:pt x="4" y="79"/>
                    <a:pt x="3" y="80"/>
                  </a:cubicBezTo>
                  <a:cubicBezTo>
                    <a:pt x="0" y="83"/>
                    <a:pt x="5" y="86"/>
                    <a:pt x="8" y="86"/>
                  </a:cubicBezTo>
                  <a:cubicBezTo>
                    <a:pt x="8" y="87"/>
                    <a:pt x="8" y="88"/>
                    <a:pt x="8" y="89"/>
                  </a:cubicBezTo>
                  <a:cubicBezTo>
                    <a:pt x="7" y="89"/>
                    <a:pt x="7" y="89"/>
                    <a:pt x="6" y="89"/>
                  </a:cubicBezTo>
                  <a:cubicBezTo>
                    <a:pt x="5" y="90"/>
                    <a:pt x="3" y="91"/>
                    <a:pt x="3" y="92"/>
                  </a:cubicBezTo>
                  <a:cubicBezTo>
                    <a:pt x="2" y="95"/>
                    <a:pt x="5" y="97"/>
                    <a:pt x="8" y="97"/>
                  </a:cubicBezTo>
                  <a:cubicBezTo>
                    <a:pt x="8" y="97"/>
                    <a:pt x="8" y="98"/>
                    <a:pt x="8" y="99"/>
                  </a:cubicBezTo>
                  <a:cubicBezTo>
                    <a:pt x="6" y="99"/>
                    <a:pt x="4" y="99"/>
                    <a:pt x="3" y="101"/>
                  </a:cubicBezTo>
                  <a:cubicBezTo>
                    <a:pt x="1" y="104"/>
                    <a:pt x="5" y="106"/>
                    <a:pt x="8" y="107"/>
                  </a:cubicBezTo>
                  <a:cubicBezTo>
                    <a:pt x="8" y="107"/>
                    <a:pt x="8" y="108"/>
                    <a:pt x="8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5" y="110"/>
                    <a:pt x="4" y="110"/>
                    <a:pt x="3" y="112"/>
                  </a:cubicBezTo>
                  <a:cubicBezTo>
                    <a:pt x="3" y="115"/>
                    <a:pt x="5" y="116"/>
                    <a:pt x="8" y="117"/>
                  </a:cubicBezTo>
                  <a:cubicBezTo>
                    <a:pt x="8" y="117"/>
                    <a:pt x="8" y="117"/>
                    <a:pt x="8" y="118"/>
                  </a:cubicBezTo>
                  <a:cubicBezTo>
                    <a:pt x="6" y="118"/>
                    <a:pt x="5" y="118"/>
                    <a:pt x="4" y="119"/>
                  </a:cubicBezTo>
                  <a:cubicBezTo>
                    <a:pt x="2" y="122"/>
                    <a:pt x="5" y="125"/>
                    <a:pt x="8" y="126"/>
                  </a:cubicBezTo>
                  <a:cubicBezTo>
                    <a:pt x="8" y="127"/>
                    <a:pt x="8" y="127"/>
                    <a:pt x="8" y="128"/>
                  </a:cubicBezTo>
                  <a:cubicBezTo>
                    <a:pt x="6" y="127"/>
                    <a:pt x="5" y="128"/>
                    <a:pt x="4" y="129"/>
                  </a:cubicBezTo>
                  <a:cubicBezTo>
                    <a:pt x="0" y="131"/>
                    <a:pt x="5" y="135"/>
                    <a:pt x="8" y="136"/>
                  </a:cubicBezTo>
                  <a:cubicBezTo>
                    <a:pt x="8" y="136"/>
                    <a:pt x="8" y="137"/>
                    <a:pt x="8" y="137"/>
                  </a:cubicBezTo>
                  <a:cubicBezTo>
                    <a:pt x="6" y="137"/>
                    <a:pt x="5" y="138"/>
                    <a:pt x="3" y="139"/>
                  </a:cubicBezTo>
                  <a:cubicBezTo>
                    <a:pt x="1" y="142"/>
                    <a:pt x="5" y="145"/>
                    <a:pt x="8" y="145"/>
                  </a:cubicBezTo>
                  <a:cubicBezTo>
                    <a:pt x="8" y="146"/>
                    <a:pt x="8" y="147"/>
                    <a:pt x="8" y="148"/>
                  </a:cubicBezTo>
                  <a:cubicBezTo>
                    <a:pt x="7" y="148"/>
                    <a:pt x="6" y="148"/>
                    <a:pt x="5" y="149"/>
                  </a:cubicBezTo>
                  <a:cubicBezTo>
                    <a:pt x="4" y="150"/>
                    <a:pt x="3" y="151"/>
                    <a:pt x="3" y="153"/>
                  </a:cubicBezTo>
                  <a:cubicBezTo>
                    <a:pt x="4" y="155"/>
                    <a:pt x="6" y="156"/>
                    <a:pt x="8" y="156"/>
                  </a:cubicBezTo>
                  <a:cubicBezTo>
                    <a:pt x="8" y="157"/>
                    <a:pt x="8" y="158"/>
                    <a:pt x="8" y="158"/>
                  </a:cubicBezTo>
                  <a:cubicBezTo>
                    <a:pt x="6" y="158"/>
                    <a:pt x="4" y="159"/>
                    <a:pt x="3" y="161"/>
                  </a:cubicBezTo>
                  <a:cubicBezTo>
                    <a:pt x="1" y="165"/>
                    <a:pt x="5" y="167"/>
                    <a:pt x="8" y="168"/>
                  </a:cubicBezTo>
                  <a:cubicBezTo>
                    <a:pt x="8" y="169"/>
                    <a:pt x="8" y="170"/>
                    <a:pt x="8" y="171"/>
                  </a:cubicBezTo>
                  <a:cubicBezTo>
                    <a:pt x="6" y="171"/>
                    <a:pt x="4" y="172"/>
                    <a:pt x="3" y="173"/>
                  </a:cubicBezTo>
                  <a:cubicBezTo>
                    <a:pt x="1" y="176"/>
                    <a:pt x="5" y="178"/>
                    <a:pt x="8" y="179"/>
                  </a:cubicBezTo>
                  <a:cubicBezTo>
                    <a:pt x="8" y="180"/>
                    <a:pt x="8" y="181"/>
                    <a:pt x="8" y="182"/>
                  </a:cubicBezTo>
                  <a:cubicBezTo>
                    <a:pt x="6" y="182"/>
                    <a:pt x="5" y="183"/>
                    <a:pt x="4" y="184"/>
                  </a:cubicBezTo>
                  <a:cubicBezTo>
                    <a:pt x="3" y="186"/>
                    <a:pt x="6" y="189"/>
                    <a:pt x="8" y="190"/>
                  </a:cubicBezTo>
                  <a:cubicBezTo>
                    <a:pt x="8" y="191"/>
                    <a:pt x="8" y="192"/>
                    <a:pt x="8" y="193"/>
                  </a:cubicBezTo>
                  <a:cubicBezTo>
                    <a:pt x="7" y="193"/>
                    <a:pt x="6" y="193"/>
                    <a:pt x="5" y="194"/>
                  </a:cubicBezTo>
                  <a:cubicBezTo>
                    <a:pt x="2" y="197"/>
                    <a:pt x="5" y="200"/>
                    <a:pt x="8" y="201"/>
                  </a:cubicBezTo>
                  <a:cubicBezTo>
                    <a:pt x="8" y="206"/>
                    <a:pt x="9" y="210"/>
                    <a:pt x="14" y="213"/>
                  </a:cubicBezTo>
                  <a:cubicBezTo>
                    <a:pt x="17" y="214"/>
                    <a:pt x="20" y="214"/>
                    <a:pt x="22" y="214"/>
                  </a:cubicBezTo>
                  <a:cubicBezTo>
                    <a:pt x="26" y="214"/>
                    <a:pt x="31" y="214"/>
                    <a:pt x="35" y="214"/>
                  </a:cubicBezTo>
                  <a:cubicBezTo>
                    <a:pt x="64" y="214"/>
                    <a:pt x="94" y="214"/>
                    <a:pt x="123" y="214"/>
                  </a:cubicBezTo>
                  <a:cubicBezTo>
                    <a:pt x="133" y="214"/>
                    <a:pt x="142" y="214"/>
                    <a:pt x="151" y="214"/>
                  </a:cubicBezTo>
                  <a:cubicBezTo>
                    <a:pt x="159" y="214"/>
                    <a:pt x="167" y="212"/>
                    <a:pt x="167" y="203"/>
                  </a:cubicBezTo>
                  <a:cubicBezTo>
                    <a:pt x="167" y="203"/>
                    <a:pt x="168" y="203"/>
                    <a:pt x="168" y="203"/>
                  </a:cubicBezTo>
                  <a:cubicBezTo>
                    <a:pt x="168" y="155"/>
                    <a:pt x="168" y="107"/>
                    <a:pt x="168" y="59"/>
                  </a:cubicBezTo>
                  <a:cubicBezTo>
                    <a:pt x="168" y="47"/>
                    <a:pt x="168" y="36"/>
                    <a:pt x="168" y="24"/>
                  </a:cubicBezTo>
                  <a:cubicBezTo>
                    <a:pt x="168" y="19"/>
                    <a:pt x="168" y="12"/>
                    <a:pt x="166" y="7"/>
                  </a:cubicBezTo>
                  <a:cubicBezTo>
                    <a:pt x="162" y="0"/>
                    <a:pt x="151" y="2"/>
                    <a:pt x="145" y="2"/>
                  </a:cubicBezTo>
                  <a:close/>
                  <a:moveTo>
                    <a:pt x="6" y="17"/>
                  </a:moveTo>
                  <a:cubicBezTo>
                    <a:pt x="6" y="16"/>
                    <a:pt x="6" y="16"/>
                    <a:pt x="7" y="15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7" y="18"/>
                    <a:pt x="6" y="17"/>
                    <a:pt x="6" y="17"/>
                  </a:cubicBezTo>
                  <a:close/>
                  <a:moveTo>
                    <a:pt x="7" y="26"/>
                  </a:moveTo>
                  <a:cubicBezTo>
                    <a:pt x="7" y="26"/>
                    <a:pt x="7" y="26"/>
                    <a:pt x="8" y="26"/>
                  </a:cubicBezTo>
                  <a:cubicBezTo>
                    <a:pt x="8" y="27"/>
                    <a:pt x="8" y="29"/>
                    <a:pt x="8" y="31"/>
                  </a:cubicBezTo>
                  <a:cubicBezTo>
                    <a:pt x="6" y="30"/>
                    <a:pt x="4" y="27"/>
                    <a:pt x="7" y="26"/>
                  </a:cubicBezTo>
                  <a:close/>
                  <a:moveTo>
                    <a:pt x="6" y="41"/>
                  </a:moveTo>
                  <a:cubicBezTo>
                    <a:pt x="5" y="40"/>
                    <a:pt x="5" y="40"/>
                    <a:pt x="6" y="39"/>
                  </a:cubicBezTo>
                  <a:cubicBezTo>
                    <a:pt x="6" y="38"/>
                    <a:pt x="7" y="38"/>
                    <a:pt x="8" y="38"/>
                  </a:cubicBezTo>
                  <a:cubicBezTo>
                    <a:pt x="8" y="39"/>
                    <a:pt x="8" y="40"/>
                    <a:pt x="8" y="42"/>
                  </a:cubicBezTo>
                  <a:cubicBezTo>
                    <a:pt x="7" y="41"/>
                    <a:pt x="7" y="41"/>
                    <a:pt x="6" y="41"/>
                  </a:cubicBezTo>
                  <a:close/>
                  <a:moveTo>
                    <a:pt x="6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2"/>
                    <a:pt x="8" y="52"/>
                  </a:cubicBezTo>
                  <a:cubicBezTo>
                    <a:pt x="8" y="53"/>
                    <a:pt x="8" y="54"/>
                    <a:pt x="8" y="56"/>
                  </a:cubicBezTo>
                  <a:cubicBezTo>
                    <a:pt x="7" y="55"/>
                    <a:pt x="6" y="55"/>
                    <a:pt x="6" y="54"/>
                  </a:cubicBezTo>
                  <a:close/>
                  <a:moveTo>
                    <a:pt x="8" y="62"/>
                  </a:moveTo>
                  <a:cubicBezTo>
                    <a:pt x="8" y="63"/>
                    <a:pt x="8" y="63"/>
                    <a:pt x="8" y="64"/>
                  </a:cubicBezTo>
                  <a:cubicBezTo>
                    <a:pt x="7" y="64"/>
                    <a:pt x="6" y="62"/>
                    <a:pt x="8" y="62"/>
                  </a:cubicBezTo>
                  <a:close/>
                  <a:moveTo>
                    <a:pt x="6" y="71"/>
                  </a:moveTo>
                  <a:cubicBezTo>
                    <a:pt x="7" y="71"/>
                    <a:pt x="7" y="71"/>
                    <a:pt x="8" y="71"/>
                  </a:cubicBezTo>
                  <a:cubicBezTo>
                    <a:pt x="8" y="72"/>
                    <a:pt x="8" y="73"/>
                    <a:pt x="8" y="74"/>
                  </a:cubicBezTo>
                  <a:cubicBezTo>
                    <a:pt x="6" y="74"/>
                    <a:pt x="4" y="73"/>
                    <a:pt x="6" y="71"/>
                  </a:cubicBezTo>
                  <a:close/>
                  <a:moveTo>
                    <a:pt x="6" y="83"/>
                  </a:moveTo>
                  <a:cubicBezTo>
                    <a:pt x="6" y="83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1"/>
                    <a:pt x="7" y="81"/>
                    <a:pt x="8" y="81"/>
                  </a:cubicBezTo>
                  <a:cubicBezTo>
                    <a:pt x="8" y="82"/>
                    <a:pt x="8" y="83"/>
                    <a:pt x="8" y="83"/>
                  </a:cubicBezTo>
                  <a:cubicBezTo>
                    <a:pt x="7" y="83"/>
                    <a:pt x="7" y="83"/>
                    <a:pt x="6" y="83"/>
                  </a:cubicBezTo>
                  <a:close/>
                  <a:moveTo>
                    <a:pt x="7" y="94"/>
                  </a:moveTo>
                  <a:cubicBezTo>
                    <a:pt x="6" y="93"/>
                    <a:pt x="6" y="93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6" y="92"/>
                    <a:pt x="7" y="92"/>
                    <a:pt x="7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4"/>
                  </a:cubicBezTo>
                  <a:cubicBezTo>
                    <a:pt x="7" y="94"/>
                    <a:pt x="7" y="94"/>
                    <a:pt x="7" y="94"/>
                  </a:cubicBezTo>
                  <a:close/>
                  <a:moveTo>
                    <a:pt x="7" y="103"/>
                  </a:moveTo>
                  <a:cubicBezTo>
                    <a:pt x="5" y="102"/>
                    <a:pt x="6" y="102"/>
                    <a:pt x="7" y="102"/>
                  </a:cubicBezTo>
                  <a:cubicBezTo>
                    <a:pt x="7" y="102"/>
                    <a:pt x="7" y="102"/>
                    <a:pt x="8" y="102"/>
                  </a:cubicBezTo>
                  <a:cubicBezTo>
                    <a:pt x="8" y="102"/>
                    <a:pt x="8" y="103"/>
                    <a:pt x="8" y="104"/>
                  </a:cubicBezTo>
                  <a:cubicBezTo>
                    <a:pt x="7" y="103"/>
                    <a:pt x="7" y="103"/>
                    <a:pt x="7" y="103"/>
                  </a:cubicBezTo>
                  <a:close/>
                  <a:moveTo>
                    <a:pt x="6" y="112"/>
                  </a:moveTo>
                  <a:cubicBezTo>
                    <a:pt x="6" y="112"/>
                    <a:pt x="7" y="112"/>
                    <a:pt x="8" y="112"/>
                  </a:cubicBezTo>
                  <a:cubicBezTo>
                    <a:pt x="8" y="113"/>
                    <a:pt x="8" y="113"/>
                    <a:pt x="8" y="114"/>
                  </a:cubicBezTo>
                  <a:cubicBezTo>
                    <a:pt x="7" y="114"/>
                    <a:pt x="6" y="113"/>
                    <a:pt x="6" y="112"/>
                  </a:cubicBezTo>
                  <a:close/>
                  <a:moveTo>
                    <a:pt x="7" y="121"/>
                  </a:moveTo>
                  <a:cubicBezTo>
                    <a:pt x="7" y="121"/>
                    <a:pt x="7" y="121"/>
                    <a:pt x="8" y="121"/>
                  </a:cubicBezTo>
                  <a:cubicBezTo>
                    <a:pt x="8" y="121"/>
                    <a:pt x="8" y="122"/>
                    <a:pt x="8" y="123"/>
                  </a:cubicBezTo>
                  <a:cubicBezTo>
                    <a:pt x="7" y="122"/>
                    <a:pt x="6" y="121"/>
                    <a:pt x="7" y="121"/>
                  </a:cubicBezTo>
                  <a:close/>
                  <a:moveTo>
                    <a:pt x="6" y="130"/>
                  </a:moveTo>
                  <a:cubicBezTo>
                    <a:pt x="7" y="130"/>
                    <a:pt x="7" y="130"/>
                    <a:pt x="8" y="130"/>
                  </a:cubicBezTo>
                  <a:cubicBezTo>
                    <a:pt x="8" y="131"/>
                    <a:pt x="8" y="132"/>
                    <a:pt x="8" y="133"/>
                  </a:cubicBezTo>
                  <a:cubicBezTo>
                    <a:pt x="6" y="132"/>
                    <a:pt x="5" y="131"/>
                    <a:pt x="6" y="130"/>
                  </a:cubicBezTo>
                  <a:close/>
                  <a:moveTo>
                    <a:pt x="7" y="140"/>
                  </a:moveTo>
                  <a:cubicBezTo>
                    <a:pt x="7" y="140"/>
                    <a:pt x="7" y="140"/>
                    <a:pt x="8" y="140"/>
                  </a:cubicBezTo>
                  <a:cubicBezTo>
                    <a:pt x="8" y="141"/>
                    <a:pt x="8" y="142"/>
                    <a:pt x="8" y="142"/>
                  </a:cubicBezTo>
                  <a:cubicBezTo>
                    <a:pt x="6" y="142"/>
                    <a:pt x="4" y="141"/>
                    <a:pt x="7" y="140"/>
                  </a:cubicBezTo>
                  <a:close/>
                  <a:moveTo>
                    <a:pt x="7" y="153"/>
                  </a:moveTo>
                  <a:cubicBezTo>
                    <a:pt x="7" y="153"/>
                    <a:pt x="7" y="153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7" y="152"/>
                    <a:pt x="7" y="151"/>
                  </a:cubicBezTo>
                  <a:cubicBezTo>
                    <a:pt x="7" y="151"/>
                    <a:pt x="7" y="151"/>
                    <a:pt x="8" y="151"/>
                  </a:cubicBezTo>
                  <a:cubicBezTo>
                    <a:pt x="8" y="152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lose/>
                  <a:moveTo>
                    <a:pt x="6" y="162"/>
                  </a:moveTo>
                  <a:cubicBezTo>
                    <a:pt x="6" y="161"/>
                    <a:pt x="7" y="161"/>
                    <a:pt x="8" y="161"/>
                  </a:cubicBezTo>
                  <a:cubicBezTo>
                    <a:pt x="8" y="162"/>
                    <a:pt x="8" y="163"/>
                    <a:pt x="8" y="165"/>
                  </a:cubicBezTo>
                  <a:cubicBezTo>
                    <a:pt x="6" y="164"/>
                    <a:pt x="5" y="163"/>
                    <a:pt x="6" y="162"/>
                  </a:cubicBezTo>
                  <a:close/>
                  <a:moveTo>
                    <a:pt x="7" y="175"/>
                  </a:moveTo>
                  <a:cubicBezTo>
                    <a:pt x="6" y="175"/>
                    <a:pt x="6" y="175"/>
                    <a:pt x="6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7" y="174"/>
                    <a:pt x="7" y="174"/>
                    <a:pt x="8" y="174"/>
                  </a:cubicBezTo>
                  <a:cubicBezTo>
                    <a:pt x="8" y="174"/>
                    <a:pt x="8" y="175"/>
                    <a:pt x="8" y="176"/>
                  </a:cubicBezTo>
                  <a:cubicBezTo>
                    <a:pt x="7" y="176"/>
                    <a:pt x="7" y="176"/>
                    <a:pt x="7" y="175"/>
                  </a:cubicBezTo>
                  <a:close/>
                  <a:moveTo>
                    <a:pt x="7" y="186"/>
                  </a:moveTo>
                  <a:cubicBezTo>
                    <a:pt x="7" y="186"/>
                    <a:pt x="7" y="186"/>
                    <a:pt x="7" y="186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8" y="185"/>
                  </a:cubicBezTo>
                  <a:cubicBezTo>
                    <a:pt x="8" y="186"/>
                    <a:pt x="8" y="186"/>
                    <a:pt x="8" y="187"/>
                  </a:cubicBezTo>
                  <a:cubicBezTo>
                    <a:pt x="8" y="187"/>
                    <a:pt x="7" y="186"/>
                    <a:pt x="7" y="186"/>
                  </a:cubicBezTo>
                  <a:close/>
                  <a:moveTo>
                    <a:pt x="7" y="196"/>
                  </a:moveTo>
                  <a:cubicBezTo>
                    <a:pt x="7" y="195"/>
                    <a:pt x="8" y="195"/>
                    <a:pt x="8" y="195"/>
                  </a:cubicBezTo>
                  <a:cubicBezTo>
                    <a:pt x="8" y="196"/>
                    <a:pt x="8" y="197"/>
                    <a:pt x="8" y="198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6" y="196"/>
                    <a:pt x="7" y="196"/>
                    <a:pt x="7" y="196"/>
                  </a:cubicBezTo>
                  <a:close/>
                  <a:moveTo>
                    <a:pt x="141" y="211"/>
                  </a:moveTo>
                  <a:cubicBezTo>
                    <a:pt x="127" y="211"/>
                    <a:pt x="114" y="211"/>
                    <a:pt x="100" y="211"/>
                  </a:cubicBezTo>
                  <a:cubicBezTo>
                    <a:pt x="74" y="211"/>
                    <a:pt x="48" y="211"/>
                    <a:pt x="22" y="211"/>
                  </a:cubicBezTo>
                  <a:cubicBezTo>
                    <a:pt x="17" y="211"/>
                    <a:pt x="11" y="209"/>
                    <a:pt x="11" y="203"/>
                  </a:cubicBezTo>
                  <a:cubicBezTo>
                    <a:pt x="11" y="201"/>
                    <a:pt x="11" y="200"/>
                    <a:pt x="11" y="199"/>
                  </a:cubicBezTo>
                  <a:cubicBezTo>
                    <a:pt x="11" y="198"/>
                    <a:pt x="11" y="197"/>
                    <a:pt x="11" y="196"/>
                  </a:cubicBezTo>
                  <a:cubicBezTo>
                    <a:pt x="11" y="196"/>
                    <a:pt x="12" y="196"/>
                    <a:pt x="12" y="197"/>
                  </a:cubicBezTo>
                  <a:cubicBezTo>
                    <a:pt x="14" y="198"/>
                    <a:pt x="15" y="195"/>
                    <a:pt x="14" y="194"/>
                  </a:cubicBezTo>
                  <a:cubicBezTo>
                    <a:pt x="13" y="194"/>
                    <a:pt x="12" y="193"/>
                    <a:pt x="11" y="193"/>
                  </a:cubicBezTo>
                  <a:cubicBezTo>
                    <a:pt x="11" y="190"/>
                    <a:pt x="11" y="188"/>
                    <a:pt x="11" y="185"/>
                  </a:cubicBezTo>
                  <a:cubicBezTo>
                    <a:pt x="12" y="186"/>
                    <a:pt x="12" y="186"/>
                    <a:pt x="13" y="186"/>
                  </a:cubicBezTo>
                  <a:cubicBezTo>
                    <a:pt x="15" y="187"/>
                    <a:pt x="16" y="184"/>
                    <a:pt x="14" y="183"/>
                  </a:cubicBezTo>
                  <a:cubicBezTo>
                    <a:pt x="13" y="183"/>
                    <a:pt x="12" y="183"/>
                    <a:pt x="11" y="182"/>
                  </a:cubicBezTo>
                  <a:cubicBezTo>
                    <a:pt x="11" y="180"/>
                    <a:pt x="11" y="177"/>
                    <a:pt x="11" y="174"/>
                  </a:cubicBezTo>
                  <a:cubicBezTo>
                    <a:pt x="11" y="175"/>
                    <a:pt x="12" y="175"/>
                    <a:pt x="13" y="175"/>
                  </a:cubicBezTo>
                  <a:cubicBezTo>
                    <a:pt x="14" y="176"/>
                    <a:pt x="15" y="173"/>
                    <a:pt x="13" y="172"/>
                  </a:cubicBezTo>
                  <a:cubicBezTo>
                    <a:pt x="13" y="172"/>
                    <a:pt x="12" y="172"/>
                    <a:pt x="11" y="171"/>
                  </a:cubicBezTo>
                  <a:cubicBezTo>
                    <a:pt x="11" y="168"/>
                    <a:pt x="11" y="165"/>
                    <a:pt x="11" y="162"/>
                  </a:cubicBezTo>
                  <a:cubicBezTo>
                    <a:pt x="12" y="162"/>
                    <a:pt x="13" y="163"/>
                    <a:pt x="13" y="163"/>
                  </a:cubicBezTo>
                  <a:cubicBezTo>
                    <a:pt x="15" y="164"/>
                    <a:pt x="16" y="161"/>
                    <a:pt x="14" y="160"/>
                  </a:cubicBezTo>
                  <a:cubicBezTo>
                    <a:pt x="13" y="160"/>
                    <a:pt x="12" y="159"/>
                    <a:pt x="11" y="159"/>
                  </a:cubicBezTo>
                  <a:cubicBezTo>
                    <a:pt x="11" y="156"/>
                    <a:pt x="11" y="154"/>
                    <a:pt x="11" y="151"/>
                  </a:cubicBezTo>
                  <a:cubicBezTo>
                    <a:pt x="11" y="151"/>
                    <a:pt x="12" y="152"/>
                    <a:pt x="12" y="152"/>
                  </a:cubicBezTo>
                  <a:cubicBezTo>
                    <a:pt x="14" y="154"/>
                    <a:pt x="16" y="152"/>
                    <a:pt x="15" y="151"/>
                  </a:cubicBezTo>
                  <a:cubicBezTo>
                    <a:pt x="14" y="149"/>
                    <a:pt x="12" y="148"/>
                    <a:pt x="11" y="148"/>
                  </a:cubicBezTo>
                  <a:cubicBezTo>
                    <a:pt x="11" y="146"/>
                    <a:pt x="11" y="143"/>
                    <a:pt x="11" y="141"/>
                  </a:cubicBezTo>
                  <a:cubicBezTo>
                    <a:pt x="11" y="141"/>
                    <a:pt x="12" y="142"/>
                    <a:pt x="13" y="142"/>
                  </a:cubicBezTo>
                  <a:cubicBezTo>
                    <a:pt x="14" y="143"/>
                    <a:pt x="16" y="141"/>
                    <a:pt x="14" y="140"/>
                  </a:cubicBezTo>
                  <a:cubicBezTo>
                    <a:pt x="13" y="139"/>
                    <a:pt x="12" y="138"/>
                    <a:pt x="11" y="138"/>
                  </a:cubicBezTo>
                  <a:cubicBezTo>
                    <a:pt x="11" y="136"/>
                    <a:pt x="11" y="133"/>
                    <a:pt x="11" y="131"/>
                  </a:cubicBezTo>
                  <a:cubicBezTo>
                    <a:pt x="11" y="132"/>
                    <a:pt x="12" y="132"/>
                    <a:pt x="12" y="132"/>
                  </a:cubicBezTo>
                  <a:cubicBezTo>
                    <a:pt x="14" y="133"/>
                    <a:pt x="15" y="131"/>
                    <a:pt x="14" y="130"/>
                  </a:cubicBezTo>
                  <a:cubicBezTo>
                    <a:pt x="13" y="129"/>
                    <a:pt x="12" y="129"/>
                    <a:pt x="11" y="128"/>
                  </a:cubicBezTo>
                  <a:cubicBezTo>
                    <a:pt x="11" y="126"/>
                    <a:pt x="11" y="124"/>
                    <a:pt x="11" y="122"/>
                  </a:cubicBezTo>
                  <a:cubicBezTo>
                    <a:pt x="11" y="122"/>
                    <a:pt x="12" y="122"/>
                    <a:pt x="13" y="123"/>
                  </a:cubicBezTo>
                  <a:cubicBezTo>
                    <a:pt x="15" y="123"/>
                    <a:pt x="16" y="120"/>
                    <a:pt x="14" y="120"/>
                  </a:cubicBezTo>
                  <a:cubicBezTo>
                    <a:pt x="13" y="119"/>
                    <a:pt x="12" y="119"/>
                    <a:pt x="11" y="119"/>
                  </a:cubicBezTo>
                  <a:cubicBezTo>
                    <a:pt x="11" y="117"/>
                    <a:pt x="11" y="115"/>
                    <a:pt x="11" y="113"/>
                  </a:cubicBezTo>
                  <a:cubicBezTo>
                    <a:pt x="11" y="113"/>
                    <a:pt x="12" y="113"/>
                    <a:pt x="12" y="113"/>
                  </a:cubicBezTo>
                  <a:cubicBezTo>
                    <a:pt x="14" y="114"/>
                    <a:pt x="15" y="111"/>
                    <a:pt x="13" y="110"/>
                  </a:cubicBezTo>
                  <a:cubicBezTo>
                    <a:pt x="12" y="110"/>
                    <a:pt x="12" y="110"/>
                    <a:pt x="11" y="110"/>
                  </a:cubicBezTo>
                  <a:cubicBezTo>
                    <a:pt x="11" y="107"/>
                    <a:pt x="11" y="104"/>
                    <a:pt x="11" y="102"/>
                  </a:cubicBezTo>
                  <a:cubicBezTo>
                    <a:pt x="11" y="102"/>
                    <a:pt x="12" y="102"/>
                    <a:pt x="13" y="103"/>
                  </a:cubicBezTo>
                  <a:cubicBezTo>
                    <a:pt x="14" y="103"/>
                    <a:pt x="15" y="100"/>
                    <a:pt x="13" y="100"/>
                  </a:cubicBezTo>
                  <a:cubicBezTo>
                    <a:pt x="13" y="99"/>
                    <a:pt x="12" y="99"/>
                    <a:pt x="11" y="99"/>
                  </a:cubicBezTo>
                  <a:cubicBezTo>
                    <a:pt x="11" y="97"/>
                    <a:pt x="11" y="95"/>
                    <a:pt x="11" y="92"/>
                  </a:cubicBezTo>
                  <a:cubicBezTo>
                    <a:pt x="11" y="93"/>
                    <a:pt x="12" y="93"/>
                    <a:pt x="12" y="93"/>
                  </a:cubicBezTo>
                  <a:cubicBezTo>
                    <a:pt x="14" y="94"/>
                    <a:pt x="15" y="91"/>
                    <a:pt x="13" y="90"/>
                  </a:cubicBezTo>
                  <a:cubicBezTo>
                    <a:pt x="12" y="90"/>
                    <a:pt x="11" y="90"/>
                    <a:pt x="11" y="89"/>
                  </a:cubicBezTo>
                  <a:cubicBezTo>
                    <a:pt x="11" y="87"/>
                    <a:pt x="11" y="85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3" y="84"/>
                    <a:pt x="15" y="82"/>
                    <a:pt x="13" y="81"/>
                  </a:cubicBezTo>
                  <a:cubicBezTo>
                    <a:pt x="13" y="80"/>
                    <a:pt x="12" y="80"/>
                    <a:pt x="11" y="79"/>
                  </a:cubicBezTo>
                  <a:cubicBezTo>
                    <a:pt x="11" y="77"/>
                    <a:pt x="11" y="74"/>
                    <a:pt x="11" y="71"/>
                  </a:cubicBezTo>
                  <a:cubicBezTo>
                    <a:pt x="11" y="72"/>
                    <a:pt x="12" y="72"/>
                    <a:pt x="12" y="72"/>
                  </a:cubicBezTo>
                  <a:cubicBezTo>
                    <a:pt x="14" y="73"/>
                    <a:pt x="16" y="70"/>
                    <a:pt x="14" y="70"/>
                  </a:cubicBezTo>
                  <a:cubicBezTo>
                    <a:pt x="13" y="69"/>
                    <a:pt x="12" y="69"/>
                    <a:pt x="11" y="68"/>
                  </a:cubicBezTo>
                  <a:cubicBezTo>
                    <a:pt x="11" y="66"/>
                    <a:pt x="11" y="64"/>
                    <a:pt x="11" y="62"/>
                  </a:cubicBezTo>
                  <a:cubicBezTo>
                    <a:pt x="11" y="63"/>
                    <a:pt x="12" y="63"/>
                    <a:pt x="12" y="63"/>
                  </a:cubicBezTo>
                  <a:cubicBezTo>
                    <a:pt x="14" y="64"/>
                    <a:pt x="15" y="62"/>
                    <a:pt x="14" y="61"/>
                  </a:cubicBezTo>
                  <a:cubicBezTo>
                    <a:pt x="13" y="60"/>
                    <a:pt x="12" y="60"/>
                    <a:pt x="11" y="59"/>
                  </a:cubicBezTo>
                  <a:cubicBezTo>
                    <a:pt x="11" y="57"/>
                    <a:pt x="11" y="54"/>
                    <a:pt x="11" y="52"/>
                  </a:cubicBezTo>
                  <a:cubicBezTo>
                    <a:pt x="11" y="52"/>
                    <a:pt x="12" y="52"/>
                    <a:pt x="12" y="53"/>
                  </a:cubicBezTo>
                  <a:cubicBezTo>
                    <a:pt x="14" y="54"/>
                    <a:pt x="15" y="51"/>
                    <a:pt x="14" y="50"/>
                  </a:cubicBezTo>
                  <a:cubicBezTo>
                    <a:pt x="13" y="50"/>
                    <a:pt x="12" y="49"/>
                    <a:pt x="11" y="49"/>
                  </a:cubicBezTo>
                  <a:cubicBezTo>
                    <a:pt x="11" y="45"/>
                    <a:pt x="11" y="42"/>
                    <a:pt x="11" y="38"/>
                  </a:cubicBezTo>
                  <a:cubicBezTo>
                    <a:pt x="11" y="38"/>
                    <a:pt x="12" y="39"/>
                    <a:pt x="13" y="39"/>
                  </a:cubicBezTo>
                  <a:cubicBezTo>
                    <a:pt x="14" y="40"/>
                    <a:pt x="16" y="38"/>
                    <a:pt x="14" y="37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11" y="32"/>
                    <a:pt x="11" y="29"/>
                    <a:pt x="11" y="25"/>
                  </a:cubicBezTo>
                  <a:cubicBezTo>
                    <a:pt x="12" y="25"/>
                    <a:pt x="12" y="26"/>
                    <a:pt x="13" y="26"/>
                  </a:cubicBezTo>
                  <a:cubicBezTo>
                    <a:pt x="15" y="26"/>
                    <a:pt x="16" y="23"/>
                    <a:pt x="14" y="23"/>
                  </a:cubicBezTo>
                  <a:cubicBezTo>
                    <a:pt x="13" y="23"/>
                    <a:pt x="12" y="23"/>
                    <a:pt x="11" y="22"/>
                  </a:cubicBezTo>
                  <a:cubicBezTo>
                    <a:pt x="11" y="20"/>
                    <a:pt x="11" y="18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5" y="15"/>
                    <a:pt x="16" y="13"/>
                    <a:pt x="15" y="12"/>
                  </a:cubicBezTo>
                  <a:cubicBezTo>
                    <a:pt x="14" y="11"/>
                    <a:pt x="12" y="11"/>
                    <a:pt x="11" y="11"/>
                  </a:cubicBezTo>
                  <a:cubicBezTo>
                    <a:pt x="12" y="8"/>
                    <a:pt x="14" y="5"/>
                    <a:pt x="19" y="5"/>
                  </a:cubicBezTo>
                  <a:cubicBezTo>
                    <a:pt x="21" y="4"/>
                    <a:pt x="22" y="5"/>
                    <a:pt x="24" y="5"/>
                  </a:cubicBezTo>
                  <a:cubicBezTo>
                    <a:pt x="35" y="5"/>
                    <a:pt x="47" y="5"/>
                    <a:pt x="58" y="5"/>
                  </a:cubicBezTo>
                  <a:cubicBezTo>
                    <a:pt x="87" y="5"/>
                    <a:pt x="116" y="5"/>
                    <a:pt x="145" y="5"/>
                  </a:cubicBezTo>
                  <a:cubicBezTo>
                    <a:pt x="152" y="5"/>
                    <a:pt x="165" y="2"/>
                    <a:pt x="165" y="13"/>
                  </a:cubicBezTo>
                  <a:cubicBezTo>
                    <a:pt x="165" y="19"/>
                    <a:pt x="165" y="25"/>
                    <a:pt x="165" y="31"/>
                  </a:cubicBezTo>
                  <a:cubicBezTo>
                    <a:pt x="165" y="85"/>
                    <a:pt x="165" y="140"/>
                    <a:pt x="165" y="194"/>
                  </a:cubicBezTo>
                  <a:cubicBezTo>
                    <a:pt x="165" y="197"/>
                    <a:pt x="165" y="200"/>
                    <a:pt x="165" y="203"/>
                  </a:cubicBezTo>
                  <a:cubicBezTo>
                    <a:pt x="164" y="214"/>
                    <a:pt x="149" y="211"/>
                    <a:pt x="141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7"/>
            <p:cNvSpPr>
              <a:spLocks noEditPoints="1"/>
            </p:cNvSpPr>
            <p:nvPr/>
          </p:nvSpPr>
          <p:spPr bwMode="auto">
            <a:xfrm>
              <a:off x="8667750" y="2638425"/>
              <a:ext cx="319087" cy="112713"/>
            </a:xfrm>
            <a:custGeom>
              <a:avLst/>
              <a:gdLst>
                <a:gd name="T0" fmla="*/ 76 w 85"/>
                <a:gd name="T1" fmla="*/ 14 h 30"/>
                <a:gd name="T2" fmla="*/ 72 w 85"/>
                <a:gd name="T3" fmla="*/ 14 h 30"/>
                <a:gd name="T4" fmla="*/ 72 w 85"/>
                <a:gd name="T5" fmla="*/ 15 h 30"/>
                <a:gd name="T6" fmla="*/ 61 w 85"/>
                <a:gd name="T7" fmla="*/ 21 h 30"/>
                <a:gd name="T8" fmla="*/ 63 w 85"/>
                <a:gd name="T9" fmla="*/ 11 h 30"/>
                <a:gd name="T10" fmla="*/ 58 w 85"/>
                <a:gd name="T11" fmla="*/ 21 h 30"/>
                <a:gd name="T12" fmla="*/ 49 w 85"/>
                <a:gd name="T13" fmla="*/ 11 h 30"/>
                <a:gd name="T14" fmla="*/ 60 w 85"/>
                <a:gd name="T15" fmla="*/ 9 h 30"/>
                <a:gd name="T16" fmla="*/ 53 w 85"/>
                <a:gd name="T17" fmla="*/ 8 h 30"/>
                <a:gd name="T18" fmla="*/ 48 w 85"/>
                <a:gd name="T19" fmla="*/ 7 h 30"/>
                <a:gd name="T20" fmla="*/ 42 w 85"/>
                <a:gd name="T21" fmla="*/ 9 h 30"/>
                <a:gd name="T22" fmla="*/ 46 w 85"/>
                <a:gd name="T23" fmla="*/ 10 h 30"/>
                <a:gd name="T24" fmla="*/ 42 w 85"/>
                <a:gd name="T25" fmla="*/ 13 h 30"/>
                <a:gd name="T26" fmla="*/ 35 w 85"/>
                <a:gd name="T27" fmla="*/ 12 h 30"/>
                <a:gd name="T28" fmla="*/ 27 w 85"/>
                <a:gd name="T29" fmla="*/ 21 h 30"/>
                <a:gd name="T30" fmla="*/ 21 w 85"/>
                <a:gd name="T31" fmla="*/ 20 h 30"/>
                <a:gd name="T32" fmla="*/ 14 w 85"/>
                <a:gd name="T33" fmla="*/ 11 h 30"/>
                <a:gd name="T34" fmla="*/ 0 w 85"/>
                <a:gd name="T35" fmla="*/ 13 h 30"/>
                <a:gd name="T36" fmla="*/ 11 w 85"/>
                <a:gd name="T37" fmla="*/ 6 h 30"/>
                <a:gd name="T38" fmla="*/ 7 w 85"/>
                <a:gd name="T39" fmla="*/ 30 h 30"/>
                <a:gd name="T40" fmla="*/ 13 w 85"/>
                <a:gd name="T41" fmla="*/ 17 h 30"/>
                <a:gd name="T42" fmla="*/ 19 w 85"/>
                <a:gd name="T43" fmla="*/ 8 h 30"/>
                <a:gd name="T44" fmla="*/ 22 w 85"/>
                <a:gd name="T45" fmla="*/ 11 h 30"/>
                <a:gd name="T46" fmla="*/ 29 w 85"/>
                <a:gd name="T47" fmla="*/ 22 h 30"/>
                <a:gd name="T48" fmla="*/ 42 w 85"/>
                <a:gd name="T49" fmla="*/ 16 h 30"/>
                <a:gd name="T50" fmla="*/ 48 w 85"/>
                <a:gd name="T51" fmla="*/ 26 h 30"/>
                <a:gd name="T52" fmla="*/ 59 w 85"/>
                <a:gd name="T53" fmla="*/ 23 h 30"/>
                <a:gd name="T54" fmla="*/ 74 w 85"/>
                <a:gd name="T55" fmla="*/ 16 h 30"/>
                <a:gd name="T56" fmla="*/ 79 w 85"/>
                <a:gd name="T57" fmla="*/ 25 h 30"/>
                <a:gd name="T58" fmla="*/ 70 w 85"/>
                <a:gd name="T59" fmla="*/ 23 h 30"/>
                <a:gd name="T60" fmla="*/ 82 w 85"/>
                <a:gd name="T61" fmla="*/ 27 h 30"/>
                <a:gd name="T62" fmla="*/ 8 w 85"/>
                <a:gd name="T63" fmla="*/ 27 h 30"/>
                <a:gd name="T64" fmla="*/ 8 w 85"/>
                <a:gd name="T65" fmla="*/ 27 h 30"/>
                <a:gd name="T66" fmla="*/ 32 w 85"/>
                <a:gd name="T67" fmla="*/ 21 h 30"/>
                <a:gd name="T68" fmla="*/ 35 w 85"/>
                <a:gd name="T69" fmla="*/ 15 h 30"/>
                <a:gd name="T70" fmla="*/ 39 w 85"/>
                <a:gd name="T71" fmla="*/ 17 h 30"/>
                <a:gd name="T72" fmla="*/ 61 w 85"/>
                <a:gd name="T73" fmla="*/ 16 h 30"/>
                <a:gd name="T74" fmla="*/ 61 w 85"/>
                <a:gd name="T75" fmla="*/ 18 h 30"/>
                <a:gd name="T76" fmla="*/ 61 w 85"/>
                <a:gd name="T7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30">
                  <a:moveTo>
                    <a:pt x="81" y="17"/>
                  </a:moveTo>
                  <a:cubicBezTo>
                    <a:pt x="80" y="16"/>
                    <a:pt x="77" y="16"/>
                    <a:pt x="76" y="14"/>
                  </a:cubicBezTo>
                  <a:cubicBezTo>
                    <a:pt x="77" y="13"/>
                    <a:pt x="78" y="12"/>
                    <a:pt x="78" y="10"/>
                  </a:cubicBezTo>
                  <a:cubicBezTo>
                    <a:pt x="80" y="6"/>
                    <a:pt x="71" y="9"/>
                    <a:pt x="72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2" y="15"/>
                    <a:pt x="72" y="15"/>
                  </a:cubicBezTo>
                  <a:cubicBezTo>
                    <a:pt x="70" y="17"/>
                    <a:pt x="68" y="18"/>
                    <a:pt x="67" y="20"/>
                  </a:cubicBezTo>
                  <a:cubicBezTo>
                    <a:pt x="65" y="21"/>
                    <a:pt x="62" y="22"/>
                    <a:pt x="61" y="21"/>
                  </a:cubicBezTo>
                  <a:cubicBezTo>
                    <a:pt x="63" y="20"/>
                    <a:pt x="64" y="18"/>
                    <a:pt x="65" y="15"/>
                  </a:cubicBezTo>
                  <a:cubicBezTo>
                    <a:pt x="66" y="13"/>
                    <a:pt x="66" y="11"/>
                    <a:pt x="63" y="11"/>
                  </a:cubicBezTo>
                  <a:cubicBezTo>
                    <a:pt x="60" y="11"/>
                    <a:pt x="59" y="16"/>
                    <a:pt x="59" y="18"/>
                  </a:cubicBezTo>
                  <a:cubicBezTo>
                    <a:pt x="58" y="19"/>
                    <a:pt x="58" y="20"/>
                    <a:pt x="58" y="21"/>
                  </a:cubicBezTo>
                  <a:cubicBezTo>
                    <a:pt x="55" y="23"/>
                    <a:pt x="49" y="26"/>
                    <a:pt x="48" y="22"/>
                  </a:cubicBezTo>
                  <a:cubicBezTo>
                    <a:pt x="47" y="20"/>
                    <a:pt x="48" y="15"/>
                    <a:pt x="49" y="11"/>
                  </a:cubicBezTo>
                  <a:cubicBezTo>
                    <a:pt x="49" y="11"/>
                    <a:pt x="50" y="10"/>
                    <a:pt x="50" y="10"/>
                  </a:cubicBezTo>
                  <a:cubicBezTo>
                    <a:pt x="54" y="10"/>
                    <a:pt x="57" y="9"/>
                    <a:pt x="60" y="9"/>
                  </a:cubicBezTo>
                  <a:cubicBezTo>
                    <a:pt x="61" y="8"/>
                    <a:pt x="61" y="6"/>
                    <a:pt x="59" y="6"/>
                  </a:cubicBezTo>
                  <a:cubicBezTo>
                    <a:pt x="57" y="7"/>
                    <a:pt x="55" y="7"/>
                    <a:pt x="53" y="8"/>
                  </a:cubicBezTo>
                  <a:cubicBezTo>
                    <a:pt x="53" y="6"/>
                    <a:pt x="54" y="5"/>
                    <a:pt x="52" y="4"/>
                  </a:cubicBezTo>
                  <a:cubicBezTo>
                    <a:pt x="50" y="3"/>
                    <a:pt x="48" y="6"/>
                    <a:pt x="48" y="7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6" y="8"/>
                    <a:pt x="44" y="8"/>
                    <a:pt x="42" y="9"/>
                  </a:cubicBezTo>
                  <a:cubicBezTo>
                    <a:pt x="41" y="9"/>
                    <a:pt x="42" y="11"/>
                    <a:pt x="43" y="11"/>
                  </a:cubicBezTo>
                  <a:cubicBezTo>
                    <a:pt x="44" y="11"/>
                    <a:pt x="45" y="10"/>
                    <a:pt x="46" y="10"/>
                  </a:cubicBezTo>
                  <a:cubicBezTo>
                    <a:pt x="46" y="11"/>
                    <a:pt x="45" y="11"/>
                    <a:pt x="44" y="12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1"/>
                    <a:pt x="38" y="10"/>
                    <a:pt x="36" y="12"/>
                  </a:cubicBezTo>
                  <a:cubicBezTo>
                    <a:pt x="36" y="11"/>
                    <a:pt x="35" y="11"/>
                    <a:pt x="35" y="12"/>
                  </a:cubicBezTo>
                  <a:cubicBezTo>
                    <a:pt x="33" y="13"/>
                    <a:pt x="31" y="16"/>
                    <a:pt x="30" y="18"/>
                  </a:cubicBezTo>
                  <a:cubicBezTo>
                    <a:pt x="29" y="19"/>
                    <a:pt x="28" y="20"/>
                    <a:pt x="27" y="21"/>
                  </a:cubicBezTo>
                  <a:cubicBezTo>
                    <a:pt x="26" y="23"/>
                    <a:pt x="24" y="24"/>
                    <a:pt x="23" y="25"/>
                  </a:cubicBezTo>
                  <a:cubicBezTo>
                    <a:pt x="20" y="26"/>
                    <a:pt x="21" y="21"/>
                    <a:pt x="21" y="20"/>
                  </a:cubicBezTo>
                  <a:cubicBezTo>
                    <a:pt x="22" y="16"/>
                    <a:pt x="27" y="6"/>
                    <a:pt x="23" y="2"/>
                  </a:cubicBezTo>
                  <a:cubicBezTo>
                    <a:pt x="21" y="0"/>
                    <a:pt x="16" y="6"/>
                    <a:pt x="14" y="11"/>
                  </a:cubicBezTo>
                  <a:cubicBezTo>
                    <a:pt x="14" y="8"/>
                    <a:pt x="14" y="5"/>
                    <a:pt x="12" y="4"/>
                  </a:cubicBezTo>
                  <a:cubicBezTo>
                    <a:pt x="8" y="0"/>
                    <a:pt x="1" y="11"/>
                    <a:pt x="0" y="13"/>
                  </a:cubicBezTo>
                  <a:cubicBezTo>
                    <a:pt x="0" y="15"/>
                    <a:pt x="2" y="16"/>
                    <a:pt x="2" y="14"/>
                  </a:cubicBezTo>
                  <a:cubicBezTo>
                    <a:pt x="3" y="13"/>
                    <a:pt x="10" y="3"/>
                    <a:pt x="11" y="6"/>
                  </a:cubicBezTo>
                  <a:cubicBezTo>
                    <a:pt x="12" y="9"/>
                    <a:pt x="11" y="13"/>
                    <a:pt x="11" y="16"/>
                  </a:cubicBezTo>
                  <a:cubicBezTo>
                    <a:pt x="9" y="19"/>
                    <a:pt x="3" y="28"/>
                    <a:pt x="7" y="30"/>
                  </a:cubicBezTo>
                  <a:cubicBezTo>
                    <a:pt x="7" y="30"/>
                    <a:pt x="8" y="30"/>
                    <a:pt x="8" y="30"/>
                  </a:cubicBezTo>
                  <a:cubicBezTo>
                    <a:pt x="11" y="27"/>
                    <a:pt x="12" y="21"/>
                    <a:pt x="13" y="17"/>
                  </a:cubicBezTo>
                  <a:cubicBezTo>
                    <a:pt x="13" y="16"/>
                    <a:pt x="14" y="15"/>
                    <a:pt x="15" y="14"/>
                  </a:cubicBezTo>
                  <a:cubicBezTo>
                    <a:pt x="16" y="12"/>
                    <a:pt x="17" y="10"/>
                    <a:pt x="19" y="8"/>
                  </a:cubicBezTo>
                  <a:cubicBezTo>
                    <a:pt x="19" y="7"/>
                    <a:pt x="22" y="3"/>
                    <a:pt x="22" y="6"/>
                  </a:cubicBezTo>
                  <a:cubicBezTo>
                    <a:pt x="22" y="8"/>
                    <a:pt x="22" y="9"/>
                    <a:pt x="22" y="11"/>
                  </a:cubicBezTo>
                  <a:cubicBezTo>
                    <a:pt x="21" y="14"/>
                    <a:pt x="15" y="27"/>
                    <a:pt x="21" y="27"/>
                  </a:cubicBezTo>
                  <a:cubicBezTo>
                    <a:pt x="24" y="28"/>
                    <a:pt x="27" y="24"/>
                    <a:pt x="29" y="22"/>
                  </a:cubicBezTo>
                  <a:cubicBezTo>
                    <a:pt x="29" y="24"/>
                    <a:pt x="30" y="25"/>
                    <a:pt x="31" y="26"/>
                  </a:cubicBezTo>
                  <a:cubicBezTo>
                    <a:pt x="36" y="28"/>
                    <a:pt x="41" y="20"/>
                    <a:pt x="42" y="16"/>
                  </a:cubicBezTo>
                  <a:cubicBezTo>
                    <a:pt x="43" y="15"/>
                    <a:pt x="45" y="14"/>
                    <a:pt x="46" y="13"/>
                  </a:cubicBezTo>
                  <a:cubicBezTo>
                    <a:pt x="45" y="18"/>
                    <a:pt x="44" y="23"/>
                    <a:pt x="48" y="26"/>
                  </a:cubicBezTo>
                  <a:cubicBezTo>
                    <a:pt x="51" y="28"/>
                    <a:pt x="55" y="25"/>
                    <a:pt x="57" y="24"/>
                  </a:cubicBezTo>
                  <a:cubicBezTo>
                    <a:pt x="58" y="23"/>
                    <a:pt x="59" y="23"/>
                    <a:pt x="59" y="23"/>
                  </a:cubicBezTo>
                  <a:cubicBezTo>
                    <a:pt x="60" y="24"/>
                    <a:pt x="63" y="24"/>
                    <a:pt x="66" y="22"/>
                  </a:cubicBezTo>
                  <a:cubicBezTo>
                    <a:pt x="69" y="21"/>
                    <a:pt x="72" y="19"/>
                    <a:pt x="74" y="16"/>
                  </a:cubicBezTo>
                  <a:cubicBezTo>
                    <a:pt x="76" y="17"/>
                    <a:pt x="78" y="18"/>
                    <a:pt x="79" y="19"/>
                  </a:cubicBezTo>
                  <a:cubicBezTo>
                    <a:pt x="82" y="20"/>
                    <a:pt x="83" y="24"/>
                    <a:pt x="79" y="25"/>
                  </a:cubicBezTo>
                  <a:cubicBezTo>
                    <a:pt x="78" y="26"/>
                    <a:pt x="77" y="25"/>
                    <a:pt x="76" y="25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5"/>
                    <a:pt x="70" y="25"/>
                  </a:cubicBezTo>
                  <a:cubicBezTo>
                    <a:pt x="73" y="27"/>
                    <a:pt x="78" y="29"/>
                    <a:pt x="82" y="27"/>
                  </a:cubicBezTo>
                  <a:cubicBezTo>
                    <a:pt x="85" y="25"/>
                    <a:pt x="84" y="19"/>
                    <a:pt x="81" y="17"/>
                  </a:cubicBezTo>
                  <a:close/>
                  <a:moveTo>
                    <a:pt x="8" y="27"/>
                  </a:moveTo>
                  <a:cubicBezTo>
                    <a:pt x="8" y="26"/>
                    <a:pt x="8" y="25"/>
                    <a:pt x="9" y="24"/>
                  </a:cubicBezTo>
                  <a:cubicBezTo>
                    <a:pt x="9" y="25"/>
                    <a:pt x="8" y="29"/>
                    <a:pt x="8" y="27"/>
                  </a:cubicBezTo>
                  <a:close/>
                  <a:moveTo>
                    <a:pt x="38" y="19"/>
                  </a:moveTo>
                  <a:cubicBezTo>
                    <a:pt x="37" y="21"/>
                    <a:pt x="31" y="27"/>
                    <a:pt x="32" y="21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3" y="18"/>
                    <a:pt x="35" y="16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6" y="16"/>
                    <a:pt x="37" y="17"/>
                    <a:pt x="39" y="17"/>
                  </a:cubicBezTo>
                  <a:cubicBezTo>
                    <a:pt x="39" y="18"/>
                    <a:pt x="38" y="19"/>
                    <a:pt x="38" y="19"/>
                  </a:cubicBezTo>
                  <a:close/>
                  <a:moveTo>
                    <a:pt x="61" y="16"/>
                  </a:moveTo>
                  <a:cubicBezTo>
                    <a:pt x="61" y="15"/>
                    <a:pt x="62" y="14"/>
                    <a:pt x="63" y="15"/>
                  </a:cubicBezTo>
                  <a:cubicBezTo>
                    <a:pt x="62" y="16"/>
                    <a:pt x="62" y="17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2"/>
            <p:cNvSpPr>
              <a:spLocks noEditPoints="1"/>
            </p:cNvSpPr>
            <p:nvPr/>
          </p:nvSpPr>
          <p:spPr bwMode="auto">
            <a:xfrm>
              <a:off x="6799262" y="2894013"/>
              <a:ext cx="460375" cy="427038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3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2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8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8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100 h 114"/>
                <a:gd name="T42" fmla="*/ 40 w 123"/>
                <a:gd name="T43" fmla="*/ 75 h 114"/>
                <a:gd name="T44" fmla="*/ 50 w 123"/>
                <a:gd name="T45" fmla="*/ 74 h 114"/>
                <a:gd name="T46" fmla="*/ 10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0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99 w 123"/>
                <a:gd name="T77" fmla="*/ 79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80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2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1"/>
                    <a:pt x="37" y="110"/>
                    <a:pt x="42" y="110"/>
                  </a:cubicBezTo>
                  <a:cubicBezTo>
                    <a:pt x="50" y="109"/>
                    <a:pt x="58" y="110"/>
                    <a:pt x="65" y="111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2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40"/>
                  </a:cubicBezTo>
                  <a:cubicBezTo>
                    <a:pt x="71" y="35"/>
                    <a:pt x="67" y="29"/>
                    <a:pt x="67" y="22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3"/>
                    <a:pt x="72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8" y="12"/>
                    <a:pt x="41" y="18"/>
                    <a:pt x="42" y="26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9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2"/>
                  </a:cubicBezTo>
                  <a:cubicBezTo>
                    <a:pt x="36" y="64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4"/>
                    <a:pt x="11" y="83"/>
                    <a:pt x="12" y="83"/>
                  </a:cubicBezTo>
                  <a:cubicBezTo>
                    <a:pt x="14" y="80"/>
                    <a:pt x="17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59" y="93"/>
                    <a:pt x="56" y="97"/>
                  </a:cubicBezTo>
                  <a:cubicBezTo>
                    <a:pt x="56" y="97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69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6"/>
                  </a:cubicBezTo>
                  <a:cubicBezTo>
                    <a:pt x="83" y="66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1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6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9"/>
                    <a:pt x="70" y="70"/>
                    <a:pt x="68" y="72"/>
                  </a:cubicBezTo>
                  <a:cubicBezTo>
                    <a:pt x="65" y="75"/>
                    <a:pt x="62" y="77"/>
                    <a:pt x="58" y="80"/>
                  </a:cubicBezTo>
                  <a:cubicBezTo>
                    <a:pt x="58" y="81"/>
                    <a:pt x="57" y="81"/>
                    <a:pt x="57" y="82"/>
                  </a:cubicBezTo>
                  <a:cubicBezTo>
                    <a:pt x="59" y="79"/>
                    <a:pt x="62" y="77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2"/>
                    <a:pt x="17" y="104"/>
                  </a:cubicBezTo>
                  <a:cubicBezTo>
                    <a:pt x="14" y="106"/>
                    <a:pt x="16" y="104"/>
                    <a:pt x="17" y="104"/>
                  </a:cubicBezTo>
                  <a:cubicBezTo>
                    <a:pt x="19" y="102"/>
                    <a:pt x="20" y="101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4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3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4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3"/>
                    <a:pt x="12" y="102"/>
                  </a:cubicBezTo>
                  <a:cubicBezTo>
                    <a:pt x="9" y="104"/>
                    <a:pt x="13" y="100"/>
                    <a:pt x="14" y="100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9"/>
                  </a:moveTo>
                  <a:cubicBezTo>
                    <a:pt x="46" y="69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90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7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6" y="68"/>
                    <a:pt x="46" y="69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4"/>
                    <a:pt x="25" y="79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2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3"/>
                  </a:cubicBezTo>
                  <a:cubicBezTo>
                    <a:pt x="42" y="63"/>
                    <a:pt x="43" y="64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3"/>
                  </a:cubicBezTo>
                  <a:cubicBezTo>
                    <a:pt x="29" y="70"/>
                    <a:pt x="32" y="68"/>
                    <a:pt x="35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4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100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2" y="91"/>
                    <a:pt x="17" y="86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90"/>
                    <a:pt x="28" y="84"/>
                  </a:cubicBezTo>
                  <a:cubicBezTo>
                    <a:pt x="31" y="82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4"/>
                    <a:pt x="26" y="88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3"/>
                    <a:pt x="8" y="102"/>
                    <a:pt x="7" y="100"/>
                  </a:cubicBezTo>
                  <a:close/>
                  <a:moveTo>
                    <a:pt x="10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4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2"/>
                    <a:pt x="39" y="85"/>
                    <a:pt x="35" y="88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0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7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6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8" y="107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8" y="100"/>
                    <a:pt x="44" y="95"/>
                    <a:pt x="50" y="89"/>
                  </a:cubicBezTo>
                  <a:cubicBezTo>
                    <a:pt x="55" y="85"/>
                    <a:pt x="58" y="81"/>
                    <a:pt x="63" y="78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7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8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4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2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4" y="101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6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1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100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6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3"/>
                    <a:pt x="89" y="76"/>
                  </a:cubicBezTo>
                  <a:cubicBezTo>
                    <a:pt x="86" y="79"/>
                    <a:pt x="83" y="83"/>
                    <a:pt x="79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8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5"/>
                    <a:pt x="98" y="73"/>
                    <a:pt x="99" y="72"/>
                  </a:cubicBezTo>
                  <a:cubicBezTo>
                    <a:pt x="100" y="72"/>
                    <a:pt x="101" y="71"/>
                    <a:pt x="102" y="70"/>
                  </a:cubicBezTo>
                  <a:cubicBezTo>
                    <a:pt x="101" y="71"/>
                    <a:pt x="100" y="72"/>
                    <a:pt x="99" y="73"/>
                  </a:cubicBezTo>
                  <a:cubicBezTo>
                    <a:pt x="97" y="76"/>
                    <a:pt x="94" y="79"/>
                    <a:pt x="91" y="82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8"/>
                    <a:pt x="61" y="107"/>
                  </a:cubicBezTo>
                  <a:close/>
                  <a:moveTo>
                    <a:pt x="99" y="79"/>
                  </a:moveTo>
                  <a:cubicBezTo>
                    <a:pt x="101" y="78"/>
                    <a:pt x="102" y="77"/>
                    <a:pt x="103" y="76"/>
                  </a:cubicBezTo>
                  <a:cubicBezTo>
                    <a:pt x="107" y="73"/>
                    <a:pt x="103" y="77"/>
                    <a:pt x="102" y="77"/>
                  </a:cubicBezTo>
                  <a:cubicBezTo>
                    <a:pt x="99" y="81"/>
                    <a:pt x="95" y="85"/>
                    <a:pt x="92" y="88"/>
                  </a:cubicBezTo>
                  <a:cubicBezTo>
                    <a:pt x="90" y="91"/>
                    <a:pt x="87" y="94"/>
                    <a:pt x="85" y="97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8"/>
                    <a:pt x="75" y="108"/>
                    <a:pt x="76" y="108"/>
                  </a:cubicBezTo>
                  <a:cubicBezTo>
                    <a:pt x="85" y="101"/>
                    <a:pt x="93" y="91"/>
                    <a:pt x="102" y="82"/>
                  </a:cubicBezTo>
                  <a:cubicBezTo>
                    <a:pt x="104" y="80"/>
                    <a:pt x="106" y="78"/>
                    <a:pt x="108" y="76"/>
                  </a:cubicBezTo>
                  <a:cubicBezTo>
                    <a:pt x="106" y="78"/>
                    <a:pt x="103" y="81"/>
                    <a:pt x="101" y="84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3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7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9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9"/>
                    <a:pt x="93" y="83"/>
                    <a:pt x="99" y="79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6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4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8"/>
                    <a:pt x="88" y="108"/>
                    <a:pt x="89" y="108"/>
                  </a:cubicBezTo>
                  <a:cubicBezTo>
                    <a:pt x="97" y="102"/>
                    <a:pt x="103" y="95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90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6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4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9"/>
                    <a:pt x="101" y="109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4"/>
                  </a:cubicBezTo>
                  <a:close/>
                  <a:moveTo>
                    <a:pt x="112" y="99"/>
                  </a:moveTo>
                  <a:cubicBezTo>
                    <a:pt x="110" y="102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3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9"/>
                    <a:pt x="95" y="108"/>
                  </a:cubicBezTo>
                  <a:cubicBezTo>
                    <a:pt x="96" y="107"/>
                    <a:pt x="97" y="106"/>
                    <a:pt x="99" y="105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3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1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5"/>
                    <a:pt x="117" y="94"/>
                  </a:cubicBezTo>
                  <a:cubicBezTo>
                    <a:pt x="116" y="95"/>
                    <a:pt x="116" y="95"/>
                    <a:pt x="116" y="96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3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5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6"/>
                    <a:pt x="118" y="95"/>
                    <a:pt x="118" y="96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2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8"/>
                    <a:pt x="107" y="101"/>
                  </a:cubicBezTo>
                  <a:cubicBezTo>
                    <a:pt x="105" y="103"/>
                    <a:pt x="104" y="104"/>
                    <a:pt x="102" y="106"/>
                  </a:cubicBezTo>
                  <a:cubicBezTo>
                    <a:pt x="102" y="106"/>
                    <a:pt x="102" y="107"/>
                    <a:pt x="101" y="107"/>
                  </a:cubicBezTo>
                  <a:cubicBezTo>
                    <a:pt x="104" y="104"/>
                    <a:pt x="106" y="100"/>
                    <a:pt x="108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8"/>
                    <a:pt x="115" y="88"/>
                  </a:cubicBezTo>
                  <a:cubicBezTo>
                    <a:pt x="110" y="91"/>
                    <a:pt x="106" y="96"/>
                    <a:pt x="102" y="100"/>
                  </a:cubicBezTo>
                  <a:cubicBezTo>
                    <a:pt x="102" y="99"/>
                    <a:pt x="103" y="99"/>
                    <a:pt x="103" y="99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7"/>
                  </a:cubicBezTo>
                  <a:cubicBezTo>
                    <a:pt x="98" y="98"/>
                    <a:pt x="106" y="89"/>
                    <a:pt x="112" y="80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2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4"/>
                    <a:pt x="106" y="73"/>
                    <a:pt x="106" y="73"/>
                  </a:cubicBezTo>
                  <a:cubicBezTo>
                    <a:pt x="99" y="78"/>
                    <a:pt x="93" y="83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6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4"/>
                    <a:pt x="72" y="97"/>
                  </a:cubicBezTo>
                  <a:cubicBezTo>
                    <a:pt x="72" y="97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2"/>
                  </a:moveTo>
                  <a:cubicBezTo>
                    <a:pt x="48" y="30"/>
                    <a:pt x="44" y="16"/>
                    <a:pt x="37" y="5"/>
                  </a:cubicBezTo>
                  <a:cubicBezTo>
                    <a:pt x="48" y="3"/>
                    <a:pt x="59" y="5"/>
                    <a:pt x="70" y="4"/>
                  </a:cubicBezTo>
                  <a:cubicBezTo>
                    <a:pt x="64" y="14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4" y="76"/>
                    <a:pt x="50" y="65"/>
                    <a:pt x="44" y="61"/>
                  </a:cubicBezTo>
                  <a:cubicBezTo>
                    <a:pt x="38" y="57"/>
                    <a:pt x="32" y="58"/>
                    <a:pt x="27" y="60"/>
                  </a:cubicBezTo>
                  <a:cubicBezTo>
                    <a:pt x="31" y="54"/>
                    <a:pt x="36" y="48"/>
                    <a:pt x="40" y="42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6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4"/>
            <p:cNvSpPr>
              <a:spLocks noEditPoints="1"/>
            </p:cNvSpPr>
            <p:nvPr/>
          </p:nvSpPr>
          <p:spPr bwMode="auto">
            <a:xfrm>
              <a:off x="6202362" y="698500"/>
              <a:ext cx="311150" cy="360363"/>
            </a:xfrm>
            <a:custGeom>
              <a:avLst/>
              <a:gdLst>
                <a:gd name="T0" fmla="*/ 71 w 83"/>
                <a:gd name="T1" fmla="*/ 85 h 96"/>
                <a:gd name="T2" fmla="*/ 48 w 83"/>
                <a:gd name="T3" fmla="*/ 0 h 96"/>
                <a:gd name="T4" fmla="*/ 0 w 83"/>
                <a:gd name="T5" fmla="*/ 56 h 96"/>
                <a:gd name="T6" fmla="*/ 46 w 83"/>
                <a:gd name="T7" fmla="*/ 74 h 96"/>
                <a:gd name="T8" fmla="*/ 35 w 83"/>
                <a:gd name="T9" fmla="*/ 86 h 96"/>
                <a:gd name="T10" fmla="*/ 34 w 83"/>
                <a:gd name="T11" fmla="*/ 71 h 96"/>
                <a:gd name="T12" fmla="*/ 19 w 83"/>
                <a:gd name="T13" fmla="*/ 89 h 96"/>
                <a:gd name="T14" fmla="*/ 28 w 83"/>
                <a:gd name="T15" fmla="*/ 85 h 96"/>
                <a:gd name="T16" fmla="*/ 14 w 83"/>
                <a:gd name="T17" fmla="*/ 86 h 96"/>
                <a:gd name="T18" fmla="*/ 32 w 83"/>
                <a:gd name="T19" fmla="*/ 72 h 96"/>
                <a:gd name="T20" fmla="*/ 54 w 83"/>
                <a:gd name="T21" fmla="*/ 71 h 96"/>
                <a:gd name="T22" fmla="*/ 38 w 83"/>
                <a:gd name="T23" fmla="*/ 76 h 96"/>
                <a:gd name="T24" fmla="*/ 22 w 83"/>
                <a:gd name="T25" fmla="*/ 85 h 96"/>
                <a:gd name="T26" fmla="*/ 63 w 83"/>
                <a:gd name="T27" fmla="*/ 60 h 96"/>
                <a:gd name="T28" fmla="*/ 51 w 83"/>
                <a:gd name="T29" fmla="*/ 55 h 96"/>
                <a:gd name="T30" fmla="*/ 16 w 83"/>
                <a:gd name="T31" fmla="*/ 84 h 96"/>
                <a:gd name="T32" fmla="*/ 13 w 83"/>
                <a:gd name="T33" fmla="*/ 80 h 96"/>
                <a:gd name="T34" fmla="*/ 39 w 83"/>
                <a:gd name="T35" fmla="*/ 57 h 96"/>
                <a:gd name="T36" fmla="*/ 27 w 83"/>
                <a:gd name="T37" fmla="*/ 63 h 96"/>
                <a:gd name="T38" fmla="*/ 10 w 83"/>
                <a:gd name="T39" fmla="*/ 81 h 96"/>
                <a:gd name="T40" fmla="*/ 23 w 83"/>
                <a:gd name="T41" fmla="*/ 61 h 96"/>
                <a:gd name="T42" fmla="*/ 17 w 83"/>
                <a:gd name="T43" fmla="*/ 57 h 96"/>
                <a:gd name="T44" fmla="*/ 13 w 83"/>
                <a:gd name="T45" fmla="*/ 65 h 96"/>
                <a:gd name="T46" fmla="*/ 7 w 83"/>
                <a:gd name="T47" fmla="*/ 60 h 96"/>
                <a:gd name="T48" fmla="*/ 7 w 83"/>
                <a:gd name="T49" fmla="*/ 60 h 96"/>
                <a:gd name="T50" fmla="*/ 26 w 83"/>
                <a:gd name="T51" fmla="*/ 58 h 96"/>
                <a:gd name="T52" fmla="*/ 26 w 83"/>
                <a:gd name="T53" fmla="*/ 57 h 96"/>
                <a:gd name="T54" fmla="*/ 26 w 83"/>
                <a:gd name="T55" fmla="*/ 57 h 96"/>
                <a:gd name="T56" fmla="*/ 13 w 83"/>
                <a:gd name="T57" fmla="*/ 62 h 96"/>
                <a:gd name="T58" fmla="*/ 8 w 83"/>
                <a:gd name="T59" fmla="*/ 61 h 96"/>
                <a:gd name="T60" fmla="*/ 15 w 83"/>
                <a:gd name="T61" fmla="*/ 62 h 96"/>
                <a:gd name="T62" fmla="*/ 5 w 83"/>
                <a:gd name="T63" fmla="*/ 61 h 96"/>
                <a:gd name="T64" fmla="*/ 7 w 83"/>
                <a:gd name="T65" fmla="*/ 57 h 96"/>
                <a:gd name="T66" fmla="*/ 3 w 83"/>
                <a:gd name="T67" fmla="*/ 59 h 96"/>
                <a:gd name="T68" fmla="*/ 39 w 83"/>
                <a:gd name="T69" fmla="*/ 60 h 96"/>
                <a:gd name="T70" fmla="*/ 29 w 83"/>
                <a:gd name="T71" fmla="*/ 92 h 96"/>
                <a:gd name="T72" fmla="*/ 61 w 83"/>
                <a:gd name="T73" fmla="*/ 66 h 96"/>
                <a:gd name="T74" fmla="*/ 34 w 83"/>
                <a:gd name="T75" fmla="*/ 93 h 96"/>
                <a:gd name="T76" fmla="*/ 40 w 83"/>
                <a:gd name="T77" fmla="*/ 93 h 96"/>
                <a:gd name="T78" fmla="*/ 47 w 83"/>
                <a:gd name="T79" fmla="*/ 92 h 96"/>
                <a:gd name="T80" fmla="*/ 54 w 83"/>
                <a:gd name="T81" fmla="*/ 89 h 96"/>
                <a:gd name="T82" fmla="*/ 70 w 83"/>
                <a:gd name="T83" fmla="*/ 78 h 96"/>
                <a:gd name="T84" fmla="*/ 63 w 83"/>
                <a:gd name="T85" fmla="*/ 87 h 96"/>
                <a:gd name="T86" fmla="*/ 67 w 83"/>
                <a:gd name="T87" fmla="*/ 80 h 96"/>
                <a:gd name="T88" fmla="*/ 77 w 83"/>
                <a:gd name="T89" fmla="*/ 66 h 96"/>
                <a:gd name="T90" fmla="*/ 77 w 83"/>
                <a:gd name="T91" fmla="*/ 63 h 96"/>
                <a:gd name="T92" fmla="*/ 44 w 83"/>
                <a:gd name="T93" fmla="*/ 90 h 96"/>
                <a:gd name="T94" fmla="*/ 44 w 83"/>
                <a:gd name="T95" fmla="*/ 85 h 96"/>
                <a:gd name="T96" fmla="*/ 71 w 83"/>
                <a:gd name="T97" fmla="*/ 60 h 96"/>
                <a:gd name="T98" fmla="*/ 34 w 83"/>
                <a:gd name="T99" fmla="*/ 27 h 96"/>
                <a:gd name="T100" fmla="*/ 48 w 83"/>
                <a:gd name="T101" fmla="*/ 25 h 96"/>
                <a:gd name="T102" fmla="*/ 60 w 83"/>
                <a:gd name="T103" fmla="*/ 55 h 96"/>
                <a:gd name="T104" fmla="*/ 34 w 83"/>
                <a:gd name="T105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6">
                  <a:moveTo>
                    <a:pt x="0" y="57"/>
                  </a:moveTo>
                  <a:cubicBezTo>
                    <a:pt x="0" y="58"/>
                    <a:pt x="0" y="59"/>
                    <a:pt x="0" y="59"/>
                  </a:cubicBezTo>
                  <a:cubicBezTo>
                    <a:pt x="0" y="69"/>
                    <a:pt x="3" y="79"/>
                    <a:pt x="10" y="86"/>
                  </a:cubicBezTo>
                  <a:cubicBezTo>
                    <a:pt x="18" y="94"/>
                    <a:pt x="31" y="96"/>
                    <a:pt x="42" y="96"/>
                  </a:cubicBezTo>
                  <a:cubicBezTo>
                    <a:pt x="52" y="96"/>
                    <a:pt x="63" y="92"/>
                    <a:pt x="71" y="85"/>
                  </a:cubicBezTo>
                  <a:cubicBezTo>
                    <a:pt x="77" y="80"/>
                    <a:pt x="80" y="71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6"/>
                    <a:pt x="52" y="9"/>
                    <a:pt x="50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44" y="0"/>
                    <a:pt x="40" y="1"/>
                    <a:pt x="35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3" y="1"/>
                    <a:pt x="33" y="1"/>
                    <a:pt x="33" y="2"/>
                  </a:cubicBezTo>
                  <a:cubicBezTo>
                    <a:pt x="32" y="9"/>
                    <a:pt x="34" y="16"/>
                    <a:pt x="33" y="24"/>
                  </a:cubicBezTo>
                  <a:cubicBezTo>
                    <a:pt x="16" y="23"/>
                    <a:pt x="2" y="40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6" y="92"/>
                    <a:pt x="24" y="91"/>
                    <a:pt x="23" y="91"/>
                  </a:cubicBezTo>
                  <a:cubicBezTo>
                    <a:pt x="30" y="85"/>
                    <a:pt x="38" y="79"/>
                    <a:pt x="46" y="74"/>
                  </a:cubicBezTo>
                  <a:cubicBezTo>
                    <a:pt x="49" y="72"/>
                    <a:pt x="51" y="70"/>
                    <a:pt x="54" y="67"/>
                  </a:cubicBezTo>
                  <a:cubicBezTo>
                    <a:pt x="56" y="66"/>
                    <a:pt x="58" y="64"/>
                    <a:pt x="61" y="62"/>
                  </a:cubicBezTo>
                  <a:cubicBezTo>
                    <a:pt x="63" y="61"/>
                    <a:pt x="64" y="59"/>
                    <a:pt x="62" y="62"/>
                  </a:cubicBezTo>
                  <a:cubicBezTo>
                    <a:pt x="57" y="68"/>
                    <a:pt x="50" y="72"/>
                    <a:pt x="45" y="77"/>
                  </a:cubicBezTo>
                  <a:cubicBezTo>
                    <a:pt x="41" y="80"/>
                    <a:pt x="39" y="83"/>
                    <a:pt x="35" y="86"/>
                  </a:cubicBezTo>
                  <a:cubicBezTo>
                    <a:pt x="34" y="87"/>
                    <a:pt x="32" y="89"/>
                    <a:pt x="31" y="90"/>
                  </a:cubicBezTo>
                  <a:cubicBezTo>
                    <a:pt x="30" y="91"/>
                    <a:pt x="29" y="91"/>
                    <a:pt x="28" y="92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2" y="82"/>
                    <a:pt x="28" y="76"/>
                    <a:pt x="34" y="71"/>
                  </a:cubicBezTo>
                  <a:cubicBezTo>
                    <a:pt x="38" y="68"/>
                    <a:pt x="41" y="65"/>
                    <a:pt x="45" y="62"/>
                  </a:cubicBezTo>
                  <a:cubicBezTo>
                    <a:pt x="47" y="61"/>
                    <a:pt x="51" y="58"/>
                    <a:pt x="53" y="57"/>
                  </a:cubicBezTo>
                  <a:cubicBezTo>
                    <a:pt x="47" y="63"/>
                    <a:pt x="40" y="68"/>
                    <a:pt x="33" y="74"/>
                  </a:cubicBezTo>
                  <a:cubicBezTo>
                    <a:pt x="28" y="79"/>
                    <a:pt x="22" y="82"/>
                    <a:pt x="18" y="88"/>
                  </a:cubicBezTo>
                  <a:cubicBezTo>
                    <a:pt x="18" y="88"/>
                    <a:pt x="19" y="89"/>
                    <a:pt x="19" y="89"/>
                  </a:cubicBezTo>
                  <a:cubicBezTo>
                    <a:pt x="25" y="84"/>
                    <a:pt x="31" y="80"/>
                    <a:pt x="37" y="75"/>
                  </a:cubicBezTo>
                  <a:cubicBezTo>
                    <a:pt x="44" y="70"/>
                    <a:pt x="50" y="64"/>
                    <a:pt x="58" y="60"/>
                  </a:cubicBezTo>
                  <a:cubicBezTo>
                    <a:pt x="55" y="61"/>
                    <a:pt x="52" y="64"/>
                    <a:pt x="49" y="67"/>
                  </a:cubicBezTo>
                  <a:cubicBezTo>
                    <a:pt x="45" y="70"/>
                    <a:pt x="41" y="73"/>
                    <a:pt x="38" y="76"/>
                  </a:cubicBezTo>
                  <a:cubicBezTo>
                    <a:pt x="34" y="79"/>
                    <a:pt x="32" y="83"/>
                    <a:pt x="28" y="85"/>
                  </a:cubicBezTo>
                  <a:cubicBezTo>
                    <a:pt x="26" y="87"/>
                    <a:pt x="24" y="88"/>
                    <a:pt x="22" y="90"/>
                  </a:cubicBezTo>
                  <a:cubicBezTo>
                    <a:pt x="20" y="90"/>
                    <a:pt x="18" y="89"/>
                    <a:pt x="17" y="88"/>
                  </a:cubicBezTo>
                  <a:close/>
                  <a:moveTo>
                    <a:pt x="16" y="87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15" y="87"/>
                    <a:pt x="15" y="86"/>
                    <a:pt x="14" y="86"/>
                  </a:cubicBezTo>
                  <a:cubicBezTo>
                    <a:pt x="20" y="81"/>
                    <a:pt x="26" y="75"/>
                    <a:pt x="32" y="70"/>
                  </a:cubicBezTo>
                  <a:cubicBezTo>
                    <a:pt x="35" y="67"/>
                    <a:pt x="39" y="64"/>
                    <a:pt x="43" y="62"/>
                  </a:cubicBezTo>
                  <a:cubicBezTo>
                    <a:pt x="45" y="60"/>
                    <a:pt x="46" y="59"/>
                    <a:pt x="48" y="58"/>
                  </a:cubicBezTo>
                  <a:cubicBezTo>
                    <a:pt x="52" y="55"/>
                    <a:pt x="48" y="58"/>
                    <a:pt x="47" y="59"/>
                  </a:cubicBezTo>
                  <a:cubicBezTo>
                    <a:pt x="42" y="63"/>
                    <a:pt x="37" y="67"/>
                    <a:pt x="32" y="72"/>
                  </a:cubicBezTo>
                  <a:cubicBezTo>
                    <a:pt x="26" y="77"/>
                    <a:pt x="21" y="81"/>
                    <a:pt x="16" y="87"/>
                  </a:cubicBezTo>
                  <a:close/>
                  <a:moveTo>
                    <a:pt x="48" y="76"/>
                  </a:moveTo>
                  <a:cubicBezTo>
                    <a:pt x="53" y="71"/>
                    <a:pt x="59" y="67"/>
                    <a:pt x="64" y="61"/>
                  </a:cubicBezTo>
                  <a:cubicBezTo>
                    <a:pt x="65" y="61"/>
                    <a:pt x="65" y="61"/>
                    <a:pt x="66" y="61"/>
                  </a:cubicBezTo>
                  <a:cubicBezTo>
                    <a:pt x="62" y="64"/>
                    <a:pt x="58" y="68"/>
                    <a:pt x="54" y="71"/>
                  </a:cubicBezTo>
                  <a:cubicBezTo>
                    <a:pt x="49" y="75"/>
                    <a:pt x="43" y="80"/>
                    <a:pt x="38" y="85"/>
                  </a:cubicBezTo>
                  <a:cubicBezTo>
                    <a:pt x="41" y="82"/>
                    <a:pt x="44" y="78"/>
                    <a:pt x="48" y="76"/>
                  </a:cubicBezTo>
                  <a:close/>
                  <a:moveTo>
                    <a:pt x="45" y="73"/>
                  </a:moveTo>
                  <a:cubicBezTo>
                    <a:pt x="41" y="76"/>
                    <a:pt x="37" y="79"/>
                    <a:pt x="32" y="82"/>
                  </a:cubicBezTo>
                  <a:cubicBezTo>
                    <a:pt x="34" y="80"/>
                    <a:pt x="36" y="78"/>
                    <a:pt x="38" y="76"/>
                  </a:cubicBezTo>
                  <a:cubicBezTo>
                    <a:pt x="45" y="70"/>
                    <a:pt x="52" y="65"/>
                    <a:pt x="59" y="59"/>
                  </a:cubicBezTo>
                  <a:cubicBezTo>
                    <a:pt x="59" y="59"/>
                    <a:pt x="59" y="58"/>
                    <a:pt x="59" y="58"/>
                  </a:cubicBezTo>
                  <a:cubicBezTo>
                    <a:pt x="53" y="61"/>
                    <a:pt x="47" y="66"/>
                    <a:pt x="42" y="70"/>
                  </a:cubicBezTo>
                  <a:cubicBezTo>
                    <a:pt x="35" y="75"/>
                    <a:pt x="29" y="81"/>
                    <a:pt x="21" y="86"/>
                  </a:cubicBezTo>
                  <a:cubicBezTo>
                    <a:pt x="18" y="88"/>
                    <a:pt x="21" y="86"/>
                    <a:pt x="22" y="85"/>
                  </a:cubicBezTo>
                  <a:cubicBezTo>
                    <a:pt x="23" y="83"/>
                    <a:pt x="25" y="82"/>
                    <a:pt x="26" y="81"/>
                  </a:cubicBezTo>
                  <a:cubicBezTo>
                    <a:pt x="29" y="78"/>
                    <a:pt x="32" y="76"/>
                    <a:pt x="35" y="73"/>
                  </a:cubicBezTo>
                  <a:cubicBezTo>
                    <a:pt x="42" y="68"/>
                    <a:pt x="48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8" y="57"/>
                    <a:pt x="60" y="59"/>
                    <a:pt x="63" y="60"/>
                  </a:cubicBezTo>
                  <a:cubicBezTo>
                    <a:pt x="57" y="64"/>
                    <a:pt x="51" y="69"/>
                    <a:pt x="45" y="73"/>
                  </a:cubicBezTo>
                  <a:close/>
                  <a:moveTo>
                    <a:pt x="39" y="66"/>
                  </a:moveTo>
                  <a:cubicBezTo>
                    <a:pt x="41" y="64"/>
                    <a:pt x="42" y="63"/>
                    <a:pt x="44" y="62"/>
                  </a:cubicBezTo>
                  <a:cubicBezTo>
                    <a:pt x="46" y="60"/>
                    <a:pt x="49" y="58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2" y="55"/>
                    <a:pt x="52" y="55"/>
                    <a:pt x="53" y="55"/>
                  </a:cubicBezTo>
                  <a:cubicBezTo>
                    <a:pt x="53" y="55"/>
                    <a:pt x="54" y="56"/>
                    <a:pt x="54" y="56"/>
                  </a:cubicBezTo>
                  <a:cubicBezTo>
                    <a:pt x="49" y="59"/>
                    <a:pt x="44" y="62"/>
                    <a:pt x="39" y="66"/>
                  </a:cubicBezTo>
                  <a:close/>
                  <a:moveTo>
                    <a:pt x="17" y="82"/>
                  </a:moveTo>
                  <a:cubicBezTo>
                    <a:pt x="17" y="82"/>
                    <a:pt x="16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21" y="78"/>
                    <a:pt x="24" y="75"/>
                    <a:pt x="27" y="72"/>
                  </a:cubicBezTo>
                  <a:cubicBezTo>
                    <a:pt x="32" y="67"/>
                    <a:pt x="38" y="62"/>
                    <a:pt x="45" y="57"/>
                  </a:cubicBezTo>
                  <a:cubicBezTo>
                    <a:pt x="45" y="56"/>
                    <a:pt x="45" y="56"/>
                    <a:pt x="44" y="56"/>
                  </a:cubicBezTo>
                  <a:cubicBezTo>
                    <a:pt x="31" y="60"/>
                    <a:pt x="23" y="72"/>
                    <a:pt x="13" y="80"/>
                  </a:cubicBezTo>
                  <a:cubicBezTo>
                    <a:pt x="12" y="80"/>
                    <a:pt x="11" y="81"/>
                    <a:pt x="10" y="81"/>
                  </a:cubicBezTo>
                  <a:cubicBezTo>
                    <a:pt x="11" y="80"/>
                    <a:pt x="13" y="78"/>
                    <a:pt x="14" y="76"/>
                  </a:cubicBezTo>
                  <a:cubicBezTo>
                    <a:pt x="17" y="74"/>
                    <a:pt x="20" y="71"/>
                    <a:pt x="22" y="69"/>
                  </a:cubicBezTo>
                  <a:cubicBezTo>
                    <a:pt x="27" y="66"/>
                    <a:pt x="31" y="63"/>
                    <a:pt x="34" y="59"/>
                  </a:cubicBezTo>
                  <a:cubicBezTo>
                    <a:pt x="36" y="58"/>
                    <a:pt x="38" y="58"/>
                    <a:pt x="39" y="57"/>
                  </a:cubicBezTo>
                  <a:cubicBezTo>
                    <a:pt x="43" y="56"/>
                    <a:pt x="47" y="55"/>
                    <a:pt x="51" y="55"/>
                  </a:cubicBezTo>
                  <a:cubicBezTo>
                    <a:pt x="39" y="63"/>
                    <a:pt x="28" y="73"/>
                    <a:pt x="17" y="82"/>
                  </a:cubicBezTo>
                  <a:close/>
                  <a:moveTo>
                    <a:pt x="8" y="78"/>
                  </a:moveTo>
                  <a:cubicBezTo>
                    <a:pt x="12" y="76"/>
                    <a:pt x="16" y="72"/>
                    <a:pt x="21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1"/>
                    <a:pt x="30" y="60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6" y="67"/>
                    <a:pt x="15" y="72"/>
                    <a:pt x="10" y="81"/>
                  </a:cubicBezTo>
                  <a:cubicBezTo>
                    <a:pt x="9" y="80"/>
                    <a:pt x="8" y="79"/>
                    <a:pt x="8" y="78"/>
                  </a:cubicBezTo>
                  <a:close/>
                  <a:moveTo>
                    <a:pt x="6" y="76"/>
                  </a:moveTo>
                  <a:cubicBezTo>
                    <a:pt x="9" y="73"/>
                    <a:pt x="12" y="70"/>
                    <a:pt x="15" y="67"/>
                  </a:cubicBezTo>
                  <a:cubicBezTo>
                    <a:pt x="17" y="66"/>
                    <a:pt x="18" y="64"/>
                    <a:pt x="20" y="63"/>
                  </a:cubicBezTo>
                  <a:cubicBezTo>
                    <a:pt x="21" y="61"/>
                    <a:pt x="27" y="55"/>
                    <a:pt x="23" y="61"/>
                  </a:cubicBezTo>
                  <a:cubicBezTo>
                    <a:pt x="20" y="65"/>
                    <a:pt x="17" y="68"/>
                    <a:pt x="14" y="71"/>
                  </a:cubicBezTo>
                  <a:cubicBezTo>
                    <a:pt x="12" y="73"/>
                    <a:pt x="9" y="75"/>
                    <a:pt x="7" y="77"/>
                  </a:cubicBezTo>
                  <a:cubicBezTo>
                    <a:pt x="7" y="77"/>
                    <a:pt x="7" y="76"/>
                    <a:pt x="6" y="76"/>
                  </a:cubicBezTo>
                  <a:close/>
                  <a:moveTo>
                    <a:pt x="4" y="68"/>
                  </a:moveTo>
                  <a:cubicBezTo>
                    <a:pt x="8" y="64"/>
                    <a:pt x="12" y="60"/>
                    <a:pt x="17" y="57"/>
                  </a:cubicBezTo>
                  <a:cubicBezTo>
                    <a:pt x="16" y="57"/>
                    <a:pt x="14" y="60"/>
                    <a:pt x="13" y="61"/>
                  </a:cubicBezTo>
                  <a:cubicBezTo>
                    <a:pt x="12" y="62"/>
                    <a:pt x="11" y="63"/>
                    <a:pt x="10" y="64"/>
                  </a:cubicBezTo>
                  <a:cubicBezTo>
                    <a:pt x="8" y="66"/>
                    <a:pt x="6" y="69"/>
                    <a:pt x="5" y="71"/>
                  </a:cubicBezTo>
                  <a:cubicBezTo>
                    <a:pt x="5" y="71"/>
                    <a:pt x="5" y="72"/>
                    <a:pt x="5" y="72"/>
                  </a:cubicBezTo>
                  <a:cubicBezTo>
                    <a:pt x="8" y="70"/>
                    <a:pt x="11" y="67"/>
                    <a:pt x="13" y="65"/>
                  </a:cubicBezTo>
                  <a:cubicBezTo>
                    <a:pt x="15" y="63"/>
                    <a:pt x="16" y="62"/>
                    <a:pt x="18" y="60"/>
                  </a:cubicBezTo>
                  <a:cubicBezTo>
                    <a:pt x="18" y="60"/>
                    <a:pt x="22" y="55"/>
                    <a:pt x="20" y="59"/>
                  </a:cubicBezTo>
                  <a:cubicBezTo>
                    <a:pt x="16" y="65"/>
                    <a:pt x="10" y="69"/>
                    <a:pt x="6" y="74"/>
                  </a:cubicBezTo>
                  <a:cubicBezTo>
                    <a:pt x="5" y="72"/>
                    <a:pt x="4" y="70"/>
                    <a:pt x="4" y="68"/>
                  </a:cubicBezTo>
                  <a:close/>
                  <a:moveTo>
                    <a:pt x="7" y="60"/>
                  </a:moveTo>
                  <a:cubicBezTo>
                    <a:pt x="8" y="59"/>
                    <a:pt x="10" y="57"/>
                    <a:pt x="11" y="56"/>
                  </a:cubicBezTo>
                  <a:cubicBezTo>
                    <a:pt x="14" y="54"/>
                    <a:pt x="11" y="57"/>
                    <a:pt x="11" y="58"/>
                  </a:cubicBezTo>
                  <a:cubicBezTo>
                    <a:pt x="8" y="60"/>
                    <a:pt x="5" y="63"/>
                    <a:pt x="3" y="66"/>
                  </a:cubicBezTo>
                  <a:cubicBezTo>
                    <a:pt x="3" y="65"/>
                    <a:pt x="3" y="64"/>
                    <a:pt x="3" y="64"/>
                  </a:cubicBezTo>
                  <a:cubicBezTo>
                    <a:pt x="4" y="62"/>
                    <a:pt x="6" y="61"/>
                    <a:pt x="7" y="60"/>
                  </a:cubicBezTo>
                  <a:close/>
                  <a:moveTo>
                    <a:pt x="11" y="76"/>
                  </a:moveTo>
                  <a:cubicBezTo>
                    <a:pt x="10" y="76"/>
                    <a:pt x="9" y="77"/>
                    <a:pt x="8" y="77"/>
                  </a:cubicBezTo>
                  <a:cubicBezTo>
                    <a:pt x="9" y="77"/>
                    <a:pt x="10" y="75"/>
                    <a:pt x="11" y="75"/>
                  </a:cubicBezTo>
                  <a:cubicBezTo>
                    <a:pt x="12" y="73"/>
                    <a:pt x="14" y="72"/>
                    <a:pt x="16" y="70"/>
                  </a:cubicBezTo>
                  <a:cubicBezTo>
                    <a:pt x="20" y="67"/>
                    <a:pt x="23" y="62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8"/>
                    <a:pt x="29" y="59"/>
                    <a:pt x="30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4" y="64"/>
                    <a:pt x="18" y="71"/>
                    <a:pt x="11" y="76"/>
                  </a:cubicBezTo>
                  <a:close/>
                  <a:moveTo>
                    <a:pt x="26" y="57"/>
                  </a:moveTo>
                  <a:cubicBezTo>
                    <a:pt x="18" y="62"/>
                    <a:pt x="13" y="69"/>
                    <a:pt x="6" y="75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3"/>
                    <a:pt x="20" y="60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4" y="56"/>
                    <a:pt x="25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lose/>
                  <a:moveTo>
                    <a:pt x="15" y="62"/>
                  </a:moveTo>
                  <a:cubicBezTo>
                    <a:pt x="14" y="64"/>
                    <a:pt x="12" y="65"/>
                    <a:pt x="11" y="66"/>
                  </a:cubicBezTo>
                  <a:cubicBezTo>
                    <a:pt x="9" y="68"/>
                    <a:pt x="7" y="69"/>
                    <a:pt x="6" y="70"/>
                  </a:cubicBezTo>
                  <a:cubicBezTo>
                    <a:pt x="8" y="67"/>
                    <a:pt x="10" y="64"/>
                    <a:pt x="13" y="62"/>
                  </a:cubicBezTo>
                  <a:cubicBezTo>
                    <a:pt x="15" y="60"/>
                    <a:pt x="17" y="59"/>
                    <a:pt x="18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3" y="58"/>
                    <a:pt x="9" y="62"/>
                    <a:pt x="6" y="65"/>
                  </a:cubicBezTo>
                  <a:cubicBezTo>
                    <a:pt x="4" y="67"/>
                    <a:pt x="4" y="66"/>
                    <a:pt x="5" y="64"/>
                  </a:cubicBezTo>
                  <a:cubicBezTo>
                    <a:pt x="6" y="63"/>
                    <a:pt x="7" y="62"/>
                    <a:pt x="8" y="61"/>
                  </a:cubicBezTo>
                  <a:cubicBezTo>
                    <a:pt x="10" y="59"/>
                    <a:pt x="12" y="57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5"/>
                    <a:pt x="19" y="55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9" y="58"/>
                    <a:pt x="17" y="60"/>
                    <a:pt x="15" y="62"/>
                  </a:cubicBezTo>
                  <a:close/>
                  <a:moveTo>
                    <a:pt x="5" y="61"/>
                  </a:moveTo>
                  <a:cubicBezTo>
                    <a:pt x="5" y="60"/>
                    <a:pt x="6" y="60"/>
                    <a:pt x="7" y="59"/>
                  </a:cubicBezTo>
                  <a:cubicBezTo>
                    <a:pt x="8" y="58"/>
                    <a:pt x="9" y="56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6"/>
                    <a:pt x="7" y="59"/>
                    <a:pt x="5" y="61"/>
                  </a:cubicBezTo>
                  <a:close/>
                  <a:moveTo>
                    <a:pt x="3" y="59"/>
                  </a:moveTo>
                  <a:cubicBezTo>
                    <a:pt x="5" y="58"/>
                    <a:pt x="6" y="57"/>
                    <a:pt x="7" y="56"/>
                  </a:cubicBezTo>
                  <a:cubicBezTo>
                    <a:pt x="7" y="56"/>
                    <a:pt x="8" y="55"/>
                    <a:pt x="8" y="55"/>
                  </a:cubicBezTo>
                  <a:cubicBezTo>
                    <a:pt x="8" y="55"/>
                    <a:pt x="9" y="55"/>
                    <a:pt x="9" y="55"/>
                  </a:cubicBezTo>
                  <a:cubicBezTo>
                    <a:pt x="8" y="56"/>
                    <a:pt x="8" y="57"/>
                    <a:pt x="7" y="57"/>
                  </a:cubicBezTo>
                  <a:cubicBezTo>
                    <a:pt x="6" y="59"/>
                    <a:pt x="4" y="61"/>
                    <a:pt x="3" y="62"/>
                  </a:cubicBezTo>
                  <a:cubicBezTo>
                    <a:pt x="3" y="62"/>
                    <a:pt x="3" y="61"/>
                    <a:pt x="3" y="61"/>
                  </a:cubicBezTo>
                  <a:cubicBezTo>
                    <a:pt x="3" y="60"/>
                    <a:pt x="3" y="59"/>
                    <a:pt x="3" y="57"/>
                  </a:cubicBezTo>
                  <a:cubicBezTo>
                    <a:pt x="4" y="56"/>
                    <a:pt x="5" y="56"/>
                    <a:pt x="7" y="55"/>
                  </a:cubicBezTo>
                  <a:cubicBezTo>
                    <a:pt x="6" y="56"/>
                    <a:pt x="4" y="58"/>
                    <a:pt x="3" y="59"/>
                  </a:cubicBezTo>
                  <a:cubicBezTo>
                    <a:pt x="3" y="59"/>
                    <a:pt x="3" y="60"/>
                    <a:pt x="3" y="59"/>
                  </a:cubicBezTo>
                  <a:close/>
                  <a:moveTo>
                    <a:pt x="10" y="82"/>
                  </a:moveTo>
                  <a:cubicBezTo>
                    <a:pt x="21" y="75"/>
                    <a:pt x="28" y="65"/>
                    <a:pt x="40" y="59"/>
                  </a:cubicBezTo>
                  <a:cubicBezTo>
                    <a:pt x="40" y="59"/>
                    <a:pt x="44" y="56"/>
                    <a:pt x="43" y="57"/>
                  </a:cubicBezTo>
                  <a:cubicBezTo>
                    <a:pt x="41" y="58"/>
                    <a:pt x="40" y="59"/>
                    <a:pt x="39" y="60"/>
                  </a:cubicBezTo>
                  <a:cubicBezTo>
                    <a:pt x="36" y="63"/>
                    <a:pt x="33" y="66"/>
                    <a:pt x="30" y="68"/>
                  </a:cubicBezTo>
                  <a:cubicBezTo>
                    <a:pt x="24" y="74"/>
                    <a:pt x="18" y="79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2" y="84"/>
                    <a:pt x="11" y="83"/>
                    <a:pt x="10" y="82"/>
                  </a:cubicBezTo>
                  <a:close/>
                  <a:moveTo>
                    <a:pt x="29" y="92"/>
                  </a:moveTo>
                  <a:cubicBezTo>
                    <a:pt x="29" y="92"/>
                    <a:pt x="30" y="92"/>
                    <a:pt x="30" y="92"/>
                  </a:cubicBezTo>
                  <a:cubicBezTo>
                    <a:pt x="30" y="92"/>
                    <a:pt x="31" y="91"/>
                    <a:pt x="31" y="91"/>
                  </a:cubicBezTo>
                  <a:cubicBezTo>
                    <a:pt x="32" y="90"/>
                    <a:pt x="33" y="89"/>
                    <a:pt x="34" y="89"/>
                  </a:cubicBezTo>
                  <a:cubicBezTo>
                    <a:pt x="40" y="84"/>
                    <a:pt x="46" y="79"/>
                    <a:pt x="52" y="74"/>
                  </a:cubicBezTo>
                  <a:cubicBezTo>
                    <a:pt x="55" y="71"/>
                    <a:pt x="58" y="69"/>
                    <a:pt x="61" y="66"/>
                  </a:cubicBezTo>
                  <a:cubicBezTo>
                    <a:pt x="63" y="65"/>
                    <a:pt x="64" y="63"/>
                    <a:pt x="66" y="62"/>
                  </a:cubicBezTo>
                  <a:cubicBezTo>
                    <a:pt x="66" y="62"/>
                    <a:pt x="67" y="61"/>
                    <a:pt x="68" y="61"/>
                  </a:cubicBezTo>
                  <a:cubicBezTo>
                    <a:pt x="69" y="60"/>
                    <a:pt x="69" y="60"/>
                    <a:pt x="70" y="60"/>
                  </a:cubicBezTo>
                  <a:cubicBezTo>
                    <a:pt x="59" y="72"/>
                    <a:pt x="45" y="81"/>
                    <a:pt x="34" y="92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47" y="84"/>
                    <a:pt x="59" y="75"/>
                    <a:pt x="70" y="65"/>
                  </a:cubicBezTo>
                  <a:cubicBezTo>
                    <a:pt x="69" y="65"/>
                    <a:pt x="68" y="66"/>
                    <a:pt x="67" y="67"/>
                  </a:cubicBezTo>
                  <a:cubicBezTo>
                    <a:pt x="64" y="70"/>
                    <a:pt x="60" y="73"/>
                    <a:pt x="57" y="76"/>
                  </a:cubicBezTo>
                  <a:cubicBezTo>
                    <a:pt x="51" y="82"/>
                    <a:pt x="45" y="87"/>
                    <a:pt x="39" y="93"/>
                  </a:cubicBezTo>
                  <a:cubicBezTo>
                    <a:pt x="39" y="93"/>
                    <a:pt x="39" y="94"/>
                    <a:pt x="40" y="93"/>
                  </a:cubicBezTo>
                  <a:cubicBezTo>
                    <a:pt x="51" y="85"/>
                    <a:pt x="62" y="76"/>
                    <a:pt x="73" y="66"/>
                  </a:cubicBezTo>
                  <a:cubicBezTo>
                    <a:pt x="73" y="66"/>
                    <a:pt x="73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1"/>
                    <a:pt x="52" y="86"/>
                    <a:pt x="47" y="92"/>
                  </a:cubicBezTo>
                  <a:cubicBezTo>
                    <a:pt x="46" y="92"/>
                    <a:pt x="47" y="93"/>
                    <a:pt x="47" y="92"/>
                  </a:cubicBezTo>
                  <a:cubicBezTo>
                    <a:pt x="57" y="86"/>
                    <a:pt x="65" y="77"/>
                    <a:pt x="74" y="70"/>
                  </a:cubicBezTo>
                  <a:cubicBezTo>
                    <a:pt x="75" y="69"/>
                    <a:pt x="76" y="68"/>
                    <a:pt x="76" y="67"/>
                  </a:cubicBezTo>
                  <a:cubicBezTo>
                    <a:pt x="75" y="68"/>
                    <a:pt x="75" y="70"/>
                    <a:pt x="74" y="71"/>
                  </a:cubicBezTo>
                  <a:cubicBezTo>
                    <a:pt x="72" y="73"/>
                    <a:pt x="70" y="74"/>
                    <a:pt x="68" y="76"/>
                  </a:cubicBezTo>
                  <a:cubicBezTo>
                    <a:pt x="63" y="80"/>
                    <a:pt x="58" y="85"/>
                    <a:pt x="54" y="89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1" y="87"/>
                    <a:pt x="67" y="81"/>
                    <a:pt x="72" y="76"/>
                  </a:cubicBezTo>
                  <a:cubicBezTo>
                    <a:pt x="73" y="76"/>
                    <a:pt x="74" y="74"/>
                    <a:pt x="75" y="73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3" y="76"/>
                    <a:pt x="72" y="77"/>
                    <a:pt x="70" y="78"/>
                  </a:cubicBezTo>
                  <a:cubicBezTo>
                    <a:pt x="67" y="81"/>
                    <a:pt x="64" y="85"/>
                    <a:pt x="61" y="88"/>
                  </a:cubicBezTo>
                  <a:cubicBezTo>
                    <a:pt x="61" y="89"/>
                    <a:pt x="60" y="89"/>
                    <a:pt x="60" y="89"/>
                  </a:cubicBezTo>
                  <a:cubicBezTo>
                    <a:pt x="55" y="92"/>
                    <a:pt x="49" y="93"/>
                    <a:pt x="42" y="93"/>
                  </a:cubicBezTo>
                  <a:cubicBezTo>
                    <a:pt x="38" y="94"/>
                    <a:pt x="33" y="93"/>
                    <a:pt x="29" y="92"/>
                  </a:cubicBezTo>
                  <a:close/>
                  <a:moveTo>
                    <a:pt x="63" y="87"/>
                  </a:moveTo>
                  <a:cubicBezTo>
                    <a:pt x="65" y="85"/>
                    <a:pt x="68" y="82"/>
                    <a:pt x="70" y="80"/>
                  </a:cubicBezTo>
                  <a:cubicBezTo>
                    <a:pt x="71" y="78"/>
                    <a:pt x="73" y="77"/>
                    <a:pt x="74" y="76"/>
                  </a:cubicBezTo>
                  <a:cubicBezTo>
                    <a:pt x="71" y="80"/>
                    <a:pt x="68" y="84"/>
                    <a:pt x="63" y="87"/>
                  </a:cubicBezTo>
                  <a:close/>
                  <a:moveTo>
                    <a:pt x="76" y="72"/>
                  </a:moveTo>
                  <a:cubicBezTo>
                    <a:pt x="73" y="75"/>
                    <a:pt x="70" y="77"/>
                    <a:pt x="67" y="80"/>
                  </a:cubicBezTo>
                  <a:cubicBezTo>
                    <a:pt x="64" y="82"/>
                    <a:pt x="62" y="84"/>
                    <a:pt x="60" y="86"/>
                  </a:cubicBezTo>
                  <a:cubicBezTo>
                    <a:pt x="59" y="87"/>
                    <a:pt x="53" y="91"/>
                    <a:pt x="57" y="87"/>
                  </a:cubicBezTo>
                  <a:cubicBezTo>
                    <a:pt x="61" y="83"/>
                    <a:pt x="65" y="79"/>
                    <a:pt x="69" y="75"/>
                  </a:cubicBezTo>
                  <a:cubicBezTo>
                    <a:pt x="72" y="73"/>
                    <a:pt x="76" y="70"/>
                    <a:pt x="78" y="66"/>
                  </a:cubicBezTo>
                  <a:cubicBezTo>
                    <a:pt x="78" y="66"/>
                    <a:pt x="77" y="65"/>
                    <a:pt x="77" y="66"/>
                  </a:cubicBezTo>
                  <a:cubicBezTo>
                    <a:pt x="73" y="70"/>
                    <a:pt x="68" y="73"/>
                    <a:pt x="63" y="78"/>
                  </a:cubicBezTo>
                  <a:cubicBezTo>
                    <a:pt x="61" y="80"/>
                    <a:pt x="58" y="82"/>
                    <a:pt x="56" y="85"/>
                  </a:cubicBezTo>
                  <a:cubicBezTo>
                    <a:pt x="54" y="87"/>
                    <a:pt x="50" y="90"/>
                    <a:pt x="48" y="91"/>
                  </a:cubicBezTo>
                  <a:cubicBezTo>
                    <a:pt x="58" y="82"/>
                    <a:pt x="67" y="73"/>
                    <a:pt x="76" y="64"/>
                  </a:cubicBezTo>
                  <a:cubicBezTo>
                    <a:pt x="77" y="64"/>
                    <a:pt x="77" y="63"/>
                    <a:pt x="77" y="63"/>
                  </a:cubicBezTo>
                  <a:cubicBezTo>
                    <a:pt x="77" y="63"/>
                    <a:pt x="78" y="62"/>
                    <a:pt x="78" y="62"/>
                  </a:cubicBezTo>
                  <a:cubicBezTo>
                    <a:pt x="78" y="62"/>
                    <a:pt x="78" y="61"/>
                    <a:pt x="78" y="61"/>
                  </a:cubicBezTo>
                  <a:cubicBezTo>
                    <a:pt x="71" y="67"/>
                    <a:pt x="65" y="72"/>
                    <a:pt x="59" y="78"/>
                  </a:cubicBezTo>
                  <a:cubicBezTo>
                    <a:pt x="55" y="80"/>
                    <a:pt x="52" y="83"/>
                    <a:pt x="49" y="86"/>
                  </a:cubicBezTo>
                  <a:cubicBezTo>
                    <a:pt x="47" y="87"/>
                    <a:pt x="46" y="88"/>
                    <a:pt x="44" y="90"/>
                  </a:cubicBezTo>
                  <a:cubicBezTo>
                    <a:pt x="49" y="85"/>
                    <a:pt x="54" y="80"/>
                    <a:pt x="59" y="76"/>
                  </a:cubicBezTo>
                  <a:cubicBezTo>
                    <a:pt x="65" y="70"/>
                    <a:pt x="71" y="65"/>
                    <a:pt x="76" y="59"/>
                  </a:cubicBezTo>
                  <a:cubicBezTo>
                    <a:pt x="76" y="59"/>
                    <a:pt x="75" y="59"/>
                    <a:pt x="75" y="59"/>
                  </a:cubicBezTo>
                  <a:cubicBezTo>
                    <a:pt x="69" y="65"/>
                    <a:pt x="62" y="70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6"/>
                    <a:pt x="40" y="88"/>
                    <a:pt x="38" y="89"/>
                  </a:cubicBezTo>
                  <a:cubicBezTo>
                    <a:pt x="38" y="89"/>
                    <a:pt x="37" y="91"/>
                    <a:pt x="36" y="91"/>
                  </a:cubicBezTo>
                  <a:cubicBezTo>
                    <a:pt x="36" y="91"/>
                    <a:pt x="36" y="91"/>
                    <a:pt x="37" y="91"/>
                  </a:cubicBezTo>
                  <a:cubicBezTo>
                    <a:pt x="43" y="85"/>
                    <a:pt x="49" y="80"/>
                    <a:pt x="55" y="74"/>
                  </a:cubicBezTo>
                  <a:cubicBezTo>
                    <a:pt x="61" y="69"/>
                    <a:pt x="66" y="65"/>
                    <a:pt x="71" y="60"/>
                  </a:cubicBezTo>
                  <a:cubicBezTo>
                    <a:pt x="73" y="59"/>
                    <a:pt x="76" y="57"/>
                    <a:pt x="78" y="58"/>
                  </a:cubicBezTo>
                  <a:cubicBezTo>
                    <a:pt x="78" y="58"/>
                    <a:pt x="78" y="58"/>
                    <a:pt x="79" y="58"/>
                  </a:cubicBezTo>
                  <a:cubicBezTo>
                    <a:pt x="79" y="59"/>
                    <a:pt x="78" y="60"/>
                    <a:pt x="78" y="61"/>
                  </a:cubicBezTo>
                  <a:cubicBezTo>
                    <a:pt x="78" y="65"/>
                    <a:pt x="77" y="69"/>
                    <a:pt x="76" y="72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7" y="18"/>
                    <a:pt x="35" y="11"/>
                    <a:pt x="36" y="3"/>
                  </a:cubicBezTo>
                  <a:cubicBezTo>
                    <a:pt x="40" y="4"/>
                    <a:pt x="44" y="3"/>
                    <a:pt x="48" y="3"/>
                  </a:cubicBezTo>
                  <a:cubicBezTo>
                    <a:pt x="49" y="10"/>
                    <a:pt x="48" y="18"/>
                    <a:pt x="48" y="25"/>
                  </a:cubicBezTo>
                  <a:cubicBezTo>
                    <a:pt x="48" y="26"/>
                    <a:pt x="48" y="26"/>
                    <a:pt x="49" y="26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67" y="26"/>
                    <a:pt x="77" y="40"/>
                    <a:pt x="78" y="55"/>
                  </a:cubicBezTo>
                  <a:cubicBezTo>
                    <a:pt x="76" y="55"/>
                    <a:pt x="74" y="55"/>
                    <a:pt x="72" y="56"/>
                  </a:cubicBezTo>
                  <a:cubicBezTo>
                    <a:pt x="67" y="58"/>
                    <a:pt x="64" y="58"/>
                    <a:pt x="60" y="55"/>
                  </a:cubicBezTo>
                  <a:cubicBezTo>
                    <a:pt x="53" y="51"/>
                    <a:pt x="45" y="52"/>
                    <a:pt x="38" y="54"/>
                  </a:cubicBezTo>
                  <a:cubicBezTo>
                    <a:pt x="33" y="56"/>
                    <a:pt x="30" y="56"/>
                    <a:pt x="25" y="54"/>
                  </a:cubicBezTo>
                  <a:cubicBezTo>
                    <a:pt x="22" y="53"/>
                    <a:pt x="19" y="52"/>
                    <a:pt x="16" y="52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39"/>
                    <a:pt x="19" y="25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7"/>
            <p:cNvSpPr>
              <a:spLocks noEditPoints="1"/>
            </p:cNvSpPr>
            <p:nvPr/>
          </p:nvSpPr>
          <p:spPr bwMode="auto">
            <a:xfrm>
              <a:off x="6700837" y="1265238"/>
              <a:ext cx="315912" cy="365125"/>
            </a:xfrm>
            <a:custGeom>
              <a:avLst/>
              <a:gdLst>
                <a:gd name="T0" fmla="*/ 71 w 84"/>
                <a:gd name="T1" fmla="*/ 86 h 97"/>
                <a:gd name="T2" fmla="*/ 49 w 84"/>
                <a:gd name="T3" fmla="*/ 1 h 97"/>
                <a:gd name="T4" fmla="*/ 0 w 84"/>
                <a:gd name="T5" fmla="*/ 57 h 97"/>
                <a:gd name="T6" fmla="*/ 46 w 84"/>
                <a:gd name="T7" fmla="*/ 74 h 97"/>
                <a:gd name="T8" fmla="*/ 36 w 84"/>
                <a:gd name="T9" fmla="*/ 87 h 97"/>
                <a:gd name="T10" fmla="*/ 34 w 84"/>
                <a:gd name="T11" fmla="*/ 72 h 97"/>
                <a:gd name="T12" fmla="*/ 19 w 84"/>
                <a:gd name="T13" fmla="*/ 89 h 97"/>
                <a:gd name="T14" fmla="*/ 28 w 84"/>
                <a:gd name="T15" fmla="*/ 86 h 97"/>
                <a:gd name="T16" fmla="*/ 14 w 84"/>
                <a:gd name="T17" fmla="*/ 86 h 97"/>
                <a:gd name="T18" fmla="*/ 32 w 84"/>
                <a:gd name="T19" fmla="*/ 72 h 97"/>
                <a:gd name="T20" fmla="*/ 55 w 84"/>
                <a:gd name="T21" fmla="*/ 72 h 97"/>
                <a:gd name="T22" fmla="*/ 39 w 84"/>
                <a:gd name="T23" fmla="*/ 77 h 97"/>
                <a:gd name="T24" fmla="*/ 22 w 84"/>
                <a:gd name="T25" fmla="*/ 86 h 97"/>
                <a:gd name="T26" fmla="*/ 63 w 84"/>
                <a:gd name="T27" fmla="*/ 61 h 97"/>
                <a:gd name="T28" fmla="*/ 52 w 84"/>
                <a:gd name="T29" fmla="*/ 56 h 97"/>
                <a:gd name="T30" fmla="*/ 16 w 84"/>
                <a:gd name="T31" fmla="*/ 84 h 97"/>
                <a:gd name="T32" fmla="*/ 13 w 84"/>
                <a:gd name="T33" fmla="*/ 81 h 97"/>
                <a:gd name="T34" fmla="*/ 39 w 84"/>
                <a:gd name="T35" fmla="*/ 58 h 97"/>
                <a:gd name="T36" fmla="*/ 28 w 84"/>
                <a:gd name="T37" fmla="*/ 63 h 97"/>
                <a:gd name="T38" fmla="*/ 10 w 84"/>
                <a:gd name="T39" fmla="*/ 82 h 97"/>
                <a:gd name="T40" fmla="*/ 23 w 84"/>
                <a:gd name="T41" fmla="*/ 62 h 97"/>
                <a:gd name="T42" fmla="*/ 17 w 84"/>
                <a:gd name="T43" fmla="*/ 57 h 97"/>
                <a:gd name="T44" fmla="*/ 14 w 84"/>
                <a:gd name="T45" fmla="*/ 65 h 97"/>
                <a:gd name="T46" fmla="*/ 7 w 84"/>
                <a:gd name="T47" fmla="*/ 61 h 97"/>
                <a:gd name="T48" fmla="*/ 7 w 84"/>
                <a:gd name="T49" fmla="*/ 61 h 97"/>
                <a:gd name="T50" fmla="*/ 27 w 84"/>
                <a:gd name="T51" fmla="*/ 59 h 97"/>
                <a:gd name="T52" fmla="*/ 26 w 84"/>
                <a:gd name="T53" fmla="*/ 58 h 97"/>
                <a:gd name="T54" fmla="*/ 26 w 84"/>
                <a:gd name="T55" fmla="*/ 58 h 97"/>
                <a:gd name="T56" fmla="*/ 13 w 84"/>
                <a:gd name="T57" fmla="*/ 63 h 97"/>
                <a:gd name="T58" fmla="*/ 8 w 84"/>
                <a:gd name="T59" fmla="*/ 62 h 97"/>
                <a:gd name="T60" fmla="*/ 15 w 84"/>
                <a:gd name="T61" fmla="*/ 63 h 97"/>
                <a:gd name="T62" fmla="*/ 5 w 84"/>
                <a:gd name="T63" fmla="*/ 62 h 97"/>
                <a:gd name="T64" fmla="*/ 7 w 84"/>
                <a:gd name="T65" fmla="*/ 58 h 97"/>
                <a:gd name="T66" fmla="*/ 3 w 84"/>
                <a:gd name="T67" fmla="*/ 60 h 97"/>
                <a:gd name="T68" fmla="*/ 39 w 84"/>
                <a:gd name="T69" fmla="*/ 61 h 97"/>
                <a:gd name="T70" fmla="*/ 29 w 84"/>
                <a:gd name="T71" fmla="*/ 93 h 97"/>
                <a:gd name="T72" fmla="*/ 61 w 84"/>
                <a:gd name="T73" fmla="*/ 67 h 97"/>
                <a:gd name="T74" fmla="*/ 35 w 84"/>
                <a:gd name="T75" fmla="*/ 94 h 97"/>
                <a:gd name="T76" fmla="*/ 40 w 84"/>
                <a:gd name="T77" fmla="*/ 94 h 97"/>
                <a:gd name="T78" fmla="*/ 47 w 84"/>
                <a:gd name="T79" fmla="*/ 93 h 97"/>
                <a:gd name="T80" fmla="*/ 54 w 84"/>
                <a:gd name="T81" fmla="*/ 90 h 97"/>
                <a:gd name="T82" fmla="*/ 71 w 84"/>
                <a:gd name="T83" fmla="*/ 79 h 97"/>
                <a:gd name="T84" fmla="*/ 63 w 84"/>
                <a:gd name="T85" fmla="*/ 88 h 97"/>
                <a:gd name="T86" fmla="*/ 67 w 84"/>
                <a:gd name="T87" fmla="*/ 81 h 97"/>
                <a:gd name="T88" fmla="*/ 77 w 84"/>
                <a:gd name="T89" fmla="*/ 66 h 97"/>
                <a:gd name="T90" fmla="*/ 77 w 84"/>
                <a:gd name="T91" fmla="*/ 64 h 97"/>
                <a:gd name="T92" fmla="*/ 44 w 84"/>
                <a:gd name="T93" fmla="*/ 90 h 97"/>
                <a:gd name="T94" fmla="*/ 44 w 84"/>
                <a:gd name="T95" fmla="*/ 85 h 97"/>
                <a:gd name="T96" fmla="*/ 71 w 84"/>
                <a:gd name="T97" fmla="*/ 60 h 97"/>
                <a:gd name="T98" fmla="*/ 34 w 84"/>
                <a:gd name="T99" fmla="*/ 27 h 97"/>
                <a:gd name="T100" fmla="*/ 48 w 84"/>
                <a:gd name="T101" fmla="*/ 26 h 97"/>
                <a:gd name="T102" fmla="*/ 60 w 84"/>
                <a:gd name="T103" fmla="*/ 56 h 97"/>
                <a:gd name="T104" fmla="*/ 34 w 84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4" y="80"/>
                    <a:pt x="10" y="87"/>
                  </a:cubicBezTo>
                  <a:cubicBezTo>
                    <a:pt x="18" y="95"/>
                    <a:pt x="32" y="97"/>
                    <a:pt x="42" y="97"/>
                  </a:cubicBezTo>
                  <a:cubicBezTo>
                    <a:pt x="53" y="97"/>
                    <a:pt x="63" y="93"/>
                    <a:pt x="71" y="86"/>
                  </a:cubicBezTo>
                  <a:cubicBezTo>
                    <a:pt x="78" y="80"/>
                    <a:pt x="80" y="72"/>
                    <a:pt x="81" y="63"/>
                  </a:cubicBezTo>
                  <a:cubicBezTo>
                    <a:pt x="84" y="45"/>
                    <a:pt x="72" y="24"/>
                    <a:pt x="51" y="24"/>
                  </a:cubicBezTo>
                  <a:cubicBezTo>
                    <a:pt x="52" y="17"/>
                    <a:pt x="52" y="10"/>
                    <a:pt x="51" y="2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50" y="1"/>
                    <a:pt x="49" y="1"/>
                    <a:pt x="49" y="1"/>
                  </a:cubicBezTo>
                  <a:cubicBezTo>
                    <a:pt x="44" y="1"/>
                    <a:pt x="40" y="2"/>
                    <a:pt x="35" y="1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3" y="10"/>
                    <a:pt x="34" y="17"/>
                    <a:pt x="33" y="24"/>
                  </a:cubicBezTo>
                  <a:cubicBezTo>
                    <a:pt x="16" y="23"/>
                    <a:pt x="2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3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5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2" y="70"/>
                    <a:pt x="54" y="68"/>
                  </a:cubicBezTo>
                  <a:cubicBezTo>
                    <a:pt x="57" y="66"/>
                    <a:pt x="59" y="65"/>
                    <a:pt x="61" y="63"/>
                  </a:cubicBezTo>
                  <a:cubicBezTo>
                    <a:pt x="63" y="62"/>
                    <a:pt x="65" y="60"/>
                    <a:pt x="62" y="63"/>
                  </a:cubicBezTo>
                  <a:cubicBezTo>
                    <a:pt x="57" y="69"/>
                    <a:pt x="51" y="73"/>
                    <a:pt x="45" y="78"/>
                  </a:cubicBezTo>
                  <a:cubicBezTo>
                    <a:pt x="42" y="80"/>
                    <a:pt x="39" y="84"/>
                    <a:pt x="36" y="87"/>
                  </a:cubicBezTo>
                  <a:cubicBezTo>
                    <a:pt x="34" y="88"/>
                    <a:pt x="33" y="90"/>
                    <a:pt x="31" y="91"/>
                  </a:cubicBezTo>
                  <a:cubicBezTo>
                    <a:pt x="30" y="91"/>
                    <a:pt x="29" y="92"/>
                    <a:pt x="28" y="93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8" y="69"/>
                    <a:pt x="41" y="66"/>
                    <a:pt x="45" y="63"/>
                  </a:cubicBezTo>
                  <a:cubicBezTo>
                    <a:pt x="48" y="61"/>
                    <a:pt x="52" y="59"/>
                    <a:pt x="53" y="58"/>
                  </a:cubicBezTo>
                  <a:cubicBezTo>
                    <a:pt x="47" y="63"/>
                    <a:pt x="40" y="69"/>
                    <a:pt x="34" y="75"/>
                  </a:cubicBezTo>
                  <a:cubicBezTo>
                    <a:pt x="28" y="79"/>
                    <a:pt x="23" y="83"/>
                    <a:pt x="19" y="89"/>
                  </a:cubicBezTo>
                  <a:cubicBezTo>
                    <a:pt x="18" y="89"/>
                    <a:pt x="19" y="89"/>
                    <a:pt x="19" y="89"/>
                  </a:cubicBezTo>
                  <a:cubicBezTo>
                    <a:pt x="25" y="85"/>
                    <a:pt x="31" y="80"/>
                    <a:pt x="38" y="76"/>
                  </a:cubicBezTo>
                  <a:cubicBezTo>
                    <a:pt x="44" y="71"/>
                    <a:pt x="51" y="64"/>
                    <a:pt x="58" y="60"/>
                  </a:cubicBezTo>
                  <a:cubicBezTo>
                    <a:pt x="55" y="62"/>
                    <a:pt x="52" y="65"/>
                    <a:pt x="49" y="67"/>
                  </a:cubicBezTo>
                  <a:cubicBezTo>
                    <a:pt x="45" y="70"/>
                    <a:pt x="42" y="73"/>
                    <a:pt x="38" y="77"/>
                  </a:cubicBezTo>
                  <a:cubicBezTo>
                    <a:pt x="35" y="80"/>
                    <a:pt x="32" y="83"/>
                    <a:pt x="28" y="86"/>
                  </a:cubicBezTo>
                  <a:cubicBezTo>
                    <a:pt x="26" y="88"/>
                    <a:pt x="24" y="89"/>
                    <a:pt x="22" y="91"/>
                  </a:cubicBezTo>
                  <a:cubicBezTo>
                    <a:pt x="20" y="90"/>
                    <a:pt x="18" y="89"/>
                    <a:pt x="17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87"/>
                    <a:pt x="15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6" y="68"/>
                    <a:pt x="39" y="65"/>
                    <a:pt x="43" y="62"/>
                  </a:cubicBezTo>
                  <a:cubicBezTo>
                    <a:pt x="45" y="61"/>
                    <a:pt x="47" y="60"/>
                    <a:pt x="49" y="58"/>
                  </a:cubicBezTo>
                  <a:cubicBezTo>
                    <a:pt x="53" y="55"/>
                    <a:pt x="48" y="59"/>
                    <a:pt x="47" y="60"/>
                  </a:cubicBezTo>
                  <a:cubicBezTo>
                    <a:pt x="42" y="64"/>
                    <a:pt x="37" y="68"/>
                    <a:pt x="32" y="72"/>
                  </a:cubicBezTo>
                  <a:cubicBezTo>
                    <a:pt x="27" y="78"/>
                    <a:pt x="21" y="82"/>
                    <a:pt x="16" y="88"/>
                  </a:cubicBezTo>
                  <a:close/>
                  <a:moveTo>
                    <a:pt x="48" y="76"/>
                  </a:moveTo>
                  <a:cubicBezTo>
                    <a:pt x="54" y="72"/>
                    <a:pt x="60" y="67"/>
                    <a:pt x="64" y="61"/>
                  </a:cubicBezTo>
                  <a:cubicBezTo>
                    <a:pt x="65" y="62"/>
                    <a:pt x="65" y="62"/>
                    <a:pt x="66" y="62"/>
                  </a:cubicBezTo>
                  <a:cubicBezTo>
                    <a:pt x="62" y="65"/>
                    <a:pt x="58" y="69"/>
                    <a:pt x="55" y="72"/>
                  </a:cubicBezTo>
                  <a:cubicBezTo>
                    <a:pt x="49" y="76"/>
                    <a:pt x="44" y="81"/>
                    <a:pt x="38" y="85"/>
                  </a:cubicBezTo>
                  <a:cubicBezTo>
                    <a:pt x="41" y="82"/>
                    <a:pt x="44" y="79"/>
                    <a:pt x="48" y="76"/>
                  </a:cubicBezTo>
                  <a:close/>
                  <a:moveTo>
                    <a:pt x="46" y="74"/>
                  </a:moveTo>
                  <a:cubicBezTo>
                    <a:pt x="41" y="77"/>
                    <a:pt x="37" y="80"/>
                    <a:pt x="33" y="83"/>
                  </a:cubicBezTo>
                  <a:cubicBezTo>
                    <a:pt x="35" y="81"/>
                    <a:pt x="37" y="79"/>
                    <a:pt x="39" y="77"/>
                  </a:cubicBezTo>
                  <a:cubicBezTo>
                    <a:pt x="45" y="71"/>
                    <a:pt x="53" y="65"/>
                    <a:pt x="59" y="60"/>
                  </a:cubicBezTo>
                  <a:cubicBezTo>
                    <a:pt x="60" y="59"/>
                    <a:pt x="59" y="59"/>
                    <a:pt x="59" y="59"/>
                  </a:cubicBezTo>
                  <a:cubicBezTo>
                    <a:pt x="53" y="62"/>
                    <a:pt x="48" y="67"/>
                    <a:pt x="42" y="71"/>
                  </a:cubicBezTo>
                  <a:cubicBezTo>
                    <a:pt x="36" y="76"/>
                    <a:pt x="29" y="82"/>
                    <a:pt x="22" y="87"/>
                  </a:cubicBezTo>
                  <a:cubicBezTo>
                    <a:pt x="18" y="89"/>
                    <a:pt x="22" y="86"/>
                    <a:pt x="22" y="86"/>
                  </a:cubicBezTo>
                  <a:cubicBezTo>
                    <a:pt x="23" y="84"/>
                    <a:pt x="25" y="83"/>
                    <a:pt x="27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2" y="68"/>
                    <a:pt x="49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8" y="58"/>
                    <a:pt x="60" y="60"/>
                    <a:pt x="63" y="61"/>
                  </a:cubicBezTo>
                  <a:cubicBezTo>
                    <a:pt x="57" y="65"/>
                    <a:pt x="52" y="70"/>
                    <a:pt x="46" y="74"/>
                  </a:cubicBezTo>
                  <a:close/>
                  <a:moveTo>
                    <a:pt x="40" y="66"/>
                  </a:moveTo>
                  <a:cubicBezTo>
                    <a:pt x="41" y="65"/>
                    <a:pt x="42" y="64"/>
                    <a:pt x="44" y="63"/>
                  </a:cubicBezTo>
                  <a:cubicBezTo>
                    <a:pt x="47" y="61"/>
                    <a:pt x="49" y="59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3" y="56"/>
                    <a:pt x="53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49" y="59"/>
                    <a:pt x="44" y="63"/>
                    <a:pt x="40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7" y="83"/>
                    <a:pt x="18" y="82"/>
                    <a:pt x="18" y="82"/>
                  </a:cubicBezTo>
                  <a:cubicBezTo>
                    <a:pt x="21" y="79"/>
                    <a:pt x="24" y="76"/>
                    <a:pt x="27" y="73"/>
                  </a:cubicBezTo>
                  <a:cubicBezTo>
                    <a:pt x="33" y="68"/>
                    <a:pt x="39" y="62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2" y="61"/>
                    <a:pt x="24" y="73"/>
                    <a:pt x="13" y="81"/>
                  </a:cubicBezTo>
                  <a:cubicBezTo>
                    <a:pt x="13" y="81"/>
                    <a:pt x="11" y="82"/>
                    <a:pt x="11" y="82"/>
                  </a:cubicBezTo>
                  <a:cubicBezTo>
                    <a:pt x="12" y="80"/>
                    <a:pt x="13" y="79"/>
                    <a:pt x="15" y="77"/>
                  </a:cubicBezTo>
                  <a:cubicBezTo>
                    <a:pt x="17" y="74"/>
                    <a:pt x="20" y="72"/>
                    <a:pt x="23" y="70"/>
                  </a:cubicBezTo>
                  <a:cubicBezTo>
                    <a:pt x="27" y="67"/>
                    <a:pt x="31" y="63"/>
                    <a:pt x="35" y="59"/>
                  </a:cubicBezTo>
                  <a:cubicBezTo>
                    <a:pt x="36" y="59"/>
                    <a:pt x="38" y="59"/>
                    <a:pt x="39" y="58"/>
                  </a:cubicBezTo>
                  <a:cubicBezTo>
                    <a:pt x="43" y="57"/>
                    <a:pt x="47" y="56"/>
                    <a:pt x="51" y="56"/>
                  </a:cubicBezTo>
                  <a:cubicBezTo>
                    <a:pt x="39" y="64"/>
                    <a:pt x="28" y="73"/>
                    <a:pt x="17" y="83"/>
                  </a:cubicBezTo>
                  <a:close/>
                  <a:moveTo>
                    <a:pt x="8" y="79"/>
                  </a:moveTo>
                  <a:cubicBezTo>
                    <a:pt x="13" y="76"/>
                    <a:pt x="17" y="73"/>
                    <a:pt x="21" y="69"/>
                  </a:cubicBezTo>
                  <a:cubicBezTo>
                    <a:pt x="23" y="67"/>
                    <a:pt x="25" y="65"/>
                    <a:pt x="28" y="63"/>
                  </a:cubicBezTo>
                  <a:cubicBezTo>
                    <a:pt x="29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3" y="60"/>
                    <a:pt x="34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6" y="73"/>
                    <a:pt x="10" y="82"/>
                  </a:cubicBezTo>
                  <a:cubicBezTo>
                    <a:pt x="9" y="81"/>
                    <a:pt x="9" y="80"/>
                    <a:pt x="8" y="79"/>
                  </a:cubicBezTo>
                  <a:close/>
                  <a:moveTo>
                    <a:pt x="7" y="76"/>
                  </a:moveTo>
                  <a:cubicBezTo>
                    <a:pt x="10" y="74"/>
                    <a:pt x="12" y="71"/>
                    <a:pt x="15" y="68"/>
                  </a:cubicBezTo>
                  <a:cubicBezTo>
                    <a:pt x="17" y="67"/>
                    <a:pt x="18" y="65"/>
                    <a:pt x="20" y="64"/>
                  </a:cubicBezTo>
                  <a:cubicBezTo>
                    <a:pt x="22" y="62"/>
                    <a:pt x="28" y="56"/>
                    <a:pt x="23" y="62"/>
                  </a:cubicBezTo>
                  <a:cubicBezTo>
                    <a:pt x="20" y="65"/>
                    <a:pt x="18" y="69"/>
                    <a:pt x="15" y="72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7" y="77"/>
                    <a:pt x="7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5" y="61"/>
                    <a:pt x="14" y="61"/>
                  </a:cubicBezTo>
                  <a:cubicBezTo>
                    <a:pt x="12" y="63"/>
                    <a:pt x="11" y="64"/>
                    <a:pt x="10" y="65"/>
                  </a:cubicBezTo>
                  <a:cubicBezTo>
                    <a:pt x="8" y="67"/>
                    <a:pt x="7" y="69"/>
                    <a:pt x="5" y="72"/>
                  </a:cubicBezTo>
                  <a:cubicBezTo>
                    <a:pt x="5" y="72"/>
                    <a:pt x="5" y="73"/>
                    <a:pt x="6" y="72"/>
                  </a:cubicBezTo>
                  <a:cubicBezTo>
                    <a:pt x="9" y="70"/>
                    <a:pt x="11" y="68"/>
                    <a:pt x="14" y="65"/>
                  </a:cubicBezTo>
                  <a:cubicBezTo>
                    <a:pt x="15" y="64"/>
                    <a:pt x="16" y="63"/>
                    <a:pt x="18" y="61"/>
                  </a:cubicBezTo>
                  <a:cubicBezTo>
                    <a:pt x="18" y="61"/>
                    <a:pt x="23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10" y="58"/>
                    <a:pt x="11" y="57"/>
                  </a:cubicBezTo>
                  <a:cubicBezTo>
                    <a:pt x="14" y="55"/>
                    <a:pt x="11" y="58"/>
                    <a:pt x="11" y="58"/>
                  </a:cubicBezTo>
                  <a:cubicBezTo>
                    <a:pt x="8" y="61"/>
                    <a:pt x="5" y="63"/>
                    <a:pt x="4" y="66"/>
                  </a:cubicBezTo>
                  <a:cubicBezTo>
                    <a:pt x="4" y="66"/>
                    <a:pt x="3" y="65"/>
                    <a:pt x="3" y="64"/>
                  </a:cubicBezTo>
                  <a:cubicBezTo>
                    <a:pt x="5" y="63"/>
                    <a:pt x="6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3" y="74"/>
                    <a:pt x="14" y="73"/>
                    <a:pt x="16" y="71"/>
                  </a:cubicBezTo>
                  <a:cubicBezTo>
                    <a:pt x="20" y="68"/>
                    <a:pt x="23" y="63"/>
                    <a:pt x="27" y="59"/>
                  </a:cubicBezTo>
                  <a:cubicBezTo>
                    <a:pt x="27" y="58"/>
                    <a:pt x="27" y="58"/>
                    <a:pt x="26" y="58"/>
                  </a:cubicBezTo>
                  <a:cubicBezTo>
                    <a:pt x="28" y="59"/>
                    <a:pt x="29" y="59"/>
                    <a:pt x="31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9" y="63"/>
                    <a:pt x="13" y="70"/>
                    <a:pt x="6" y="76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4"/>
                    <a:pt x="21" y="61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4" y="64"/>
                    <a:pt x="12" y="66"/>
                    <a:pt x="11" y="67"/>
                  </a:cubicBezTo>
                  <a:cubicBezTo>
                    <a:pt x="10" y="68"/>
                    <a:pt x="7" y="70"/>
                    <a:pt x="6" y="71"/>
                  </a:cubicBezTo>
                  <a:cubicBezTo>
                    <a:pt x="8" y="68"/>
                    <a:pt x="11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3" y="58"/>
                    <a:pt x="10" y="62"/>
                    <a:pt x="6" y="66"/>
                  </a:cubicBezTo>
                  <a:cubicBezTo>
                    <a:pt x="4" y="68"/>
                    <a:pt x="4" y="66"/>
                    <a:pt x="6" y="65"/>
                  </a:cubicBezTo>
                  <a:cubicBezTo>
                    <a:pt x="7" y="63"/>
                    <a:pt x="8" y="63"/>
                    <a:pt x="8" y="62"/>
                  </a:cubicBezTo>
                  <a:cubicBezTo>
                    <a:pt x="10" y="60"/>
                    <a:pt x="12" y="58"/>
                    <a:pt x="14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7" y="56"/>
                    <a:pt x="19" y="56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0" y="59"/>
                    <a:pt x="17" y="61"/>
                    <a:pt x="15" y="63"/>
                  </a:cubicBezTo>
                  <a:close/>
                  <a:moveTo>
                    <a:pt x="5" y="62"/>
                  </a:moveTo>
                  <a:cubicBezTo>
                    <a:pt x="5" y="61"/>
                    <a:pt x="6" y="60"/>
                    <a:pt x="7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7"/>
                    <a:pt x="7" y="59"/>
                    <a:pt x="5" y="62"/>
                  </a:cubicBezTo>
                  <a:close/>
                  <a:moveTo>
                    <a:pt x="4" y="60"/>
                  </a:moveTo>
                  <a:cubicBezTo>
                    <a:pt x="5" y="59"/>
                    <a:pt x="6" y="58"/>
                    <a:pt x="7" y="57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8" y="57"/>
                    <a:pt x="7" y="58"/>
                  </a:cubicBezTo>
                  <a:cubicBezTo>
                    <a:pt x="6" y="60"/>
                    <a:pt x="4" y="61"/>
                    <a:pt x="3" y="63"/>
                  </a:cubicBezTo>
                  <a:cubicBezTo>
                    <a:pt x="3" y="63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6" y="56"/>
                    <a:pt x="7" y="56"/>
                  </a:cubicBezTo>
                  <a:cubicBezTo>
                    <a:pt x="6" y="57"/>
                    <a:pt x="4" y="58"/>
                    <a:pt x="3" y="60"/>
                  </a:cubicBezTo>
                  <a:cubicBezTo>
                    <a:pt x="3" y="60"/>
                    <a:pt x="3" y="60"/>
                    <a:pt x="4" y="60"/>
                  </a:cubicBezTo>
                  <a:close/>
                  <a:moveTo>
                    <a:pt x="11" y="83"/>
                  </a:moveTo>
                  <a:cubicBezTo>
                    <a:pt x="21" y="76"/>
                    <a:pt x="29" y="66"/>
                    <a:pt x="40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2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9" y="80"/>
                    <a:pt x="14" y="86"/>
                  </a:cubicBezTo>
                  <a:cubicBezTo>
                    <a:pt x="14" y="86"/>
                    <a:pt x="13" y="86"/>
                    <a:pt x="13" y="86"/>
                  </a:cubicBezTo>
                  <a:cubicBezTo>
                    <a:pt x="12" y="85"/>
                    <a:pt x="11" y="84"/>
                    <a:pt x="11" y="83"/>
                  </a:cubicBezTo>
                  <a:close/>
                  <a:moveTo>
                    <a:pt x="29" y="93"/>
                  </a:moveTo>
                  <a:cubicBezTo>
                    <a:pt x="29" y="93"/>
                    <a:pt x="30" y="93"/>
                    <a:pt x="30" y="92"/>
                  </a:cubicBezTo>
                  <a:cubicBezTo>
                    <a:pt x="31" y="92"/>
                    <a:pt x="31" y="92"/>
                    <a:pt x="32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1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3" y="65"/>
                    <a:pt x="64" y="64"/>
                    <a:pt x="66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9" y="61"/>
                    <a:pt x="69" y="61"/>
                    <a:pt x="70" y="61"/>
                  </a:cubicBezTo>
                  <a:cubicBezTo>
                    <a:pt x="60" y="73"/>
                    <a:pt x="45" y="82"/>
                    <a:pt x="34" y="93"/>
                  </a:cubicBezTo>
                  <a:cubicBezTo>
                    <a:pt x="34" y="93"/>
                    <a:pt x="34" y="94"/>
                    <a:pt x="35" y="94"/>
                  </a:cubicBezTo>
                  <a:cubicBezTo>
                    <a:pt x="47" y="85"/>
                    <a:pt x="59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1" y="74"/>
                    <a:pt x="58" y="77"/>
                  </a:cubicBezTo>
                  <a:cubicBezTo>
                    <a:pt x="52" y="83"/>
                    <a:pt x="45" y="88"/>
                    <a:pt x="40" y="94"/>
                  </a:cubicBezTo>
                  <a:cubicBezTo>
                    <a:pt x="39" y="94"/>
                    <a:pt x="40" y="94"/>
                    <a:pt x="40" y="94"/>
                  </a:cubicBezTo>
                  <a:cubicBezTo>
                    <a:pt x="52" y="86"/>
                    <a:pt x="62" y="76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70"/>
                    <a:pt x="67" y="73"/>
                    <a:pt x="64" y="76"/>
                  </a:cubicBezTo>
                  <a:cubicBezTo>
                    <a:pt x="58" y="82"/>
                    <a:pt x="52" y="87"/>
                    <a:pt x="47" y="93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57" y="87"/>
                    <a:pt x="65" y="78"/>
                    <a:pt x="74" y="70"/>
                  </a:cubicBezTo>
                  <a:cubicBezTo>
                    <a:pt x="75" y="70"/>
                    <a:pt x="76" y="69"/>
                    <a:pt x="77" y="68"/>
                  </a:cubicBezTo>
                  <a:cubicBezTo>
                    <a:pt x="76" y="69"/>
                    <a:pt x="75" y="70"/>
                    <a:pt x="74" y="71"/>
                  </a:cubicBezTo>
                  <a:cubicBezTo>
                    <a:pt x="72" y="73"/>
                    <a:pt x="70" y="75"/>
                    <a:pt x="68" y="76"/>
                  </a:cubicBezTo>
                  <a:cubicBezTo>
                    <a:pt x="63" y="80"/>
                    <a:pt x="58" y="86"/>
                    <a:pt x="54" y="90"/>
                  </a:cubicBezTo>
                  <a:cubicBezTo>
                    <a:pt x="54" y="90"/>
                    <a:pt x="54" y="91"/>
                    <a:pt x="54" y="91"/>
                  </a:cubicBezTo>
                  <a:cubicBezTo>
                    <a:pt x="62" y="87"/>
                    <a:pt x="67" y="82"/>
                    <a:pt x="73" y="77"/>
                  </a:cubicBezTo>
                  <a:cubicBezTo>
                    <a:pt x="73" y="76"/>
                    <a:pt x="75" y="75"/>
                    <a:pt x="76" y="74"/>
                  </a:cubicBezTo>
                  <a:cubicBezTo>
                    <a:pt x="76" y="74"/>
                    <a:pt x="75" y="75"/>
                    <a:pt x="75" y="75"/>
                  </a:cubicBezTo>
                  <a:cubicBezTo>
                    <a:pt x="74" y="76"/>
                    <a:pt x="72" y="78"/>
                    <a:pt x="71" y="79"/>
                  </a:cubicBezTo>
                  <a:cubicBezTo>
                    <a:pt x="67" y="82"/>
                    <a:pt x="64" y="8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5" y="92"/>
                    <a:pt x="49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6" y="86"/>
                    <a:pt x="68" y="83"/>
                    <a:pt x="70" y="80"/>
                  </a:cubicBezTo>
                  <a:cubicBezTo>
                    <a:pt x="71" y="79"/>
                    <a:pt x="73" y="78"/>
                    <a:pt x="74" y="76"/>
                  </a:cubicBezTo>
                  <a:cubicBezTo>
                    <a:pt x="72" y="81"/>
                    <a:pt x="68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3" y="75"/>
                    <a:pt x="70" y="78"/>
                    <a:pt x="67" y="81"/>
                  </a:cubicBezTo>
                  <a:cubicBezTo>
                    <a:pt x="65" y="83"/>
                    <a:pt x="63" y="85"/>
                    <a:pt x="60" y="87"/>
                  </a:cubicBezTo>
                  <a:cubicBezTo>
                    <a:pt x="59" y="87"/>
                    <a:pt x="53" y="92"/>
                    <a:pt x="57" y="88"/>
                  </a:cubicBezTo>
                  <a:cubicBezTo>
                    <a:pt x="61" y="84"/>
                    <a:pt x="65" y="80"/>
                    <a:pt x="69" y="76"/>
                  </a:cubicBezTo>
                  <a:cubicBezTo>
                    <a:pt x="73" y="73"/>
                    <a:pt x="76" y="71"/>
                    <a:pt x="78" y="67"/>
                  </a:cubicBezTo>
                  <a:cubicBezTo>
                    <a:pt x="78" y="66"/>
                    <a:pt x="78" y="66"/>
                    <a:pt x="77" y="66"/>
                  </a:cubicBezTo>
                  <a:cubicBezTo>
                    <a:pt x="73" y="71"/>
                    <a:pt x="68" y="74"/>
                    <a:pt x="63" y="78"/>
                  </a:cubicBezTo>
                  <a:cubicBezTo>
                    <a:pt x="61" y="81"/>
                    <a:pt x="58" y="83"/>
                    <a:pt x="56" y="85"/>
                  </a:cubicBezTo>
                  <a:cubicBezTo>
                    <a:pt x="54" y="87"/>
                    <a:pt x="50" y="91"/>
                    <a:pt x="49" y="92"/>
                  </a:cubicBezTo>
                  <a:cubicBezTo>
                    <a:pt x="58" y="83"/>
                    <a:pt x="67" y="74"/>
                    <a:pt x="76" y="6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3"/>
                    <a:pt x="78" y="63"/>
                    <a:pt x="78" y="63"/>
                  </a:cubicBezTo>
                  <a:cubicBezTo>
                    <a:pt x="79" y="62"/>
                    <a:pt x="78" y="62"/>
                    <a:pt x="78" y="62"/>
                  </a:cubicBezTo>
                  <a:cubicBezTo>
                    <a:pt x="71" y="67"/>
                    <a:pt x="65" y="73"/>
                    <a:pt x="59" y="78"/>
                  </a:cubicBezTo>
                  <a:cubicBezTo>
                    <a:pt x="56" y="81"/>
                    <a:pt x="53" y="84"/>
                    <a:pt x="49" y="86"/>
                  </a:cubicBezTo>
                  <a:cubicBezTo>
                    <a:pt x="48" y="88"/>
                    <a:pt x="46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5" y="71"/>
                    <a:pt x="71" y="66"/>
                    <a:pt x="76" y="60"/>
                  </a:cubicBezTo>
                  <a:cubicBezTo>
                    <a:pt x="76" y="60"/>
                    <a:pt x="76" y="59"/>
                    <a:pt x="75" y="60"/>
                  </a:cubicBezTo>
                  <a:cubicBezTo>
                    <a:pt x="69" y="65"/>
                    <a:pt x="63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3" y="87"/>
                    <a:pt x="41" y="88"/>
                    <a:pt x="39" y="90"/>
                  </a:cubicBezTo>
                  <a:cubicBezTo>
                    <a:pt x="38" y="90"/>
                    <a:pt x="37" y="91"/>
                    <a:pt x="36" y="92"/>
                  </a:cubicBezTo>
                  <a:cubicBezTo>
                    <a:pt x="36" y="92"/>
                    <a:pt x="37" y="92"/>
                    <a:pt x="37" y="91"/>
                  </a:cubicBezTo>
                  <a:cubicBezTo>
                    <a:pt x="43" y="85"/>
                    <a:pt x="50" y="81"/>
                    <a:pt x="56" y="75"/>
                  </a:cubicBezTo>
                  <a:cubicBezTo>
                    <a:pt x="61" y="70"/>
                    <a:pt x="67" y="66"/>
                    <a:pt x="71" y="60"/>
                  </a:cubicBezTo>
                  <a:cubicBezTo>
                    <a:pt x="74" y="59"/>
                    <a:pt x="76" y="58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0"/>
                    <a:pt x="79" y="61"/>
                    <a:pt x="79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6" y="26"/>
                  </a:cubicBezTo>
                  <a:cubicBezTo>
                    <a:pt x="37" y="19"/>
                    <a:pt x="36" y="11"/>
                    <a:pt x="36" y="4"/>
                  </a:cubicBezTo>
                  <a:cubicBezTo>
                    <a:pt x="40" y="4"/>
                    <a:pt x="44" y="4"/>
                    <a:pt x="48" y="3"/>
                  </a:cubicBezTo>
                  <a:cubicBezTo>
                    <a:pt x="50" y="11"/>
                    <a:pt x="49" y="18"/>
                    <a:pt x="48" y="26"/>
                  </a:cubicBezTo>
                  <a:cubicBezTo>
                    <a:pt x="48" y="26"/>
                    <a:pt x="49" y="27"/>
                    <a:pt x="49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7" y="27"/>
                    <a:pt x="77" y="41"/>
                    <a:pt x="79" y="56"/>
                  </a:cubicBezTo>
                  <a:cubicBezTo>
                    <a:pt x="76" y="55"/>
                    <a:pt x="75" y="56"/>
                    <a:pt x="72" y="57"/>
                  </a:cubicBezTo>
                  <a:cubicBezTo>
                    <a:pt x="67" y="59"/>
                    <a:pt x="64" y="59"/>
                    <a:pt x="60" y="56"/>
                  </a:cubicBezTo>
                  <a:cubicBezTo>
                    <a:pt x="53" y="52"/>
                    <a:pt x="46" y="53"/>
                    <a:pt x="39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4" y="54"/>
                  </a:cubicBezTo>
                  <a:cubicBezTo>
                    <a:pt x="6" y="40"/>
                    <a:pt x="19" y="26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10868025" y="2322513"/>
              <a:ext cx="206375" cy="239713"/>
            </a:xfrm>
            <a:custGeom>
              <a:avLst/>
              <a:gdLst>
                <a:gd name="T0" fmla="*/ 16 w 55"/>
                <a:gd name="T1" fmla="*/ 2 h 64"/>
                <a:gd name="T2" fmla="*/ 25 w 55"/>
                <a:gd name="T3" fmla="*/ 63 h 64"/>
                <a:gd name="T4" fmla="*/ 55 w 55"/>
                <a:gd name="T5" fmla="*/ 10 h 64"/>
                <a:gd name="T6" fmla="*/ 26 w 55"/>
                <a:gd name="T7" fmla="*/ 59 h 64"/>
                <a:gd name="T8" fmla="*/ 30 w 55"/>
                <a:gd name="T9" fmla="*/ 51 h 64"/>
                <a:gd name="T10" fmla="*/ 35 w 55"/>
                <a:gd name="T11" fmla="*/ 47 h 64"/>
                <a:gd name="T12" fmla="*/ 37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4 w 55"/>
                <a:gd name="T21" fmla="*/ 41 h 64"/>
                <a:gd name="T22" fmla="*/ 36 w 55"/>
                <a:gd name="T23" fmla="*/ 35 h 64"/>
                <a:gd name="T24" fmla="*/ 15 w 55"/>
                <a:gd name="T25" fmla="*/ 41 h 64"/>
                <a:gd name="T26" fmla="*/ 17 w 55"/>
                <a:gd name="T27" fmla="*/ 45 h 64"/>
                <a:gd name="T28" fmla="*/ 51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2 w 55"/>
                <a:gd name="T35" fmla="*/ 13 h 64"/>
                <a:gd name="T36" fmla="*/ 21 w 55"/>
                <a:gd name="T37" fmla="*/ 32 h 64"/>
                <a:gd name="T38" fmla="*/ 49 w 55"/>
                <a:gd name="T39" fmla="*/ 8 h 64"/>
                <a:gd name="T40" fmla="*/ 26 w 55"/>
                <a:gd name="T41" fmla="*/ 40 h 64"/>
                <a:gd name="T42" fmla="*/ 48 w 55"/>
                <a:gd name="T43" fmla="*/ 26 h 64"/>
                <a:gd name="T44" fmla="*/ 35 w 55"/>
                <a:gd name="T45" fmla="*/ 43 h 64"/>
                <a:gd name="T46" fmla="*/ 43 w 55"/>
                <a:gd name="T47" fmla="*/ 35 h 64"/>
                <a:gd name="T48" fmla="*/ 21 w 55"/>
                <a:gd name="T49" fmla="*/ 50 h 64"/>
                <a:gd name="T50" fmla="*/ 46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1 h 64"/>
                <a:gd name="T58" fmla="*/ 48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19 h 64"/>
                <a:gd name="T70" fmla="*/ 13 w 55"/>
                <a:gd name="T71" fmla="*/ 15 h 64"/>
                <a:gd name="T72" fmla="*/ 5 w 55"/>
                <a:gd name="T73" fmla="*/ 19 h 64"/>
                <a:gd name="T74" fmla="*/ 5 w 55"/>
                <a:gd name="T75" fmla="*/ 15 h 64"/>
                <a:gd name="T76" fmla="*/ 16 w 55"/>
                <a:gd name="T77" fmla="*/ 8 h 64"/>
                <a:gd name="T78" fmla="*/ 22 w 55"/>
                <a:gd name="T79" fmla="*/ 12 h 64"/>
                <a:gd name="T80" fmla="*/ 20 w 55"/>
                <a:gd name="T81" fmla="*/ 10 h 64"/>
                <a:gd name="T82" fmla="*/ 10 w 55"/>
                <a:gd name="T83" fmla="*/ 24 h 64"/>
                <a:gd name="T84" fmla="*/ 25 w 55"/>
                <a:gd name="T85" fmla="*/ 19 h 64"/>
                <a:gd name="T86" fmla="*/ 25 w 55"/>
                <a:gd name="T87" fmla="*/ 20 h 64"/>
                <a:gd name="T88" fmla="*/ 22 w 55"/>
                <a:gd name="T89" fmla="*/ 26 h 64"/>
                <a:gd name="T90" fmla="*/ 25 w 55"/>
                <a:gd name="T91" fmla="*/ 20 h 64"/>
                <a:gd name="T92" fmla="*/ 35 w 55"/>
                <a:gd name="T93" fmla="*/ 14 h 64"/>
                <a:gd name="T94" fmla="*/ 28 w 55"/>
                <a:gd name="T95" fmla="*/ 22 h 64"/>
                <a:gd name="T96" fmla="*/ 36 w 55"/>
                <a:gd name="T97" fmla="*/ 15 h 64"/>
                <a:gd name="T98" fmla="*/ 46 w 55"/>
                <a:gd name="T99" fmla="*/ 7 h 64"/>
                <a:gd name="T100" fmla="*/ 30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8 w 55"/>
                <a:gd name="T111" fmla="*/ 6 h 64"/>
                <a:gd name="T112" fmla="*/ 13 w 55"/>
                <a:gd name="T113" fmla="*/ 36 h 64"/>
                <a:gd name="T114" fmla="*/ 34 w 55"/>
                <a:gd name="T115" fmla="*/ 26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5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5" y="4"/>
                    <a:pt x="31" y="11"/>
                    <a:pt x="27" y="17"/>
                  </a:cubicBezTo>
                  <a:cubicBezTo>
                    <a:pt x="25" y="12"/>
                    <a:pt x="22" y="5"/>
                    <a:pt x="16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5"/>
                    <a:pt x="3" y="24"/>
                    <a:pt x="6" y="30"/>
                  </a:cubicBezTo>
                  <a:cubicBezTo>
                    <a:pt x="12" y="42"/>
                    <a:pt x="18" y="52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3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4"/>
                    <a:pt x="55" y="17"/>
                    <a:pt x="55" y="10"/>
                  </a:cubicBezTo>
                  <a:close/>
                  <a:moveTo>
                    <a:pt x="26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6"/>
                    <a:pt x="30" y="55"/>
                  </a:cubicBezTo>
                  <a:cubicBezTo>
                    <a:pt x="29" y="56"/>
                    <a:pt x="27" y="58"/>
                    <a:pt x="26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6" y="54"/>
                    <a:pt x="26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2"/>
                    <a:pt x="27" y="54"/>
                    <a:pt x="25" y="55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5" y="58"/>
                    <a:pt x="25" y="57"/>
                    <a:pt x="24" y="56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7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3"/>
                  </a:cubicBezTo>
                  <a:cubicBezTo>
                    <a:pt x="28" y="49"/>
                    <a:pt x="34" y="46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2" y="52"/>
                    <a:pt x="21" y="52"/>
                    <a:pt x="21" y="51"/>
                  </a:cubicBezTo>
                  <a:close/>
                  <a:moveTo>
                    <a:pt x="19" y="48"/>
                  </a:moveTo>
                  <a:cubicBezTo>
                    <a:pt x="28" y="46"/>
                    <a:pt x="35" y="39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29" y="44"/>
                    <a:pt x="25" y="47"/>
                    <a:pt x="21" y="50"/>
                  </a:cubicBezTo>
                  <a:cubicBezTo>
                    <a:pt x="20" y="50"/>
                    <a:pt x="20" y="49"/>
                    <a:pt x="19" y="48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1"/>
                  </a:cubicBezTo>
                  <a:cubicBezTo>
                    <a:pt x="34" y="37"/>
                    <a:pt x="25" y="41"/>
                    <a:pt x="19" y="47"/>
                  </a:cubicBezTo>
                  <a:cubicBezTo>
                    <a:pt x="18" y="47"/>
                    <a:pt x="18" y="46"/>
                    <a:pt x="18" y="46"/>
                  </a:cubicBezTo>
                  <a:close/>
                  <a:moveTo>
                    <a:pt x="15" y="41"/>
                  </a:moveTo>
                  <a:cubicBezTo>
                    <a:pt x="15" y="41"/>
                    <a:pt x="16" y="41"/>
                    <a:pt x="16" y="41"/>
                  </a:cubicBezTo>
                  <a:cubicBezTo>
                    <a:pt x="22" y="38"/>
                    <a:pt x="28" y="34"/>
                    <a:pt x="34" y="31"/>
                  </a:cubicBezTo>
                  <a:cubicBezTo>
                    <a:pt x="34" y="31"/>
                    <a:pt x="34" y="31"/>
                    <a:pt x="33" y="32"/>
                  </a:cubicBezTo>
                  <a:cubicBezTo>
                    <a:pt x="28" y="36"/>
                    <a:pt x="22" y="40"/>
                    <a:pt x="17" y="45"/>
                  </a:cubicBezTo>
                  <a:cubicBezTo>
                    <a:pt x="16" y="44"/>
                    <a:pt x="16" y="42"/>
                    <a:pt x="15" y="41"/>
                  </a:cubicBezTo>
                  <a:close/>
                  <a:moveTo>
                    <a:pt x="39" y="23"/>
                  </a:moveTo>
                  <a:cubicBezTo>
                    <a:pt x="42" y="20"/>
                    <a:pt x="46" y="17"/>
                    <a:pt x="50" y="15"/>
                  </a:cubicBezTo>
                  <a:cubicBezTo>
                    <a:pt x="50" y="15"/>
                    <a:pt x="51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1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45" y="21"/>
                    <a:pt x="40" y="27"/>
                    <a:pt x="34" y="30"/>
                  </a:cubicBezTo>
                  <a:cubicBezTo>
                    <a:pt x="30" y="32"/>
                    <a:pt x="27" y="35"/>
                    <a:pt x="23" y="37"/>
                  </a:cubicBezTo>
                  <a:cubicBezTo>
                    <a:pt x="22" y="38"/>
                    <a:pt x="20" y="38"/>
                    <a:pt x="18" y="39"/>
                  </a:cubicBezTo>
                  <a:cubicBezTo>
                    <a:pt x="15" y="41"/>
                    <a:pt x="19" y="39"/>
                    <a:pt x="19" y="38"/>
                  </a:cubicBezTo>
                  <a:cubicBezTo>
                    <a:pt x="25" y="33"/>
                    <a:pt x="31" y="30"/>
                    <a:pt x="37" y="25"/>
                  </a:cubicBezTo>
                  <a:cubicBezTo>
                    <a:pt x="38" y="24"/>
                    <a:pt x="38" y="24"/>
                    <a:pt x="39" y="23"/>
                  </a:cubicBezTo>
                  <a:close/>
                  <a:moveTo>
                    <a:pt x="50" y="7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0" y="7"/>
                  </a:cubicBezTo>
                  <a:close/>
                  <a:moveTo>
                    <a:pt x="31" y="24"/>
                  </a:moveTo>
                  <a:cubicBezTo>
                    <a:pt x="35" y="21"/>
                    <a:pt x="38" y="18"/>
                    <a:pt x="41" y="16"/>
                  </a:cubicBezTo>
                  <a:cubicBezTo>
                    <a:pt x="44" y="13"/>
                    <a:pt x="47" y="10"/>
                    <a:pt x="49" y="8"/>
                  </a:cubicBezTo>
                  <a:cubicBezTo>
                    <a:pt x="45" y="14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4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29" y="35"/>
                    <a:pt x="35" y="31"/>
                  </a:cubicBezTo>
                  <a:cubicBezTo>
                    <a:pt x="40" y="27"/>
                    <a:pt x="45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0" y="39"/>
                  </a:moveTo>
                  <a:cubicBezTo>
                    <a:pt x="37" y="42"/>
                    <a:pt x="34" y="45"/>
                    <a:pt x="30" y="47"/>
                  </a:cubicBezTo>
                  <a:cubicBezTo>
                    <a:pt x="29" y="48"/>
                    <a:pt x="28" y="48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1"/>
                    <a:pt x="39" y="39"/>
                    <a:pt x="42" y="37"/>
                  </a:cubicBezTo>
                  <a:cubicBezTo>
                    <a:pt x="41" y="38"/>
                    <a:pt x="41" y="39"/>
                    <a:pt x="40" y="39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5" y="49"/>
                    <a:pt x="23" y="50"/>
                    <a:pt x="21" y="50"/>
                  </a:cubicBezTo>
                  <a:cubicBezTo>
                    <a:pt x="22" y="50"/>
                    <a:pt x="25" y="48"/>
                    <a:pt x="26" y="47"/>
                  </a:cubicBezTo>
                  <a:cubicBezTo>
                    <a:pt x="33" y="42"/>
                    <a:pt x="39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1"/>
                  </a:cubicBezTo>
                  <a:cubicBezTo>
                    <a:pt x="29" y="43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6"/>
                    <a:pt x="22" y="45"/>
                    <a:pt x="23" y="44"/>
                  </a:cubicBezTo>
                  <a:cubicBezTo>
                    <a:pt x="31" y="38"/>
                    <a:pt x="40" y="35"/>
                    <a:pt x="47" y="28"/>
                  </a:cubicBezTo>
                  <a:cubicBezTo>
                    <a:pt x="46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3" y="12"/>
                    <a:pt x="37" y="18"/>
                    <a:pt x="30" y="24"/>
                  </a:cubicBezTo>
                  <a:cubicBezTo>
                    <a:pt x="26" y="27"/>
                    <a:pt x="22" y="30"/>
                    <a:pt x="18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5"/>
                    <a:pt x="15" y="32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0" y="28"/>
                    <a:pt x="22" y="27"/>
                  </a:cubicBezTo>
                  <a:cubicBezTo>
                    <a:pt x="27" y="23"/>
                    <a:pt x="31" y="20"/>
                    <a:pt x="36" y="17"/>
                  </a:cubicBezTo>
                  <a:cubicBezTo>
                    <a:pt x="41" y="14"/>
                    <a:pt x="45" y="11"/>
                    <a:pt x="48" y="5"/>
                  </a:cubicBezTo>
                  <a:cubicBezTo>
                    <a:pt x="49" y="5"/>
                    <a:pt x="49" y="6"/>
                    <a:pt x="50" y="7"/>
                  </a:cubicBezTo>
                  <a:close/>
                  <a:moveTo>
                    <a:pt x="12" y="34"/>
                  </a:moveTo>
                  <a:cubicBezTo>
                    <a:pt x="12" y="34"/>
                    <a:pt x="13" y="34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5"/>
                    <a:pt x="12" y="34"/>
                  </a:cubicBezTo>
                  <a:close/>
                  <a:moveTo>
                    <a:pt x="9" y="30"/>
                  </a:moveTo>
                  <a:cubicBezTo>
                    <a:pt x="12" y="29"/>
                    <a:pt x="15" y="27"/>
                    <a:pt x="17" y="25"/>
                  </a:cubicBezTo>
                  <a:cubicBezTo>
                    <a:pt x="19" y="23"/>
                    <a:pt x="23" y="22"/>
                    <a:pt x="24" y="20"/>
                  </a:cubicBezTo>
                  <a:cubicBezTo>
                    <a:pt x="20" y="25"/>
                    <a:pt x="15" y="28"/>
                    <a:pt x="11" y="33"/>
                  </a:cubicBezTo>
                  <a:cubicBezTo>
                    <a:pt x="11" y="32"/>
                    <a:pt x="10" y="31"/>
                    <a:pt x="9" y="30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0" y="18"/>
                  </a:cubicBezTo>
                  <a:cubicBezTo>
                    <a:pt x="21" y="17"/>
                    <a:pt x="24" y="15"/>
                    <a:pt x="21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0"/>
                    <a:pt x="15" y="17"/>
                    <a:pt x="20" y="14"/>
                  </a:cubicBezTo>
                  <a:cubicBezTo>
                    <a:pt x="23" y="12"/>
                    <a:pt x="19" y="16"/>
                    <a:pt x="19" y="16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2" y="21"/>
                    <a:pt x="10" y="24"/>
                    <a:pt x="8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19"/>
                  </a:moveTo>
                  <a:cubicBezTo>
                    <a:pt x="8" y="18"/>
                    <a:pt x="10" y="17"/>
                    <a:pt x="13" y="15"/>
                  </a:cubicBezTo>
                  <a:cubicBezTo>
                    <a:pt x="14" y="14"/>
                    <a:pt x="15" y="13"/>
                    <a:pt x="17" y="12"/>
                  </a:cubicBezTo>
                  <a:cubicBezTo>
                    <a:pt x="18" y="11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1"/>
                    <a:pt x="6" y="20"/>
                    <a:pt x="5" y="19"/>
                  </a:cubicBezTo>
                  <a:close/>
                  <a:moveTo>
                    <a:pt x="5" y="12"/>
                  </a:moveTo>
                  <a:cubicBezTo>
                    <a:pt x="6" y="11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9" y="11"/>
                    <a:pt x="7" y="13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1"/>
                    <a:pt x="16" y="8"/>
                  </a:cubicBezTo>
                  <a:cubicBezTo>
                    <a:pt x="19" y="6"/>
                    <a:pt x="13" y="12"/>
                    <a:pt x="13" y="12"/>
                  </a:cubicBezTo>
                  <a:cubicBezTo>
                    <a:pt x="10" y="15"/>
                    <a:pt x="8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2"/>
                  </a:moveTo>
                  <a:cubicBezTo>
                    <a:pt x="19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5"/>
                    <a:pt x="20" y="10"/>
                  </a:cubicBezTo>
                  <a:cubicBezTo>
                    <a:pt x="21" y="11"/>
                    <a:pt x="22" y="12"/>
                    <a:pt x="22" y="12"/>
                  </a:cubicBezTo>
                  <a:close/>
                  <a:moveTo>
                    <a:pt x="24" y="16"/>
                  </a:moveTo>
                  <a:cubicBezTo>
                    <a:pt x="18" y="18"/>
                    <a:pt x="15" y="22"/>
                    <a:pt x="11" y="25"/>
                  </a:cubicBezTo>
                  <a:cubicBezTo>
                    <a:pt x="10" y="25"/>
                    <a:pt x="7" y="27"/>
                    <a:pt x="10" y="24"/>
                  </a:cubicBezTo>
                  <a:cubicBezTo>
                    <a:pt x="11" y="23"/>
                    <a:pt x="13" y="22"/>
                    <a:pt x="14" y="21"/>
                  </a:cubicBezTo>
                  <a:cubicBezTo>
                    <a:pt x="17" y="18"/>
                    <a:pt x="20" y="16"/>
                    <a:pt x="22" y="13"/>
                  </a:cubicBezTo>
                  <a:cubicBezTo>
                    <a:pt x="23" y="14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5" y="26"/>
                    <a:pt x="10" y="29"/>
                  </a:cubicBezTo>
                  <a:cubicBezTo>
                    <a:pt x="15" y="26"/>
                    <a:pt x="20" y="21"/>
                    <a:pt x="24" y="16"/>
                  </a:cubicBezTo>
                  <a:cubicBezTo>
                    <a:pt x="24" y="17"/>
                    <a:pt x="25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5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5" y="31"/>
                    <a:pt x="15" y="32"/>
                    <a:pt x="14" y="32"/>
                  </a:cubicBezTo>
                  <a:cubicBezTo>
                    <a:pt x="13" y="33"/>
                    <a:pt x="11" y="35"/>
                    <a:pt x="13" y="32"/>
                  </a:cubicBezTo>
                  <a:cubicBezTo>
                    <a:pt x="17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4"/>
                    <a:pt x="37" y="12"/>
                    <a:pt x="40" y="10"/>
                  </a:cubicBezTo>
                  <a:cubicBezTo>
                    <a:pt x="38" y="12"/>
                    <a:pt x="37" y="13"/>
                    <a:pt x="35" y="14"/>
                  </a:cubicBezTo>
                  <a:cubicBezTo>
                    <a:pt x="34" y="15"/>
                    <a:pt x="32" y="17"/>
                    <a:pt x="30" y="18"/>
                  </a:cubicBezTo>
                  <a:cubicBezTo>
                    <a:pt x="31" y="17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8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3" y="16"/>
                    <a:pt x="36" y="15"/>
                  </a:cubicBezTo>
                  <a:cubicBezTo>
                    <a:pt x="38" y="14"/>
                    <a:pt x="40" y="12"/>
                    <a:pt x="42" y="10"/>
                  </a:cubicBezTo>
                  <a:cubicBezTo>
                    <a:pt x="42" y="9"/>
                    <a:pt x="44" y="8"/>
                    <a:pt x="45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6" y="6"/>
                    <a:pt x="46" y="7"/>
                  </a:cubicBezTo>
                  <a:cubicBezTo>
                    <a:pt x="45" y="8"/>
                    <a:pt x="44" y="10"/>
                    <a:pt x="43" y="11"/>
                  </a:cubicBezTo>
                  <a:cubicBezTo>
                    <a:pt x="41" y="13"/>
                    <a:pt x="38" y="15"/>
                    <a:pt x="35" y="16"/>
                  </a:cubicBezTo>
                  <a:cubicBezTo>
                    <a:pt x="33" y="18"/>
                    <a:pt x="31" y="19"/>
                    <a:pt x="29" y="21"/>
                  </a:cubicBezTo>
                  <a:cubicBezTo>
                    <a:pt x="29" y="20"/>
                    <a:pt x="29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5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9"/>
                    <a:pt x="38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3" y="13"/>
                  </a:cubicBezTo>
                  <a:cubicBezTo>
                    <a:pt x="36" y="10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4" y="12"/>
                  </a:cubicBezTo>
                  <a:cubicBezTo>
                    <a:pt x="35" y="9"/>
                    <a:pt x="37" y="7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0" y="11"/>
                  </a:cubicBezTo>
                  <a:cubicBezTo>
                    <a:pt x="12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6"/>
                  </a:cubicBezTo>
                  <a:close/>
                  <a:moveTo>
                    <a:pt x="14" y="5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8" y="3"/>
                    <a:pt x="14" y="5"/>
                  </a:cubicBezTo>
                  <a:close/>
                  <a:moveTo>
                    <a:pt x="13" y="36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5"/>
                    <a:pt x="14" y="37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21" y="33"/>
                    <a:pt x="28" y="30"/>
                    <a:pt x="34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32"/>
                    <a:pt x="21" y="35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39"/>
                  </a:cubicBezTo>
                  <a:cubicBezTo>
                    <a:pt x="14" y="38"/>
                    <a:pt x="13" y="37"/>
                    <a:pt x="13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6"/>
            <p:cNvSpPr>
              <a:spLocks noEditPoints="1"/>
            </p:cNvSpPr>
            <p:nvPr/>
          </p:nvSpPr>
          <p:spPr bwMode="auto">
            <a:xfrm>
              <a:off x="6089650" y="2062163"/>
              <a:ext cx="93662" cy="82550"/>
            </a:xfrm>
            <a:custGeom>
              <a:avLst/>
              <a:gdLst>
                <a:gd name="T0" fmla="*/ 13 w 25"/>
                <a:gd name="T1" fmla="*/ 22 h 22"/>
                <a:gd name="T2" fmla="*/ 13 w 25"/>
                <a:gd name="T3" fmla="*/ 22 h 22"/>
                <a:gd name="T4" fmla="*/ 24 w 25"/>
                <a:gd name="T5" fmla="*/ 12 h 22"/>
                <a:gd name="T6" fmla="*/ 16 w 25"/>
                <a:gd name="T7" fmla="*/ 2 h 22"/>
                <a:gd name="T8" fmla="*/ 13 w 25"/>
                <a:gd name="T9" fmla="*/ 22 h 22"/>
                <a:gd name="T10" fmla="*/ 7 w 25"/>
                <a:gd name="T11" fmla="*/ 11 h 22"/>
                <a:gd name="T12" fmla="*/ 8 w 25"/>
                <a:gd name="T13" fmla="*/ 11 h 22"/>
                <a:gd name="T14" fmla="*/ 15 w 25"/>
                <a:gd name="T15" fmla="*/ 6 h 22"/>
                <a:gd name="T16" fmla="*/ 7 w 25"/>
                <a:gd name="T17" fmla="*/ 12 h 22"/>
                <a:gd name="T18" fmla="*/ 7 w 25"/>
                <a:gd name="T19" fmla="*/ 11 h 22"/>
                <a:gd name="T20" fmla="*/ 19 w 25"/>
                <a:gd name="T21" fmla="*/ 7 h 22"/>
                <a:gd name="T22" fmla="*/ 8 w 25"/>
                <a:gd name="T23" fmla="*/ 13 h 22"/>
                <a:gd name="T24" fmla="*/ 8 w 25"/>
                <a:gd name="T25" fmla="*/ 13 h 22"/>
                <a:gd name="T26" fmla="*/ 16 w 25"/>
                <a:gd name="T27" fmla="*/ 5 h 22"/>
                <a:gd name="T28" fmla="*/ 16 w 25"/>
                <a:gd name="T29" fmla="*/ 5 h 22"/>
                <a:gd name="T30" fmla="*/ 19 w 25"/>
                <a:gd name="T31" fmla="*/ 7 h 22"/>
                <a:gd name="T32" fmla="*/ 19 w 25"/>
                <a:gd name="T33" fmla="*/ 7 h 22"/>
                <a:gd name="T34" fmla="*/ 17 w 25"/>
                <a:gd name="T35" fmla="*/ 9 h 22"/>
                <a:gd name="T36" fmla="*/ 9 w 25"/>
                <a:gd name="T37" fmla="*/ 16 h 22"/>
                <a:gd name="T38" fmla="*/ 8 w 25"/>
                <a:gd name="T39" fmla="*/ 14 h 22"/>
                <a:gd name="T40" fmla="*/ 17 w 25"/>
                <a:gd name="T41" fmla="*/ 9 h 22"/>
                <a:gd name="T42" fmla="*/ 10 w 25"/>
                <a:gd name="T43" fmla="*/ 17 h 22"/>
                <a:gd name="T44" fmla="*/ 17 w 25"/>
                <a:gd name="T45" fmla="*/ 13 h 22"/>
                <a:gd name="T46" fmla="*/ 11 w 25"/>
                <a:gd name="T47" fmla="*/ 18 h 22"/>
                <a:gd name="T48" fmla="*/ 11 w 25"/>
                <a:gd name="T49" fmla="*/ 18 h 22"/>
                <a:gd name="T50" fmla="*/ 10 w 25"/>
                <a:gd name="T51" fmla="*/ 17 h 22"/>
                <a:gd name="T52" fmla="*/ 22 w 25"/>
                <a:gd name="T53" fmla="*/ 12 h 22"/>
                <a:gd name="T54" fmla="*/ 13 w 25"/>
                <a:gd name="T55" fmla="*/ 19 h 22"/>
                <a:gd name="T56" fmla="*/ 12 w 25"/>
                <a:gd name="T57" fmla="*/ 18 h 22"/>
                <a:gd name="T58" fmla="*/ 19 w 25"/>
                <a:gd name="T59" fmla="*/ 14 h 22"/>
                <a:gd name="T60" fmla="*/ 16 w 25"/>
                <a:gd name="T61" fmla="*/ 16 h 22"/>
                <a:gd name="T62" fmla="*/ 17 w 25"/>
                <a:gd name="T63" fmla="*/ 17 h 22"/>
                <a:gd name="T64" fmla="*/ 20 w 25"/>
                <a:gd name="T65" fmla="*/ 14 h 22"/>
                <a:gd name="T66" fmla="*/ 20 w 25"/>
                <a:gd name="T67" fmla="*/ 13 h 22"/>
                <a:gd name="T68" fmla="*/ 13 w 25"/>
                <a:gd name="T69" fmla="*/ 17 h 22"/>
                <a:gd name="T70" fmla="*/ 20 w 25"/>
                <a:gd name="T71" fmla="*/ 11 h 22"/>
                <a:gd name="T72" fmla="*/ 19 w 25"/>
                <a:gd name="T73" fmla="*/ 11 h 22"/>
                <a:gd name="T74" fmla="*/ 11 w 25"/>
                <a:gd name="T75" fmla="*/ 16 h 22"/>
                <a:gd name="T76" fmla="*/ 20 w 25"/>
                <a:gd name="T77" fmla="*/ 7 h 22"/>
                <a:gd name="T78" fmla="*/ 20 w 25"/>
                <a:gd name="T79" fmla="*/ 7 h 22"/>
                <a:gd name="T80" fmla="*/ 22 w 25"/>
                <a:gd name="T81" fmla="*/ 12 h 22"/>
                <a:gd name="T82" fmla="*/ 14 w 25"/>
                <a:gd name="T83" fmla="*/ 5 h 22"/>
                <a:gd name="T84" fmla="*/ 15 w 25"/>
                <a:gd name="T85" fmla="*/ 5 h 22"/>
                <a:gd name="T86" fmla="*/ 8 w 25"/>
                <a:gd name="T87" fmla="*/ 10 h 22"/>
                <a:gd name="T88" fmla="*/ 14 w 25"/>
                <a:gd name="T8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2">
                  <a:moveTo>
                    <a:pt x="13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9" y="22"/>
                    <a:pt x="24" y="18"/>
                    <a:pt x="24" y="12"/>
                  </a:cubicBezTo>
                  <a:cubicBezTo>
                    <a:pt x="25" y="7"/>
                    <a:pt x="21" y="3"/>
                    <a:pt x="16" y="2"/>
                  </a:cubicBezTo>
                  <a:cubicBezTo>
                    <a:pt x="3" y="0"/>
                    <a:pt x="0" y="19"/>
                    <a:pt x="13" y="22"/>
                  </a:cubicBezTo>
                  <a:close/>
                  <a:moveTo>
                    <a:pt x="7" y="11"/>
                  </a:moveTo>
                  <a:cubicBezTo>
                    <a:pt x="7" y="11"/>
                    <a:pt x="8" y="11"/>
                    <a:pt x="8" y="11"/>
                  </a:cubicBezTo>
                  <a:cubicBezTo>
                    <a:pt x="10" y="9"/>
                    <a:pt x="12" y="8"/>
                    <a:pt x="15" y="6"/>
                  </a:cubicBezTo>
                  <a:cubicBezTo>
                    <a:pt x="13" y="9"/>
                    <a:pt x="10" y="10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lose/>
                  <a:moveTo>
                    <a:pt x="19" y="7"/>
                  </a:moveTo>
                  <a:cubicBezTo>
                    <a:pt x="15" y="9"/>
                    <a:pt x="12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1"/>
                    <a:pt x="14" y="9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7" y="9"/>
                  </a:moveTo>
                  <a:cubicBezTo>
                    <a:pt x="14" y="11"/>
                    <a:pt x="12" y="14"/>
                    <a:pt x="9" y="16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11" y="13"/>
                    <a:pt x="14" y="11"/>
                    <a:pt x="17" y="9"/>
                  </a:cubicBezTo>
                  <a:close/>
                  <a:moveTo>
                    <a:pt x="10" y="17"/>
                  </a:moveTo>
                  <a:cubicBezTo>
                    <a:pt x="12" y="16"/>
                    <a:pt x="15" y="14"/>
                    <a:pt x="17" y="13"/>
                  </a:cubicBezTo>
                  <a:cubicBezTo>
                    <a:pt x="15" y="14"/>
                    <a:pt x="13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0" y="17"/>
                    <a:pt x="10" y="17"/>
                  </a:cubicBezTo>
                  <a:close/>
                  <a:moveTo>
                    <a:pt x="22" y="12"/>
                  </a:moveTo>
                  <a:cubicBezTo>
                    <a:pt x="21" y="16"/>
                    <a:pt x="17" y="19"/>
                    <a:pt x="13" y="19"/>
                  </a:cubicBezTo>
                  <a:cubicBezTo>
                    <a:pt x="13" y="19"/>
                    <a:pt x="12" y="19"/>
                    <a:pt x="12" y="18"/>
                  </a:cubicBezTo>
                  <a:cubicBezTo>
                    <a:pt x="14" y="17"/>
                    <a:pt x="17" y="16"/>
                    <a:pt x="19" y="14"/>
                  </a:cubicBezTo>
                  <a:cubicBezTo>
                    <a:pt x="18" y="15"/>
                    <a:pt x="17" y="16"/>
                    <a:pt x="16" y="16"/>
                  </a:cubicBezTo>
                  <a:cubicBezTo>
                    <a:pt x="16" y="17"/>
                    <a:pt x="16" y="17"/>
                    <a:pt x="17" y="17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4"/>
                    <a:pt x="16" y="16"/>
                    <a:pt x="13" y="17"/>
                  </a:cubicBezTo>
                  <a:cubicBezTo>
                    <a:pt x="15" y="15"/>
                    <a:pt x="18" y="13"/>
                    <a:pt x="20" y="11"/>
                  </a:cubicBezTo>
                  <a:cubicBezTo>
                    <a:pt x="20" y="11"/>
                    <a:pt x="20" y="10"/>
                    <a:pt x="19" y="11"/>
                  </a:cubicBezTo>
                  <a:cubicBezTo>
                    <a:pt x="16" y="12"/>
                    <a:pt x="14" y="14"/>
                    <a:pt x="11" y="16"/>
                  </a:cubicBezTo>
                  <a:cubicBezTo>
                    <a:pt x="14" y="13"/>
                    <a:pt x="17" y="10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2" y="10"/>
                    <a:pt x="22" y="12"/>
                  </a:cubicBezTo>
                  <a:close/>
                  <a:moveTo>
                    <a:pt x="14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3" y="7"/>
                    <a:pt x="10" y="8"/>
                    <a:pt x="8" y="10"/>
                  </a:cubicBezTo>
                  <a:cubicBezTo>
                    <a:pt x="8" y="7"/>
                    <a:pt x="11" y="5"/>
                    <a:pt x="1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7"/>
            <p:cNvSpPr>
              <a:spLocks noEditPoints="1"/>
            </p:cNvSpPr>
            <p:nvPr/>
          </p:nvSpPr>
          <p:spPr bwMode="auto">
            <a:xfrm>
              <a:off x="6015038" y="2160588"/>
              <a:ext cx="258762" cy="71438"/>
            </a:xfrm>
            <a:custGeom>
              <a:avLst/>
              <a:gdLst>
                <a:gd name="T0" fmla="*/ 69 w 69"/>
                <a:gd name="T1" fmla="*/ 4 h 19"/>
                <a:gd name="T2" fmla="*/ 1 w 69"/>
                <a:gd name="T3" fmla="*/ 1 h 19"/>
                <a:gd name="T4" fmla="*/ 2 w 69"/>
                <a:gd name="T5" fmla="*/ 17 h 19"/>
                <a:gd name="T6" fmla="*/ 46 w 69"/>
                <a:gd name="T7" fmla="*/ 7 h 19"/>
                <a:gd name="T8" fmla="*/ 38 w 69"/>
                <a:gd name="T9" fmla="*/ 15 h 19"/>
                <a:gd name="T10" fmla="*/ 42 w 69"/>
                <a:gd name="T11" fmla="*/ 9 h 19"/>
                <a:gd name="T12" fmla="*/ 29 w 69"/>
                <a:gd name="T13" fmla="*/ 7 h 19"/>
                <a:gd name="T14" fmla="*/ 21 w 69"/>
                <a:gd name="T15" fmla="*/ 15 h 19"/>
                <a:gd name="T16" fmla="*/ 7 w 69"/>
                <a:gd name="T17" fmla="*/ 14 h 19"/>
                <a:gd name="T18" fmla="*/ 3 w 69"/>
                <a:gd name="T19" fmla="*/ 10 h 19"/>
                <a:gd name="T20" fmla="*/ 12 w 69"/>
                <a:gd name="T21" fmla="*/ 3 h 19"/>
                <a:gd name="T22" fmla="*/ 22 w 69"/>
                <a:gd name="T23" fmla="*/ 4 h 19"/>
                <a:gd name="T24" fmla="*/ 11 w 69"/>
                <a:gd name="T25" fmla="*/ 12 h 19"/>
                <a:gd name="T26" fmla="*/ 18 w 69"/>
                <a:gd name="T27" fmla="*/ 3 h 19"/>
                <a:gd name="T28" fmla="*/ 3 w 69"/>
                <a:gd name="T29" fmla="*/ 8 h 19"/>
                <a:gd name="T30" fmla="*/ 11 w 69"/>
                <a:gd name="T31" fmla="*/ 5 h 19"/>
                <a:gd name="T32" fmla="*/ 13 w 69"/>
                <a:gd name="T33" fmla="*/ 3 h 19"/>
                <a:gd name="T34" fmla="*/ 3 w 69"/>
                <a:gd name="T35" fmla="*/ 7 h 19"/>
                <a:gd name="T36" fmla="*/ 16 w 69"/>
                <a:gd name="T37" fmla="*/ 9 h 19"/>
                <a:gd name="T38" fmla="*/ 14 w 69"/>
                <a:gd name="T39" fmla="*/ 14 h 19"/>
                <a:gd name="T40" fmla="*/ 23 w 69"/>
                <a:gd name="T41" fmla="*/ 5 h 19"/>
                <a:gd name="T42" fmla="*/ 16 w 69"/>
                <a:gd name="T43" fmla="*/ 14 h 19"/>
                <a:gd name="T44" fmla="*/ 17 w 69"/>
                <a:gd name="T45" fmla="*/ 14 h 19"/>
                <a:gd name="T46" fmla="*/ 20 w 69"/>
                <a:gd name="T47" fmla="*/ 15 h 19"/>
                <a:gd name="T48" fmla="*/ 36 w 69"/>
                <a:gd name="T49" fmla="*/ 6 h 19"/>
                <a:gd name="T50" fmla="*/ 33 w 69"/>
                <a:gd name="T51" fmla="*/ 15 h 19"/>
                <a:gd name="T52" fmla="*/ 39 w 69"/>
                <a:gd name="T53" fmla="*/ 8 h 19"/>
                <a:gd name="T54" fmla="*/ 60 w 69"/>
                <a:gd name="T55" fmla="*/ 5 h 19"/>
                <a:gd name="T56" fmla="*/ 58 w 69"/>
                <a:gd name="T57" fmla="*/ 12 h 19"/>
                <a:gd name="T58" fmla="*/ 55 w 69"/>
                <a:gd name="T59" fmla="*/ 4 h 19"/>
                <a:gd name="T60" fmla="*/ 51 w 69"/>
                <a:gd name="T61" fmla="*/ 4 h 19"/>
                <a:gd name="T62" fmla="*/ 55 w 69"/>
                <a:gd name="T63" fmla="*/ 5 h 19"/>
                <a:gd name="T64" fmla="*/ 52 w 69"/>
                <a:gd name="T65" fmla="*/ 8 h 19"/>
                <a:gd name="T66" fmla="*/ 58 w 69"/>
                <a:gd name="T67" fmla="*/ 7 h 19"/>
                <a:gd name="T68" fmla="*/ 43 w 69"/>
                <a:gd name="T69" fmla="*/ 15 h 19"/>
                <a:gd name="T70" fmla="*/ 60 w 69"/>
                <a:gd name="T71" fmla="*/ 9 h 19"/>
                <a:gd name="T72" fmla="*/ 59 w 69"/>
                <a:gd name="T73" fmla="*/ 8 h 19"/>
                <a:gd name="T74" fmla="*/ 60 w 69"/>
                <a:gd name="T75" fmla="*/ 16 h 19"/>
                <a:gd name="T76" fmla="*/ 66 w 69"/>
                <a:gd name="T77" fmla="*/ 15 h 19"/>
                <a:gd name="T78" fmla="*/ 66 w 69"/>
                <a:gd name="T79" fmla="*/ 10 h 19"/>
                <a:gd name="T80" fmla="*/ 66 w 69"/>
                <a:gd name="T81" fmla="*/ 5 h 19"/>
                <a:gd name="T82" fmla="*/ 63 w 69"/>
                <a:gd name="T83" fmla="*/ 8 h 19"/>
                <a:gd name="T84" fmla="*/ 47 w 69"/>
                <a:gd name="T85" fmla="*/ 5 h 19"/>
                <a:gd name="T86" fmla="*/ 43 w 69"/>
                <a:gd name="T87" fmla="*/ 4 h 19"/>
                <a:gd name="T88" fmla="*/ 38 w 69"/>
                <a:gd name="T89" fmla="*/ 5 h 19"/>
                <a:gd name="T90" fmla="*/ 33 w 69"/>
                <a:gd name="T91" fmla="*/ 4 h 19"/>
                <a:gd name="T92" fmla="*/ 24 w 69"/>
                <a:gd name="T93" fmla="*/ 10 h 19"/>
                <a:gd name="T94" fmla="*/ 17 w 69"/>
                <a:gd name="T95" fmla="*/ 14 h 19"/>
                <a:gd name="T96" fmla="*/ 37 w 69"/>
                <a:gd name="T9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19">
                  <a:moveTo>
                    <a:pt x="67" y="19"/>
                  </a:moveTo>
                  <a:cubicBezTo>
                    <a:pt x="68" y="19"/>
                    <a:pt x="69" y="19"/>
                    <a:pt x="69" y="18"/>
                  </a:cubicBezTo>
                  <a:cubicBezTo>
                    <a:pt x="69" y="13"/>
                    <a:pt x="69" y="8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59" y="1"/>
                    <a:pt x="50" y="1"/>
                    <a:pt x="40" y="1"/>
                  </a:cubicBezTo>
                  <a:cubicBezTo>
                    <a:pt x="27" y="0"/>
                    <a:pt x="1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7"/>
                    <a:pt x="1" y="11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4" y="17"/>
                    <a:pt x="45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38" y="15"/>
                  </a:moveTo>
                  <a:cubicBezTo>
                    <a:pt x="41" y="13"/>
                    <a:pt x="43" y="10"/>
                    <a:pt x="46" y="7"/>
                  </a:cubicBezTo>
                  <a:cubicBezTo>
                    <a:pt x="47" y="6"/>
                    <a:pt x="48" y="5"/>
                    <a:pt x="50" y="5"/>
                  </a:cubicBezTo>
                  <a:cubicBezTo>
                    <a:pt x="50" y="5"/>
                    <a:pt x="48" y="8"/>
                    <a:pt x="48" y="8"/>
                  </a:cubicBezTo>
                  <a:cubicBezTo>
                    <a:pt x="47" y="11"/>
                    <a:pt x="44" y="13"/>
                    <a:pt x="42" y="15"/>
                  </a:cubicBezTo>
                  <a:cubicBezTo>
                    <a:pt x="41" y="15"/>
                    <a:pt x="39" y="15"/>
                    <a:pt x="38" y="15"/>
                  </a:cubicBezTo>
                  <a:close/>
                  <a:moveTo>
                    <a:pt x="34" y="15"/>
                  </a:moveTo>
                  <a:cubicBezTo>
                    <a:pt x="37" y="13"/>
                    <a:pt x="39" y="10"/>
                    <a:pt x="42" y="8"/>
                  </a:cubicBezTo>
                  <a:cubicBezTo>
                    <a:pt x="43" y="7"/>
                    <a:pt x="44" y="6"/>
                    <a:pt x="46" y="5"/>
                  </a:cubicBezTo>
                  <a:cubicBezTo>
                    <a:pt x="45" y="6"/>
                    <a:pt x="43" y="8"/>
                    <a:pt x="42" y="9"/>
                  </a:cubicBezTo>
                  <a:cubicBezTo>
                    <a:pt x="41" y="11"/>
                    <a:pt x="39" y="13"/>
                    <a:pt x="36" y="15"/>
                  </a:cubicBezTo>
                  <a:cubicBezTo>
                    <a:pt x="36" y="15"/>
                    <a:pt x="35" y="15"/>
                    <a:pt x="34" y="15"/>
                  </a:cubicBezTo>
                  <a:close/>
                  <a:moveTo>
                    <a:pt x="21" y="15"/>
                  </a:moveTo>
                  <a:cubicBezTo>
                    <a:pt x="24" y="12"/>
                    <a:pt x="26" y="10"/>
                    <a:pt x="29" y="7"/>
                  </a:cubicBezTo>
                  <a:cubicBezTo>
                    <a:pt x="30" y="6"/>
                    <a:pt x="31" y="6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cubicBezTo>
                    <a:pt x="27" y="10"/>
                    <a:pt x="25" y="12"/>
                    <a:pt x="23" y="15"/>
                  </a:cubicBezTo>
                  <a:cubicBezTo>
                    <a:pt x="22" y="15"/>
                    <a:pt x="21" y="15"/>
                    <a:pt x="21" y="15"/>
                  </a:cubicBezTo>
                  <a:close/>
                  <a:moveTo>
                    <a:pt x="4" y="14"/>
                  </a:moveTo>
                  <a:cubicBezTo>
                    <a:pt x="8" y="12"/>
                    <a:pt x="12" y="8"/>
                    <a:pt x="15" y="5"/>
                  </a:cubicBezTo>
                  <a:cubicBezTo>
                    <a:pt x="19" y="3"/>
                    <a:pt x="13" y="8"/>
                    <a:pt x="13" y="9"/>
                  </a:cubicBezTo>
                  <a:cubicBezTo>
                    <a:pt x="11" y="11"/>
                    <a:pt x="9" y="12"/>
                    <a:pt x="7" y="14"/>
                  </a:cubicBezTo>
                  <a:cubicBezTo>
                    <a:pt x="6" y="14"/>
                    <a:pt x="5" y="14"/>
                    <a:pt x="4" y="14"/>
                  </a:cubicBezTo>
                  <a:close/>
                  <a:moveTo>
                    <a:pt x="12" y="3"/>
                  </a:moveTo>
                  <a:cubicBezTo>
                    <a:pt x="9" y="5"/>
                    <a:pt x="7" y="7"/>
                    <a:pt x="4" y="9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9" y="3"/>
                    <a:pt x="11" y="3"/>
                    <a:pt x="12" y="3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5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3" y="3"/>
                    <a:pt x="23" y="3"/>
                    <a:pt x="22" y="3"/>
                  </a:cubicBezTo>
                  <a:close/>
                  <a:moveTo>
                    <a:pt x="18" y="3"/>
                  </a:moveTo>
                  <a:cubicBezTo>
                    <a:pt x="19" y="3"/>
                    <a:pt x="20" y="3"/>
                    <a:pt x="22" y="3"/>
                  </a:cubicBezTo>
                  <a:cubicBezTo>
                    <a:pt x="18" y="6"/>
                    <a:pt x="15" y="10"/>
                    <a:pt x="11" y="12"/>
                  </a:cubicBezTo>
                  <a:cubicBezTo>
                    <a:pt x="10" y="13"/>
                    <a:pt x="7" y="15"/>
                    <a:pt x="10" y="13"/>
                  </a:cubicBezTo>
                  <a:cubicBezTo>
                    <a:pt x="11" y="12"/>
                    <a:pt x="12" y="11"/>
                    <a:pt x="13" y="10"/>
                  </a:cubicBezTo>
                  <a:cubicBezTo>
                    <a:pt x="15" y="8"/>
                    <a:pt x="17" y="6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lose/>
                  <a:moveTo>
                    <a:pt x="3" y="8"/>
                  </a:moveTo>
                  <a:cubicBezTo>
                    <a:pt x="4" y="7"/>
                    <a:pt x="9" y="2"/>
                    <a:pt x="6" y="5"/>
                  </a:cubicBezTo>
                  <a:cubicBezTo>
                    <a:pt x="5" y="6"/>
                    <a:pt x="4" y="8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lose/>
                  <a:moveTo>
                    <a:pt x="3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5"/>
                  </a:cubicBezTo>
                  <a:cubicBezTo>
                    <a:pt x="9" y="8"/>
                    <a:pt x="6" y="11"/>
                    <a:pt x="3" y="13"/>
                  </a:cubicBezTo>
                  <a:cubicBezTo>
                    <a:pt x="3" y="13"/>
                    <a:pt x="3" y="12"/>
                    <a:pt x="3" y="11"/>
                  </a:cubicBezTo>
                  <a:close/>
                  <a:moveTo>
                    <a:pt x="13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13" y="6"/>
                    <a:pt x="9" y="10"/>
                    <a:pt x="4" y="13"/>
                  </a:cubicBezTo>
                  <a:cubicBezTo>
                    <a:pt x="7" y="11"/>
                    <a:pt x="11" y="7"/>
                    <a:pt x="13" y="4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4"/>
                    <a:pt x="4" y="6"/>
                    <a:pt x="3" y="7"/>
                  </a:cubicBezTo>
                  <a:close/>
                  <a:moveTo>
                    <a:pt x="16" y="9"/>
                  </a:moveTo>
                  <a:cubicBezTo>
                    <a:pt x="17" y="8"/>
                    <a:pt x="18" y="7"/>
                    <a:pt x="18" y="7"/>
                  </a:cubicBezTo>
                  <a:cubicBezTo>
                    <a:pt x="19" y="6"/>
                    <a:pt x="22" y="3"/>
                    <a:pt x="21" y="5"/>
                  </a:cubicBezTo>
                  <a:cubicBezTo>
                    <a:pt x="18" y="8"/>
                    <a:pt x="16" y="11"/>
                    <a:pt x="14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2" y="14"/>
                    <a:pt x="11" y="14"/>
                    <a:pt x="9" y="14"/>
                  </a:cubicBezTo>
                  <a:cubicBezTo>
                    <a:pt x="12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20" y="7"/>
                    <a:pt x="23" y="5"/>
                  </a:cubicBezTo>
                  <a:cubicBezTo>
                    <a:pt x="25" y="4"/>
                    <a:pt x="24" y="4"/>
                    <a:pt x="23" y="5"/>
                  </a:cubicBezTo>
                  <a:cubicBezTo>
                    <a:pt x="22" y="6"/>
                    <a:pt x="21" y="8"/>
                    <a:pt x="20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20" y="15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1" y="12"/>
                    <a:pt x="23" y="9"/>
                    <a:pt x="26" y="7"/>
                  </a:cubicBezTo>
                  <a:cubicBezTo>
                    <a:pt x="31" y="2"/>
                    <a:pt x="26" y="7"/>
                    <a:pt x="25" y="8"/>
                  </a:cubicBezTo>
                  <a:cubicBezTo>
                    <a:pt x="23" y="10"/>
                    <a:pt x="21" y="12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lose/>
                  <a:moveTo>
                    <a:pt x="29" y="15"/>
                  </a:moveTo>
                  <a:cubicBezTo>
                    <a:pt x="28" y="15"/>
                    <a:pt x="26" y="15"/>
                    <a:pt x="25" y="15"/>
                  </a:cubicBezTo>
                  <a:cubicBezTo>
                    <a:pt x="28" y="13"/>
                    <a:pt x="30" y="11"/>
                    <a:pt x="32" y="9"/>
                  </a:cubicBezTo>
                  <a:cubicBezTo>
                    <a:pt x="33" y="8"/>
                    <a:pt x="35" y="7"/>
                    <a:pt x="36" y="6"/>
                  </a:cubicBezTo>
                  <a:cubicBezTo>
                    <a:pt x="38" y="4"/>
                    <a:pt x="36" y="6"/>
                    <a:pt x="35" y="7"/>
                  </a:cubicBezTo>
                  <a:cubicBezTo>
                    <a:pt x="33" y="9"/>
                    <a:pt x="31" y="12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4" y="12"/>
                    <a:pt x="37" y="8"/>
                    <a:pt x="41" y="5"/>
                  </a:cubicBezTo>
                  <a:cubicBezTo>
                    <a:pt x="44" y="3"/>
                    <a:pt x="40" y="7"/>
                    <a:pt x="39" y="8"/>
                  </a:cubicBezTo>
                  <a:cubicBezTo>
                    <a:pt x="37" y="10"/>
                    <a:pt x="35" y="13"/>
                    <a:pt x="33" y="15"/>
                  </a:cubicBezTo>
                  <a:close/>
                  <a:moveTo>
                    <a:pt x="62" y="5"/>
                  </a:moveTo>
                  <a:cubicBezTo>
                    <a:pt x="58" y="8"/>
                    <a:pt x="55" y="11"/>
                    <a:pt x="52" y="15"/>
                  </a:cubicBezTo>
                  <a:cubicBezTo>
                    <a:pt x="55" y="11"/>
                    <a:pt x="58" y="8"/>
                    <a:pt x="60" y="5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2" y="4"/>
                    <a:pt x="64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3" y="7"/>
                    <a:pt x="61" y="10"/>
                    <a:pt x="58" y="12"/>
                  </a:cubicBezTo>
                  <a:cubicBezTo>
                    <a:pt x="59" y="12"/>
                    <a:pt x="59" y="12"/>
                    <a:pt x="59" y="11"/>
                  </a:cubicBezTo>
                  <a:cubicBezTo>
                    <a:pt x="61" y="9"/>
                    <a:pt x="61" y="8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55" y="4"/>
                  </a:moveTo>
                  <a:cubicBezTo>
                    <a:pt x="53" y="5"/>
                    <a:pt x="51" y="7"/>
                    <a:pt x="49" y="9"/>
                  </a:cubicBezTo>
                  <a:cubicBezTo>
                    <a:pt x="49" y="9"/>
                    <a:pt x="48" y="10"/>
                    <a:pt x="48" y="10"/>
                  </a:cubicBezTo>
                  <a:cubicBezTo>
                    <a:pt x="49" y="8"/>
                    <a:pt x="50" y="6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4" y="4"/>
                    <a:pt x="56" y="4"/>
                    <a:pt x="59" y="4"/>
                  </a:cubicBezTo>
                  <a:cubicBezTo>
                    <a:pt x="56" y="7"/>
                    <a:pt x="53" y="9"/>
                    <a:pt x="50" y="12"/>
                  </a:cubicBezTo>
                  <a:cubicBezTo>
                    <a:pt x="50" y="12"/>
                    <a:pt x="51" y="11"/>
                    <a:pt x="51" y="11"/>
                  </a:cubicBezTo>
                  <a:cubicBezTo>
                    <a:pt x="52" y="9"/>
                    <a:pt x="54" y="7"/>
                    <a:pt x="55" y="5"/>
                  </a:cubicBezTo>
                  <a:cubicBezTo>
                    <a:pt x="56" y="4"/>
                    <a:pt x="55" y="4"/>
                    <a:pt x="55" y="4"/>
                  </a:cubicBezTo>
                  <a:close/>
                  <a:moveTo>
                    <a:pt x="51" y="8"/>
                  </a:moveTo>
                  <a:cubicBezTo>
                    <a:pt x="52" y="7"/>
                    <a:pt x="53" y="6"/>
                    <a:pt x="54" y="5"/>
                  </a:cubicBezTo>
                  <a:cubicBezTo>
                    <a:pt x="53" y="6"/>
                    <a:pt x="53" y="7"/>
                    <a:pt x="52" y="8"/>
                  </a:cubicBezTo>
                  <a:cubicBezTo>
                    <a:pt x="51" y="10"/>
                    <a:pt x="49" y="13"/>
                    <a:pt x="47" y="15"/>
                  </a:cubicBezTo>
                  <a:cubicBezTo>
                    <a:pt x="47" y="15"/>
                    <a:pt x="48" y="16"/>
                    <a:pt x="48" y="15"/>
                  </a:cubicBezTo>
                  <a:cubicBezTo>
                    <a:pt x="51" y="12"/>
                    <a:pt x="54" y="9"/>
                    <a:pt x="57" y="6"/>
                  </a:cubicBezTo>
                  <a:cubicBezTo>
                    <a:pt x="59" y="5"/>
                    <a:pt x="59" y="5"/>
                    <a:pt x="58" y="7"/>
                  </a:cubicBezTo>
                  <a:cubicBezTo>
                    <a:pt x="57" y="8"/>
                    <a:pt x="56" y="9"/>
                    <a:pt x="55" y="10"/>
                  </a:cubicBezTo>
                  <a:cubicBezTo>
                    <a:pt x="53" y="12"/>
                    <a:pt x="52" y="14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ubicBezTo>
                    <a:pt x="48" y="16"/>
                    <a:pt x="46" y="16"/>
                    <a:pt x="43" y="15"/>
                  </a:cubicBezTo>
                  <a:cubicBezTo>
                    <a:pt x="46" y="13"/>
                    <a:pt x="48" y="11"/>
                    <a:pt x="51" y="8"/>
                  </a:cubicBezTo>
                  <a:close/>
                  <a:moveTo>
                    <a:pt x="59" y="8"/>
                  </a:moveTo>
                  <a:cubicBezTo>
                    <a:pt x="59" y="8"/>
                    <a:pt x="60" y="7"/>
                    <a:pt x="61" y="6"/>
                  </a:cubicBezTo>
                  <a:cubicBezTo>
                    <a:pt x="61" y="8"/>
                    <a:pt x="60" y="9"/>
                    <a:pt x="60" y="9"/>
                  </a:cubicBezTo>
                  <a:cubicBezTo>
                    <a:pt x="58" y="12"/>
                    <a:pt x="56" y="14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2" y="16"/>
                    <a:pt x="51" y="16"/>
                  </a:cubicBezTo>
                  <a:cubicBezTo>
                    <a:pt x="54" y="14"/>
                    <a:pt x="56" y="11"/>
                    <a:pt x="59" y="8"/>
                  </a:cubicBezTo>
                  <a:close/>
                  <a:moveTo>
                    <a:pt x="63" y="8"/>
                  </a:moveTo>
                  <a:cubicBezTo>
                    <a:pt x="63" y="8"/>
                    <a:pt x="66" y="5"/>
                    <a:pt x="64" y="8"/>
                  </a:cubicBezTo>
                  <a:cubicBezTo>
                    <a:pt x="63" y="10"/>
                    <a:pt x="61" y="13"/>
                    <a:pt x="59" y="15"/>
                  </a:cubicBezTo>
                  <a:cubicBezTo>
                    <a:pt x="59" y="15"/>
                    <a:pt x="59" y="16"/>
                    <a:pt x="60" y="16"/>
                  </a:cubicBezTo>
                  <a:cubicBezTo>
                    <a:pt x="61" y="15"/>
                    <a:pt x="61" y="15"/>
                    <a:pt x="62" y="14"/>
                  </a:cubicBezTo>
                  <a:cubicBezTo>
                    <a:pt x="64" y="12"/>
                    <a:pt x="66" y="11"/>
                    <a:pt x="63" y="15"/>
                  </a:cubicBezTo>
                  <a:cubicBezTo>
                    <a:pt x="62" y="15"/>
                    <a:pt x="63" y="16"/>
                    <a:pt x="63" y="16"/>
                  </a:cubicBezTo>
                  <a:cubicBezTo>
                    <a:pt x="64" y="15"/>
                    <a:pt x="65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5"/>
                    <a:pt x="63" y="15"/>
                    <a:pt x="64" y="15"/>
                  </a:cubicBezTo>
                  <a:cubicBezTo>
                    <a:pt x="65" y="13"/>
                    <a:pt x="66" y="12"/>
                    <a:pt x="67" y="10"/>
                  </a:cubicBezTo>
                  <a:cubicBezTo>
                    <a:pt x="67" y="10"/>
                    <a:pt x="66" y="10"/>
                    <a:pt x="66" y="10"/>
                  </a:cubicBezTo>
                  <a:cubicBezTo>
                    <a:pt x="65" y="11"/>
                    <a:pt x="65" y="11"/>
                    <a:pt x="64" y="12"/>
                  </a:cubicBezTo>
                  <a:cubicBezTo>
                    <a:pt x="63" y="12"/>
                    <a:pt x="59" y="16"/>
                    <a:pt x="62" y="13"/>
                  </a:cubicBezTo>
                  <a:cubicBezTo>
                    <a:pt x="64" y="11"/>
                    <a:pt x="65" y="8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67" y="9"/>
                    <a:pt x="67" y="12"/>
                    <a:pt x="67" y="16"/>
                  </a:cubicBezTo>
                  <a:cubicBezTo>
                    <a:pt x="63" y="16"/>
                    <a:pt x="59" y="16"/>
                    <a:pt x="55" y="16"/>
                  </a:cubicBezTo>
                  <a:cubicBezTo>
                    <a:pt x="58" y="14"/>
                    <a:pt x="60" y="11"/>
                    <a:pt x="63" y="8"/>
                  </a:cubicBezTo>
                  <a:close/>
                  <a:moveTo>
                    <a:pt x="37" y="3"/>
                  </a:moveTo>
                  <a:cubicBezTo>
                    <a:pt x="41" y="3"/>
                    <a:pt x="46" y="4"/>
                    <a:pt x="50" y="4"/>
                  </a:cubicBezTo>
                  <a:cubicBezTo>
                    <a:pt x="48" y="5"/>
                    <a:pt x="46" y="6"/>
                    <a:pt x="44" y="8"/>
                  </a:cubicBezTo>
                  <a:cubicBezTo>
                    <a:pt x="45" y="7"/>
                    <a:pt x="46" y="6"/>
                    <a:pt x="47" y="5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3" y="6"/>
                    <a:pt x="40" y="9"/>
                    <a:pt x="37" y="12"/>
                  </a:cubicBezTo>
                  <a:cubicBezTo>
                    <a:pt x="37" y="11"/>
                    <a:pt x="37" y="11"/>
                    <a:pt x="38" y="11"/>
                  </a:cubicBezTo>
                  <a:cubicBezTo>
                    <a:pt x="40" y="9"/>
                    <a:pt x="41" y="6"/>
                    <a:pt x="43" y="4"/>
                  </a:cubicBezTo>
                  <a:cubicBezTo>
                    <a:pt x="43" y="4"/>
                    <a:pt x="43" y="3"/>
                    <a:pt x="43" y="4"/>
                  </a:cubicBezTo>
                  <a:cubicBezTo>
                    <a:pt x="39" y="5"/>
                    <a:pt x="36" y="8"/>
                    <a:pt x="33" y="11"/>
                  </a:cubicBezTo>
                  <a:cubicBezTo>
                    <a:pt x="32" y="12"/>
                    <a:pt x="29" y="16"/>
                    <a:pt x="32" y="13"/>
                  </a:cubicBezTo>
                  <a:cubicBezTo>
                    <a:pt x="34" y="10"/>
                    <a:pt x="36" y="7"/>
                    <a:pt x="38" y="5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4" y="5"/>
                    <a:pt x="32" y="8"/>
                    <a:pt x="29" y="11"/>
                  </a:cubicBezTo>
                  <a:cubicBezTo>
                    <a:pt x="28" y="12"/>
                    <a:pt x="23" y="16"/>
                    <a:pt x="26" y="12"/>
                  </a:cubicBezTo>
                  <a:cubicBezTo>
                    <a:pt x="28" y="10"/>
                    <a:pt x="31" y="7"/>
                    <a:pt x="33" y="4"/>
                  </a:cubicBezTo>
                  <a:cubicBezTo>
                    <a:pt x="33" y="4"/>
                    <a:pt x="33" y="3"/>
                    <a:pt x="33" y="4"/>
                  </a:cubicBezTo>
                  <a:cubicBezTo>
                    <a:pt x="29" y="5"/>
                    <a:pt x="27" y="8"/>
                    <a:pt x="24" y="11"/>
                  </a:cubicBezTo>
                  <a:cubicBezTo>
                    <a:pt x="24" y="11"/>
                    <a:pt x="23" y="12"/>
                    <a:pt x="22" y="13"/>
                  </a:cubicBezTo>
                  <a:cubicBezTo>
                    <a:pt x="19" y="15"/>
                    <a:pt x="24" y="10"/>
                    <a:pt x="24" y="10"/>
                  </a:cubicBezTo>
                  <a:cubicBezTo>
                    <a:pt x="26" y="8"/>
                    <a:pt x="28" y="6"/>
                    <a:pt x="30" y="4"/>
                  </a:cubicBezTo>
                  <a:cubicBezTo>
                    <a:pt x="30" y="4"/>
                    <a:pt x="30" y="3"/>
                    <a:pt x="29" y="4"/>
                  </a:cubicBezTo>
                  <a:cubicBezTo>
                    <a:pt x="26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4"/>
                  </a:cubicBezTo>
                  <a:cubicBezTo>
                    <a:pt x="18" y="13"/>
                    <a:pt x="19" y="11"/>
                    <a:pt x="19" y="11"/>
                  </a:cubicBezTo>
                  <a:cubicBezTo>
                    <a:pt x="21" y="8"/>
                    <a:pt x="23" y="6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9" y="3"/>
                    <a:pt x="33" y="3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9"/>
            <p:cNvSpPr>
              <a:spLocks noEditPoints="1"/>
            </p:cNvSpPr>
            <p:nvPr/>
          </p:nvSpPr>
          <p:spPr bwMode="auto">
            <a:xfrm>
              <a:off x="6645275" y="2655888"/>
              <a:ext cx="198437" cy="188913"/>
            </a:xfrm>
            <a:custGeom>
              <a:avLst/>
              <a:gdLst>
                <a:gd name="T0" fmla="*/ 42 w 53"/>
                <a:gd name="T1" fmla="*/ 0 h 50"/>
                <a:gd name="T2" fmla="*/ 13 w 53"/>
                <a:gd name="T3" fmla="*/ 1 h 50"/>
                <a:gd name="T4" fmla="*/ 11 w 53"/>
                <a:gd name="T5" fmla="*/ 1 h 50"/>
                <a:gd name="T6" fmla="*/ 15 w 53"/>
                <a:gd name="T7" fmla="*/ 27 h 50"/>
                <a:gd name="T8" fmla="*/ 11 w 53"/>
                <a:gd name="T9" fmla="*/ 50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8 w 53"/>
                <a:gd name="T17" fmla="*/ 44 h 50"/>
                <a:gd name="T18" fmla="*/ 36 w 53"/>
                <a:gd name="T19" fmla="*/ 42 h 50"/>
                <a:gd name="T20" fmla="*/ 34 w 53"/>
                <a:gd name="T21" fmla="*/ 40 h 50"/>
                <a:gd name="T22" fmla="*/ 32 w 53"/>
                <a:gd name="T23" fmla="*/ 37 h 50"/>
                <a:gd name="T24" fmla="*/ 32 w 53"/>
                <a:gd name="T25" fmla="*/ 37 h 50"/>
                <a:gd name="T26" fmla="*/ 31 w 53"/>
                <a:gd name="T27" fmla="*/ 36 h 50"/>
                <a:gd name="T28" fmla="*/ 35 w 53"/>
                <a:gd name="T29" fmla="*/ 26 h 50"/>
                <a:gd name="T30" fmla="*/ 43 w 53"/>
                <a:gd name="T31" fmla="*/ 42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1 h 50"/>
                <a:gd name="T38" fmla="*/ 43 w 53"/>
                <a:gd name="T39" fmla="*/ 42 h 50"/>
                <a:gd name="T40" fmla="*/ 38 w 53"/>
                <a:gd name="T41" fmla="*/ 27 h 50"/>
                <a:gd name="T42" fmla="*/ 36 w 53"/>
                <a:gd name="T43" fmla="*/ 25 h 50"/>
                <a:gd name="T44" fmla="*/ 36 w 53"/>
                <a:gd name="T45" fmla="*/ 25 h 50"/>
                <a:gd name="T46" fmla="*/ 35 w 53"/>
                <a:gd name="T47" fmla="*/ 24 h 50"/>
                <a:gd name="T48" fmla="*/ 36 w 53"/>
                <a:gd name="T49" fmla="*/ 18 h 50"/>
                <a:gd name="T50" fmla="*/ 27 w 53"/>
                <a:gd name="T51" fmla="*/ 26 h 50"/>
                <a:gd name="T52" fmla="*/ 14 w 53"/>
                <a:gd name="T53" fmla="*/ 32 h 50"/>
                <a:gd name="T54" fmla="*/ 22 w 53"/>
                <a:gd name="T55" fmla="*/ 27 h 50"/>
                <a:gd name="T56" fmla="*/ 18 w 53"/>
                <a:gd name="T57" fmla="*/ 16 h 50"/>
                <a:gd name="T58" fmla="*/ 17 w 53"/>
                <a:gd name="T59" fmla="*/ 13 h 50"/>
                <a:gd name="T60" fmla="*/ 13 w 53"/>
                <a:gd name="T61" fmla="*/ 8 h 50"/>
                <a:gd name="T62" fmla="*/ 9 w 53"/>
                <a:gd name="T63" fmla="*/ 16 h 50"/>
                <a:gd name="T64" fmla="*/ 9 w 53"/>
                <a:gd name="T65" fmla="*/ 8 h 50"/>
                <a:gd name="T66" fmla="*/ 11 w 53"/>
                <a:gd name="T67" fmla="*/ 4 h 50"/>
                <a:gd name="T68" fmla="*/ 15 w 53"/>
                <a:gd name="T69" fmla="*/ 10 h 50"/>
                <a:gd name="T70" fmla="*/ 14 w 53"/>
                <a:gd name="T71" fmla="*/ 7 h 50"/>
                <a:gd name="T72" fmla="*/ 10 w 53"/>
                <a:gd name="T73" fmla="*/ 16 h 50"/>
                <a:gd name="T74" fmla="*/ 19 w 53"/>
                <a:gd name="T75" fmla="*/ 15 h 50"/>
                <a:gd name="T76" fmla="*/ 21 w 53"/>
                <a:gd name="T77" fmla="*/ 16 h 50"/>
                <a:gd name="T78" fmla="*/ 22 w 53"/>
                <a:gd name="T79" fmla="*/ 16 h 50"/>
                <a:gd name="T80" fmla="*/ 22 w 53"/>
                <a:gd name="T81" fmla="*/ 16 h 50"/>
                <a:gd name="T82" fmla="*/ 42 w 53"/>
                <a:gd name="T83" fmla="*/ 4 h 50"/>
                <a:gd name="T84" fmla="*/ 21 w 53"/>
                <a:gd name="T85" fmla="*/ 22 h 50"/>
                <a:gd name="T86" fmla="*/ 26 w 53"/>
                <a:gd name="T87" fmla="*/ 19 h 50"/>
                <a:gd name="T88" fmla="*/ 19 w 53"/>
                <a:gd name="T89" fmla="*/ 27 h 50"/>
                <a:gd name="T90" fmla="*/ 27 w 53"/>
                <a:gd name="T91" fmla="*/ 19 h 50"/>
                <a:gd name="T92" fmla="*/ 44 w 53"/>
                <a:gd name="T93" fmla="*/ 5 h 50"/>
                <a:gd name="T94" fmla="*/ 39 w 53"/>
                <a:gd name="T95" fmla="*/ 11 h 50"/>
                <a:gd name="T96" fmla="*/ 18 w 53"/>
                <a:gd name="T97" fmla="*/ 26 h 50"/>
                <a:gd name="T98" fmla="*/ 17 w 53"/>
                <a:gd name="T99" fmla="*/ 24 h 50"/>
                <a:gd name="T100" fmla="*/ 18 w 53"/>
                <a:gd name="T101" fmla="*/ 36 h 50"/>
                <a:gd name="T102" fmla="*/ 13 w 53"/>
                <a:gd name="T103" fmla="*/ 41 h 50"/>
                <a:gd name="T104" fmla="*/ 26 w 53"/>
                <a:gd name="T105" fmla="*/ 24 h 50"/>
                <a:gd name="T106" fmla="*/ 24 w 53"/>
                <a:gd name="T107" fmla="*/ 25 h 50"/>
                <a:gd name="T108" fmla="*/ 19 w 53"/>
                <a:gd name="T109" fmla="*/ 18 h 50"/>
                <a:gd name="T110" fmla="*/ 11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" h="50">
                  <a:moveTo>
                    <a:pt x="52" y="10"/>
                  </a:moveTo>
                  <a:cubicBezTo>
                    <a:pt x="50" y="6"/>
                    <a:pt x="46" y="4"/>
                    <a:pt x="43" y="0"/>
                  </a:cubicBezTo>
                  <a:cubicBezTo>
                    <a:pt x="43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35" y="5"/>
                    <a:pt x="30" y="10"/>
                    <a:pt x="25" y="15"/>
                  </a:cubicBezTo>
                  <a:cubicBezTo>
                    <a:pt x="21" y="11"/>
                    <a:pt x="17" y="6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7" y="3"/>
                    <a:pt x="4" y="6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6" y="16"/>
                    <a:pt x="10" y="21"/>
                    <a:pt x="15" y="27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41"/>
                    <a:pt x="1" y="41"/>
                    <a:pt x="2" y="42"/>
                  </a:cubicBezTo>
                  <a:cubicBezTo>
                    <a:pt x="4" y="45"/>
                    <a:pt x="7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2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1" y="40"/>
                    <a:pt x="35" y="45"/>
                    <a:pt x="40" y="49"/>
                  </a:cubicBezTo>
                  <a:cubicBezTo>
                    <a:pt x="40" y="49"/>
                    <a:pt x="40" y="50"/>
                    <a:pt x="40" y="50"/>
                  </a:cubicBezTo>
                  <a:cubicBezTo>
                    <a:pt x="41" y="50"/>
                    <a:pt x="41" y="50"/>
                    <a:pt x="42" y="49"/>
                  </a:cubicBezTo>
                  <a:cubicBezTo>
                    <a:pt x="45" y="46"/>
                    <a:pt x="49" y="44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47" y="33"/>
                    <a:pt x="43" y="28"/>
                    <a:pt x="38" y="24"/>
                  </a:cubicBezTo>
                  <a:cubicBezTo>
                    <a:pt x="43" y="20"/>
                    <a:pt x="47" y="16"/>
                    <a:pt x="52" y="12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3" y="11"/>
                    <a:pt x="53" y="10"/>
                    <a:pt x="52" y="10"/>
                  </a:cubicBezTo>
                  <a:close/>
                  <a:moveTo>
                    <a:pt x="39" y="45"/>
                  </a:move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4"/>
                    <a:pt x="38" y="44"/>
                  </a:cubicBezTo>
                  <a:cubicBezTo>
                    <a:pt x="39" y="43"/>
                    <a:pt x="40" y="42"/>
                    <a:pt x="41" y="41"/>
                  </a:cubicBezTo>
                  <a:cubicBezTo>
                    <a:pt x="42" y="40"/>
                    <a:pt x="44" y="40"/>
                    <a:pt x="45" y="39"/>
                  </a:cubicBezTo>
                  <a:cubicBezTo>
                    <a:pt x="43" y="41"/>
                    <a:pt x="41" y="43"/>
                    <a:pt x="39" y="45"/>
                  </a:cubicBezTo>
                  <a:close/>
                  <a:moveTo>
                    <a:pt x="36" y="42"/>
                  </a:moveTo>
                  <a:cubicBezTo>
                    <a:pt x="38" y="40"/>
                    <a:pt x="41" y="38"/>
                    <a:pt x="43" y="36"/>
                  </a:cubicBezTo>
                  <a:cubicBezTo>
                    <a:pt x="41" y="38"/>
                    <a:pt x="39" y="41"/>
                    <a:pt x="38" y="43"/>
                  </a:cubicBezTo>
                  <a:cubicBezTo>
                    <a:pt x="37" y="43"/>
                    <a:pt x="37" y="42"/>
                    <a:pt x="36" y="42"/>
                  </a:cubicBezTo>
                  <a:close/>
                  <a:moveTo>
                    <a:pt x="34" y="40"/>
                  </a:moveTo>
                  <a:cubicBezTo>
                    <a:pt x="36" y="38"/>
                    <a:pt x="39" y="36"/>
                    <a:pt x="40" y="35"/>
                  </a:cubicBezTo>
                  <a:cubicBezTo>
                    <a:pt x="39" y="37"/>
                    <a:pt x="37" y="39"/>
                    <a:pt x="35" y="41"/>
                  </a:cubicBezTo>
                  <a:cubicBezTo>
                    <a:pt x="35" y="40"/>
                    <a:pt x="35" y="40"/>
                    <a:pt x="34" y="40"/>
                  </a:cubicBezTo>
                  <a:close/>
                  <a:moveTo>
                    <a:pt x="32" y="37"/>
                  </a:moveTo>
                  <a:cubicBezTo>
                    <a:pt x="35" y="35"/>
                    <a:pt x="37" y="33"/>
                    <a:pt x="39" y="31"/>
                  </a:cubicBezTo>
                  <a:cubicBezTo>
                    <a:pt x="39" y="31"/>
                    <a:pt x="37" y="34"/>
                    <a:pt x="38" y="34"/>
                  </a:cubicBezTo>
                  <a:cubicBezTo>
                    <a:pt x="36" y="36"/>
                    <a:pt x="35" y="37"/>
                    <a:pt x="34" y="39"/>
                  </a:cubicBezTo>
                  <a:cubicBezTo>
                    <a:pt x="33" y="38"/>
                    <a:pt x="33" y="38"/>
                    <a:pt x="32" y="37"/>
                  </a:cubicBezTo>
                  <a:close/>
                  <a:moveTo>
                    <a:pt x="30" y="34"/>
                  </a:moveTo>
                  <a:cubicBezTo>
                    <a:pt x="32" y="33"/>
                    <a:pt x="34" y="31"/>
                    <a:pt x="37" y="29"/>
                  </a:cubicBezTo>
                  <a:cubicBezTo>
                    <a:pt x="36" y="30"/>
                    <a:pt x="35" y="33"/>
                    <a:pt x="34" y="33"/>
                  </a:cubicBezTo>
                  <a:cubicBezTo>
                    <a:pt x="33" y="34"/>
                    <a:pt x="32" y="35"/>
                    <a:pt x="31" y="36"/>
                  </a:cubicBezTo>
                  <a:cubicBezTo>
                    <a:pt x="31" y="36"/>
                    <a:pt x="30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9"/>
                    <a:pt x="35" y="26"/>
                  </a:cubicBezTo>
                  <a:cubicBezTo>
                    <a:pt x="34" y="27"/>
                    <a:pt x="33" y="29"/>
                    <a:pt x="32" y="31"/>
                  </a:cubicBezTo>
                  <a:cubicBezTo>
                    <a:pt x="31" y="32"/>
                    <a:pt x="30" y="32"/>
                    <a:pt x="29" y="34"/>
                  </a:cubicBezTo>
                  <a:cubicBezTo>
                    <a:pt x="28" y="33"/>
                    <a:pt x="28" y="33"/>
                    <a:pt x="28" y="32"/>
                  </a:cubicBezTo>
                  <a:close/>
                  <a:moveTo>
                    <a:pt x="43" y="42"/>
                  </a:moveTo>
                  <a:cubicBezTo>
                    <a:pt x="44" y="40"/>
                    <a:pt x="46" y="39"/>
                    <a:pt x="47" y="38"/>
                  </a:cubicBezTo>
                  <a:cubicBezTo>
                    <a:pt x="47" y="38"/>
                    <a:pt x="47" y="37"/>
                    <a:pt x="46" y="37"/>
                  </a:cubicBezTo>
                  <a:cubicBezTo>
                    <a:pt x="44" y="38"/>
                    <a:pt x="43" y="39"/>
                    <a:pt x="41" y="41"/>
                  </a:cubicBezTo>
                  <a:cubicBezTo>
                    <a:pt x="40" y="42"/>
                    <a:pt x="38" y="45"/>
                    <a:pt x="40" y="41"/>
                  </a:cubicBezTo>
                  <a:cubicBezTo>
                    <a:pt x="41" y="39"/>
                    <a:pt x="43" y="37"/>
                    <a:pt x="44" y="36"/>
                  </a:cubicBezTo>
                  <a:cubicBezTo>
                    <a:pt x="45" y="35"/>
                    <a:pt x="44" y="35"/>
                    <a:pt x="44" y="35"/>
                  </a:cubicBezTo>
                  <a:cubicBezTo>
                    <a:pt x="41" y="36"/>
                    <a:pt x="38" y="39"/>
                    <a:pt x="36" y="41"/>
                  </a:cubicBezTo>
                  <a:cubicBezTo>
                    <a:pt x="38" y="39"/>
                    <a:pt x="41" y="36"/>
                    <a:pt x="43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0" y="34"/>
                    <a:pt x="38" y="36"/>
                    <a:pt x="36" y="37"/>
                  </a:cubicBezTo>
                  <a:cubicBezTo>
                    <a:pt x="33" y="40"/>
                    <a:pt x="37" y="36"/>
                    <a:pt x="37" y="36"/>
                  </a:cubicBezTo>
                  <a:cubicBezTo>
                    <a:pt x="38" y="34"/>
                    <a:pt x="40" y="32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33"/>
                    <a:pt x="46" y="36"/>
                    <a:pt x="48" y="39"/>
                  </a:cubicBezTo>
                  <a:cubicBezTo>
                    <a:pt x="47" y="40"/>
                    <a:pt x="45" y="41"/>
                    <a:pt x="43" y="42"/>
                  </a:cubicBezTo>
                  <a:cubicBezTo>
                    <a:pt x="38" y="46"/>
                    <a:pt x="42" y="43"/>
                    <a:pt x="43" y="42"/>
                  </a:cubicBezTo>
                  <a:close/>
                  <a:moveTo>
                    <a:pt x="40" y="30"/>
                  </a:moveTo>
                  <a:cubicBezTo>
                    <a:pt x="38" y="31"/>
                    <a:pt x="37" y="32"/>
                    <a:pt x="35" y="34"/>
                  </a:cubicBezTo>
                  <a:cubicBezTo>
                    <a:pt x="34" y="35"/>
                    <a:pt x="30" y="38"/>
                    <a:pt x="34" y="35"/>
                  </a:cubicBezTo>
                  <a:cubicBezTo>
                    <a:pt x="36" y="33"/>
                    <a:pt x="37" y="30"/>
                    <a:pt x="38" y="27"/>
                  </a:cubicBezTo>
                  <a:cubicBezTo>
                    <a:pt x="38" y="27"/>
                    <a:pt x="37" y="27"/>
                    <a:pt x="37" y="27"/>
                  </a:cubicBezTo>
                  <a:cubicBezTo>
                    <a:pt x="35" y="29"/>
                    <a:pt x="34" y="31"/>
                    <a:pt x="31" y="32"/>
                  </a:cubicBezTo>
                  <a:cubicBezTo>
                    <a:pt x="28" y="34"/>
                    <a:pt x="30" y="33"/>
                    <a:pt x="31" y="32"/>
                  </a:cubicBezTo>
                  <a:cubicBezTo>
                    <a:pt x="34" y="30"/>
                    <a:pt x="35" y="28"/>
                    <a:pt x="36" y="25"/>
                  </a:cubicBezTo>
                  <a:cubicBezTo>
                    <a:pt x="38" y="27"/>
                    <a:pt x="39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3" y="27"/>
                    <a:pt x="30" y="29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0" y="29"/>
                    <a:pt x="31" y="27"/>
                    <a:pt x="33" y="26"/>
                  </a:cubicBezTo>
                  <a:cubicBezTo>
                    <a:pt x="34" y="25"/>
                    <a:pt x="34" y="24"/>
                    <a:pt x="35" y="24"/>
                  </a:cubicBezTo>
                  <a:cubicBezTo>
                    <a:pt x="35" y="24"/>
                    <a:pt x="35" y="25"/>
                    <a:pt x="36" y="25"/>
                  </a:cubicBezTo>
                  <a:close/>
                  <a:moveTo>
                    <a:pt x="7" y="43"/>
                  </a:moveTo>
                  <a:cubicBezTo>
                    <a:pt x="12" y="37"/>
                    <a:pt x="19" y="33"/>
                    <a:pt x="25" y="27"/>
                  </a:cubicBezTo>
                  <a:cubicBezTo>
                    <a:pt x="28" y="23"/>
                    <a:pt x="32" y="21"/>
                    <a:pt x="36" y="18"/>
                  </a:cubicBezTo>
                  <a:cubicBezTo>
                    <a:pt x="39" y="15"/>
                    <a:pt x="41" y="12"/>
                    <a:pt x="44" y="10"/>
                  </a:cubicBezTo>
                  <a:cubicBezTo>
                    <a:pt x="47" y="7"/>
                    <a:pt x="42" y="12"/>
                    <a:pt x="42" y="12"/>
                  </a:cubicBezTo>
                  <a:cubicBezTo>
                    <a:pt x="40" y="14"/>
                    <a:pt x="39" y="15"/>
                    <a:pt x="37" y="17"/>
                  </a:cubicBezTo>
                  <a:cubicBezTo>
                    <a:pt x="34" y="20"/>
                    <a:pt x="31" y="23"/>
                    <a:pt x="27" y="26"/>
                  </a:cubicBezTo>
                  <a:cubicBezTo>
                    <a:pt x="21" y="32"/>
                    <a:pt x="14" y="38"/>
                    <a:pt x="9" y="45"/>
                  </a:cubicBezTo>
                  <a:cubicBezTo>
                    <a:pt x="8" y="44"/>
                    <a:pt x="7" y="44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4" y="32"/>
                    <a:pt x="15" y="31"/>
                    <a:pt x="15" y="31"/>
                  </a:cubicBezTo>
                  <a:cubicBezTo>
                    <a:pt x="18" y="28"/>
                    <a:pt x="21" y="25"/>
                    <a:pt x="24" y="23"/>
                  </a:cubicBezTo>
                  <a:cubicBezTo>
                    <a:pt x="26" y="21"/>
                    <a:pt x="29" y="19"/>
                    <a:pt x="32" y="17"/>
                  </a:cubicBezTo>
                  <a:cubicBezTo>
                    <a:pt x="28" y="20"/>
                    <a:pt x="25" y="23"/>
                    <a:pt x="22" y="27"/>
                  </a:cubicBezTo>
                  <a:cubicBezTo>
                    <a:pt x="17" y="32"/>
                    <a:pt x="10" y="36"/>
                    <a:pt x="6" y="42"/>
                  </a:cubicBezTo>
                  <a:cubicBezTo>
                    <a:pt x="6" y="42"/>
                    <a:pt x="5" y="42"/>
                    <a:pt x="5" y="41"/>
                  </a:cubicBezTo>
                  <a:close/>
                  <a:moveTo>
                    <a:pt x="11" y="18"/>
                  </a:moveTo>
                  <a:cubicBezTo>
                    <a:pt x="14" y="18"/>
                    <a:pt x="16" y="17"/>
                    <a:pt x="18" y="16"/>
                  </a:cubicBezTo>
                  <a:cubicBezTo>
                    <a:pt x="16" y="17"/>
                    <a:pt x="14" y="18"/>
                    <a:pt x="12" y="19"/>
                  </a:cubicBezTo>
                  <a:cubicBezTo>
                    <a:pt x="12" y="19"/>
                    <a:pt x="12" y="19"/>
                    <a:pt x="11" y="18"/>
                  </a:cubicBezTo>
                  <a:close/>
                  <a:moveTo>
                    <a:pt x="10" y="16"/>
                  </a:moveTo>
                  <a:cubicBezTo>
                    <a:pt x="13" y="16"/>
                    <a:pt x="15" y="14"/>
                    <a:pt x="17" y="13"/>
                  </a:cubicBezTo>
                  <a:cubicBezTo>
                    <a:pt x="15" y="14"/>
                    <a:pt x="13" y="16"/>
                    <a:pt x="11" y="17"/>
                  </a:cubicBezTo>
                  <a:cubicBezTo>
                    <a:pt x="10" y="17"/>
                    <a:pt x="10" y="17"/>
                    <a:pt x="10" y="16"/>
                  </a:cubicBezTo>
                  <a:close/>
                  <a:moveTo>
                    <a:pt x="6" y="13"/>
                  </a:moveTo>
                  <a:cubicBezTo>
                    <a:pt x="9" y="12"/>
                    <a:pt x="11" y="10"/>
                    <a:pt x="13" y="8"/>
                  </a:cubicBezTo>
                  <a:cubicBezTo>
                    <a:pt x="11" y="10"/>
                    <a:pt x="9" y="12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1" y="14"/>
                    <a:pt x="12" y="12"/>
                    <a:pt x="14" y="11"/>
                  </a:cubicBezTo>
                  <a:cubicBezTo>
                    <a:pt x="13" y="12"/>
                    <a:pt x="11" y="14"/>
                    <a:pt x="9" y="16"/>
                  </a:cubicBezTo>
                  <a:cubicBezTo>
                    <a:pt x="8" y="15"/>
                    <a:pt x="7" y="14"/>
                    <a:pt x="6" y="13"/>
                  </a:cubicBezTo>
                  <a:close/>
                  <a:moveTo>
                    <a:pt x="4" y="11"/>
                  </a:moveTo>
                  <a:cubicBezTo>
                    <a:pt x="6" y="9"/>
                    <a:pt x="8" y="8"/>
                    <a:pt x="10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8" y="9"/>
                    <a:pt x="7" y="11"/>
                    <a:pt x="6" y="12"/>
                  </a:cubicBezTo>
                  <a:cubicBezTo>
                    <a:pt x="5" y="12"/>
                    <a:pt x="5" y="11"/>
                    <a:pt x="4" y="11"/>
                  </a:cubicBezTo>
                  <a:close/>
                  <a:moveTo>
                    <a:pt x="3" y="10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9" y="7"/>
                    <a:pt x="7" y="8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lose/>
                  <a:moveTo>
                    <a:pt x="15" y="10"/>
                  </a:moveTo>
                  <a:cubicBezTo>
                    <a:pt x="14" y="11"/>
                    <a:pt x="12" y="12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8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1" y="8"/>
                    <a:pt x="9" y="10"/>
                    <a:pt x="6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6" y="9"/>
                    <a:pt x="18" y="11"/>
                  </a:cubicBezTo>
                  <a:cubicBezTo>
                    <a:pt x="15" y="13"/>
                    <a:pt x="13" y="15"/>
                    <a:pt x="10" y="16"/>
                  </a:cubicBezTo>
                  <a:cubicBezTo>
                    <a:pt x="12" y="15"/>
                    <a:pt x="15" y="12"/>
                    <a:pt x="16" y="10"/>
                  </a:cubicBezTo>
                  <a:cubicBezTo>
                    <a:pt x="16" y="10"/>
                    <a:pt x="16" y="10"/>
                    <a:pt x="15" y="10"/>
                  </a:cubicBezTo>
                  <a:close/>
                  <a:moveTo>
                    <a:pt x="19" y="15"/>
                  </a:moveTo>
                  <a:cubicBezTo>
                    <a:pt x="20" y="15"/>
                    <a:pt x="19" y="14"/>
                    <a:pt x="19" y="15"/>
                  </a:cubicBezTo>
                  <a:cubicBezTo>
                    <a:pt x="17" y="16"/>
                    <a:pt x="15" y="16"/>
                    <a:pt x="13" y="17"/>
                  </a:cubicBezTo>
                  <a:cubicBezTo>
                    <a:pt x="10" y="18"/>
                    <a:pt x="14" y="16"/>
                    <a:pt x="14" y="16"/>
                  </a:cubicBezTo>
                  <a:cubicBezTo>
                    <a:pt x="16" y="15"/>
                    <a:pt x="17" y="14"/>
                    <a:pt x="19" y="12"/>
                  </a:cubicBezTo>
                  <a:cubicBezTo>
                    <a:pt x="19" y="13"/>
                    <a:pt x="20" y="14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17"/>
                    <a:pt x="16" y="18"/>
                    <a:pt x="13" y="20"/>
                  </a:cubicBezTo>
                  <a:cubicBezTo>
                    <a:pt x="15" y="19"/>
                    <a:pt x="18" y="17"/>
                    <a:pt x="19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3" y="17"/>
                    <a:pt x="23" y="17"/>
                  </a:cubicBezTo>
                  <a:cubicBezTo>
                    <a:pt x="21" y="19"/>
                    <a:pt x="18" y="20"/>
                    <a:pt x="16" y="22"/>
                  </a:cubicBezTo>
                  <a:cubicBezTo>
                    <a:pt x="18" y="20"/>
                    <a:pt x="20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1" y="14"/>
                    <a:pt x="36" y="8"/>
                    <a:pt x="42" y="3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7" y="9"/>
                    <a:pt x="31" y="14"/>
                    <a:pt x="26" y="19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4" y="20"/>
                    <a:pt x="24" y="20"/>
                    <a:pt x="23" y="21"/>
                  </a:cubicBezTo>
                  <a:cubicBezTo>
                    <a:pt x="22" y="21"/>
                    <a:pt x="22" y="22"/>
                    <a:pt x="21" y="22"/>
                  </a:cubicBezTo>
                  <a:cubicBezTo>
                    <a:pt x="20" y="23"/>
                    <a:pt x="18" y="25"/>
                    <a:pt x="18" y="25"/>
                  </a:cubicBezTo>
                  <a:cubicBezTo>
                    <a:pt x="19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5" y="19"/>
                    <a:pt x="26" y="19"/>
                  </a:cubicBezTo>
                  <a:cubicBezTo>
                    <a:pt x="26" y="19"/>
                    <a:pt x="26" y="18"/>
                    <a:pt x="26" y="18"/>
                  </a:cubicBezTo>
                  <a:close/>
                  <a:moveTo>
                    <a:pt x="36" y="13"/>
                  </a:moveTo>
                  <a:cubicBezTo>
                    <a:pt x="33" y="16"/>
                    <a:pt x="29" y="17"/>
                    <a:pt x="26" y="20"/>
                  </a:cubicBezTo>
                  <a:cubicBezTo>
                    <a:pt x="24" y="22"/>
                    <a:pt x="21" y="24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9" y="26"/>
                    <a:pt x="20" y="25"/>
                    <a:pt x="21" y="24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3" y="22"/>
                    <a:pt x="25" y="20"/>
                    <a:pt x="27" y="19"/>
                  </a:cubicBezTo>
                  <a:cubicBezTo>
                    <a:pt x="29" y="17"/>
                    <a:pt x="31" y="16"/>
                    <a:pt x="32" y="15"/>
                  </a:cubicBezTo>
                  <a:cubicBezTo>
                    <a:pt x="36" y="12"/>
                    <a:pt x="39" y="8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1" y="7"/>
                    <a:pt x="38" y="10"/>
                    <a:pt x="36" y="13"/>
                  </a:cubicBezTo>
                  <a:close/>
                  <a:moveTo>
                    <a:pt x="42" y="8"/>
                  </a:moveTo>
                  <a:cubicBezTo>
                    <a:pt x="40" y="9"/>
                    <a:pt x="39" y="11"/>
                    <a:pt x="37" y="12"/>
                  </a:cubicBezTo>
                  <a:cubicBezTo>
                    <a:pt x="38" y="12"/>
                    <a:pt x="38" y="11"/>
                    <a:pt x="39" y="11"/>
                  </a:cubicBezTo>
                  <a:cubicBezTo>
                    <a:pt x="39" y="10"/>
                    <a:pt x="45" y="4"/>
                    <a:pt x="42" y="8"/>
                  </a:cubicBezTo>
                  <a:close/>
                  <a:moveTo>
                    <a:pt x="18" y="25"/>
                  </a:move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7" y="24"/>
                  </a:cubicBezTo>
                  <a:cubicBezTo>
                    <a:pt x="17" y="24"/>
                    <a:pt x="16" y="23"/>
                    <a:pt x="15" y="23"/>
                  </a:cubicBezTo>
                  <a:cubicBezTo>
                    <a:pt x="18" y="22"/>
                    <a:pt x="20" y="20"/>
                    <a:pt x="23" y="18"/>
                  </a:cubicBezTo>
                  <a:close/>
                  <a:moveTo>
                    <a:pt x="13" y="41"/>
                  </a:moveTo>
                  <a:cubicBezTo>
                    <a:pt x="15" y="39"/>
                    <a:pt x="16" y="37"/>
                    <a:pt x="18" y="36"/>
                  </a:cubicBezTo>
                  <a:cubicBezTo>
                    <a:pt x="21" y="33"/>
                    <a:pt x="24" y="30"/>
                    <a:pt x="28" y="27"/>
                  </a:cubicBezTo>
                  <a:cubicBezTo>
                    <a:pt x="34" y="21"/>
                    <a:pt x="41" y="15"/>
                    <a:pt x="47" y="8"/>
                  </a:cubicBezTo>
                  <a:cubicBezTo>
                    <a:pt x="47" y="9"/>
                    <a:pt x="48" y="9"/>
                    <a:pt x="49" y="10"/>
                  </a:cubicBezTo>
                  <a:cubicBezTo>
                    <a:pt x="36" y="19"/>
                    <a:pt x="25" y="30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lose/>
                  <a:moveTo>
                    <a:pt x="46" y="8"/>
                  </a:moveTo>
                  <a:cubicBezTo>
                    <a:pt x="43" y="10"/>
                    <a:pt x="41" y="12"/>
                    <a:pt x="38" y="15"/>
                  </a:cubicBezTo>
                  <a:cubicBezTo>
                    <a:pt x="34" y="18"/>
                    <a:pt x="30" y="20"/>
                    <a:pt x="26" y="24"/>
                  </a:cubicBezTo>
                  <a:cubicBezTo>
                    <a:pt x="23" y="27"/>
                    <a:pt x="21" y="30"/>
                    <a:pt x="18" y="33"/>
                  </a:cubicBezTo>
                  <a:cubicBezTo>
                    <a:pt x="14" y="36"/>
                    <a:pt x="10" y="39"/>
                    <a:pt x="7" y="42"/>
                  </a:cubicBezTo>
                  <a:cubicBezTo>
                    <a:pt x="9" y="40"/>
                    <a:pt x="12" y="37"/>
                    <a:pt x="14" y="34"/>
                  </a:cubicBezTo>
                  <a:cubicBezTo>
                    <a:pt x="18" y="31"/>
                    <a:pt x="21" y="28"/>
                    <a:pt x="24" y="25"/>
                  </a:cubicBezTo>
                  <a:cubicBezTo>
                    <a:pt x="31" y="18"/>
                    <a:pt x="38" y="13"/>
                    <a:pt x="44" y="6"/>
                  </a:cubicBezTo>
                  <a:cubicBezTo>
                    <a:pt x="45" y="7"/>
                    <a:pt x="46" y="7"/>
                    <a:pt x="46" y="8"/>
                  </a:cubicBezTo>
                  <a:close/>
                  <a:moveTo>
                    <a:pt x="13" y="20"/>
                  </a:moveTo>
                  <a:cubicBezTo>
                    <a:pt x="15" y="19"/>
                    <a:pt x="17" y="19"/>
                    <a:pt x="19" y="18"/>
                  </a:cubicBezTo>
                  <a:cubicBezTo>
                    <a:pt x="22" y="16"/>
                    <a:pt x="19" y="19"/>
                    <a:pt x="18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4" y="21"/>
                    <a:pt x="14" y="21"/>
                    <a:pt x="13" y="20"/>
                  </a:cubicBezTo>
                  <a:close/>
                  <a:moveTo>
                    <a:pt x="11" y="46"/>
                  </a:moveTo>
                  <a:cubicBezTo>
                    <a:pt x="11" y="46"/>
                    <a:pt x="10" y="46"/>
                    <a:pt x="9" y="45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5"/>
                    <a:pt x="31" y="25"/>
                    <a:pt x="42" y="16"/>
                  </a:cubicBezTo>
                  <a:cubicBezTo>
                    <a:pt x="44" y="15"/>
                    <a:pt x="45" y="14"/>
                    <a:pt x="47" y="12"/>
                  </a:cubicBezTo>
                  <a:cubicBezTo>
                    <a:pt x="45" y="15"/>
                    <a:pt x="42" y="16"/>
                    <a:pt x="39" y="18"/>
                  </a:cubicBezTo>
                  <a:cubicBezTo>
                    <a:pt x="34" y="22"/>
                    <a:pt x="30" y="27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2"/>
                    <a:pt x="11" y="46"/>
                  </a:cubicBezTo>
                  <a:close/>
                  <a:moveTo>
                    <a:pt x="41" y="4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3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11423650" y="2795588"/>
              <a:ext cx="82550" cy="71438"/>
            </a:xfrm>
            <a:custGeom>
              <a:avLst/>
              <a:gdLst>
                <a:gd name="T0" fmla="*/ 17 w 22"/>
                <a:gd name="T1" fmla="*/ 8 h 19"/>
                <a:gd name="T2" fmla="*/ 12 w 22"/>
                <a:gd name="T3" fmla="*/ 3 h 19"/>
                <a:gd name="T4" fmla="*/ 4 w 22"/>
                <a:gd name="T5" fmla="*/ 1 h 19"/>
                <a:gd name="T6" fmla="*/ 2 w 22"/>
                <a:gd name="T7" fmla="*/ 1 h 19"/>
                <a:gd name="T8" fmla="*/ 0 w 22"/>
                <a:gd name="T9" fmla="*/ 2 h 19"/>
                <a:gd name="T10" fmla="*/ 7 w 22"/>
                <a:gd name="T11" fmla="*/ 12 h 19"/>
                <a:gd name="T12" fmla="*/ 17 w 22"/>
                <a:gd name="T13" fmla="*/ 18 h 19"/>
                <a:gd name="T14" fmla="*/ 17 w 22"/>
                <a:gd name="T15" fmla="*/ 8 h 19"/>
                <a:gd name="T16" fmla="*/ 5 w 22"/>
                <a:gd name="T17" fmla="*/ 5 h 19"/>
                <a:gd name="T18" fmla="*/ 12 w 22"/>
                <a:gd name="T19" fmla="*/ 8 h 19"/>
                <a:gd name="T20" fmla="*/ 13 w 22"/>
                <a:gd name="T21" fmla="*/ 8 h 19"/>
                <a:gd name="T22" fmla="*/ 7 w 22"/>
                <a:gd name="T23" fmla="*/ 8 h 19"/>
                <a:gd name="T24" fmla="*/ 7 w 22"/>
                <a:gd name="T25" fmla="*/ 8 h 19"/>
                <a:gd name="T26" fmla="*/ 14 w 22"/>
                <a:gd name="T27" fmla="*/ 12 h 19"/>
                <a:gd name="T28" fmla="*/ 10 w 22"/>
                <a:gd name="T29" fmla="*/ 12 h 19"/>
                <a:gd name="T30" fmla="*/ 8 w 22"/>
                <a:gd name="T31" fmla="*/ 9 h 19"/>
                <a:gd name="T32" fmla="*/ 5 w 22"/>
                <a:gd name="T33" fmla="*/ 5 h 19"/>
                <a:gd name="T34" fmla="*/ 4 w 22"/>
                <a:gd name="T35" fmla="*/ 4 h 19"/>
                <a:gd name="T36" fmla="*/ 5 w 22"/>
                <a:gd name="T37" fmla="*/ 4 h 19"/>
                <a:gd name="T38" fmla="*/ 4 w 22"/>
                <a:gd name="T39" fmla="*/ 4 h 19"/>
                <a:gd name="T40" fmla="*/ 4 w 22"/>
                <a:gd name="T41" fmla="*/ 4 h 19"/>
                <a:gd name="T42" fmla="*/ 4 w 22"/>
                <a:gd name="T43" fmla="*/ 4 h 19"/>
                <a:gd name="T44" fmla="*/ 12 w 22"/>
                <a:gd name="T45" fmla="*/ 7 h 19"/>
                <a:gd name="T46" fmla="*/ 6 w 22"/>
                <a:gd name="T47" fmla="*/ 5 h 19"/>
                <a:gd name="T48" fmla="*/ 11 w 22"/>
                <a:gd name="T49" fmla="*/ 6 h 19"/>
                <a:gd name="T50" fmla="*/ 12 w 22"/>
                <a:gd name="T51" fmla="*/ 7 h 19"/>
                <a:gd name="T52" fmla="*/ 15 w 22"/>
                <a:gd name="T53" fmla="*/ 11 h 19"/>
                <a:gd name="T54" fmla="*/ 8 w 22"/>
                <a:gd name="T55" fmla="*/ 9 h 19"/>
                <a:gd name="T56" fmla="*/ 13 w 22"/>
                <a:gd name="T57" fmla="*/ 9 h 19"/>
                <a:gd name="T58" fmla="*/ 15 w 22"/>
                <a:gd name="T59" fmla="*/ 11 h 19"/>
                <a:gd name="T60" fmla="*/ 16 w 22"/>
                <a:gd name="T61" fmla="*/ 15 h 19"/>
                <a:gd name="T62" fmla="*/ 15 w 22"/>
                <a:gd name="T63" fmla="*/ 15 h 19"/>
                <a:gd name="T64" fmla="*/ 13 w 22"/>
                <a:gd name="T65" fmla="*/ 14 h 19"/>
                <a:gd name="T66" fmla="*/ 11 w 22"/>
                <a:gd name="T67" fmla="*/ 13 h 19"/>
                <a:gd name="T68" fmla="*/ 15 w 22"/>
                <a:gd name="T69" fmla="*/ 12 h 19"/>
                <a:gd name="T70" fmla="*/ 15 w 22"/>
                <a:gd name="T71" fmla="*/ 12 h 19"/>
                <a:gd name="T72" fmla="*/ 16 w 22"/>
                <a:gd name="T7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9">
                  <a:moveTo>
                    <a:pt x="17" y="8"/>
                  </a:moveTo>
                  <a:cubicBezTo>
                    <a:pt x="15" y="7"/>
                    <a:pt x="14" y="4"/>
                    <a:pt x="12" y="3"/>
                  </a:cubicBezTo>
                  <a:cubicBezTo>
                    <a:pt x="9" y="2"/>
                    <a:pt x="6" y="2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4" y="10"/>
                    <a:pt x="7" y="12"/>
                  </a:cubicBezTo>
                  <a:cubicBezTo>
                    <a:pt x="9" y="15"/>
                    <a:pt x="13" y="19"/>
                    <a:pt x="17" y="18"/>
                  </a:cubicBezTo>
                  <a:cubicBezTo>
                    <a:pt x="22" y="17"/>
                    <a:pt x="19" y="11"/>
                    <a:pt x="17" y="8"/>
                  </a:cubicBezTo>
                  <a:close/>
                  <a:moveTo>
                    <a:pt x="5" y="5"/>
                  </a:moveTo>
                  <a:cubicBezTo>
                    <a:pt x="7" y="7"/>
                    <a:pt x="10" y="7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7" y="8"/>
                    <a:pt x="6" y="7"/>
                    <a:pt x="5" y="5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12" y="7"/>
                  </a:moveTo>
                  <a:cubicBezTo>
                    <a:pt x="10" y="6"/>
                    <a:pt x="8" y="6"/>
                    <a:pt x="6" y="5"/>
                  </a:cubicBezTo>
                  <a:cubicBezTo>
                    <a:pt x="8" y="5"/>
                    <a:pt x="9" y="6"/>
                    <a:pt x="11" y="6"/>
                  </a:cubicBezTo>
                  <a:cubicBezTo>
                    <a:pt x="11" y="6"/>
                    <a:pt x="12" y="7"/>
                    <a:pt x="12" y="7"/>
                  </a:cubicBezTo>
                  <a:close/>
                  <a:moveTo>
                    <a:pt x="15" y="11"/>
                  </a:moveTo>
                  <a:cubicBezTo>
                    <a:pt x="13" y="10"/>
                    <a:pt x="10" y="10"/>
                    <a:pt x="8" y="9"/>
                  </a:cubicBezTo>
                  <a:cubicBezTo>
                    <a:pt x="10" y="9"/>
                    <a:pt x="12" y="9"/>
                    <a:pt x="13" y="9"/>
                  </a:cubicBezTo>
                  <a:cubicBezTo>
                    <a:pt x="14" y="10"/>
                    <a:pt x="14" y="10"/>
                    <a:pt x="15" y="11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4" y="14"/>
                    <a:pt x="13" y="14"/>
                  </a:cubicBezTo>
                  <a:cubicBezTo>
                    <a:pt x="12" y="14"/>
                    <a:pt x="11" y="13"/>
                    <a:pt x="11" y="13"/>
                  </a:cubicBezTo>
                  <a:cubicBezTo>
                    <a:pt x="12" y="13"/>
                    <a:pt x="14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4"/>
                    <a:pt x="17" y="16"/>
                    <a:pt x="1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5"/>
            <p:cNvSpPr>
              <a:spLocks noEditPoints="1"/>
            </p:cNvSpPr>
            <p:nvPr/>
          </p:nvSpPr>
          <p:spPr bwMode="auto">
            <a:xfrm>
              <a:off x="11145837" y="2179638"/>
              <a:ext cx="877887" cy="1047750"/>
            </a:xfrm>
            <a:custGeom>
              <a:avLst/>
              <a:gdLst>
                <a:gd name="T0" fmla="*/ 80 w 234"/>
                <a:gd name="T1" fmla="*/ 20 h 279"/>
                <a:gd name="T2" fmla="*/ 57 w 234"/>
                <a:gd name="T3" fmla="*/ 89 h 279"/>
                <a:gd name="T4" fmla="*/ 53 w 234"/>
                <a:gd name="T5" fmla="*/ 106 h 279"/>
                <a:gd name="T6" fmla="*/ 48 w 234"/>
                <a:gd name="T7" fmla="*/ 89 h 279"/>
                <a:gd name="T8" fmla="*/ 95 w 234"/>
                <a:gd name="T9" fmla="*/ 97 h 279"/>
                <a:gd name="T10" fmla="*/ 63 w 234"/>
                <a:gd name="T11" fmla="*/ 99 h 279"/>
                <a:gd name="T12" fmla="*/ 93 w 234"/>
                <a:gd name="T13" fmla="*/ 112 h 279"/>
                <a:gd name="T14" fmla="*/ 92 w 234"/>
                <a:gd name="T15" fmla="*/ 133 h 279"/>
                <a:gd name="T16" fmla="*/ 131 w 234"/>
                <a:gd name="T17" fmla="*/ 154 h 279"/>
                <a:gd name="T18" fmla="*/ 109 w 234"/>
                <a:gd name="T19" fmla="*/ 161 h 279"/>
                <a:gd name="T20" fmla="*/ 99 w 234"/>
                <a:gd name="T21" fmla="*/ 163 h 279"/>
                <a:gd name="T22" fmla="*/ 77 w 234"/>
                <a:gd name="T23" fmla="*/ 141 h 279"/>
                <a:gd name="T24" fmla="*/ 57 w 234"/>
                <a:gd name="T25" fmla="*/ 123 h 279"/>
                <a:gd name="T26" fmla="*/ 60 w 234"/>
                <a:gd name="T27" fmla="*/ 118 h 279"/>
                <a:gd name="T28" fmla="*/ 86 w 234"/>
                <a:gd name="T29" fmla="*/ 120 h 279"/>
                <a:gd name="T30" fmla="*/ 65 w 234"/>
                <a:gd name="T31" fmla="*/ 100 h 279"/>
                <a:gd name="T32" fmla="*/ 116 w 234"/>
                <a:gd name="T33" fmla="*/ 108 h 279"/>
                <a:gd name="T34" fmla="*/ 45 w 234"/>
                <a:gd name="T35" fmla="*/ 78 h 279"/>
                <a:gd name="T36" fmla="*/ 27 w 234"/>
                <a:gd name="T37" fmla="*/ 95 h 279"/>
                <a:gd name="T38" fmla="*/ 20 w 234"/>
                <a:gd name="T39" fmla="*/ 111 h 279"/>
                <a:gd name="T40" fmla="*/ 30 w 234"/>
                <a:gd name="T41" fmla="*/ 88 h 279"/>
                <a:gd name="T42" fmla="*/ 50 w 234"/>
                <a:gd name="T43" fmla="*/ 75 h 279"/>
                <a:gd name="T44" fmla="*/ 148 w 234"/>
                <a:gd name="T45" fmla="*/ 65 h 279"/>
                <a:gd name="T46" fmla="*/ 101 w 234"/>
                <a:gd name="T47" fmla="*/ 51 h 279"/>
                <a:gd name="T48" fmla="*/ 71 w 234"/>
                <a:gd name="T49" fmla="*/ 40 h 279"/>
                <a:gd name="T50" fmla="*/ 64 w 234"/>
                <a:gd name="T51" fmla="*/ 46 h 279"/>
                <a:gd name="T52" fmla="*/ 67 w 234"/>
                <a:gd name="T53" fmla="*/ 57 h 279"/>
                <a:gd name="T54" fmla="*/ 68 w 234"/>
                <a:gd name="T55" fmla="*/ 72 h 279"/>
                <a:gd name="T56" fmla="*/ 133 w 234"/>
                <a:gd name="T57" fmla="*/ 89 h 279"/>
                <a:gd name="T58" fmla="*/ 144 w 234"/>
                <a:gd name="T59" fmla="*/ 80 h 279"/>
                <a:gd name="T60" fmla="*/ 129 w 234"/>
                <a:gd name="T61" fmla="*/ 66 h 279"/>
                <a:gd name="T62" fmla="*/ 132 w 234"/>
                <a:gd name="T63" fmla="*/ 85 h 279"/>
                <a:gd name="T64" fmla="*/ 61 w 234"/>
                <a:gd name="T65" fmla="*/ 72 h 279"/>
                <a:gd name="T66" fmla="*/ 52 w 234"/>
                <a:gd name="T67" fmla="*/ 60 h 279"/>
                <a:gd name="T68" fmla="*/ 57 w 234"/>
                <a:gd name="T69" fmla="*/ 36 h 279"/>
                <a:gd name="T70" fmla="*/ 73 w 234"/>
                <a:gd name="T71" fmla="*/ 27 h 279"/>
                <a:gd name="T72" fmla="*/ 97 w 234"/>
                <a:gd name="T73" fmla="*/ 38 h 279"/>
                <a:gd name="T74" fmla="*/ 97 w 234"/>
                <a:gd name="T75" fmla="*/ 29 h 279"/>
                <a:gd name="T76" fmla="*/ 109 w 234"/>
                <a:gd name="T77" fmla="*/ 38 h 279"/>
                <a:gd name="T78" fmla="*/ 83 w 234"/>
                <a:gd name="T79" fmla="*/ 34 h 279"/>
                <a:gd name="T80" fmla="*/ 222 w 234"/>
                <a:gd name="T81" fmla="*/ 127 h 279"/>
                <a:gd name="T82" fmla="*/ 217 w 234"/>
                <a:gd name="T83" fmla="*/ 128 h 279"/>
                <a:gd name="T84" fmla="*/ 209 w 234"/>
                <a:gd name="T85" fmla="*/ 62 h 279"/>
                <a:gd name="T86" fmla="*/ 221 w 234"/>
                <a:gd name="T87" fmla="*/ 92 h 279"/>
                <a:gd name="T88" fmla="*/ 224 w 234"/>
                <a:gd name="T89" fmla="*/ 115 h 279"/>
                <a:gd name="T90" fmla="*/ 205 w 234"/>
                <a:gd name="T91" fmla="*/ 114 h 279"/>
                <a:gd name="T92" fmla="*/ 201 w 234"/>
                <a:gd name="T93" fmla="*/ 90 h 279"/>
                <a:gd name="T94" fmla="*/ 208 w 234"/>
                <a:gd name="T95" fmla="*/ 73 h 279"/>
                <a:gd name="T96" fmla="*/ 36 w 234"/>
                <a:gd name="T97" fmla="*/ 96 h 279"/>
                <a:gd name="T98" fmla="*/ 119 w 234"/>
                <a:gd name="T99" fmla="*/ 42 h 279"/>
                <a:gd name="T100" fmla="*/ 183 w 234"/>
                <a:gd name="T101" fmla="*/ 34 h 279"/>
                <a:gd name="T102" fmla="*/ 115 w 234"/>
                <a:gd name="T103" fmla="*/ 227 h 279"/>
                <a:gd name="T104" fmla="*/ 168 w 234"/>
                <a:gd name="T105" fmla="*/ 273 h 279"/>
                <a:gd name="T106" fmla="*/ 58 w 234"/>
                <a:gd name="T107" fmla="*/ 262 h 279"/>
                <a:gd name="T108" fmla="*/ 100 w 234"/>
                <a:gd name="T109" fmla="*/ 272 h 279"/>
                <a:gd name="T110" fmla="*/ 145 w 234"/>
                <a:gd name="T111" fmla="*/ 275 h 279"/>
                <a:gd name="T112" fmla="*/ 124 w 234"/>
                <a:gd name="T113" fmla="*/ 233 h 279"/>
                <a:gd name="T114" fmla="*/ 132 w 234"/>
                <a:gd name="T115" fmla="*/ 238 h 279"/>
                <a:gd name="T116" fmla="*/ 178 w 234"/>
                <a:gd name="T117" fmla="*/ 260 h 279"/>
                <a:gd name="T118" fmla="*/ 102 w 234"/>
                <a:gd name="T119" fmla="*/ 254 h 279"/>
                <a:gd name="T120" fmla="*/ 70 w 234"/>
                <a:gd name="T121" fmla="*/ 270 h 279"/>
                <a:gd name="T122" fmla="*/ 117 w 234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279">
                  <a:moveTo>
                    <a:pt x="7" y="94"/>
                  </a:moveTo>
                  <a:cubicBezTo>
                    <a:pt x="0" y="132"/>
                    <a:pt x="15" y="175"/>
                    <a:pt x="47" y="199"/>
                  </a:cubicBezTo>
                  <a:cubicBezTo>
                    <a:pt x="61" y="208"/>
                    <a:pt x="77" y="215"/>
                    <a:pt x="93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1" y="228"/>
                    <a:pt x="109" y="235"/>
                    <a:pt x="110" y="243"/>
                  </a:cubicBezTo>
                  <a:cubicBezTo>
                    <a:pt x="92" y="246"/>
                    <a:pt x="71" y="249"/>
                    <a:pt x="55" y="261"/>
                  </a:cubicBezTo>
                  <a:cubicBezTo>
                    <a:pt x="52" y="263"/>
                    <a:pt x="49" y="268"/>
                    <a:pt x="52" y="271"/>
                  </a:cubicBezTo>
                  <a:cubicBezTo>
                    <a:pt x="56" y="274"/>
                    <a:pt x="62" y="275"/>
                    <a:pt x="66" y="276"/>
                  </a:cubicBezTo>
                  <a:cubicBezTo>
                    <a:pt x="84" y="279"/>
                    <a:pt x="102" y="279"/>
                    <a:pt x="120" y="279"/>
                  </a:cubicBezTo>
                  <a:cubicBezTo>
                    <a:pt x="138" y="279"/>
                    <a:pt x="156" y="278"/>
                    <a:pt x="173" y="275"/>
                  </a:cubicBezTo>
                  <a:cubicBezTo>
                    <a:pt x="178" y="275"/>
                    <a:pt x="186" y="274"/>
                    <a:pt x="189" y="270"/>
                  </a:cubicBezTo>
                  <a:cubicBezTo>
                    <a:pt x="192" y="266"/>
                    <a:pt x="183" y="260"/>
                    <a:pt x="180" y="258"/>
                  </a:cubicBezTo>
                  <a:cubicBezTo>
                    <a:pt x="172" y="252"/>
                    <a:pt x="163" y="249"/>
                    <a:pt x="153" y="247"/>
                  </a:cubicBezTo>
                  <a:cubicBezTo>
                    <a:pt x="147" y="245"/>
                    <a:pt x="140" y="245"/>
                    <a:pt x="134" y="243"/>
                  </a:cubicBezTo>
                  <a:cubicBezTo>
                    <a:pt x="134" y="243"/>
                    <a:pt x="134" y="243"/>
                    <a:pt x="134" y="243"/>
                  </a:cubicBezTo>
                  <a:cubicBezTo>
                    <a:pt x="137" y="235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4" y="220"/>
                    <a:pt x="168" y="224"/>
                    <a:pt x="173" y="221"/>
                  </a:cubicBezTo>
                  <a:cubicBezTo>
                    <a:pt x="179" y="216"/>
                    <a:pt x="168" y="206"/>
                    <a:pt x="166" y="201"/>
                  </a:cubicBezTo>
                  <a:cubicBezTo>
                    <a:pt x="185" y="193"/>
                    <a:pt x="200" y="180"/>
                    <a:pt x="211" y="163"/>
                  </a:cubicBezTo>
                  <a:cubicBezTo>
                    <a:pt x="234" y="127"/>
                    <a:pt x="231" y="80"/>
                    <a:pt x="203" y="48"/>
                  </a:cubicBezTo>
                  <a:cubicBezTo>
                    <a:pt x="175" y="15"/>
                    <a:pt x="128" y="3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2"/>
                    <a:pt x="83" y="0"/>
                    <a:pt x="74" y="4"/>
                  </a:cubicBezTo>
                  <a:cubicBezTo>
                    <a:pt x="72" y="6"/>
                    <a:pt x="71" y="8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8" y="58"/>
                    <a:pt x="10" y="76"/>
                    <a:pt x="7" y="94"/>
                  </a:cubicBezTo>
                  <a:close/>
                  <a:moveTo>
                    <a:pt x="84" y="18"/>
                  </a:moveTo>
                  <a:cubicBezTo>
                    <a:pt x="83" y="19"/>
                    <a:pt x="82" y="19"/>
                    <a:pt x="80" y="20"/>
                  </a:cubicBezTo>
                  <a:cubicBezTo>
                    <a:pt x="78" y="17"/>
                    <a:pt x="70" y="8"/>
                    <a:pt x="77" y="6"/>
                  </a:cubicBezTo>
                  <a:cubicBezTo>
                    <a:pt x="82" y="5"/>
                    <a:pt x="83" y="15"/>
                    <a:pt x="84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4" y="84"/>
                    <a:pt x="52" y="84"/>
                  </a:cubicBezTo>
                  <a:cubicBezTo>
                    <a:pt x="49" y="82"/>
                    <a:pt x="57" y="84"/>
                    <a:pt x="58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6" y="101"/>
                  </a:moveTo>
                  <a:cubicBezTo>
                    <a:pt x="53" y="99"/>
                    <a:pt x="48" y="100"/>
                    <a:pt x="45" y="99"/>
                  </a:cubicBezTo>
                  <a:cubicBezTo>
                    <a:pt x="40" y="97"/>
                    <a:pt x="46" y="98"/>
                    <a:pt x="47" y="98"/>
                  </a:cubicBezTo>
                  <a:cubicBezTo>
                    <a:pt x="48" y="98"/>
                    <a:pt x="49" y="99"/>
                    <a:pt x="51" y="99"/>
                  </a:cubicBezTo>
                  <a:cubicBezTo>
                    <a:pt x="53" y="99"/>
                    <a:pt x="54" y="100"/>
                    <a:pt x="56" y="99"/>
                  </a:cubicBezTo>
                  <a:cubicBezTo>
                    <a:pt x="56" y="100"/>
                    <a:pt x="56" y="100"/>
                    <a:pt x="56" y="101"/>
                  </a:cubicBezTo>
                  <a:close/>
                  <a:moveTo>
                    <a:pt x="56" y="97"/>
                  </a:moveTo>
                  <a:cubicBezTo>
                    <a:pt x="56" y="98"/>
                    <a:pt x="56" y="98"/>
                    <a:pt x="56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7" y="95"/>
                    <a:pt x="51" y="95"/>
                    <a:pt x="52" y="96"/>
                  </a:cubicBezTo>
                  <a:cubicBezTo>
                    <a:pt x="54" y="96"/>
                    <a:pt x="55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lose/>
                  <a:moveTo>
                    <a:pt x="56" y="96"/>
                  </a:moveTo>
                  <a:cubicBezTo>
                    <a:pt x="53" y="94"/>
                    <a:pt x="50" y="93"/>
                    <a:pt x="47" y="92"/>
                  </a:cubicBezTo>
                  <a:cubicBezTo>
                    <a:pt x="50" y="93"/>
                    <a:pt x="53" y="93"/>
                    <a:pt x="56" y="93"/>
                  </a:cubicBezTo>
                  <a:cubicBezTo>
                    <a:pt x="56" y="94"/>
                    <a:pt x="56" y="95"/>
                    <a:pt x="56" y="96"/>
                  </a:cubicBezTo>
                  <a:close/>
                  <a:moveTo>
                    <a:pt x="51" y="90"/>
                  </a:moveTo>
                  <a:cubicBezTo>
                    <a:pt x="49" y="89"/>
                    <a:pt x="54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6" y="91"/>
                    <a:pt x="56" y="92"/>
                  </a:cubicBezTo>
                  <a:cubicBezTo>
                    <a:pt x="55" y="91"/>
                    <a:pt x="53" y="90"/>
                    <a:pt x="51" y="90"/>
                  </a:cubicBezTo>
                  <a:close/>
                  <a:moveTo>
                    <a:pt x="49" y="88"/>
                  </a:moveTo>
                  <a:cubicBezTo>
                    <a:pt x="49" y="87"/>
                    <a:pt x="49" y="87"/>
                    <a:pt x="49" y="86"/>
                  </a:cubicBezTo>
                  <a:cubicBezTo>
                    <a:pt x="51" y="87"/>
                    <a:pt x="55" y="89"/>
                    <a:pt x="57" y="89"/>
                  </a:cubicBezTo>
                  <a:cubicBezTo>
                    <a:pt x="54" y="89"/>
                    <a:pt x="51" y="88"/>
                    <a:pt x="49" y="88"/>
                  </a:cubicBezTo>
                  <a:close/>
                  <a:moveTo>
                    <a:pt x="49" y="83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51" y="84"/>
                    <a:pt x="52" y="84"/>
                    <a:pt x="53" y="85"/>
                  </a:cubicBezTo>
                  <a:cubicBezTo>
                    <a:pt x="55" y="85"/>
                    <a:pt x="60" y="87"/>
                    <a:pt x="55" y="86"/>
                  </a:cubicBezTo>
                  <a:cubicBezTo>
                    <a:pt x="53" y="86"/>
                    <a:pt x="51" y="85"/>
                    <a:pt x="49" y="86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4"/>
                    <a:pt x="49" y="84"/>
                    <a:pt x="49" y="83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6" y="88"/>
                    <a:pt x="55" y="88"/>
                    <a:pt x="55" y="87"/>
                  </a:cubicBezTo>
                  <a:cubicBezTo>
                    <a:pt x="54" y="87"/>
                    <a:pt x="51" y="86"/>
                    <a:pt x="53" y="86"/>
                  </a:cubicBezTo>
                  <a:cubicBezTo>
                    <a:pt x="54" y="87"/>
                    <a:pt x="56" y="87"/>
                    <a:pt x="57" y="87"/>
                  </a:cubicBezTo>
                  <a:close/>
                  <a:moveTo>
                    <a:pt x="55" y="106"/>
                  </a:moveTo>
                  <a:cubicBezTo>
                    <a:pt x="53" y="106"/>
                    <a:pt x="51" y="105"/>
                    <a:pt x="49" y="105"/>
                  </a:cubicBezTo>
                  <a:cubicBezTo>
                    <a:pt x="47" y="104"/>
                    <a:pt x="46" y="104"/>
                    <a:pt x="44" y="103"/>
                  </a:cubicBezTo>
                  <a:cubicBezTo>
                    <a:pt x="43" y="102"/>
                    <a:pt x="40" y="101"/>
                    <a:pt x="44" y="102"/>
                  </a:cubicBezTo>
                  <a:cubicBezTo>
                    <a:pt x="48" y="102"/>
                    <a:pt x="52" y="104"/>
                    <a:pt x="56" y="103"/>
                  </a:cubicBezTo>
                  <a:cubicBezTo>
                    <a:pt x="56" y="104"/>
                    <a:pt x="56" y="105"/>
                    <a:pt x="55" y="106"/>
                  </a:cubicBezTo>
                  <a:close/>
                  <a:moveTo>
                    <a:pt x="45" y="106"/>
                  </a:moveTo>
                  <a:cubicBezTo>
                    <a:pt x="46" y="107"/>
                    <a:pt x="47" y="107"/>
                    <a:pt x="48" y="107"/>
                  </a:cubicBezTo>
                  <a:cubicBezTo>
                    <a:pt x="50" y="107"/>
                    <a:pt x="52" y="108"/>
                    <a:pt x="54" y="108"/>
                  </a:cubicBezTo>
                  <a:cubicBezTo>
                    <a:pt x="53" y="108"/>
                    <a:pt x="52" y="109"/>
                    <a:pt x="50" y="109"/>
                  </a:cubicBezTo>
                  <a:cubicBezTo>
                    <a:pt x="49" y="109"/>
                    <a:pt x="48" y="109"/>
                    <a:pt x="47" y="108"/>
                  </a:cubicBezTo>
                  <a:cubicBezTo>
                    <a:pt x="45" y="108"/>
                    <a:pt x="44" y="108"/>
                    <a:pt x="42" y="107"/>
                  </a:cubicBezTo>
                  <a:cubicBezTo>
                    <a:pt x="40" y="105"/>
                    <a:pt x="45" y="106"/>
                    <a:pt x="45" y="106"/>
                  </a:cubicBezTo>
                  <a:close/>
                  <a:moveTo>
                    <a:pt x="40" y="102"/>
                  </a:moveTo>
                  <a:cubicBezTo>
                    <a:pt x="40" y="102"/>
                    <a:pt x="40" y="102"/>
                    <a:pt x="40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4" y="104"/>
                    <a:pt x="49" y="105"/>
                    <a:pt x="53" y="106"/>
                  </a:cubicBezTo>
                  <a:cubicBezTo>
                    <a:pt x="53" y="106"/>
                    <a:pt x="54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1" y="107"/>
                    <a:pt x="50" y="106"/>
                  </a:cubicBezTo>
                  <a:cubicBezTo>
                    <a:pt x="47" y="106"/>
                    <a:pt x="44" y="105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4"/>
                    <a:pt x="40" y="103"/>
                    <a:pt x="40" y="102"/>
                  </a:cubicBezTo>
                  <a:close/>
                  <a:moveTo>
                    <a:pt x="41" y="101"/>
                  </a:moveTo>
                  <a:cubicBezTo>
                    <a:pt x="41" y="100"/>
                    <a:pt x="42" y="99"/>
                    <a:pt x="42" y="98"/>
                  </a:cubicBezTo>
                  <a:cubicBezTo>
                    <a:pt x="45" y="100"/>
                    <a:pt x="50" y="100"/>
                    <a:pt x="53" y="101"/>
                  </a:cubicBezTo>
                  <a:cubicBezTo>
                    <a:pt x="54" y="101"/>
                    <a:pt x="56" y="101"/>
                    <a:pt x="56" y="102"/>
                  </a:cubicBezTo>
                  <a:cubicBezTo>
                    <a:pt x="56" y="102"/>
                    <a:pt x="56" y="102"/>
                    <a:pt x="56" y="103"/>
                  </a:cubicBezTo>
                  <a:cubicBezTo>
                    <a:pt x="56" y="103"/>
                    <a:pt x="55" y="103"/>
                    <a:pt x="54" y="103"/>
                  </a:cubicBezTo>
                  <a:cubicBezTo>
                    <a:pt x="52" y="103"/>
                    <a:pt x="51" y="102"/>
                    <a:pt x="49" y="102"/>
                  </a:cubicBezTo>
                  <a:cubicBezTo>
                    <a:pt x="46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3" y="97"/>
                  </a:moveTo>
                  <a:cubicBezTo>
                    <a:pt x="43" y="96"/>
                    <a:pt x="44" y="96"/>
                    <a:pt x="44" y="95"/>
                  </a:cubicBezTo>
                  <a:cubicBezTo>
                    <a:pt x="44" y="95"/>
                    <a:pt x="44" y="95"/>
                    <a:pt x="45" y="95"/>
                  </a:cubicBezTo>
                  <a:cubicBezTo>
                    <a:pt x="46" y="96"/>
                    <a:pt x="48" y="96"/>
                    <a:pt x="50" y="97"/>
                  </a:cubicBezTo>
                  <a:cubicBezTo>
                    <a:pt x="51" y="98"/>
                    <a:pt x="53" y="98"/>
                    <a:pt x="54" y="98"/>
                  </a:cubicBezTo>
                  <a:cubicBezTo>
                    <a:pt x="56" y="99"/>
                    <a:pt x="56" y="99"/>
                    <a:pt x="55" y="99"/>
                  </a:cubicBezTo>
                  <a:cubicBezTo>
                    <a:pt x="51" y="99"/>
                    <a:pt x="47" y="97"/>
                    <a:pt x="43" y="97"/>
                  </a:cubicBezTo>
                  <a:close/>
                  <a:moveTo>
                    <a:pt x="45" y="94"/>
                  </a:moveTo>
                  <a:cubicBezTo>
                    <a:pt x="46" y="93"/>
                    <a:pt x="46" y="93"/>
                    <a:pt x="46" y="92"/>
                  </a:cubicBezTo>
                  <a:cubicBezTo>
                    <a:pt x="49" y="93"/>
                    <a:pt x="51" y="94"/>
                    <a:pt x="53" y="95"/>
                  </a:cubicBezTo>
                  <a:cubicBezTo>
                    <a:pt x="54" y="95"/>
                    <a:pt x="58" y="97"/>
                    <a:pt x="54" y="96"/>
                  </a:cubicBezTo>
                  <a:cubicBezTo>
                    <a:pt x="51" y="95"/>
                    <a:pt x="48" y="94"/>
                    <a:pt x="45" y="94"/>
                  </a:cubicBezTo>
                  <a:close/>
                  <a:moveTo>
                    <a:pt x="47" y="92"/>
                  </a:moveTo>
                  <a:cubicBezTo>
                    <a:pt x="47" y="91"/>
                    <a:pt x="48" y="90"/>
                    <a:pt x="48" y="89"/>
                  </a:cubicBezTo>
                  <a:cubicBezTo>
                    <a:pt x="50" y="90"/>
                    <a:pt x="52" y="91"/>
                    <a:pt x="54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4" y="80"/>
                    <a:pt x="44" y="81"/>
                    <a:pt x="43" y="81"/>
                  </a:cubicBezTo>
                  <a:cubicBezTo>
                    <a:pt x="39" y="80"/>
                    <a:pt x="35" y="78"/>
                    <a:pt x="31" y="77"/>
                  </a:cubicBezTo>
                  <a:cubicBezTo>
                    <a:pt x="27" y="75"/>
                    <a:pt x="31" y="77"/>
                    <a:pt x="33" y="77"/>
                  </a:cubicBezTo>
                  <a:cubicBezTo>
                    <a:pt x="34" y="77"/>
                    <a:pt x="35" y="78"/>
                    <a:pt x="36" y="78"/>
                  </a:cubicBezTo>
                  <a:cubicBezTo>
                    <a:pt x="44" y="79"/>
                    <a:pt x="51" y="82"/>
                    <a:pt x="59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5" y="83"/>
                    <a:pt x="52" y="83"/>
                    <a:pt x="49" y="82"/>
                  </a:cubicBezTo>
                  <a:cubicBezTo>
                    <a:pt x="49" y="82"/>
                    <a:pt x="49" y="83"/>
                    <a:pt x="49" y="83"/>
                  </a:cubicBezTo>
                  <a:cubicBezTo>
                    <a:pt x="48" y="81"/>
                    <a:pt x="47" y="80"/>
                    <a:pt x="45" y="80"/>
                  </a:cubicBezTo>
                  <a:close/>
                  <a:moveTo>
                    <a:pt x="85" y="94"/>
                  </a:moveTo>
                  <a:cubicBezTo>
                    <a:pt x="94" y="98"/>
                    <a:pt x="103" y="101"/>
                    <a:pt x="113" y="104"/>
                  </a:cubicBezTo>
                  <a:cubicBezTo>
                    <a:pt x="115" y="104"/>
                    <a:pt x="117" y="105"/>
                    <a:pt x="119" y="106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8" y="106"/>
                    <a:pt x="116" y="106"/>
                    <a:pt x="116" y="106"/>
                  </a:cubicBezTo>
                  <a:cubicBezTo>
                    <a:pt x="113" y="105"/>
                    <a:pt x="111" y="104"/>
                    <a:pt x="108" y="103"/>
                  </a:cubicBezTo>
                  <a:cubicBezTo>
                    <a:pt x="102" y="101"/>
                    <a:pt x="95" y="100"/>
                    <a:pt x="89" y="98"/>
                  </a:cubicBezTo>
                  <a:cubicBezTo>
                    <a:pt x="83" y="97"/>
                    <a:pt x="78" y="95"/>
                    <a:pt x="72" y="93"/>
                  </a:cubicBezTo>
                  <a:cubicBezTo>
                    <a:pt x="70" y="92"/>
                    <a:pt x="68" y="91"/>
                    <a:pt x="66" y="91"/>
                  </a:cubicBezTo>
                  <a:cubicBezTo>
                    <a:pt x="66" y="91"/>
                    <a:pt x="66" y="90"/>
                    <a:pt x="67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73" y="91"/>
                    <a:pt x="79" y="93"/>
                    <a:pt x="85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5" y="97"/>
                  </a:cubicBezTo>
                  <a:cubicBezTo>
                    <a:pt x="103" y="99"/>
                    <a:pt x="111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6" y="104"/>
                    <a:pt x="113" y="104"/>
                    <a:pt x="111" y="102"/>
                  </a:cubicBezTo>
                  <a:cubicBezTo>
                    <a:pt x="106" y="101"/>
                    <a:pt x="100" y="99"/>
                    <a:pt x="95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19" y="101"/>
                  </a:moveTo>
                  <a:cubicBezTo>
                    <a:pt x="116" y="100"/>
                    <a:pt x="114" y="100"/>
                    <a:pt x="111" y="99"/>
                  </a:cubicBezTo>
                  <a:cubicBezTo>
                    <a:pt x="107" y="98"/>
                    <a:pt x="102" y="96"/>
                    <a:pt x="97" y="95"/>
                  </a:cubicBezTo>
                  <a:cubicBezTo>
                    <a:pt x="88" y="91"/>
                    <a:pt x="78" y="89"/>
                    <a:pt x="70" y="84"/>
                  </a:cubicBezTo>
                  <a:cubicBezTo>
                    <a:pt x="76" y="88"/>
                    <a:pt x="87" y="90"/>
                    <a:pt x="95" y="92"/>
                  </a:cubicBezTo>
                  <a:cubicBezTo>
                    <a:pt x="103" y="94"/>
                    <a:pt x="112" y="95"/>
                    <a:pt x="120" y="99"/>
                  </a:cubicBezTo>
                  <a:cubicBezTo>
                    <a:pt x="119" y="99"/>
                    <a:pt x="119" y="100"/>
                    <a:pt x="119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6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7" y="99"/>
                    <a:pt x="81" y="97"/>
                    <a:pt x="76" y="95"/>
                  </a:cubicBezTo>
                  <a:cubicBezTo>
                    <a:pt x="83" y="97"/>
                    <a:pt x="90" y="99"/>
                    <a:pt x="97" y="101"/>
                  </a:cubicBezTo>
                  <a:cubicBezTo>
                    <a:pt x="102" y="102"/>
                    <a:pt x="106" y="103"/>
                    <a:pt x="110" y="105"/>
                  </a:cubicBezTo>
                  <a:cubicBezTo>
                    <a:pt x="113" y="106"/>
                    <a:pt x="116" y="107"/>
                    <a:pt x="119" y="107"/>
                  </a:cubicBezTo>
                  <a:cubicBezTo>
                    <a:pt x="119" y="107"/>
                    <a:pt x="119" y="108"/>
                    <a:pt x="120" y="109"/>
                  </a:cubicBezTo>
                  <a:close/>
                  <a:moveTo>
                    <a:pt x="121" y="113"/>
                  </a:moveTo>
                  <a:cubicBezTo>
                    <a:pt x="117" y="111"/>
                    <a:pt x="113" y="110"/>
                    <a:pt x="109" y="109"/>
                  </a:cubicBezTo>
                  <a:cubicBezTo>
                    <a:pt x="105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09" y="108"/>
                  </a:cubicBezTo>
                  <a:cubicBezTo>
                    <a:pt x="113" y="109"/>
                    <a:pt x="116" y="110"/>
                    <a:pt x="120" y="110"/>
                  </a:cubicBezTo>
                  <a:cubicBezTo>
                    <a:pt x="120" y="111"/>
                    <a:pt x="121" y="112"/>
                    <a:pt x="121" y="113"/>
                  </a:cubicBezTo>
                  <a:close/>
                  <a:moveTo>
                    <a:pt x="122" y="116"/>
                  </a:moveTo>
                  <a:cubicBezTo>
                    <a:pt x="114" y="112"/>
                    <a:pt x="104" y="110"/>
                    <a:pt x="95" y="108"/>
                  </a:cubicBezTo>
                  <a:cubicBezTo>
                    <a:pt x="84" y="105"/>
                    <a:pt x="74" y="102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8"/>
                    <a:pt x="63" y="98"/>
                    <a:pt x="63" y="97"/>
                  </a:cubicBezTo>
                  <a:cubicBezTo>
                    <a:pt x="74" y="101"/>
                    <a:pt x="85" y="104"/>
                    <a:pt x="96" y="108"/>
                  </a:cubicBezTo>
                  <a:cubicBezTo>
                    <a:pt x="101" y="109"/>
                    <a:pt x="106" y="110"/>
                    <a:pt x="111" y="112"/>
                  </a:cubicBezTo>
                  <a:cubicBezTo>
                    <a:pt x="114" y="113"/>
                    <a:pt x="118" y="114"/>
                    <a:pt x="122" y="114"/>
                  </a:cubicBezTo>
                  <a:cubicBezTo>
                    <a:pt x="122" y="115"/>
                    <a:pt x="122" y="116"/>
                    <a:pt x="122" y="116"/>
                  </a:cubicBezTo>
                  <a:close/>
                  <a:moveTo>
                    <a:pt x="123" y="120"/>
                  </a:moveTo>
                  <a:cubicBezTo>
                    <a:pt x="115" y="116"/>
                    <a:pt x="106" y="113"/>
                    <a:pt x="97" y="110"/>
                  </a:cubicBezTo>
                  <a:cubicBezTo>
                    <a:pt x="90" y="108"/>
                    <a:pt x="83" y="105"/>
                    <a:pt x="76" y="103"/>
                  </a:cubicBezTo>
                  <a:cubicBezTo>
                    <a:pt x="77" y="103"/>
                    <a:pt x="77" y="103"/>
                    <a:pt x="78" y="104"/>
                  </a:cubicBezTo>
                  <a:cubicBezTo>
                    <a:pt x="83" y="105"/>
                    <a:pt x="88" y="107"/>
                    <a:pt x="93" y="108"/>
                  </a:cubicBezTo>
                  <a:cubicBezTo>
                    <a:pt x="103" y="111"/>
                    <a:pt x="113" y="113"/>
                    <a:pt x="123" y="117"/>
                  </a:cubicBezTo>
                  <a:cubicBezTo>
                    <a:pt x="123" y="118"/>
                    <a:pt x="123" y="119"/>
                    <a:pt x="123" y="120"/>
                  </a:cubicBezTo>
                  <a:close/>
                  <a:moveTo>
                    <a:pt x="71" y="110"/>
                  </a:moveTo>
                  <a:cubicBezTo>
                    <a:pt x="77" y="112"/>
                    <a:pt x="83" y="114"/>
                    <a:pt x="90" y="115"/>
                  </a:cubicBezTo>
                  <a:cubicBezTo>
                    <a:pt x="96" y="117"/>
                    <a:pt x="102" y="119"/>
                    <a:pt x="108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1" y="126"/>
                    <a:pt x="123" y="126"/>
                  </a:cubicBezTo>
                  <a:cubicBezTo>
                    <a:pt x="123" y="127"/>
                    <a:pt x="123" y="128"/>
                    <a:pt x="123" y="129"/>
                  </a:cubicBezTo>
                  <a:cubicBezTo>
                    <a:pt x="113" y="125"/>
                    <a:pt x="104" y="122"/>
                    <a:pt x="94" y="119"/>
                  </a:cubicBezTo>
                  <a:cubicBezTo>
                    <a:pt x="88" y="117"/>
                    <a:pt x="82" y="115"/>
                    <a:pt x="76" y="114"/>
                  </a:cubicBezTo>
                  <a:cubicBezTo>
                    <a:pt x="71" y="112"/>
                    <a:pt x="67" y="111"/>
                    <a:pt x="62" y="109"/>
                  </a:cubicBezTo>
                  <a:cubicBezTo>
                    <a:pt x="62" y="109"/>
                    <a:pt x="62" y="108"/>
                    <a:pt x="62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3" y="125"/>
                  </a:moveTo>
                  <a:cubicBezTo>
                    <a:pt x="119" y="123"/>
                    <a:pt x="115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0" y="112"/>
                    <a:pt x="85" y="111"/>
                    <a:pt x="79" y="109"/>
                  </a:cubicBezTo>
                  <a:cubicBezTo>
                    <a:pt x="79" y="109"/>
                    <a:pt x="78" y="108"/>
                    <a:pt x="77" y="108"/>
                  </a:cubicBezTo>
                  <a:cubicBezTo>
                    <a:pt x="77" y="108"/>
                    <a:pt x="77" y="108"/>
                    <a:pt x="78" y="108"/>
                  </a:cubicBezTo>
                  <a:cubicBezTo>
                    <a:pt x="83" y="110"/>
                    <a:pt x="88" y="111"/>
                    <a:pt x="93" y="112"/>
                  </a:cubicBezTo>
                  <a:cubicBezTo>
                    <a:pt x="103" y="115"/>
                    <a:pt x="113" y="120"/>
                    <a:pt x="123" y="122"/>
                  </a:cubicBezTo>
                  <a:cubicBezTo>
                    <a:pt x="123" y="123"/>
                    <a:pt x="123" y="124"/>
                    <a:pt x="123" y="125"/>
                  </a:cubicBezTo>
                  <a:close/>
                  <a:moveTo>
                    <a:pt x="123" y="133"/>
                  </a:moveTo>
                  <a:cubicBezTo>
                    <a:pt x="120" y="131"/>
                    <a:pt x="118" y="130"/>
                    <a:pt x="115" y="129"/>
                  </a:cubicBezTo>
                  <a:cubicBezTo>
                    <a:pt x="117" y="130"/>
                    <a:pt x="120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3" y="132"/>
                    <a:pt x="123" y="133"/>
                  </a:cubicBezTo>
                  <a:close/>
                  <a:moveTo>
                    <a:pt x="125" y="138"/>
                  </a:moveTo>
                  <a:cubicBezTo>
                    <a:pt x="117" y="134"/>
                    <a:pt x="109" y="130"/>
                    <a:pt x="100" y="127"/>
                  </a:cubicBezTo>
                  <a:cubicBezTo>
                    <a:pt x="104" y="128"/>
                    <a:pt x="108" y="130"/>
                    <a:pt x="112" y="131"/>
                  </a:cubicBezTo>
                  <a:cubicBezTo>
                    <a:pt x="116" y="132"/>
                    <a:pt x="120" y="135"/>
                    <a:pt x="124" y="136"/>
                  </a:cubicBezTo>
                  <a:cubicBezTo>
                    <a:pt x="124" y="136"/>
                    <a:pt x="125" y="137"/>
                    <a:pt x="125" y="138"/>
                  </a:cubicBezTo>
                  <a:cubicBezTo>
                    <a:pt x="125" y="138"/>
                    <a:pt x="125" y="138"/>
                    <a:pt x="125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8" y="138"/>
                    <a:pt x="114" y="137"/>
                  </a:cubicBezTo>
                  <a:cubicBezTo>
                    <a:pt x="108" y="134"/>
                    <a:pt x="103" y="132"/>
                    <a:pt x="97" y="130"/>
                  </a:cubicBezTo>
                  <a:cubicBezTo>
                    <a:pt x="94" y="129"/>
                    <a:pt x="90" y="128"/>
                    <a:pt x="87" y="126"/>
                  </a:cubicBezTo>
                  <a:cubicBezTo>
                    <a:pt x="89" y="127"/>
                    <a:pt x="91" y="128"/>
                    <a:pt x="93" y="128"/>
                  </a:cubicBezTo>
                  <a:cubicBezTo>
                    <a:pt x="100" y="130"/>
                    <a:pt x="108" y="132"/>
                    <a:pt x="115" y="135"/>
                  </a:cubicBezTo>
                  <a:cubicBezTo>
                    <a:pt x="118" y="137"/>
                    <a:pt x="122" y="139"/>
                    <a:pt x="126" y="140"/>
                  </a:cubicBezTo>
                  <a:cubicBezTo>
                    <a:pt x="126" y="140"/>
                    <a:pt x="126" y="141"/>
                    <a:pt x="127" y="141"/>
                  </a:cubicBezTo>
                  <a:close/>
                  <a:moveTo>
                    <a:pt x="129" y="146"/>
                  </a:moveTo>
                  <a:cubicBezTo>
                    <a:pt x="125" y="144"/>
                    <a:pt x="120" y="143"/>
                    <a:pt x="116" y="141"/>
                  </a:cubicBezTo>
                  <a:cubicBezTo>
                    <a:pt x="109" y="139"/>
                    <a:pt x="103" y="136"/>
                    <a:pt x="96" y="133"/>
                  </a:cubicBezTo>
                  <a:cubicBezTo>
                    <a:pt x="95" y="133"/>
                    <a:pt x="95" y="133"/>
                    <a:pt x="94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2" y="142"/>
                    <a:pt x="127" y="143"/>
                  </a:cubicBezTo>
                  <a:cubicBezTo>
                    <a:pt x="128" y="144"/>
                    <a:pt x="128" y="145"/>
                    <a:pt x="129" y="146"/>
                  </a:cubicBezTo>
                  <a:close/>
                  <a:moveTo>
                    <a:pt x="80" y="129"/>
                  </a:moveTo>
                  <a:cubicBezTo>
                    <a:pt x="84" y="130"/>
                    <a:pt x="88" y="132"/>
                    <a:pt x="92" y="133"/>
                  </a:cubicBezTo>
                  <a:cubicBezTo>
                    <a:pt x="99" y="135"/>
                    <a:pt x="106" y="138"/>
                    <a:pt x="112" y="141"/>
                  </a:cubicBezTo>
                  <a:cubicBezTo>
                    <a:pt x="118" y="143"/>
                    <a:pt x="124" y="144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5" y="139"/>
                    <a:pt x="99" y="137"/>
                    <a:pt x="93" y="134"/>
                  </a:cubicBezTo>
                  <a:cubicBezTo>
                    <a:pt x="86" y="132"/>
                    <a:pt x="79" y="130"/>
                    <a:pt x="72" y="128"/>
                  </a:cubicBezTo>
                  <a:cubicBezTo>
                    <a:pt x="67" y="126"/>
                    <a:pt x="61" y="124"/>
                    <a:pt x="55" y="122"/>
                  </a:cubicBezTo>
                  <a:cubicBezTo>
                    <a:pt x="55" y="121"/>
                    <a:pt x="55" y="121"/>
                    <a:pt x="56" y="120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2" y="122"/>
                    <a:pt x="62" y="122"/>
                    <a:pt x="63" y="122"/>
                  </a:cubicBezTo>
                  <a:cubicBezTo>
                    <a:pt x="66" y="123"/>
                    <a:pt x="69" y="125"/>
                    <a:pt x="72" y="126"/>
                  </a:cubicBezTo>
                  <a:cubicBezTo>
                    <a:pt x="75" y="127"/>
                    <a:pt x="78" y="128"/>
                    <a:pt x="80" y="129"/>
                  </a:cubicBezTo>
                  <a:close/>
                  <a:moveTo>
                    <a:pt x="74" y="129"/>
                  </a:moveTo>
                  <a:cubicBezTo>
                    <a:pt x="74" y="129"/>
                    <a:pt x="75" y="129"/>
                    <a:pt x="76" y="130"/>
                  </a:cubicBezTo>
                  <a:cubicBezTo>
                    <a:pt x="75" y="130"/>
                    <a:pt x="75" y="129"/>
                    <a:pt x="75" y="129"/>
                  </a:cubicBezTo>
                  <a:cubicBezTo>
                    <a:pt x="71" y="128"/>
                    <a:pt x="68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0" y="152"/>
                  </a:moveTo>
                  <a:cubicBezTo>
                    <a:pt x="119" y="146"/>
                    <a:pt x="107" y="142"/>
                    <a:pt x="95" y="137"/>
                  </a:cubicBezTo>
                  <a:cubicBezTo>
                    <a:pt x="91" y="135"/>
                    <a:pt x="86" y="133"/>
                    <a:pt x="82" y="132"/>
                  </a:cubicBezTo>
                  <a:cubicBezTo>
                    <a:pt x="86" y="133"/>
                    <a:pt x="90" y="134"/>
                    <a:pt x="94" y="136"/>
                  </a:cubicBezTo>
                  <a:cubicBezTo>
                    <a:pt x="101" y="138"/>
                    <a:pt x="108" y="140"/>
                    <a:pt x="115" y="142"/>
                  </a:cubicBezTo>
                  <a:cubicBezTo>
                    <a:pt x="118" y="144"/>
                    <a:pt x="122" y="145"/>
                    <a:pt x="125" y="146"/>
                  </a:cubicBezTo>
                  <a:cubicBezTo>
                    <a:pt x="127" y="147"/>
                    <a:pt x="128" y="148"/>
                    <a:pt x="129" y="148"/>
                  </a:cubicBezTo>
                  <a:cubicBezTo>
                    <a:pt x="130" y="149"/>
                    <a:pt x="130" y="151"/>
                    <a:pt x="130" y="152"/>
                  </a:cubicBezTo>
                  <a:close/>
                  <a:moveTo>
                    <a:pt x="63" y="129"/>
                  </a:moveTo>
                  <a:cubicBezTo>
                    <a:pt x="66" y="130"/>
                    <a:pt x="69" y="131"/>
                    <a:pt x="73" y="132"/>
                  </a:cubicBezTo>
                  <a:cubicBezTo>
                    <a:pt x="80" y="134"/>
                    <a:pt x="86" y="137"/>
                    <a:pt x="93" y="140"/>
                  </a:cubicBezTo>
                  <a:cubicBezTo>
                    <a:pt x="100" y="142"/>
                    <a:pt x="106" y="145"/>
                    <a:pt x="113" y="148"/>
                  </a:cubicBezTo>
                  <a:cubicBezTo>
                    <a:pt x="119" y="150"/>
                    <a:pt x="125" y="152"/>
                    <a:pt x="131" y="154"/>
                  </a:cubicBezTo>
                  <a:cubicBezTo>
                    <a:pt x="131" y="156"/>
                    <a:pt x="131" y="157"/>
                    <a:pt x="132" y="158"/>
                  </a:cubicBezTo>
                  <a:cubicBezTo>
                    <a:pt x="120" y="151"/>
                    <a:pt x="108" y="147"/>
                    <a:pt x="96" y="142"/>
                  </a:cubicBezTo>
                  <a:cubicBezTo>
                    <a:pt x="90" y="139"/>
                    <a:pt x="83" y="137"/>
                    <a:pt x="77" y="134"/>
                  </a:cubicBezTo>
                  <a:cubicBezTo>
                    <a:pt x="70" y="132"/>
                    <a:pt x="63" y="130"/>
                    <a:pt x="58" y="127"/>
                  </a:cubicBezTo>
                  <a:cubicBezTo>
                    <a:pt x="54" y="124"/>
                    <a:pt x="61" y="128"/>
                    <a:pt x="63" y="129"/>
                  </a:cubicBezTo>
                  <a:close/>
                  <a:moveTo>
                    <a:pt x="132" y="163"/>
                  </a:moveTo>
                  <a:cubicBezTo>
                    <a:pt x="127" y="160"/>
                    <a:pt x="121" y="159"/>
                    <a:pt x="116" y="157"/>
                  </a:cubicBezTo>
                  <a:cubicBezTo>
                    <a:pt x="109" y="154"/>
                    <a:pt x="103" y="151"/>
                    <a:pt x="96" y="148"/>
                  </a:cubicBezTo>
                  <a:cubicBezTo>
                    <a:pt x="94" y="147"/>
                    <a:pt x="92" y="146"/>
                    <a:pt x="90" y="144"/>
                  </a:cubicBezTo>
                  <a:cubicBezTo>
                    <a:pt x="92" y="145"/>
                    <a:pt x="93" y="146"/>
                    <a:pt x="95" y="146"/>
                  </a:cubicBezTo>
                  <a:cubicBezTo>
                    <a:pt x="102" y="149"/>
                    <a:pt x="109" y="151"/>
                    <a:pt x="116" y="153"/>
                  </a:cubicBezTo>
                  <a:cubicBezTo>
                    <a:pt x="121" y="155"/>
                    <a:pt x="126" y="158"/>
                    <a:pt x="132" y="159"/>
                  </a:cubicBezTo>
                  <a:cubicBezTo>
                    <a:pt x="132" y="160"/>
                    <a:pt x="132" y="162"/>
                    <a:pt x="132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8" y="162"/>
                    <a:pt x="128" y="162"/>
                  </a:cubicBezTo>
                  <a:cubicBezTo>
                    <a:pt x="128" y="162"/>
                    <a:pt x="129" y="162"/>
                    <a:pt x="129" y="162"/>
                  </a:cubicBezTo>
                  <a:close/>
                  <a:moveTo>
                    <a:pt x="130" y="163"/>
                  </a:moveTo>
                  <a:cubicBezTo>
                    <a:pt x="130" y="163"/>
                    <a:pt x="130" y="163"/>
                    <a:pt x="130" y="163"/>
                  </a:cubicBezTo>
                  <a:cubicBezTo>
                    <a:pt x="130" y="163"/>
                    <a:pt x="130" y="163"/>
                    <a:pt x="130" y="163"/>
                  </a:cubicBezTo>
                  <a:close/>
                  <a:moveTo>
                    <a:pt x="132" y="164"/>
                  </a:moveTo>
                  <a:cubicBezTo>
                    <a:pt x="132" y="165"/>
                    <a:pt x="132" y="166"/>
                    <a:pt x="132" y="167"/>
                  </a:cubicBezTo>
                  <a:cubicBezTo>
                    <a:pt x="130" y="165"/>
                    <a:pt x="128" y="164"/>
                    <a:pt x="126" y="163"/>
                  </a:cubicBezTo>
                  <a:cubicBezTo>
                    <a:pt x="120" y="161"/>
                    <a:pt x="114" y="159"/>
                    <a:pt x="109" y="156"/>
                  </a:cubicBezTo>
                  <a:cubicBezTo>
                    <a:pt x="105" y="155"/>
                    <a:pt x="101" y="153"/>
                    <a:pt x="97" y="151"/>
                  </a:cubicBezTo>
                  <a:cubicBezTo>
                    <a:pt x="99" y="152"/>
                    <a:pt x="102" y="153"/>
                    <a:pt x="104" y="154"/>
                  </a:cubicBezTo>
                  <a:cubicBezTo>
                    <a:pt x="113" y="157"/>
                    <a:pt x="123" y="161"/>
                    <a:pt x="132" y="164"/>
                  </a:cubicBezTo>
                  <a:close/>
                  <a:moveTo>
                    <a:pt x="132" y="169"/>
                  </a:moveTo>
                  <a:cubicBezTo>
                    <a:pt x="131" y="170"/>
                    <a:pt x="131" y="171"/>
                    <a:pt x="131" y="171"/>
                  </a:cubicBezTo>
                  <a:cubicBezTo>
                    <a:pt x="129" y="170"/>
                    <a:pt x="126" y="169"/>
                    <a:pt x="124" y="168"/>
                  </a:cubicBezTo>
                  <a:cubicBezTo>
                    <a:pt x="119" y="166"/>
                    <a:pt x="114" y="163"/>
                    <a:pt x="109" y="161"/>
                  </a:cubicBezTo>
                  <a:cubicBezTo>
                    <a:pt x="104" y="159"/>
                    <a:pt x="100" y="158"/>
                    <a:pt x="95" y="156"/>
                  </a:cubicBezTo>
                  <a:cubicBezTo>
                    <a:pt x="94" y="155"/>
                    <a:pt x="93" y="155"/>
                    <a:pt x="92" y="155"/>
                  </a:cubicBezTo>
                  <a:cubicBezTo>
                    <a:pt x="97" y="156"/>
                    <a:pt x="101" y="158"/>
                    <a:pt x="105" y="159"/>
                  </a:cubicBezTo>
                  <a:cubicBezTo>
                    <a:pt x="110" y="161"/>
                    <a:pt x="116" y="162"/>
                    <a:pt x="121" y="164"/>
                  </a:cubicBezTo>
                  <a:cubicBezTo>
                    <a:pt x="124" y="165"/>
                    <a:pt x="128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2" y="160"/>
                    <a:pt x="95" y="160"/>
                    <a:pt x="98" y="161"/>
                  </a:cubicBezTo>
                  <a:cubicBezTo>
                    <a:pt x="102" y="162"/>
                    <a:pt x="106" y="164"/>
                    <a:pt x="110" y="166"/>
                  </a:cubicBezTo>
                  <a:cubicBezTo>
                    <a:pt x="117" y="169"/>
                    <a:pt x="123" y="172"/>
                    <a:pt x="130" y="172"/>
                  </a:cubicBezTo>
                  <a:cubicBezTo>
                    <a:pt x="129" y="174"/>
                    <a:pt x="128" y="175"/>
                    <a:pt x="125" y="176"/>
                  </a:cubicBezTo>
                  <a:cubicBezTo>
                    <a:pt x="120" y="177"/>
                    <a:pt x="114" y="174"/>
                    <a:pt x="109" y="170"/>
                  </a:cubicBezTo>
                  <a:cubicBezTo>
                    <a:pt x="110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5" y="172"/>
                  </a:cubicBezTo>
                  <a:cubicBezTo>
                    <a:pt x="115" y="172"/>
                    <a:pt x="119" y="174"/>
                    <a:pt x="119" y="174"/>
                  </a:cubicBezTo>
                  <a:cubicBezTo>
                    <a:pt x="118" y="174"/>
                    <a:pt x="118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18" y="173"/>
                    <a:pt x="116" y="172"/>
                    <a:pt x="114" y="171"/>
                  </a:cubicBezTo>
                  <a:cubicBezTo>
                    <a:pt x="112" y="171"/>
                    <a:pt x="110" y="170"/>
                    <a:pt x="109" y="169"/>
                  </a:cubicBezTo>
                  <a:cubicBezTo>
                    <a:pt x="107" y="168"/>
                    <a:pt x="111" y="170"/>
                    <a:pt x="111" y="170"/>
                  </a:cubicBezTo>
                  <a:cubicBezTo>
                    <a:pt x="115" y="171"/>
                    <a:pt x="118" y="173"/>
                    <a:pt x="122" y="174"/>
                  </a:cubicBezTo>
                  <a:cubicBezTo>
                    <a:pt x="123" y="175"/>
                    <a:pt x="125" y="175"/>
                    <a:pt x="127" y="175"/>
                  </a:cubicBezTo>
                  <a:cubicBezTo>
                    <a:pt x="127" y="175"/>
                    <a:pt x="127" y="174"/>
                    <a:pt x="127" y="174"/>
                  </a:cubicBezTo>
                  <a:cubicBezTo>
                    <a:pt x="125" y="172"/>
                    <a:pt x="122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6" y="165"/>
                    <a:pt x="102" y="163"/>
                    <a:pt x="98" y="162"/>
                  </a:cubicBezTo>
                  <a:cubicBezTo>
                    <a:pt x="96" y="161"/>
                    <a:pt x="94" y="160"/>
                    <a:pt x="91" y="160"/>
                  </a:cubicBezTo>
                  <a:cubicBezTo>
                    <a:pt x="91" y="159"/>
                    <a:pt x="90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9" y="163"/>
                  </a:cubicBezTo>
                  <a:cubicBezTo>
                    <a:pt x="105" y="165"/>
                    <a:pt x="111" y="167"/>
                    <a:pt x="116" y="170"/>
                  </a:cubicBezTo>
                  <a:cubicBezTo>
                    <a:pt x="119" y="171"/>
                    <a:pt x="121" y="172"/>
                    <a:pt x="123" y="173"/>
                  </a:cubicBezTo>
                  <a:cubicBezTo>
                    <a:pt x="127" y="174"/>
                    <a:pt x="124" y="174"/>
                    <a:pt x="123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5" y="170"/>
                    <a:pt x="111" y="169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3" y="166"/>
                    <a:pt x="99" y="164"/>
                    <a:pt x="96" y="162"/>
                  </a:cubicBezTo>
                  <a:close/>
                  <a:moveTo>
                    <a:pt x="79" y="150"/>
                  </a:moveTo>
                  <a:cubicBezTo>
                    <a:pt x="87" y="154"/>
                    <a:pt x="95" y="157"/>
                    <a:pt x="104" y="160"/>
                  </a:cubicBezTo>
                  <a:cubicBezTo>
                    <a:pt x="111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8" y="172"/>
                    <a:pt x="127" y="172"/>
                    <a:pt x="126" y="171"/>
                  </a:cubicBezTo>
                  <a:cubicBezTo>
                    <a:pt x="124" y="171"/>
                    <a:pt x="122" y="170"/>
                    <a:pt x="120" y="169"/>
                  </a:cubicBezTo>
                  <a:cubicBezTo>
                    <a:pt x="116" y="168"/>
                    <a:pt x="113" y="166"/>
                    <a:pt x="109" y="164"/>
                  </a:cubicBezTo>
                  <a:cubicBezTo>
                    <a:pt x="101" y="161"/>
                    <a:pt x="94" y="159"/>
                    <a:pt x="86" y="157"/>
                  </a:cubicBezTo>
                  <a:cubicBezTo>
                    <a:pt x="83" y="155"/>
                    <a:pt x="80" y="153"/>
                    <a:pt x="79" y="150"/>
                  </a:cubicBezTo>
                  <a:close/>
                  <a:moveTo>
                    <a:pt x="78" y="146"/>
                  </a:moveTo>
                  <a:cubicBezTo>
                    <a:pt x="78" y="145"/>
                    <a:pt x="78" y="145"/>
                    <a:pt x="78" y="144"/>
                  </a:cubicBezTo>
                  <a:cubicBezTo>
                    <a:pt x="80" y="145"/>
                    <a:pt x="81" y="146"/>
                    <a:pt x="83" y="147"/>
                  </a:cubicBezTo>
                  <a:cubicBezTo>
                    <a:pt x="84" y="147"/>
                    <a:pt x="85" y="147"/>
                    <a:pt x="85" y="148"/>
                  </a:cubicBezTo>
                  <a:cubicBezTo>
                    <a:pt x="90" y="149"/>
                    <a:pt x="94" y="151"/>
                    <a:pt x="99" y="153"/>
                  </a:cubicBezTo>
                  <a:cubicBezTo>
                    <a:pt x="109" y="157"/>
                    <a:pt x="119" y="161"/>
                    <a:pt x="128" y="166"/>
                  </a:cubicBezTo>
                  <a:cubicBezTo>
                    <a:pt x="129" y="166"/>
                    <a:pt x="131" y="168"/>
                    <a:pt x="131" y="168"/>
                  </a:cubicBezTo>
                  <a:cubicBezTo>
                    <a:pt x="130" y="167"/>
                    <a:pt x="128" y="167"/>
                    <a:pt x="127" y="166"/>
                  </a:cubicBezTo>
                  <a:cubicBezTo>
                    <a:pt x="125" y="165"/>
                    <a:pt x="124" y="164"/>
                    <a:pt x="122" y="164"/>
                  </a:cubicBezTo>
                  <a:cubicBezTo>
                    <a:pt x="117" y="162"/>
                    <a:pt x="112" y="160"/>
                    <a:pt x="107" y="159"/>
                  </a:cubicBezTo>
                  <a:cubicBezTo>
                    <a:pt x="98" y="156"/>
                    <a:pt x="88" y="154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8" y="149"/>
                    <a:pt x="78" y="147"/>
                    <a:pt x="78" y="146"/>
                  </a:cubicBezTo>
                  <a:close/>
                  <a:moveTo>
                    <a:pt x="77" y="141"/>
                  </a:moveTo>
                  <a:cubicBezTo>
                    <a:pt x="77" y="141"/>
                    <a:pt x="78" y="141"/>
                    <a:pt x="78" y="141"/>
                  </a:cubicBezTo>
                  <a:cubicBezTo>
                    <a:pt x="80" y="141"/>
                    <a:pt x="83" y="142"/>
                    <a:pt x="85" y="143"/>
                  </a:cubicBezTo>
                  <a:cubicBezTo>
                    <a:pt x="87" y="144"/>
                    <a:pt x="88" y="144"/>
                    <a:pt x="90" y="145"/>
                  </a:cubicBezTo>
                  <a:cubicBezTo>
                    <a:pt x="98" y="150"/>
                    <a:pt x="108" y="154"/>
                    <a:pt x="117" y="158"/>
                  </a:cubicBezTo>
                  <a:cubicBezTo>
                    <a:pt x="107" y="154"/>
                    <a:pt x="97" y="151"/>
                    <a:pt x="87" y="148"/>
                  </a:cubicBezTo>
                  <a:cubicBezTo>
                    <a:pt x="85" y="147"/>
                    <a:pt x="83" y="146"/>
                    <a:pt x="81" y="145"/>
                  </a:cubicBezTo>
                  <a:cubicBezTo>
                    <a:pt x="80" y="144"/>
                    <a:pt x="80" y="144"/>
                    <a:pt x="79" y="144"/>
                  </a:cubicBezTo>
                  <a:cubicBezTo>
                    <a:pt x="79" y="144"/>
                    <a:pt x="78" y="144"/>
                    <a:pt x="78" y="143"/>
                  </a:cubicBezTo>
                  <a:cubicBezTo>
                    <a:pt x="78" y="142"/>
                    <a:pt x="78" y="141"/>
                    <a:pt x="77" y="141"/>
                  </a:cubicBezTo>
                  <a:close/>
                  <a:moveTo>
                    <a:pt x="76" y="138"/>
                  </a:moveTo>
                  <a:cubicBezTo>
                    <a:pt x="78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7" y="140"/>
                  </a:cubicBezTo>
                  <a:cubicBezTo>
                    <a:pt x="77" y="139"/>
                    <a:pt x="76" y="139"/>
                    <a:pt x="76" y="138"/>
                  </a:cubicBezTo>
                  <a:close/>
                  <a:moveTo>
                    <a:pt x="57" y="127"/>
                  </a:moveTo>
                  <a:cubicBezTo>
                    <a:pt x="61" y="129"/>
                    <a:pt x="65" y="131"/>
                    <a:pt x="70" y="132"/>
                  </a:cubicBezTo>
                  <a:cubicBezTo>
                    <a:pt x="77" y="135"/>
                    <a:pt x="83" y="137"/>
                    <a:pt x="90" y="140"/>
                  </a:cubicBezTo>
                  <a:cubicBezTo>
                    <a:pt x="103" y="146"/>
                    <a:pt x="117" y="150"/>
                    <a:pt x="130" y="158"/>
                  </a:cubicBezTo>
                  <a:cubicBezTo>
                    <a:pt x="130" y="158"/>
                    <a:pt x="131" y="158"/>
                    <a:pt x="132" y="158"/>
                  </a:cubicBezTo>
                  <a:cubicBezTo>
                    <a:pt x="131" y="158"/>
                    <a:pt x="131" y="158"/>
                    <a:pt x="130" y="158"/>
                  </a:cubicBezTo>
                  <a:cubicBezTo>
                    <a:pt x="129" y="157"/>
                    <a:pt x="127" y="157"/>
                    <a:pt x="126" y="156"/>
                  </a:cubicBezTo>
                  <a:cubicBezTo>
                    <a:pt x="123" y="155"/>
                    <a:pt x="120" y="154"/>
                    <a:pt x="116" y="153"/>
                  </a:cubicBezTo>
                  <a:cubicBezTo>
                    <a:pt x="110" y="150"/>
                    <a:pt x="102" y="148"/>
                    <a:pt x="96" y="145"/>
                  </a:cubicBezTo>
                  <a:cubicBezTo>
                    <a:pt x="93" y="145"/>
                    <a:pt x="90" y="144"/>
                    <a:pt x="87" y="143"/>
                  </a:cubicBezTo>
                  <a:cubicBezTo>
                    <a:pt x="84" y="141"/>
                    <a:pt x="80" y="139"/>
                    <a:pt x="77" y="138"/>
                  </a:cubicBezTo>
                  <a:cubicBezTo>
                    <a:pt x="76" y="138"/>
                    <a:pt x="75" y="137"/>
                    <a:pt x="75" y="137"/>
                  </a:cubicBezTo>
                  <a:cubicBezTo>
                    <a:pt x="74" y="137"/>
                    <a:pt x="74" y="136"/>
                    <a:pt x="74" y="136"/>
                  </a:cubicBezTo>
                  <a:cubicBezTo>
                    <a:pt x="70" y="133"/>
                    <a:pt x="61" y="131"/>
                    <a:pt x="57" y="127"/>
                  </a:cubicBezTo>
                  <a:close/>
                  <a:moveTo>
                    <a:pt x="55" y="123"/>
                  </a:move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7" y="123"/>
                  </a:cubicBezTo>
                  <a:cubicBezTo>
                    <a:pt x="62" y="125"/>
                    <a:pt x="67" y="128"/>
                    <a:pt x="73" y="130"/>
                  </a:cubicBezTo>
                  <a:cubicBezTo>
                    <a:pt x="80" y="132"/>
                    <a:pt x="86" y="134"/>
                    <a:pt x="93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0" y="150"/>
                    <a:pt x="115" y="148"/>
                  </a:cubicBezTo>
                  <a:cubicBezTo>
                    <a:pt x="108" y="145"/>
                    <a:pt x="101" y="142"/>
                    <a:pt x="95" y="140"/>
                  </a:cubicBezTo>
                  <a:cubicBezTo>
                    <a:pt x="88" y="137"/>
                    <a:pt x="81" y="134"/>
                    <a:pt x="75" y="132"/>
                  </a:cubicBezTo>
                  <a:cubicBezTo>
                    <a:pt x="68" y="130"/>
                    <a:pt x="62" y="127"/>
                    <a:pt x="56" y="125"/>
                  </a:cubicBezTo>
                  <a:cubicBezTo>
                    <a:pt x="56" y="124"/>
                    <a:pt x="55" y="124"/>
                    <a:pt x="55" y="123"/>
                  </a:cubicBezTo>
                  <a:close/>
                  <a:moveTo>
                    <a:pt x="56" y="120"/>
                  </a:moveTo>
                  <a:cubicBezTo>
                    <a:pt x="56" y="119"/>
                    <a:pt x="56" y="118"/>
                    <a:pt x="57" y="118"/>
                  </a:cubicBezTo>
                  <a:cubicBezTo>
                    <a:pt x="62" y="120"/>
                    <a:pt x="68" y="121"/>
                    <a:pt x="73" y="123"/>
                  </a:cubicBezTo>
                  <a:cubicBezTo>
                    <a:pt x="74" y="123"/>
                    <a:pt x="74" y="123"/>
                    <a:pt x="75" y="123"/>
                  </a:cubicBezTo>
                  <a:cubicBezTo>
                    <a:pt x="75" y="123"/>
                    <a:pt x="76" y="123"/>
                    <a:pt x="76" y="123"/>
                  </a:cubicBezTo>
                  <a:cubicBezTo>
                    <a:pt x="83" y="126"/>
                    <a:pt x="91" y="128"/>
                    <a:pt x="98" y="131"/>
                  </a:cubicBezTo>
                  <a:cubicBezTo>
                    <a:pt x="104" y="133"/>
                    <a:pt x="110" y="137"/>
                    <a:pt x="116" y="138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5" y="142"/>
                    <a:pt x="124" y="142"/>
                  </a:cubicBezTo>
                  <a:cubicBezTo>
                    <a:pt x="124" y="141"/>
                    <a:pt x="123" y="141"/>
                    <a:pt x="123" y="141"/>
                  </a:cubicBezTo>
                  <a:cubicBezTo>
                    <a:pt x="121" y="141"/>
                    <a:pt x="119" y="140"/>
                    <a:pt x="118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7" y="123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7" y="120"/>
                    <a:pt x="56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6" y="117"/>
                    <a:pt x="61" y="118"/>
                    <a:pt x="62" y="119"/>
                  </a:cubicBezTo>
                  <a:cubicBezTo>
                    <a:pt x="63" y="119"/>
                    <a:pt x="65" y="120"/>
                    <a:pt x="66" y="120"/>
                  </a:cubicBezTo>
                  <a:cubicBezTo>
                    <a:pt x="67" y="120"/>
                    <a:pt x="68" y="121"/>
                    <a:pt x="69" y="121"/>
                  </a:cubicBezTo>
                  <a:cubicBezTo>
                    <a:pt x="66" y="120"/>
                    <a:pt x="63" y="119"/>
                    <a:pt x="60" y="118"/>
                  </a:cubicBezTo>
                  <a:close/>
                  <a:moveTo>
                    <a:pt x="57" y="117"/>
                  </a:moveTo>
                  <a:cubicBezTo>
                    <a:pt x="58" y="116"/>
                    <a:pt x="58" y="116"/>
                    <a:pt x="58" y="115"/>
                  </a:cubicBezTo>
                  <a:cubicBezTo>
                    <a:pt x="66" y="119"/>
                    <a:pt x="75" y="120"/>
                    <a:pt x="83" y="122"/>
                  </a:cubicBezTo>
                  <a:cubicBezTo>
                    <a:pt x="86" y="123"/>
                    <a:pt x="88" y="124"/>
                    <a:pt x="91" y="125"/>
                  </a:cubicBezTo>
                  <a:cubicBezTo>
                    <a:pt x="98" y="127"/>
                    <a:pt x="105" y="130"/>
                    <a:pt x="112" y="133"/>
                  </a:cubicBezTo>
                  <a:cubicBezTo>
                    <a:pt x="116" y="134"/>
                    <a:pt x="120" y="136"/>
                    <a:pt x="123" y="138"/>
                  </a:cubicBezTo>
                  <a:cubicBezTo>
                    <a:pt x="123" y="138"/>
                    <a:pt x="125" y="138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5" y="139"/>
                    <a:pt x="125" y="139"/>
                  </a:cubicBezTo>
                  <a:cubicBezTo>
                    <a:pt x="123" y="139"/>
                    <a:pt x="121" y="138"/>
                    <a:pt x="119" y="137"/>
                  </a:cubicBezTo>
                  <a:cubicBezTo>
                    <a:pt x="107" y="131"/>
                    <a:pt x="93" y="127"/>
                    <a:pt x="79" y="123"/>
                  </a:cubicBezTo>
                  <a:cubicBezTo>
                    <a:pt x="79" y="123"/>
                    <a:pt x="79" y="123"/>
                    <a:pt x="78" y="123"/>
                  </a:cubicBezTo>
                  <a:cubicBezTo>
                    <a:pt x="71" y="120"/>
                    <a:pt x="64" y="118"/>
                    <a:pt x="57" y="117"/>
                  </a:cubicBezTo>
                  <a:close/>
                  <a:moveTo>
                    <a:pt x="60" y="115"/>
                  </a:moveTo>
                  <a:cubicBezTo>
                    <a:pt x="62" y="116"/>
                    <a:pt x="64" y="116"/>
                    <a:pt x="65" y="117"/>
                  </a:cubicBezTo>
                  <a:cubicBezTo>
                    <a:pt x="64" y="116"/>
                    <a:pt x="62" y="116"/>
                    <a:pt x="60" y="115"/>
                  </a:cubicBezTo>
                  <a:close/>
                  <a:moveTo>
                    <a:pt x="59" y="114"/>
                  </a:moveTo>
                  <a:cubicBezTo>
                    <a:pt x="60" y="114"/>
                    <a:pt x="60" y="113"/>
                    <a:pt x="61" y="112"/>
                  </a:cubicBezTo>
                  <a:cubicBezTo>
                    <a:pt x="73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1" y="133"/>
                    <a:pt x="122" y="133"/>
                    <a:pt x="123" y="134"/>
                  </a:cubicBezTo>
                  <a:cubicBezTo>
                    <a:pt x="124" y="134"/>
                    <a:pt x="124" y="135"/>
                    <a:pt x="124" y="135"/>
                  </a:cubicBezTo>
                  <a:cubicBezTo>
                    <a:pt x="123" y="135"/>
                    <a:pt x="122" y="135"/>
                    <a:pt x="122" y="134"/>
                  </a:cubicBezTo>
                  <a:cubicBezTo>
                    <a:pt x="119" y="133"/>
                    <a:pt x="117" y="132"/>
                    <a:pt x="114" y="131"/>
                  </a:cubicBezTo>
                  <a:cubicBezTo>
                    <a:pt x="101" y="126"/>
                    <a:pt x="89" y="123"/>
                    <a:pt x="76" y="120"/>
                  </a:cubicBezTo>
                  <a:cubicBezTo>
                    <a:pt x="76" y="120"/>
                    <a:pt x="76" y="120"/>
                    <a:pt x="75" y="119"/>
                  </a:cubicBezTo>
                  <a:cubicBezTo>
                    <a:pt x="70" y="118"/>
                    <a:pt x="65" y="116"/>
                    <a:pt x="59" y="114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79" y="118"/>
                    <a:pt x="83" y="119"/>
                    <a:pt x="86" y="120"/>
                  </a:cubicBezTo>
                  <a:cubicBezTo>
                    <a:pt x="82" y="118"/>
                    <a:pt x="77" y="117"/>
                    <a:pt x="73" y="116"/>
                  </a:cubicBezTo>
                  <a:close/>
                  <a:moveTo>
                    <a:pt x="61" y="111"/>
                  </a:moveTo>
                  <a:cubicBezTo>
                    <a:pt x="61" y="111"/>
                    <a:pt x="62" y="110"/>
                    <a:pt x="62" y="110"/>
                  </a:cubicBezTo>
                  <a:cubicBezTo>
                    <a:pt x="66" y="112"/>
                    <a:pt x="70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2" y="130"/>
                  </a:cubicBezTo>
                  <a:cubicBezTo>
                    <a:pt x="120" y="129"/>
                    <a:pt x="117" y="129"/>
                    <a:pt x="115" y="128"/>
                  </a:cubicBezTo>
                  <a:cubicBezTo>
                    <a:pt x="112" y="127"/>
                    <a:pt x="110" y="126"/>
                    <a:pt x="107" y="125"/>
                  </a:cubicBezTo>
                  <a:cubicBezTo>
                    <a:pt x="102" y="123"/>
                    <a:pt x="97" y="122"/>
                    <a:pt x="92" y="120"/>
                  </a:cubicBezTo>
                  <a:cubicBezTo>
                    <a:pt x="81" y="118"/>
                    <a:pt x="71" y="115"/>
                    <a:pt x="61" y="111"/>
                  </a:cubicBezTo>
                  <a:close/>
                  <a:moveTo>
                    <a:pt x="62" y="107"/>
                  </a:moveTo>
                  <a:cubicBezTo>
                    <a:pt x="62" y="105"/>
                    <a:pt x="62" y="104"/>
                    <a:pt x="62" y="103"/>
                  </a:cubicBezTo>
                  <a:cubicBezTo>
                    <a:pt x="62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3" y="111"/>
                    <a:pt x="89" y="112"/>
                    <a:pt x="94" y="114"/>
                  </a:cubicBezTo>
                  <a:cubicBezTo>
                    <a:pt x="99" y="116"/>
                    <a:pt x="105" y="118"/>
                    <a:pt x="111" y="120"/>
                  </a:cubicBezTo>
                  <a:cubicBezTo>
                    <a:pt x="114" y="121"/>
                    <a:pt x="117" y="122"/>
                    <a:pt x="120" y="124"/>
                  </a:cubicBezTo>
                  <a:cubicBezTo>
                    <a:pt x="121" y="124"/>
                    <a:pt x="123" y="125"/>
                    <a:pt x="123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5"/>
                    <a:pt x="122" y="125"/>
                    <a:pt x="121" y="124"/>
                  </a:cubicBezTo>
                  <a:cubicBezTo>
                    <a:pt x="111" y="120"/>
                    <a:pt x="100" y="118"/>
                    <a:pt x="90" y="115"/>
                  </a:cubicBezTo>
                  <a:cubicBezTo>
                    <a:pt x="84" y="113"/>
                    <a:pt x="78" y="112"/>
                    <a:pt x="73" y="110"/>
                  </a:cubicBezTo>
                  <a:cubicBezTo>
                    <a:pt x="71" y="109"/>
                    <a:pt x="68" y="109"/>
                    <a:pt x="66" y="109"/>
                  </a:cubicBezTo>
                  <a:cubicBezTo>
                    <a:pt x="66" y="108"/>
                    <a:pt x="65" y="108"/>
                    <a:pt x="63" y="108"/>
                  </a:cubicBezTo>
                  <a:cubicBezTo>
                    <a:pt x="64" y="108"/>
                    <a:pt x="64" y="107"/>
                    <a:pt x="63" y="107"/>
                  </a:cubicBezTo>
                  <a:cubicBezTo>
                    <a:pt x="63" y="107"/>
                    <a:pt x="63" y="107"/>
                    <a:pt x="62" y="107"/>
                  </a:cubicBezTo>
                  <a:close/>
                  <a:moveTo>
                    <a:pt x="62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4" y="100"/>
                    <a:pt x="65" y="100"/>
                  </a:cubicBezTo>
                  <a:cubicBezTo>
                    <a:pt x="65" y="101"/>
                    <a:pt x="65" y="101"/>
                    <a:pt x="66" y="101"/>
                  </a:cubicBezTo>
                  <a:cubicBezTo>
                    <a:pt x="76" y="104"/>
                    <a:pt x="86" y="107"/>
                    <a:pt x="95" y="110"/>
                  </a:cubicBezTo>
                  <a:cubicBezTo>
                    <a:pt x="100" y="112"/>
                    <a:pt x="106" y="113"/>
                    <a:pt x="111" y="115"/>
                  </a:cubicBezTo>
                  <a:cubicBezTo>
                    <a:pt x="114" y="117"/>
                    <a:pt x="117" y="118"/>
                    <a:pt x="120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1" y="109"/>
                    <a:pt x="76" y="107"/>
                  </a:cubicBezTo>
                  <a:cubicBezTo>
                    <a:pt x="72" y="105"/>
                    <a:pt x="67" y="104"/>
                    <a:pt x="63" y="102"/>
                  </a:cubicBezTo>
                  <a:cubicBezTo>
                    <a:pt x="63" y="102"/>
                    <a:pt x="63" y="102"/>
                    <a:pt x="62" y="102"/>
                  </a:cubicBezTo>
                  <a:close/>
                  <a:moveTo>
                    <a:pt x="64" y="97"/>
                  </a:moveTo>
                  <a:cubicBezTo>
                    <a:pt x="64" y="96"/>
                    <a:pt x="64" y="95"/>
                    <a:pt x="65" y="95"/>
                  </a:cubicBezTo>
                  <a:cubicBezTo>
                    <a:pt x="72" y="98"/>
                    <a:pt x="80" y="100"/>
                    <a:pt x="88" y="102"/>
                  </a:cubicBezTo>
                  <a:cubicBezTo>
                    <a:pt x="92" y="103"/>
                    <a:pt x="95" y="104"/>
                    <a:pt x="99" y="106"/>
                  </a:cubicBezTo>
                  <a:cubicBezTo>
                    <a:pt x="105" y="108"/>
                    <a:pt x="111" y="110"/>
                    <a:pt x="118" y="112"/>
                  </a:cubicBezTo>
                  <a:cubicBezTo>
                    <a:pt x="120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2" y="106"/>
                    <a:pt x="78" y="102"/>
                    <a:pt x="64" y="97"/>
                  </a:cubicBezTo>
                  <a:close/>
                  <a:moveTo>
                    <a:pt x="66" y="95"/>
                  </a:moveTo>
                  <a:cubicBezTo>
                    <a:pt x="67" y="95"/>
                    <a:pt x="68" y="95"/>
                    <a:pt x="69" y="96"/>
                  </a:cubicBezTo>
                  <a:cubicBezTo>
                    <a:pt x="70" y="96"/>
                    <a:pt x="71" y="96"/>
                    <a:pt x="71" y="96"/>
                  </a:cubicBezTo>
                  <a:cubicBezTo>
                    <a:pt x="70" y="96"/>
                    <a:pt x="68" y="95"/>
                    <a:pt x="66" y="95"/>
                  </a:cubicBezTo>
                  <a:close/>
                  <a:moveTo>
                    <a:pt x="65" y="94"/>
                  </a:moveTo>
                  <a:cubicBezTo>
                    <a:pt x="65" y="93"/>
                    <a:pt x="66" y="93"/>
                    <a:pt x="66" y="92"/>
                  </a:cubicBezTo>
                  <a:cubicBezTo>
                    <a:pt x="68" y="92"/>
                    <a:pt x="70" y="93"/>
                    <a:pt x="72" y="94"/>
                  </a:cubicBezTo>
                  <a:cubicBezTo>
                    <a:pt x="74" y="94"/>
                    <a:pt x="75" y="95"/>
                    <a:pt x="76" y="96"/>
                  </a:cubicBezTo>
                  <a:cubicBezTo>
                    <a:pt x="78" y="97"/>
                    <a:pt x="81" y="98"/>
                    <a:pt x="84" y="99"/>
                  </a:cubicBezTo>
                  <a:cubicBezTo>
                    <a:pt x="91" y="100"/>
                    <a:pt x="99" y="103"/>
                    <a:pt x="106" y="105"/>
                  </a:cubicBezTo>
                  <a:cubicBezTo>
                    <a:pt x="109" y="106"/>
                    <a:pt x="112" y="107"/>
                    <a:pt x="116" y="108"/>
                  </a:cubicBezTo>
                  <a:cubicBezTo>
                    <a:pt x="117" y="109"/>
                    <a:pt x="119" y="109"/>
                    <a:pt x="120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10"/>
                    <a:pt x="116" y="109"/>
                    <a:pt x="114" y="109"/>
                  </a:cubicBezTo>
                  <a:cubicBezTo>
                    <a:pt x="107" y="107"/>
                    <a:pt x="100" y="104"/>
                    <a:pt x="93" y="102"/>
                  </a:cubicBezTo>
                  <a:cubicBezTo>
                    <a:pt x="92" y="102"/>
                    <a:pt x="92" y="102"/>
                    <a:pt x="91" y="102"/>
                  </a:cubicBezTo>
                  <a:cubicBezTo>
                    <a:pt x="86" y="100"/>
                    <a:pt x="81" y="99"/>
                    <a:pt x="76" y="98"/>
                  </a:cubicBezTo>
                  <a:cubicBezTo>
                    <a:pt x="72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1" y="81"/>
                    <a:pt x="74" y="82"/>
                  </a:cubicBezTo>
                  <a:cubicBezTo>
                    <a:pt x="90" y="86"/>
                    <a:pt x="106" y="92"/>
                    <a:pt x="122" y="96"/>
                  </a:cubicBezTo>
                  <a:cubicBezTo>
                    <a:pt x="121" y="97"/>
                    <a:pt x="121" y="97"/>
                    <a:pt x="120" y="98"/>
                  </a:cubicBezTo>
                  <a:cubicBezTo>
                    <a:pt x="113" y="95"/>
                    <a:pt x="104" y="93"/>
                    <a:pt x="97" y="91"/>
                  </a:cubicBezTo>
                  <a:cubicBezTo>
                    <a:pt x="87" y="89"/>
                    <a:pt x="77" y="87"/>
                    <a:pt x="68" y="83"/>
                  </a:cubicBezTo>
                  <a:cubicBezTo>
                    <a:pt x="68" y="83"/>
                    <a:pt x="68" y="84"/>
                    <a:pt x="68" y="84"/>
                  </a:cubicBezTo>
                  <a:cubicBezTo>
                    <a:pt x="76" y="89"/>
                    <a:pt x="85" y="91"/>
                    <a:pt x="94" y="94"/>
                  </a:cubicBezTo>
                  <a:cubicBezTo>
                    <a:pt x="101" y="97"/>
                    <a:pt x="110" y="101"/>
                    <a:pt x="118" y="101"/>
                  </a:cubicBezTo>
                  <a:cubicBezTo>
                    <a:pt x="109" y="101"/>
                    <a:pt x="99" y="98"/>
                    <a:pt x="90" y="95"/>
                  </a:cubicBezTo>
                  <a:cubicBezTo>
                    <a:pt x="87" y="94"/>
                    <a:pt x="84" y="93"/>
                    <a:pt x="81" y="92"/>
                  </a:cubicBezTo>
                  <a:cubicBezTo>
                    <a:pt x="76" y="91"/>
                    <a:pt x="72" y="89"/>
                    <a:pt x="67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8" y="85"/>
                    <a:pt x="68" y="81"/>
                    <a:pt x="66" y="80"/>
                  </a:cubicBezTo>
                  <a:close/>
                  <a:moveTo>
                    <a:pt x="50" y="75"/>
                  </a:moveTo>
                  <a:cubicBezTo>
                    <a:pt x="46" y="74"/>
                    <a:pt x="43" y="73"/>
                    <a:pt x="39" y="72"/>
                  </a:cubicBezTo>
                  <a:cubicBezTo>
                    <a:pt x="38" y="71"/>
                    <a:pt x="29" y="69"/>
                    <a:pt x="34" y="70"/>
                  </a:cubicBezTo>
                  <a:cubicBezTo>
                    <a:pt x="50" y="71"/>
                    <a:pt x="67" y="78"/>
                    <a:pt x="83" y="83"/>
                  </a:cubicBezTo>
                  <a:cubicBezTo>
                    <a:pt x="91" y="86"/>
                    <a:pt x="99" y="89"/>
                    <a:pt x="107" y="90"/>
                  </a:cubicBezTo>
                  <a:cubicBezTo>
                    <a:pt x="112" y="92"/>
                    <a:pt x="117" y="92"/>
                    <a:pt x="121" y="95"/>
                  </a:cubicBezTo>
                  <a:cubicBezTo>
                    <a:pt x="105" y="91"/>
                    <a:pt x="90" y="86"/>
                    <a:pt x="74" y="81"/>
                  </a:cubicBezTo>
                  <a:cubicBezTo>
                    <a:pt x="66" y="79"/>
                    <a:pt x="58" y="77"/>
                    <a:pt x="50" y="75"/>
                  </a:cubicBezTo>
                  <a:close/>
                  <a:moveTo>
                    <a:pt x="45" y="78"/>
                  </a:moveTo>
                  <a:cubicBezTo>
                    <a:pt x="42" y="77"/>
                    <a:pt x="39" y="76"/>
                    <a:pt x="37" y="75"/>
                  </a:cubicBezTo>
                  <a:cubicBezTo>
                    <a:pt x="35" y="74"/>
                    <a:pt x="34" y="74"/>
                    <a:pt x="32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7" y="74"/>
                    <a:pt x="42" y="76"/>
                    <a:pt x="47" y="77"/>
                  </a:cubicBezTo>
                  <a:cubicBezTo>
                    <a:pt x="52" y="78"/>
                    <a:pt x="56" y="79"/>
                    <a:pt x="61" y="80"/>
                  </a:cubicBezTo>
                  <a:cubicBezTo>
                    <a:pt x="61" y="80"/>
                    <a:pt x="60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0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4" y="80"/>
                    <a:pt x="38" y="81"/>
                    <a:pt x="42" y="82"/>
                  </a:cubicBezTo>
                  <a:cubicBezTo>
                    <a:pt x="41" y="82"/>
                    <a:pt x="41" y="83"/>
                    <a:pt x="40" y="83"/>
                  </a:cubicBezTo>
                  <a:close/>
                  <a:moveTo>
                    <a:pt x="38" y="87"/>
                  </a:moveTo>
                  <a:cubicBezTo>
                    <a:pt x="36" y="86"/>
                    <a:pt x="34" y="85"/>
                    <a:pt x="32" y="84"/>
                  </a:cubicBezTo>
                  <a:cubicBezTo>
                    <a:pt x="31" y="83"/>
                    <a:pt x="26" y="80"/>
                    <a:pt x="29" y="81"/>
                  </a:cubicBezTo>
                  <a:cubicBezTo>
                    <a:pt x="33" y="82"/>
                    <a:pt x="36" y="84"/>
                    <a:pt x="40" y="84"/>
                  </a:cubicBezTo>
                  <a:cubicBezTo>
                    <a:pt x="39" y="85"/>
                    <a:pt x="39" y="86"/>
                    <a:pt x="38" y="87"/>
                  </a:cubicBezTo>
                  <a:close/>
                  <a:moveTo>
                    <a:pt x="36" y="90"/>
                  </a:moveTo>
                  <a:cubicBezTo>
                    <a:pt x="34" y="89"/>
                    <a:pt x="32" y="88"/>
                    <a:pt x="29" y="87"/>
                  </a:cubicBezTo>
                  <a:cubicBezTo>
                    <a:pt x="28" y="86"/>
                    <a:pt x="23" y="84"/>
                    <a:pt x="27" y="86"/>
                  </a:cubicBezTo>
                  <a:cubicBezTo>
                    <a:pt x="31" y="86"/>
                    <a:pt x="34" y="87"/>
                    <a:pt x="37" y="88"/>
                  </a:cubicBezTo>
                  <a:cubicBezTo>
                    <a:pt x="37" y="88"/>
                    <a:pt x="37" y="88"/>
                    <a:pt x="37" y="89"/>
                  </a:cubicBezTo>
                  <a:cubicBezTo>
                    <a:pt x="37" y="89"/>
                    <a:pt x="36" y="90"/>
                    <a:pt x="36" y="90"/>
                  </a:cubicBezTo>
                  <a:close/>
                  <a:moveTo>
                    <a:pt x="34" y="94"/>
                  </a:moveTo>
                  <a:cubicBezTo>
                    <a:pt x="31" y="92"/>
                    <a:pt x="28" y="91"/>
                    <a:pt x="25" y="89"/>
                  </a:cubicBezTo>
                  <a:cubicBezTo>
                    <a:pt x="26" y="90"/>
                    <a:pt x="31" y="90"/>
                    <a:pt x="32" y="91"/>
                  </a:cubicBezTo>
                  <a:cubicBezTo>
                    <a:pt x="33" y="91"/>
                    <a:pt x="34" y="91"/>
                    <a:pt x="36" y="91"/>
                  </a:cubicBezTo>
                  <a:cubicBezTo>
                    <a:pt x="35" y="92"/>
                    <a:pt x="34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0" y="97"/>
                    <a:pt x="29" y="96"/>
                    <a:pt x="27" y="95"/>
                  </a:cubicBezTo>
                  <a:cubicBezTo>
                    <a:pt x="26" y="94"/>
                    <a:pt x="21" y="92"/>
                    <a:pt x="25" y="93"/>
                  </a:cubicBezTo>
                  <a:cubicBezTo>
                    <a:pt x="28" y="94"/>
                    <a:pt x="30" y="95"/>
                    <a:pt x="33" y="95"/>
                  </a:cubicBezTo>
                  <a:cubicBezTo>
                    <a:pt x="33" y="96"/>
                    <a:pt x="32" y="97"/>
                    <a:pt x="32" y="97"/>
                  </a:cubicBezTo>
                  <a:close/>
                  <a:moveTo>
                    <a:pt x="30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6" y="98"/>
                    <a:pt x="22" y="96"/>
                    <a:pt x="26" y="97"/>
                  </a:cubicBezTo>
                  <a:cubicBezTo>
                    <a:pt x="27" y="98"/>
                    <a:pt x="29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9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lose/>
                  <a:moveTo>
                    <a:pt x="25" y="101"/>
                  </a:moveTo>
                  <a:cubicBezTo>
                    <a:pt x="24" y="100"/>
                    <a:pt x="24" y="100"/>
                    <a:pt x="25" y="99"/>
                  </a:cubicBezTo>
                  <a:cubicBezTo>
                    <a:pt x="27" y="100"/>
                    <a:pt x="28" y="100"/>
                    <a:pt x="30" y="100"/>
                  </a:cubicBezTo>
                  <a:cubicBezTo>
                    <a:pt x="29" y="101"/>
                    <a:pt x="28" y="101"/>
                    <a:pt x="28" y="102"/>
                  </a:cubicBezTo>
                  <a:cubicBezTo>
                    <a:pt x="27" y="101"/>
                    <a:pt x="26" y="101"/>
                    <a:pt x="25" y="101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4"/>
                    <a:pt x="25" y="104"/>
                  </a:cubicBezTo>
                  <a:cubicBezTo>
                    <a:pt x="25" y="104"/>
                    <a:pt x="24" y="103"/>
                    <a:pt x="23" y="102"/>
                  </a:cubicBezTo>
                  <a:cubicBezTo>
                    <a:pt x="24" y="102"/>
                    <a:pt x="26" y="102"/>
                    <a:pt x="27" y="103"/>
                  </a:cubicBezTo>
                  <a:close/>
                  <a:moveTo>
                    <a:pt x="23" y="107"/>
                  </a:moveTo>
                  <a:cubicBezTo>
                    <a:pt x="22" y="105"/>
                    <a:pt x="23" y="105"/>
                    <a:pt x="24" y="105"/>
                  </a:cubicBezTo>
                  <a:cubicBezTo>
                    <a:pt x="24" y="105"/>
                    <a:pt x="24" y="105"/>
                    <a:pt x="24" y="106"/>
                  </a:cubicBezTo>
                  <a:cubicBezTo>
                    <a:pt x="24" y="106"/>
                    <a:pt x="23" y="107"/>
                    <a:pt x="23" y="107"/>
                  </a:cubicBezTo>
                  <a:close/>
                  <a:moveTo>
                    <a:pt x="22" y="108"/>
                  </a:moveTo>
                  <a:cubicBezTo>
                    <a:pt x="22" y="109"/>
                    <a:pt x="22" y="109"/>
                    <a:pt x="21" y="110"/>
                  </a:cubicBezTo>
                  <a:cubicBezTo>
                    <a:pt x="21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2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0" y="112"/>
                    <a:pt x="20" y="112"/>
                  </a:cubicBezTo>
                  <a:cubicBezTo>
                    <a:pt x="20" y="112"/>
                    <a:pt x="20" y="112"/>
                    <a:pt x="20" y="111"/>
                  </a:cubicBezTo>
                  <a:cubicBezTo>
                    <a:pt x="20" y="111"/>
                    <a:pt x="20" y="110"/>
                    <a:pt x="20" y="109"/>
                  </a:cubicBezTo>
                  <a:cubicBezTo>
                    <a:pt x="20" y="110"/>
                    <a:pt x="21" y="110"/>
                    <a:pt x="21" y="111"/>
                  </a:cubicBezTo>
                  <a:close/>
                  <a:moveTo>
                    <a:pt x="20" y="107"/>
                  </a:moveTo>
                  <a:cubicBezTo>
                    <a:pt x="21" y="102"/>
                    <a:pt x="21" y="97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4" y="94"/>
                    <a:pt x="27" y="96"/>
                    <a:pt x="29" y="97"/>
                  </a:cubicBezTo>
                  <a:cubicBezTo>
                    <a:pt x="33" y="99"/>
                    <a:pt x="28" y="97"/>
                    <a:pt x="27" y="97"/>
                  </a:cubicBezTo>
                  <a:cubicBezTo>
                    <a:pt x="26" y="97"/>
                    <a:pt x="25" y="96"/>
                    <a:pt x="23" y="96"/>
                  </a:cubicBezTo>
                  <a:cubicBezTo>
                    <a:pt x="23" y="96"/>
                    <a:pt x="23" y="96"/>
                    <a:pt x="23" y="97"/>
                  </a:cubicBezTo>
                  <a:cubicBezTo>
                    <a:pt x="25" y="98"/>
                    <a:pt x="27" y="98"/>
                    <a:pt x="29" y="99"/>
                  </a:cubicBezTo>
                  <a:cubicBezTo>
                    <a:pt x="27" y="99"/>
                    <a:pt x="24" y="99"/>
                    <a:pt x="23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100"/>
                    <a:pt x="24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3" y="101"/>
                    <a:pt x="24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3"/>
                    <a:pt x="23" y="103"/>
                    <a:pt x="24" y="104"/>
                  </a:cubicBezTo>
                  <a:cubicBezTo>
                    <a:pt x="25" y="105"/>
                    <a:pt x="22" y="104"/>
                    <a:pt x="21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6"/>
                    <a:pt x="23" y="107"/>
                    <a:pt x="20" y="107"/>
                  </a:cubicBezTo>
                  <a:close/>
                  <a:moveTo>
                    <a:pt x="22" y="92"/>
                  </a:moveTo>
                  <a:cubicBezTo>
                    <a:pt x="23" y="91"/>
                    <a:pt x="23" y="90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5" y="90"/>
                    <a:pt x="26" y="91"/>
                    <a:pt x="28" y="92"/>
                  </a:cubicBezTo>
                  <a:cubicBezTo>
                    <a:pt x="29" y="92"/>
                    <a:pt x="32" y="94"/>
                    <a:pt x="33" y="94"/>
                  </a:cubicBezTo>
                  <a:cubicBezTo>
                    <a:pt x="29" y="94"/>
                    <a:pt x="26" y="92"/>
                    <a:pt x="23" y="91"/>
                  </a:cubicBezTo>
                  <a:cubicBezTo>
                    <a:pt x="23" y="91"/>
                    <a:pt x="22" y="91"/>
                    <a:pt x="22" y="92"/>
                  </a:cubicBezTo>
                  <a:close/>
                  <a:moveTo>
                    <a:pt x="23" y="88"/>
                  </a:moveTo>
                  <a:cubicBezTo>
                    <a:pt x="23" y="87"/>
                    <a:pt x="24" y="86"/>
                    <a:pt x="24" y="85"/>
                  </a:cubicBezTo>
                  <a:cubicBezTo>
                    <a:pt x="26" y="86"/>
                    <a:pt x="28" y="87"/>
                    <a:pt x="30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1" y="90"/>
                    <a:pt x="27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lose/>
                  <a:moveTo>
                    <a:pt x="24" y="84"/>
                  </a:moveTo>
                  <a:cubicBezTo>
                    <a:pt x="25" y="81"/>
                    <a:pt x="26" y="79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2" y="78"/>
                    <a:pt x="37" y="80"/>
                    <a:pt x="42" y="81"/>
                  </a:cubicBezTo>
                  <a:cubicBezTo>
                    <a:pt x="37" y="80"/>
                    <a:pt x="32" y="79"/>
                    <a:pt x="28" y="78"/>
                  </a:cubicBezTo>
                  <a:cubicBezTo>
                    <a:pt x="27" y="78"/>
                    <a:pt x="27" y="78"/>
                    <a:pt x="27" y="79"/>
                  </a:cubicBezTo>
                  <a:cubicBezTo>
                    <a:pt x="29" y="80"/>
                    <a:pt x="31" y="81"/>
                    <a:pt x="33" y="81"/>
                  </a:cubicBezTo>
                  <a:cubicBezTo>
                    <a:pt x="34" y="81"/>
                    <a:pt x="41" y="84"/>
                    <a:pt x="38" y="83"/>
                  </a:cubicBezTo>
                  <a:cubicBezTo>
                    <a:pt x="34" y="82"/>
                    <a:pt x="30" y="80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6" y="86"/>
                    <a:pt x="33" y="86"/>
                    <a:pt x="31" y="86"/>
                  </a:cubicBezTo>
                  <a:cubicBezTo>
                    <a:pt x="29" y="85"/>
                    <a:pt x="27" y="85"/>
                    <a:pt x="24" y="84"/>
                  </a:cubicBezTo>
                  <a:close/>
                  <a:moveTo>
                    <a:pt x="27" y="76"/>
                  </a:moveTo>
                  <a:cubicBezTo>
                    <a:pt x="29" y="72"/>
                    <a:pt x="31" y="68"/>
                    <a:pt x="33" y="65"/>
                  </a:cubicBezTo>
                  <a:cubicBezTo>
                    <a:pt x="40" y="68"/>
                    <a:pt x="48" y="70"/>
                    <a:pt x="55" y="72"/>
                  </a:cubicBezTo>
                  <a:cubicBezTo>
                    <a:pt x="64" y="75"/>
                    <a:pt x="72" y="78"/>
                    <a:pt x="80" y="80"/>
                  </a:cubicBezTo>
                  <a:cubicBezTo>
                    <a:pt x="89" y="83"/>
                    <a:pt x="97" y="86"/>
                    <a:pt x="106" y="88"/>
                  </a:cubicBezTo>
                  <a:cubicBezTo>
                    <a:pt x="110" y="90"/>
                    <a:pt x="115" y="91"/>
                    <a:pt x="119" y="92"/>
                  </a:cubicBezTo>
                  <a:cubicBezTo>
                    <a:pt x="121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5"/>
                  </a:cubicBezTo>
                  <a:cubicBezTo>
                    <a:pt x="119" y="92"/>
                    <a:pt x="113" y="91"/>
                    <a:pt x="108" y="90"/>
                  </a:cubicBezTo>
                  <a:cubicBezTo>
                    <a:pt x="99" y="88"/>
                    <a:pt x="90" y="85"/>
                    <a:pt x="81" y="82"/>
                  </a:cubicBezTo>
                  <a:cubicBezTo>
                    <a:pt x="72" y="79"/>
                    <a:pt x="63" y="76"/>
                    <a:pt x="53" y="73"/>
                  </a:cubicBezTo>
                  <a:cubicBezTo>
                    <a:pt x="46" y="71"/>
                    <a:pt x="38" y="69"/>
                    <a:pt x="31" y="69"/>
                  </a:cubicBezTo>
                  <a:cubicBezTo>
                    <a:pt x="30" y="69"/>
                    <a:pt x="30" y="69"/>
                    <a:pt x="31" y="70"/>
                  </a:cubicBezTo>
                  <a:cubicBezTo>
                    <a:pt x="36" y="73"/>
                    <a:pt x="44" y="74"/>
                    <a:pt x="50" y="75"/>
                  </a:cubicBezTo>
                  <a:cubicBezTo>
                    <a:pt x="54" y="77"/>
                    <a:pt x="59" y="78"/>
                    <a:pt x="63" y="79"/>
                  </a:cubicBezTo>
                  <a:cubicBezTo>
                    <a:pt x="63" y="79"/>
                    <a:pt x="62" y="79"/>
                    <a:pt x="62" y="79"/>
                  </a:cubicBezTo>
                  <a:cubicBezTo>
                    <a:pt x="56" y="78"/>
                    <a:pt x="50" y="77"/>
                    <a:pt x="44" y="75"/>
                  </a:cubicBezTo>
                  <a:cubicBezTo>
                    <a:pt x="39" y="74"/>
                    <a:pt x="34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7" y="77"/>
                    <a:pt x="46" y="79"/>
                    <a:pt x="55" y="81"/>
                  </a:cubicBezTo>
                  <a:cubicBezTo>
                    <a:pt x="54" y="81"/>
                    <a:pt x="53" y="81"/>
                    <a:pt x="52" y="80"/>
                  </a:cubicBezTo>
                  <a:cubicBezTo>
                    <a:pt x="49" y="80"/>
                    <a:pt x="46" y="79"/>
                    <a:pt x="44" y="78"/>
                  </a:cubicBezTo>
                  <a:cubicBezTo>
                    <a:pt x="38" y="77"/>
                    <a:pt x="33" y="77"/>
                    <a:pt x="28" y="76"/>
                  </a:cubicBezTo>
                  <a:cubicBezTo>
                    <a:pt x="28" y="76"/>
                    <a:pt x="27" y="76"/>
                    <a:pt x="27" y="76"/>
                  </a:cubicBezTo>
                  <a:close/>
                  <a:moveTo>
                    <a:pt x="148" y="65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43" y="64"/>
                    <a:pt x="140" y="62"/>
                    <a:pt x="136" y="62"/>
                  </a:cubicBezTo>
                  <a:cubicBezTo>
                    <a:pt x="131" y="61"/>
                    <a:pt x="126" y="60"/>
                    <a:pt x="122" y="59"/>
                  </a:cubicBezTo>
                  <a:cubicBezTo>
                    <a:pt x="113" y="57"/>
                    <a:pt x="105" y="54"/>
                    <a:pt x="96" y="53"/>
                  </a:cubicBezTo>
                  <a:cubicBezTo>
                    <a:pt x="98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7"/>
                  </a:cubicBezTo>
                  <a:cubicBezTo>
                    <a:pt x="138" y="58"/>
                    <a:pt x="140" y="59"/>
                    <a:pt x="142" y="60"/>
                  </a:cubicBezTo>
                  <a:cubicBezTo>
                    <a:pt x="142" y="60"/>
                    <a:pt x="143" y="60"/>
                    <a:pt x="144" y="60"/>
                  </a:cubicBezTo>
                  <a:cubicBezTo>
                    <a:pt x="144" y="60"/>
                    <a:pt x="144" y="61"/>
                    <a:pt x="144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0" y="57"/>
                    <a:pt x="126" y="56"/>
                    <a:pt x="122" y="55"/>
                  </a:cubicBezTo>
                  <a:cubicBezTo>
                    <a:pt x="115" y="53"/>
                    <a:pt x="107" y="51"/>
                    <a:pt x="100" y="50"/>
                  </a:cubicBezTo>
                  <a:cubicBezTo>
                    <a:pt x="99" y="50"/>
                    <a:pt x="99" y="51"/>
                    <a:pt x="99" y="51"/>
                  </a:cubicBezTo>
                  <a:cubicBezTo>
                    <a:pt x="107" y="55"/>
                    <a:pt x="116" y="56"/>
                    <a:pt x="124" y="58"/>
                  </a:cubicBezTo>
                  <a:cubicBezTo>
                    <a:pt x="129" y="59"/>
                    <a:pt x="134" y="60"/>
                    <a:pt x="138" y="61"/>
                  </a:cubicBezTo>
                  <a:cubicBezTo>
                    <a:pt x="140" y="62"/>
                    <a:pt x="142" y="62"/>
                    <a:pt x="144" y="63"/>
                  </a:cubicBezTo>
                  <a:cubicBezTo>
                    <a:pt x="144" y="63"/>
                    <a:pt x="146" y="64"/>
                    <a:pt x="147" y="64"/>
                  </a:cubicBezTo>
                  <a:cubicBezTo>
                    <a:pt x="147" y="65"/>
                    <a:pt x="148" y="65"/>
                    <a:pt x="148" y="65"/>
                  </a:cubicBezTo>
                  <a:close/>
                  <a:moveTo>
                    <a:pt x="103" y="47"/>
                  </a:moveTo>
                  <a:cubicBezTo>
                    <a:pt x="104" y="47"/>
                    <a:pt x="105" y="46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12" y="48"/>
                    <a:pt x="119" y="49"/>
                    <a:pt x="125" y="51"/>
                  </a:cubicBezTo>
                  <a:cubicBezTo>
                    <a:pt x="128" y="52"/>
                    <a:pt x="130" y="53"/>
                    <a:pt x="133" y="54"/>
                  </a:cubicBezTo>
                  <a:cubicBezTo>
                    <a:pt x="133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19" y="51"/>
                  </a:cubicBezTo>
                  <a:cubicBezTo>
                    <a:pt x="114" y="50"/>
                    <a:pt x="108" y="49"/>
                    <a:pt x="103" y="47"/>
                  </a:cubicBezTo>
                  <a:close/>
                  <a:moveTo>
                    <a:pt x="107" y="45"/>
                  </a:moveTo>
                  <a:cubicBezTo>
                    <a:pt x="109" y="45"/>
                    <a:pt x="111" y="44"/>
                    <a:pt x="114" y="44"/>
                  </a:cubicBezTo>
                  <a:cubicBezTo>
                    <a:pt x="119" y="45"/>
                    <a:pt x="124" y="47"/>
                    <a:pt x="129" y="49"/>
                  </a:cubicBezTo>
                  <a:cubicBezTo>
                    <a:pt x="121" y="47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8" y="55"/>
                  </a:moveTo>
                  <a:cubicBezTo>
                    <a:pt x="135" y="54"/>
                    <a:pt x="132" y="52"/>
                    <a:pt x="128" y="51"/>
                  </a:cubicBezTo>
                  <a:cubicBezTo>
                    <a:pt x="123" y="50"/>
                    <a:pt x="118" y="49"/>
                    <a:pt x="113" y="47"/>
                  </a:cubicBezTo>
                  <a:cubicBezTo>
                    <a:pt x="112" y="47"/>
                    <a:pt x="110" y="47"/>
                    <a:pt x="108" y="46"/>
                  </a:cubicBezTo>
                  <a:cubicBezTo>
                    <a:pt x="109" y="46"/>
                    <a:pt x="110" y="47"/>
                    <a:pt x="111" y="47"/>
                  </a:cubicBezTo>
                  <a:cubicBezTo>
                    <a:pt x="113" y="47"/>
                    <a:pt x="116" y="48"/>
                    <a:pt x="118" y="48"/>
                  </a:cubicBezTo>
                  <a:cubicBezTo>
                    <a:pt x="122" y="49"/>
                    <a:pt x="127" y="49"/>
                    <a:pt x="131" y="50"/>
                  </a:cubicBezTo>
                  <a:cubicBezTo>
                    <a:pt x="134" y="52"/>
                    <a:pt x="136" y="53"/>
                    <a:pt x="138" y="55"/>
                  </a:cubicBezTo>
                  <a:close/>
                  <a:moveTo>
                    <a:pt x="143" y="59"/>
                  </a:moveTo>
                  <a:cubicBezTo>
                    <a:pt x="137" y="57"/>
                    <a:pt x="131" y="55"/>
                    <a:pt x="126" y="54"/>
                  </a:cubicBezTo>
                  <a:cubicBezTo>
                    <a:pt x="120" y="52"/>
                    <a:pt x="114" y="51"/>
                    <a:pt x="108" y="49"/>
                  </a:cubicBezTo>
                  <a:cubicBezTo>
                    <a:pt x="109" y="50"/>
                    <a:pt x="110" y="50"/>
                    <a:pt x="110" y="50"/>
                  </a:cubicBezTo>
                  <a:cubicBezTo>
                    <a:pt x="114" y="50"/>
                    <a:pt x="117" y="51"/>
                    <a:pt x="121" y="52"/>
                  </a:cubicBezTo>
                  <a:cubicBezTo>
                    <a:pt x="127" y="54"/>
                    <a:pt x="134" y="56"/>
                    <a:pt x="141" y="57"/>
                  </a:cubicBezTo>
                  <a:cubicBezTo>
                    <a:pt x="141" y="58"/>
                    <a:pt x="142" y="58"/>
                    <a:pt x="143" y="59"/>
                  </a:cubicBezTo>
                  <a:close/>
                  <a:moveTo>
                    <a:pt x="146" y="63"/>
                  </a:moveTo>
                  <a:cubicBezTo>
                    <a:pt x="132" y="57"/>
                    <a:pt x="115" y="58"/>
                    <a:pt x="101" y="51"/>
                  </a:cubicBezTo>
                  <a:cubicBezTo>
                    <a:pt x="104" y="52"/>
                    <a:pt x="109" y="53"/>
                    <a:pt x="113" y="54"/>
                  </a:cubicBezTo>
                  <a:cubicBezTo>
                    <a:pt x="118" y="55"/>
                    <a:pt x="123" y="56"/>
                    <a:pt x="127" y="57"/>
                  </a:cubicBezTo>
                  <a:cubicBezTo>
                    <a:pt x="131" y="58"/>
                    <a:pt x="136" y="59"/>
                    <a:pt x="140" y="60"/>
                  </a:cubicBezTo>
                  <a:cubicBezTo>
                    <a:pt x="141" y="61"/>
                    <a:pt x="143" y="62"/>
                    <a:pt x="145" y="62"/>
                  </a:cubicBezTo>
                  <a:cubicBezTo>
                    <a:pt x="145" y="62"/>
                    <a:pt x="145" y="62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lose/>
                  <a:moveTo>
                    <a:pt x="150" y="69"/>
                  </a:moveTo>
                  <a:cubicBezTo>
                    <a:pt x="140" y="67"/>
                    <a:pt x="131" y="64"/>
                    <a:pt x="122" y="62"/>
                  </a:cubicBezTo>
                  <a:cubicBezTo>
                    <a:pt x="113" y="60"/>
                    <a:pt x="104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5" y="54"/>
                    <a:pt x="96" y="54"/>
                  </a:cubicBezTo>
                  <a:cubicBezTo>
                    <a:pt x="107" y="55"/>
                    <a:pt x="118" y="59"/>
                    <a:pt x="128" y="61"/>
                  </a:cubicBezTo>
                  <a:cubicBezTo>
                    <a:pt x="133" y="62"/>
                    <a:pt x="137" y="63"/>
                    <a:pt x="141" y="64"/>
                  </a:cubicBezTo>
                  <a:cubicBezTo>
                    <a:pt x="144" y="65"/>
                    <a:pt x="146" y="66"/>
                    <a:pt x="148" y="66"/>
                  </a:cubicBezTo>
                  <a:cubicBezTo>
                    <a:pt x="149" y="67"/>
                    <a:pt x="149" y="68"/>
                    <a:pt x="150" y="69"/>
                  </a:cubicBezTo>
                  <a:close/>
                  <a:moveTo>
                    <a:pt x="81" y="41"/>
                  </a:moveTo>
                  <a:cubicBezTo>
                    <a:pt x="79" y="39"/>
                    <a:pt x="76" y="37"/>
                    <a:pt x="74" y="35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1" y="41"/>
                  </a:moveTo>
                  <a:cubicBezTo>
                    <a:pt x="80" y="42"/>
                    <a:pt x="80" y="42"/>
                    <a:pt x="80" y="43"/>
                  </a:cubicBezTo>
                  <a:cubicBezTo>
                    <a:pt x="78" y="41"/>
                    <a:pt x="75" y="39"/>
                    <a:pt x="72" y="37"/>
                  </a:cubicBezTo>
                  <a:cubicBezTo>
                    <a:pt x="75" y="39"/>
                    <a:pt x="78" y="40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0" y="44"/>
                  </a:moveTo>
                  <a:cubicBezTo>
                    <a:pt x="79" y="45"/>
                    <a:pt x="79" y="45"/>
                    <a:pt x="78" y="46"/>
                  </a:cubicBezTo>
                  <a:cubicBezTo>
                    <a:pt x="76" y="44"/>
                    <a:pt x="73" y="42"/>
                    <a:pt x="71" y="40"/>
                  </a:cubicBezTo>
                  <a:cubicBezTo>
                    <a:pt x="68" y="38"/>
                    <a:pt x="65" y="37"/>
                    <a:pt x="63" y="35"/>
                  </a:cubicBezTo>
                  <a:cubicBezTo>
                    <a:pt x="61" y="33"/>
                    <a:pt x="66" y="36"/>
                    <a:pt x="67" y="37"/>
                  </a:cubicBezTo>
                  <a:cubicBezTo>
                    <a:pt x="68" y="37"/>
                    <a:pt x="70" y="38"/>
                    <a:pt x="71" y="39"/>
                  </a:cubicBezTo>
                  <a:cubicBezTo>
                    <a:pt x="74" y="40"/>
                    <a:pt x="77" y="42"/>
                    <a:pt x="80" y="44"/>
                  </a:cubicBezTo>
                  <a:close/>
                  <a:moveTo>
                    <a:pt x="78" y="47"/>
                  </a:moveTo>
                  <a:cubicBezTo>
                    <a:pt x="78" y="47"/>
                    <a:pt x="78" y="48"/>
                    <a:pt x="77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5" y="48"/>
                    <a:pt x="74" y="47"/>
                    <a:pt x="72" y="46"/>
                  </a:cubicBezTo>
                  <a:cubicBezTo>
                    <a:pt x="70" y="45"/>
                    <a:pt x="67" y="43"/>
                    <a:pt x="65" y="41"/>
                  </a:cubicBezTo>
                  <a:cubicBezTo>
                    <a:pt x="63" y="40"/>
                    <a:pt x="61" y="38"/>
                    <a:pt x="59" y="37"/>
                  </a:cubicBezTo>
                  <a:cubicBezTo>
                    <a:pt x="61" y="38"/>
                    <a:pt x="64" y="39"/>
                    <a:pt x="66" y="40"/>
                  </a:cubicBezTo>
                  <a:cubicBezTo>
                    <a:pt x="70" y="42"/>
                    <a:pt x="74" y="45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lose/>
                  <a:moveTo>
                    <a:pt x="76" y="50"/>
                  </a:moveTo>
                  <a:cubicBezTo>
                    <a:pt x="74" y="52"/>
                    <a:pt x="73" y="50"/>
                    <a:pt x="70" y="48"/>
                  </a:cubicBezTo>
                  <a:cubicBezTo>
                    <a:pt x="70" y="48"/>
                    <a:pt x="69" y="48"/>
                    <a:pt x="69" y="48"/>
                  </a:cubicBezTo>
                  <a:cubicBezTo>
                    <a:pt x="68" y="47"/>
                    <a:pt x="67" y="47"/>
                    <a:pt x="66" y="47"/>
                  </a:cubicBezTo>
                  <a:cubicBezTo>
                    <a:pt x="65" y="46"/>
                    <a:pt x="64" y="45"/>
                    <a:pt x="63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7" y="40"/>
                    <a:pt x="57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7" y="44"/>
                    <a:pt x="69" y="45"/>
                    <a:pt x="72" y="47"/>
                  </a:cubicBezTo>
                  <a:cubicBezTo>
                    <a:pt x="73" y="47"/>
                    <a:pt x="74" y="48"/>
                    <a:pt x="75" y="49"/>
                  </a:cubicBezTo>
                  <a:cubicBezTo>
                    <a:pt x="75" y="49"/>
                    <a:pt x="76" y="50"/>
                    <a:pt x="76" y="49"/>
                  </a:cubicBezTo>
                  <a:cubicBezTo>
                    <a:pt x="76" y="49"/>
                    <a:pt x="76" y="50"/>
                    <a:pt x="76" y="50"/>
                  </a:cubicBezTo>
                  <a:close/>
                  <a:moveTo>
                    <a:pt x="67" y="48"/>
                  </a:moveTo>
                  <a:cubicBezTo>
                    <a:pt x="66" y="48"/>
                    <a:pt x="64" y="49"/>
                    <a:pt x="63" y="49"/>
                  </a:cubicBezTo>
                  <a:cubicBezTo>
                    <a:pt x="60" y="47"/>
                    <a:pt x="57" y="46"/>
                    <a:pt x="54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0" y="45"/>
                    <a:pt x="62" y="45"/>
                    <a:pt x="64" y="46"/>
                  </a:cubicBezTo>
                  <a:cubicBezTo>
                    <a:pt x="65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61" y="50"/>
                  </a:moveTo>
                  <a:cubicBezTo>
                    <a:pt x="61" y="50"/>
                    <a:pt x="60" y="51"/>
                    <a:pt x="59" y="51"/>
                  </a:cubicBezTo>
                  <a:cubicBezTo>
                    <a:pt x="57" y="50"/>
                    <a:pt x="56" y="49"/>
                    <a:pt x="54" y="48"/>
                  </a:cubicBezTo>
                  <a:cubicBezTo>
                    <a:pt x="52" y="47"/>
                    <a:pt x="49" y="44"/>
                    <a:pt x="53" y="46"/>
                  </a:cubicBezTo>
                  <a:cubicBezTo>
                    <a:pt x="56" y="47"/>
                    <a:pt x="59" y="49"/>
                    <a:pt x="61" y="50"/>
                  </a:cubicBezTo>
                  <a:close/>
                  <a:moveTo>
                    <a:pt x="56" y="54"/>
                  </a:moveTo>
                  <a:cubicBezTo>
                    <a:pt x="53" y="52"/>
                    <a:pt x="50" y="50"/>
                    <a:pt x="48" y="48"/>
                  </a:cubicBezTo>
                  <a:cubicBezTo>
                    <a:pt x="50" y="50"/>
                    <a:pt x="55" y="51"/>
                    <a:pt x="58" y="52"/>
                  </a:cubicBezTo>
                  <a:cubicBezTo>
                    <a:pt x="57" y="52"/>
                    <a:pt x="57" y="53"/>
                    <a:pt x="56" y="54"/>
                  </a:cubicBezTo>
                  <a:close/>
                  <a:moveTo>
                    <a:pt x="48" y="55"/>
                  </a:moveTo>
                  <a:cubicBezTo>
                    <a:pt x="50" y="55"/>
                    <a:pt x="52" y="56"/>
                    <a:pt x="54" y="57"/>
                  </a:cubicBezTo>
                  <a:cubicBezTo>
                    <a:pt x="54" y="57"/>
                    <a:pt x="54" y="57"/>
                    <a:pt x="54" y="58"/>
                  </a:cubicBezTo>
                  <a:cubicBezTo>
                    <a:pt x="52" y="57"/>
                    <a:pt x="50" y="56"/>
                    <a:pt x="48" y="55"/>
                  </a:cubicBezTo>
                  <a:close/>
                  <a:moveTo>
                    <a:pt x="61" y="63"/>
                  </a:moveTo>
                  <a:cubicBezTo>
                    <a:pt x="61" y="63"/>
                    <a:pt x="60" y="63"/>
                    <a:pt x="60" y="63"/>
                  </a:cubicBezTo>
                  <a:cubicBezTo>
                    <a:pt x="60" y="63"/>
                    <a:pt x="60" y="62"/>
                    <a:pt x="61" y="62"/>
                  </a:cubicBezTo>
                  <a:cubicBezTo>
                    <a:pt x="61" y="62"/>
                    <a:pt x="61" y="62"/>
                    <a:pt x="61" y="63"/>
                  </a:cubicBezTo>
                  <a:close/>
                  <a:moveTo>
                    <a:pt x="62" y="61"/>
                  </a:moveTo>
                  <a:cubicBezTo>
                    <a:pt x="62" y="61"/>
                    <a:pt x="63" y="61"/>
                    <a:pt x="63" y="61"/>
                  </a:cubicBezTo>
                  <a:cubicBezTo>
                    <a:pt x="63" y="61"/>
                    <a:pt x="63" y="61"/>
                    <a:pt x="62" y="61"/>
                  </a:cubicBezTo>
                  <a:close/>
                  <a:moveTo>
                    <a:pt x="65" y="59"/>
                  </a:moveTo>
                  <a:cubicBezTo>
                    <a:pt x="67" y="61"/>
                    <a:pt x="65" y="60"/>
                    <a:pt x="64" y="60"/>
                  </a:cubicBezTo>
                  <a:cubicBezTo>
                    <a:pt x="64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5" y="59"/>
                  </a:moveTo>
                  <a:cubicBezTo>
                    <a:pt x="65" y="58"/>
                    <a:pt x="65" y="58"/>
                    <a:pt x="65" y="58"/>
                  </a:cubicBezTo>
                  <a:cubicBezTo>
                    <a:pt x="66" y="58"/>
                    <a:pt x="67" y="58"/>
                    <a:pt x="67" y="57"/>
                  </a:cubicBezTo>
                  <a:cubicBezTo>
                    <a:pt x="67" y="58"/>
                    <a:pt x="68" y="59"/>
                    <a:pt x="68" y="59"/>
                  </a:cubicBezTo>
                  <a:cubicBezTo>
                    <a:pt x="67" y="59"/>
                    <a:pt x="66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6" y="61"/>
                    <a:pt x="65" y="61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5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3" y="62"/>
                    <a:pt x="63" y="63"/>
                    <a:pt x="62" y="63"/>
                  </a:cubicBezTo>
                  <a:cubicBezTo>
                    <a:pt x="61" y="61"/>
                    <a:pt x="62" y="62"/>
                    <a:pt x="64" y="62"/>
                  </a:cubicBezTo>
                  <a:close/>
                  <a:moveTo>
                    <a:pt x="61" y="64"/>
                  </a:moveTo>
                  <a:cubicBezTo>
                    <a:pt x="60" y="64"/>
                    <a:pt x="59" y="65"/>
                    <a:pt x="59" y="66"/>
                  </a:cubicBezTo>
                  <a:cubicBezTo>
                    <a:pt x="56" y="64"/>
                    <a:pt x="53" y="63"/>
                    <a:pt x="49" y="61"/>
                  </a:cubicBezTo>
                  <a:cubicBezTo>
                    <a:pt x="46" y="60"/>
                    <a:pt x="43" y="57"/>
                    <a:pt x="40" y="57"/>
                  </a:cubicBezTo>
                  <a:cubicBezTo>
                    <a:pt x="47" y="59"/>
                    <a:pt x="54" y="63"/>
                    <a:pt x="61" y="64"/>
                  </a:cubicBezTo>
                  <a:close/>
                  <a:moveTo>
                    <a:pt x="58" y="69"/>
                  </a:moveTo>
                  <a:cubicBezTo>
                    <a:pt x="58" y="69"/>
                    <a:pt x="58" y="69"/>
                    <a:pt x="58" y="69"/>
                  </a:cubicBezTo>
                  <a:cubicBezTo>
                    <a:pt x="58" y="69"/>
                    <a:pt x="57" y="68"/>
                    <a:pt x="57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3" y="62"/>
                    <a:pt x="41" y="60"/>
                    <a:pt x="39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0" y="64"/>
                    <a:pt x="54" y="66"/>
                    <a:pt x="59" y="67"/>
                  </a:cubicBezTo>
                  <a:cubicBezTo>
                    <a:pt x="59" y="68"/>
                    <a:pt x="58" y="68"/>
                    <a:pt x="58" y="69"/>
                  </a:cubicBezTo>
                  <a:close/>
                  <a:moveTo>
                    <a:pt x="68" y="72"/>
                  </a:moveTo>
                  <a:cubicBezTo>
                    <a:pt x="69" y="73"/>
                    <a:pt x="71" y="73"/>
                    <a:pt x="72" y="74"/>
                  </a:cubicBezTo>
                  <a:cubicBezTo>
                    <a:pt x="74" y="75"/>
                    <a:pt x="77" y="76"/>
                    <a:pt x="79" y="76"/>
                  </a:cubicBezTo>
                  <a:cubicBezTo>
                    <a:pt x="83" y="78"/>
                    <a:pt x="87" y="79"/>
                    <a:pt x="90" y="80"/>
                  </a:cubicBezTo>
                  <a:cubicBezTo>
                    <a:pt x="82" y="78"/>
                    <a:pt x="74" y="76"/>
                    <a:pt x="66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69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82" y="75"/>
                    <a:pt x="93" y="79"/>
                    <a:pt x="105" y="82"/>
                  </a:cubicBezTo>
                  <a:cubicBezTo>
                    <a:pt x="110" y="84"/>
                    <a:pt x="115" y="86"/>
                    <a:pt x="120" y="88"/>
                  </a:cubicBezTo>
                  <a:cubicBezTo>
                    <a:pt x="123" y="89"/>
                    <a:pt x="127" y="90"/>
                    <a:pt x="130" y="91"/>
                  </a:cubicBezTo>
                  <a:cubicBezTo>
                    <a:pt x="128" y="90"/>
                    <a:pt x="124" y="90"/>
                    <a:pt x="122" y="89"/>
                  </a:cubicBezTo>
                  <a:cubicBezTo>
                    <a:pt x="114" y="87"/>
                    <a:pt x="107" y="85"/>
                    <a:pt x="100" y="83"/>
                  </a:cubicBezTo>
                  <a:cubicBezTo>
                    <a:pt x="93" y="80"/>
                    <a:pt x="86" y="78"/>
                    <a:pt x="79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2" y="74"/>
                  </a:moveTo>
                  <a:cubicBezTo>
                    <a:pt x="79" y="73"/>
                    <a:pt x="75" y="72"/>
                    <a:pt x="72" y="70"/>
                  </a:cubicBezTo>
                  <a:cubicBezTo>
                    <a:pt x="75" y="72"/>
                    <a:pt x="78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2" y="74"/>
                  </a:cubicBezTo>
                  <a:close/>
                  <a:moveTo>
                    <a:pt x="71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5" y="69"/>
                    <a:pt x="76" y="69"/>
                    <a:pt x="77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9" y="69"/>
                    <a:pt x="79" y="69"/>
                  </a:cubicBezTo>
                  <a:cubicBezTo>
                    <a:pt x="79" y="69"/>
                    <a:pt x="79" y="69"/>
                    <a:pt x="80" y="70"/>
                  </a:cubicBezTo>
                  <a:cubicBezTo>
                    <a:pt x="83" y="70"/>
                    <a:pt x="85" y="72"/>
                    <a:pt x="88" y="73"/>
                  </a:cubicBezTo>
                  <a:cubicBezTo>
                    <a:pt x="102" y="78"/>
                    <a:pt x="115" y="83"/>
                    <a:pt x="129" y="88"/>
                  </a:cubicBezTo>
                  <a:cubicBezTo>
                    <a:pt x="130" y="88"/>
                    <a:pt x="132" y="89"/>
                    <a:pt x="133" y="89"/>
                  </a:cubicBezTo>
                  <a:cubicBezTo>
                    <a:pt x="133" y="89"/>
                    <a:pt x="137" y="91"/>
                    <a:pt x="136" y="90"/>
                  </a:cubicBezTo>
                  <a:cubicBezTo>
                    <a:pt x="132" y="89"/>
                    <a:pt x="129" y="88"/>
                    <a:pt x="125" y="87"/>
                  </a:cubicBezTo>
                  <a:cubicBezTo>
                    <a:pt x="119" y="85"/>
                    <a:pt x="113" y="83"/>
                    <a:pt x="106" y="81"/>
                  </a:cubicBezTo>
                  <a:cubicBezTo>
                    <a:pt x="105" y="81"/>
                    <a:pt x="105" y="81"/>
                    <a:pt x="104" y="81"/>
                  </a:cubicBezTo>
                  <a:cubicBezTo>
                    <a:pt x="98" y="79"/>
                    <a:pt x="92" y="77"/>
                    <a:pt x="86" y="75"/>
                  </a:cubicBezTo>
                  <a:cubicBezTo>
                    <a:pt x="82" y="73"/>
                    <a:pt x="77" y="71"/>
                    <a:pt x="71" y="70"/>
                  </a:cubicBezTo>
                  <a:close/>
                  <a:moveTo>
                    <a:pt x="76" y="68"/>
                  </a:moveTo>
                  <a:cubicBezTo>
                    <a:pt x="77" y="67"/>
                    <a:pt x="79" y="67"/>
                    <a:pt x="80" y="66"/>
                  </a:cubicBezTo>
                  <a:cubicBezTo>
                    <a:pt x="89" y="71"/>
                    <a:pt x="100" y="75"/>
                    <a:pt x="110" y="78"/>
                  </a:cubicBezTo>
                  <a:cubicBezTo>
                    <a:pt x="112" y="79"/>
                    <a:pt x="115" y="80"/>
                    <a:pt x="117" y="80"/>
                  </a:cubicBezTo>
                  <a:cubicBezTo>
                    <a:pt x="112" y="79"/>
                    <a:pt x="106" y="77"/>
                    <a:pt x="100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7" y="68"/>
                  </a:cubicBezTo>
                  <a:cubicBezTo>
                    <a:pt x="77" y="68"/>
                    <a:pt x="76" y="68"/>
                    <a:pt x="76" y="68"/>
                  </a:cubicBezTo>
                  <a:close/>
                  <a:moveTo>
                    <a:pt x="81" y="66"/>
                  </a:moveTo>
                  <a:cubicBezTo>
                    <a:pt x="83" y="65"/>
                    <a:pt x="84" y="64"/>
                    <a:pt x="85" y="63"/>
                  </a:cubicBezTo>
                  <a:cubicBezTo>
                    <a:pt x="97" y="67"/>
                    <a:pt x="108" y="72"/>
                    <a:pt x="119" y="76"/>
                  </a:cubicBezTo>
                  <a:cubicBezTo>
                    <a:pt x="125" y="78"/>
                    <a:pt x="131" y="80"/>
                    <a:pt x="136" y="82"/>
                  </a:cubicBezTo>
                  <a:cubicBezTo>
                    <a:pt x="139" y="83"/>
                    <a:pt x="141" y="84"/>
                    <a:pt x="144" y="85"/>
                  </a:cubicBezTo>
                  <a:cubicBezTo>
                    <a:pt x="150" y="87"/>
                    <a:pt x="147" y="86"/>
                    <a:pt x="144" y="85"/>
                  </a:cubicBezTo>
                  <a:cubicBezTo>
                    <a:pt x="139" y="84"/>
                    <a:pt x="134" y="81"/>
                    <a:pt x="129" y="80"/>
                  </a:cubicBezTo>
                  <a:cubicBezTo>
                    <a:pt x="123" y="78"/>
                    <a:pt x="117" y="77"/>
                    <a:pt x="112" y="75"/>
                  </a:cubicBezTo>
                  <a:cubicBezTo>
                    <a:pt x="101" y="72"/>
                    <a:pt x="91" y="69"/>
                    <a:pt x="81" y="66"/>
                  </a:cubicBezTo>
                  <a:close/>
                  <a:moveTo>
                    <a:pt x="86" y="63"/>
                  </a:move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1"/>
                    <a:pt x="89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9" y="66"/>
                    <a:pt x="109" y="69"/>
                    <a:pt x="120" y="72"/>
                  </a:cubicBezTo>
                  <a:cubicBezTo>
                    <a:pt x="125" y="74"/>
                    <a:pt x="131" y="76"/>
                    <a:pt x="136" y="78"/>
                  </a:cubicBezTo>
                  <a:cubicBezTo>
                    <a:pt x="139" y="79"/>
                    <a:pt x="141" y="79"/>
                    <a:pt x="144" y="80"/>
                  </a:cubicBezTo>
                  <a:cubicBezTo>
                    <a:pt x="145" y="80"/>
                    <a:pt x="154" y="83"/>
                    <a:pt x="148" y="82"/>
                  </a:cubicBezTo>
                  <a:cubicBezTo>
                    <a:pt x="138" y="79"/>
                    <a:pt x="128" y="75"/>
                    <a:pt x="117" y="72"/>
                  </a:cubicBezTo>
                  <a:cubicBezTo>
                    <a:pt x="107" y="69"/>
                    <a:pt x="97" y="66"/>
                    <a:pt x="86" y="63"/>
                  </a:cubicBezTo>
                  <a:close/>
                  <a:moveTo>
                    <a:pt x="89" y="60"/>
                  </a:moveTo>
                  <a:cubicBezTo>
                    <a:pt x="91" y="59"/>
                    <a:pt x="92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8" y="58"/>
                    <a:pt x="103" y="59"/>
                    <a:pt x="108" y="60"/>
                  </a:cubicBezTo>
                  <a:cubicBezTo>
                    <a:pt x="113" y="62"/>
                    <a:pt x="118" y="64"/>
                    <a:pt x="123" y="65"/>
                  </a:cubicBezTo>
                  <a:cubicBezTo>
                    <a:pt x="132" y="69"/>
                    <a:pt x="143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2"/>
                    <a:pt x="142" y="72"/>
                    <a:pt x="137" y="71"/>
                  </a:cubicBezTo>
                  <a:cubicBezTo>
                    <a:pt x="132" y="69"/>
                    <a:pt x="126" y="68"/>
                    <a:pt x="121" y="66"/>
                  </a:cubicBezTo>
                  <a:cubicBezTo>
                    <a:pt x="111" y="63"/>
                    <a:pt x="102" y="60"/>
                    <a:pt x="92" y="58"/>
                  </a:cubicBezTo>
                  <a:cubicBezTo>
                    <a:pt x="91" y="58"/>
                    <a:pt x="91" y="59"/>
                    <a:pt x="92" y="59"/>
                  </a:cubicBezTo>
                  <a:cubicBezTo>
                    <a:pt x="101" y="63"/>
                    <a:pt x="111" y="66"/>
                    <a:pt x="121" y="69"/>
                  </a:cubicBezTo>
                  <a:cubicBezTo>
                    <a:pt x="123" y="70"/>
                    <a:pt x="124" y="70"/>
                    <a:pt x="125" y="71"/>
                  </a:cubicBezTo>
                  <a:cubicBezTo>
                    <a:pt x="124" y="70"/>
                    <a:pt x="122" y="70"/>
                    <a:pt x="120" y="69"/>
                  </a:cubicBezTo>
                  <a:cubicBezTo>
                    <a:pt x="110" y="66"/>
                    <a:pt x="100" y="62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lose/>
                  <a:moveTo>
                    <a:pt x="152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78"/>
                    <a:pt x="151" y="78"/>
                    <a:pt x="151" y="78"/>
                  </a:cubicBezTo>
                  <a:cubicBezTo>
                    <a:pt x="141" y="75"/>
                    <a:pt x="132" y="72"/>
                    <a:pt x="123" y="69"/>
                  </a:cubicBezTo>
                  <a:cubicBezTo>
                    <a:pt x="113" y="66"/>
                    <a:pt x="103" y="63"/>
                    <a:pt x="93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7" y="66"/>
                    <a:pt x="122" y="67"/>
                  </a:cubicBezTo>
                  <a:cubicBezTo>
                    <a:pt x="132" y="70"/>
                    <a:pt x="142" y="73"/>
                    <a:pt x="152" y="75"/>
                  </a:cubicBezTo>
                  <a:cubicBezTo>
                    <a:pt x="152" y="76"/>
                    <a:pt x="152" y="77"/>
                    <a:pt x="152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6" y="69"/>
                    <a:pt x="129" y="66"/>
                  </a:cubicBezTo>
                  <a:cubicBezTo>
                    <a:pt x="124" y="65"/>
                    <a:pt x="118" y="63"/>
                    <a:pt x="113" y="61"/>
                  </a:cubicBezTo>
                  <a:cubicBezTo>
                    <a:pt x="109" y="60"/>
                    <a:pt x="105" y="59"/>
                    <a:pt x="101" y="58"/>
                  </a:cubicBezTo>
                  <a:cubicBezTo>
                    <a:pt x="103" y="58"/>
                    <a:pt x="105" y="59"/>
                    <a:pt x="106" y="59"/>
                  </a:cubicBezTo>
                  <a:cubicBezTo>
                    <a:pt x="112" y="60"/>
                    <a:pt x="117" y="61"/>
                    <a:pt x="122" y="63"/>
                  </a:cubicBezTo>
                  <a:cubicBezTo>
                    <a:pt x="131" y="65"/>
                    <a:pt x="141" y="68"/>
                    <a:pt x="150" y="69"/>
                  </a:cubicBezTo>
                  <a:cubicBezTo>
                    <a:pt x="151" y="71"/>
                    <a:pt x="151" y="72"/>
                    <a:pt x="152" y="74"/>
                  </a:cubicBezTo>
                  <a:close/>
                  <a:moveTo>
                    <a:pt x="152" y="79"/>
                  </a:moveTo>
                  <a:cubicBezTo>
                    <a:pt x="152" y="80"/>
                    <a:pt x="152" y="81"/>
                    <a:pt x="151" y="81"/>
                  </a:cubicBezTo>
                  <a:cubicBezTo>
                    <a:pt x="151" y="81"/>
                    <a:pt x="151" y="82"/>
                    <a:pt x="151" y="82"/>
                  </a:cubicBezTo>
                  <a:cubicBezTo>
                    <a:pt x="147" y="80"/>
                    <a:pt x="142" y="79"/>
                    <a:pt x="138" y="78"/>
                  </a:cubicBezTo>
                  <a:cubicBezTo>
                    <a:pt x="133" y="76"/>
                    <a:pt x="128" y="74"/>
                    <a:pt x="123" y="73"/>
                  </a:cubicBezTo>
                  <a:cubicBezTo>
                    <a:pt x="113" y="69"/>
                    <a:pt x="101" y="66"/>
                    <a:pt x="91" y="61"/>
                  </a:cubicBezTo>
                  <a:cubicBezTo>
                    <a:pt x="95" y="63"/>
                    <a:pt x="101" y="64"/>
                    <a:pt x="106" y="66"/>
                  </a:cubicBezTo>
                  <a:cubicBezTo>
                    <a:pt x="111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2" y="79"/>
                  </a:cubicBezTo>
                  <a:close/>
                  <a:moveTo>
                    <a:pt x="151" y="83"/>
                  </a:moveTo>
                  <a:cubicBezTo>
                    <a:pt x="150" y="84"/>
                    <a:pt x="149" y="85"/>
                    <a:pt x="148" y="86"/>
                  </a:cubicBezTo>
                  <a:cubicBezTo>
                    <a:pt x="138" y="81"/>
                    <a:pt x="127" y="78"/>
                    <a:pt x="116" y="74"/>
                  </a:cubicBezTo>
                  <a:cubicBezTo>
                    <a:pt x="110" y="72"/>
                    <a:pt x="105" y="70"/>
                    <a:pt x="99" y="67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106" y="69"/>
                    <a:pt x="115" y="72"/>
                    <a:pt x="124" y="75"/>
                  </a:cubicBezTo>
                  <a:cubicBezTo>
                    <a:pt x="129" y="76"/>
                    <a:pt x="135" y="78"/>
                    <a:pt x="140" y="80"/>
                  </a:cubicBezTo>
                  <a:cubicBezTo>
                    <a:pt x="143" y="81"/>
                    <a:pt x="147" y="83"/>
                    <a:pt x="151" y="83"/>
                  </a:cubicBezTo>
                  <a:close/>
                  <a:moveTo>
                    <a:pt x="147" y="87"/>
                  </a:moveTo>
                  <a:cubicBezTo>
                    <a:pt x="146" y="88"/>
                    <a:pt x="145" y="88"/>
                    <a:pt x="143" y="89"/>
                  </a:cubicBezTo>
                  <a:cubicBezTo>
                    <a:pt x="143" y="89"/>
                    <a:pt x="142" y="88"/>
                    <a:pt x="142" y="88"/>
                  </a:cubicBezTo>
                  <a:cubicBezTo>
                    <a:pt x="142" y="88"/>
                    <a:pt x="141" y="88"/>
                    <a:pt x="140" y="88"/>
                  </a:cubicBezTo>
                  <a:cubicBezTo>
                    <a:pt x="140" y="88"/>
                    <a:pt x="139" y="87"/>
                    <a:pt x="139" y="87"/>
                  </a:cubicBezTo>
                  <a:cubicBezTo>
                    <a:pt x="138" y="87"/>
                    <a:pt x="138" y="87"/>
                    <a:pt x="137" y="86"/>
                  </a:cubicBezTo>
                  <a:cubicBezTo>
                    <a:pt x="135" y="86"/>
                    <a:pt x="133" y="85"/>
                    <a:pt x="132" y="85"/>
                  </a:cubicBezTo>
                  <a:cubicBezTo>
                    <a:pt x="124" y="82"/>
                    <a:pt x="116" y="79"/>
                    <a:pt x="108" y="76"/>
                  </a:cubicBezTo>
                  <a:cubicBezTo>
                    <a:pt x="101" y="74"/>
                    <a:pt x="93" y="71"/>
                    <a:pt x="86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7" y="71"/>
                    <a:pt x="101" y="72"/>
                  </a:cubicBezTo>
                  <a:cubicBezTo>
                    <a:pt x="110" y="75"/>
                    <a:pt x="118" y="78"/>
                    <a:pt x="127" y="80"/>
                  </a:cubicBezTo>
                  <a:cubicBezTo>
                    <a:pt x="134" y="82"/>
                    <a:pt x="140" y="85"/>
                    <a:pt x="147" y="87"/>
                  </a:cubicBezTo>
                  <a:close/>
                  <a:moveTo>
                    <a:pt x="142" y="89"/>
                  </a:moveTo>
                  <a:cubicBezTo>
                    <a:pt x="141" y="90"/>
                    <a:pt x="139" y="90"/>
                    <a:pt x="138" y="90"/>
                  </a:cubicBezTo>
                  <a:cubicBezTo>
                    <a:pt x="134" y="88"/>
                    <a:pt x="129" y="87"/>
                    <a:pt x="125" y="85"/>
                  </a:cubicBezTo>
                  <a:cubicBezTo>
                    <a:pt x="119" y="83"/>
                    <a:pt x="112" y="81"/>
                    <a:pt x="106" y="79"/>
                  </a:cubicBezTo>
                  <a:cubicBezTo>
                    <a:pt x="100" y="77"/>
                    <a:pt x="94" y="74"/>
                    <a:pt x="88" y="72"/>
                  </a:cubicBezTo>
                  <a:cubicBezTo>
                    <a:pt x="87" y="72"/>
                    <a:pt x="87" y="71"/>
                    <a:pt x="86" y="71"/>
                  </a:cubicBezTo>
                  <a:cubicBezTo>
                    <a:pt x="91" y="72"/>
                    <a:pt x="96" y="74"/>
                    <a:pt x="102" y="76"/>
                  </a:cubicBezTo>
                  <a:cubicBezTo>
                    <a:pt x="110" y="79"/>
                    <a:pt x="119" y="82"/>
                    <a:pt x="128" y="84"/>
                  </a:cubicBezTo>
                  <a:cubicBezTo>
                    <a:pt x="130" y="85"/>
                    <a:pt x="133" y="86"/>
                    <a:pt x="135" y="87"/>
                  </a:cubicBezTo>
                  <a:cubicBezTo>
                    <a:pt x="137" y="88"/>
                    <a:pt x="140" y="88"/>
                    <a:pt x="142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1"/>
                  </a:cubicBezTo>
                  <a:cubicBezTo>
                    <a:pt x="129" y="89"/>
                    <a:pt x="125" y="89"/>
                    <a:pt x="122" y="87"/>
                  </a:cubicBezTo>
                  <a:cubicBezTo>
                    <a:pt x="119" y="86"/>
                    <a:pt x="116" y="85"/>
                    <a:pt x="114" y="84"/>
                  </a:cubicBezTo>
                  <a:cubicBezTo>
                    <a:pt x="117" y="85"/>
                    <a:pt x="120" y="86"/>
                    <a:pt x="124" y="87"/>
                  </a:cubicBezTo>
                  <a:cubicBezTo>
                    <a:pt x="127" y="88"/>
                    <a:pt x="131" y="90"/>
                    <a:pt x="135" y="91"/>
                  </a:cubicBezTo>
                  <a:close/>
                  <a:moveTo>
                    <a:pt x="130" y="92"/>
                  </a:moveTo>
                  <a:cubicBezTo>
                    <a:pt x="129" y="92"/>
                    <a:pt x="129" y="92"/>
                    <a:pt x="128" y="93"/>
                  </a:cubicBezTo>
                  <a:cubicBezTo>
                    <a:pt x="126" y="91"/>
                    <a:pt x="123" y="90"/>
                    <a:pt x="120" y="90"/>
                  </a:cubicBezTo>
                  <a:cubicBezTo>
                    <a:pt x="115" y="88"/>
                    <a:pt x="111" y="87"/>
                    <a:pt x="106" y="85"/>
                  </a:cubicBezTo>
                  <a:cubicBezTo>
                    <a:pt x="114" y="88"/>
                    <a:pt x="122" y="90"/>
                    <a:pt x="130" y="92"/>
                  </a:cubicBezTo>
                  <a:close/>
                  <a:moveTo>
                    <a:pt x="33" y="64"/>
                  </a:moveTo>
                  <a:cubicBezTo>
                    <a:pt x="33" y="64"/>
                    <a:pt x="34" y="63"/>
                    <a:pt x="34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4" y="73"/>
                    <a:pt x="64" y="73"/>
                    <a:pt x="65" y="73"/>
                  </a:cubicBezTo>
                  <a:cubicBezTo>
                    <a:pt x="65" y="73"/>
                    <a:pt x="65" y="73"/>
                    <a:pt x="66" y="73"/>
                  </a:cubicBezTo>
                  <a:cubicBezTo>
                    <a:pt x="71" y="75"/>
                    <a:pt x="77" y="78"/>
                    <a:pt x="83" y="79"/>
                  </a:cubicBezTo>
                  <a:cubicBezTo>
                    <a:pt x="89" y="81"/>
                    <a:pt x="96" y="82"/>
                    <a:pt x="102" y="85"/>
                  </a:cubicBezTo>
                  <a:cubicBezTo>
                    <a:pt x="109" y="87"/>
                    <a:pt x="115" y="89"/>
                    <a:pt x="122" y="91"/>
                  </a:cubicBezTo>
                  <a:cubicBezTo>
                    <a:pt x="123" y="91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6" y="93"/>
                    <a:pt x="126" y="93"/>
                    <a:pt x="124" y="93"/>
                  </a:cubicBezTo>
                  <a:cubicBezTo>
                    <a:pt x="121" y="92"/>
                    <a:pt x="118" y="91"/>
                    <a:pt x="115" y="90"/>
                  </a:cubicBezTo>
                  <a:cubicBezTo>
                    <a:pt x="101" y="87"/>
                    <a:pt x="87" y="82"/>
                    <a:pt x="74" y="77"/>
                  </a:cubicBezTo>
                  <a:cubicBezTo>
                    <a:pt x="60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7" y="58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4" y="61"/>
                    <a:pt x="51" y="62"/>
                    <a:pt x="58" y="66"/>
                  </a:cubicBezTo>
                  <a:cubicBezTo>
                    <a:pt x="52" y="63"/>
                    <a:pt x="44" y="60"/>
                    <a:pt x="38" y="59"/>
                  </a:cubicBezTo>
                  <a:cubicBezTo>
                    <a:pt x="38" y="58"/>
                    <a:pt x="37" y="59"/>
                    <a:pt x="38" y="59"/>
                  </a:cubicBezTo>
                  <a:cubicBezTo>
                    <a:pt x="43" y="64"/>
                    <a:pt x="51" y="66"/>
                    <a:pt x="58" y="69"/>
                  </a:cubicBezTo>
                  <a:cubicBezTo>
                    <a:pt x="59" y="70"/>
                    <a:pt x="59" y="70"/>
                    <a:pt x="59" y="71"/>
                  </a:cubicBezTo>
                  <a:cubicBezTo>
                    <a:pt x="58" y="71"/>
                    <a:pt x="58" y="70"/>
                    <a:pt x="57" y="70"/>
                  </a:cubicBezTo>
                  <a:cubicBezTo>
                    <a:pt x="55" y="69"/>
                    <a:pt x="52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39" y="55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56"/>
                    <a:pt x="49" y="58"/>
                    <a:pt x="54" y="59"/>
                  </a:cubicBezTo>
                  <a:cubicBezTo>
                    <a:pt x="54" y="59"/>
                    <a:pt x="54" y="60"/>
                    <a:pt x="54" y="60"/>
                  </a:cubicBezTo>
                  <a:cubicBezTo>
                    <a:pt x="55" y="60"/>
                    <a:pt x="55" y="61"/>
                    <a:pt x="55" y="61"/>
                  </a:cubicBezTo>
                  <a:cubicBezTo>
                    <a:pt x="54" y="61"/>
                    <a:pt x="53" y="60"/>
                    <a:pt x="52" y="60"/>
                  </a:cubicBezTo>
                  <a:cubicBezTo>
                    <a:pt x="48" y="58"/>
                    <a:pt x="43" y="57"/>
                    <a:pt x="39" y="56"/>
                  </a:cubicBezTo>
                  <a:close/>
                  <a:moveTo>
                    <a:pt x="40" y="53"/>
                  </a:moveTo>
                  <a:cubicBezTo>
                    <a:pt x="41" y="53"/>
                    <a:pt x="41" y="53"/>
                    <a:pt x="41" y="52"/>
                  </a:cubicBezTo>
                  <a:cubicBezTo>
                    <a:pt x="45" y="54"/>
                    <a:pt x="50" y="56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7"/>
                    <a:pt x="45" y="55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lose/>
                  <a:moveTo>
                    <a:pt x="42" y="52"/>
                  </a:moveTo>
                  <a:cubicBezTo>
                    <a:pt x="42" y="51"/>
                    <a:pt x="43" y="50"/>
                    <a:pt x="43" y="50"/>
                  </a:cubicBezTo>
                  <a:cubicBezTo>
                    <a:pt x="43" y="50"/>
                    <a:pt x="43" y="50"/>
                    <a:pt x="44" y="50"/>
                  </a:cubicBezTo>
                  <a:cubicBezTo>
                    <a:pt x="47" y="51"/>
                    <a:pt x="51" y="53"/>
                    <a:pt x="55" y="55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0" y="55"/>
                    <a:pt x="46" y="53"/>
                    <a:pt x="42" y="52"/>
                  </a:cubicBezTo>
                  <a:close/>
                  <a:moveTo>
                    <a:pt x="44" y="49"/>
                  </a:moveTo>
                  <a:cubicBezTo>
                    <a:pt x="45" y="47"/>
                    <a:pt x="47" y="46"/>
                    <a:pt x="49" y="44"/>
                  </a:cubicBezTo>
                  <a:cubicBezTo>
                    <a:pt x="51" y="47"/>
                    <a:pt x="54" y="49"/>
                    <a:pt x="57" y="51"/>
                  </a:cubicBezTo>
                  <a:cubicBezTo>
                    <a:pt x="59" y="52"/>
                    <a:pt x="57" y="51"/>
                    <a:pt x="56" y="51"/>
                  </a:cubicBezTo>
                  <a:cubicBezTo>
                    <a:pt x="55" y="50"/>
                    <a:pt x="53" y="49"/>
                    <a:pt x="52" y="49"/>
                  </a:cubicBezTo>
                  <a:cubicBezTo>
                    <a:pt x="50" y="48"/>
                    <a:pt x="49" y="47"/>
                    <a:pt x="47" y="47"/>
                  </a:cubicBezTo>
                  <a:cubicBezTo>
                    <a:pt x="47" y="46"/>
                    <a:pt x="46" y="47"/>
                    <a:pt x="47" y="47"/>
                  </a:cubicBezTo>
                  <a:cubicBezTo>
                    <a:pt x="49" y="49"/>
                    <a:pt x="53" y="53"/>
                    <a:pt x="56" y="54"/>
                  </a:cubicBezTo>
                  <a:cubicBezTo>
                    <a:pt x="52" y="53"/>
                    <a:pt x="48" y="51"/>
                    <a:pt x="44" y="49"/>
                  </a:cubicBezTo>
                  <a:close/>
                  <a:moveTo>
                    <a:pt x="49" y="43"/>
                  </a:moveTo>
                  <a:cubicBezTo>
                    <a:pt x="50" y="43"/>
                    <a:pt x="51" y="42"/>
                    <a:pt x="52" y="41"/>
                  </a:cubicBezTo>
                  <a:cubicBezTo>
                    <a:pt x="54" y="44"/>
                    <a:pt x="57" y="47"/>
                    <a:pt x="61" y="49"/>
                  </a:cubicBezTo>
                  <a:cubicBezTo>
                    <a:pt x="59" y="48"/>
                    <a:pt x="58" y="48"/>
                    <a:pt x="56" y="47"/>
                  </a:cubicBezTo>
                  <a:cubicBezTo>
                    <a:pt x="54" y="46"/>
                    <a:pt x="52" y="44"/>
                    <a:pt x="49" y="43"/>
                  </a:cubicBezTo>
                  <a:close/>
                  <a:moveTo>
                    <a:pt x="52" y="41"/>
                  </a:moveTo>
                  <a:cubicBezTo>
                    <a:pt x="53" y="40"/>
                    <a:pt x="55" y="39"/>
                    <a:pt x="56" y="38"/>
                  </a:cubicBezTo>
                  <a:cubicBezTo>
                    <a:pt x="56" y="37"/>
                    <a:pt x="57" y="37"/>
                    <a:pt x="57" y="36"/>
                  </a:cubicBezTo>
                  <a:cubicBezTo>
                    <a:pt x="57" y="36"/>
                    <a:pt x="57" y="36"/>
                    <a:pt x="58" y="37"/>
                  </a:cubicBezTo>
                  <a:cubicBezTo>
                    <a:pt x="60" y="39"/>
                    <a:pt x="63" y="41"/>
                    <a:pt x="66" y="43"/>
                  </a:cubicBezTo>
                  <a:cubicBezTo>
                    <a:pt x="63" y="41"/>
                    <a:pt x="59" y="40"/>
                    <a:pt x="56" y="39"/>
                  </a:cubicBezTo>
                  <a:cubicBezTo>
                    <a:pt x="56" y="38"/>
                    <a:pt x="55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5" y="42"/>
                    <a:pt x="52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0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4" y="39"/>
                    <a:pt x="71" y="41"/>
                    <a:pt x="75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2" y="43"/>
                    <a:pt x="71" y="42"/>
                    <a:pt x="69" y="41"/>
                  </a:cubicBezTo>
                  <a:cubicBezTo>
                    <a:pt x="65" y="39"/>
                    <a:pt x="62" y="38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61" y="33"/>
                  </a:moveTo>
                  <a:cubicBezTo>
                    <a:pt x="62" y="33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6" y="34"/>
                    <a:pt x="68" y="36"/>
                    <a:pt x="70" y="37"/>
                  </a:cubicBezTo>
                  <a:cubicBezTo>
                    <a:pt x="67" y="36"/>
                    <a:pt x="64" y="35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lose/>
                  <a:moveTo>
                    <a:pt x="64" y="32"/>
                  </a:moveTo>
                  <a:cubicBezTo>
                    <a:pt x="68" y="29"/>
                    <a:pt x="72" y="26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5"/>
                    <a:pt x="77" y="25"/>
                  </a:cubicBezTo>
                  <a:cubicBezTo>
                    <a:pt x="78" y="25"/>
                    <a:pt x="79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5" y="27"/>
                    <a:pt x="74" y="26"/>
                    <a:pt x="73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8"/>
                    <a:pt x="74" y="28"/>
                    <a:pt x="75" y="29"/>
                  </a:cubicBezTo>
                  <a:cubicBezTo>
                    <a:pt x="74" y="28"/>
                    <a:pt x="72" y="28"/>
                    <a:pt x="71" y="28"/>
                  </a:cubicBezTo>
                  <a:cubicBezTo>
                    <a:pt x="71" y="28"/>
                    <a:pt x="71" y="28"/>
                    <a:pt x="71" y="29"/>
                  </a:cubicBezTo>
                  <a:cubicBezTo>
                    <a:pt x="72" y="29"/>
                    <a:pt x="74" y="30"/>
                    <a:pt x="75" y="30"/>
                  </a:cubicBezTo>
                  <a:cubicBezTo>
                    <a:pt x="74" y="32"/>
                    <a:pt x="76" y="34"/>
                    <a:pt x="78" y="34"/>
                  </a:cubicBezTo>
                  <a:cubicBezTo>
                    <a:pt x="78" y="34"/>
                    <a:pt x="79" y="34"/>
                    <a:pt x="79" y="34"/>
                  </a:cubicBezTo>
                  <a:cubicBezTo>
                    <a:pt x="80" y="35"/>
                    <a:pt x="81" y="36"/>
                    <a:pt x="83" y="37"/>
                  </a:cubicBezTo>
                  <a:cubicBezTo>
                    <a:pt x="83" y="37"/>
                    <a:pt x="83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8"/>
                    <a:pt x="83" y="38"/>
                    <a:pt x="83" y="37"/>
                  </a:cubicBezTo>
                  <a:cubicBezTo>
                    <a:pt x="82" y="37"/>
                    <a:pt x="80" y="36"/>
                    <a:pt x="79" y="36"/>
                  </a:cubicBezTo>
                  <a:cubicBezTo>
                    <a:pt x="76" y="34"/>
                    <a:pt x="72" y="31"/>
                    <a:pt x="68" y="29"/>
                  </a:cubicBezTo>
                  <a:cubicBezTo>
                    <a:pt x="68" y="29"/>
                    <a:pt x="68" y="30"/>
                    <a:pt x="68" y="30"/>
                  </a:cubicBezTo>
                  <a:cubicBezTo>
                    <a:pt x="73" y="32"/>
                    <a:pt x="78" y="36"/>
                    <a:pt x="83" y="38"/>
                  </a:cubicBezTo>
                  <a:cubicBezTo>
                    <a:pt x="83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9" y="37"/>
                    <a:pt x="76" y="36"/>
                    <a:pt x="73" y="34"/>
                  </a:cubicBezTo>
                  <a:cubicBezTo>
                    <a:pt x="72" y="33"/>
                    <a:pt x="71" y="32"/>
                    <a:pt x="69" y="3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7" y="30"/>
                    <a:pt x="67" y="30"/>
                  </a:cubicBezTo>
                  <a:cubicBezTo>
                    <a:pt x="66" y="30"/>
                    <a:pt x="66" y="31"/>
                    <a:pt x="66" y="31"/>
                  </a:cubicBezTo>
                  <a:cubicBezTo>
                    <a:pt x="71" y="34"/>
                    <a:pt x="75" y="38"/>
                    <a:pt x="79" y="40"/>
                  </a:cubicBezTo>
                  <a:cubicBezTo>
                    <a:pt x="74" y="38"/>
                    <a:pt x="69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3" y="36"/>
                  </a:moveTo>
                  <a:cubicBezTo>
                    <a:pt x="92" y="35"/>
                    <a:pt x="91" y="35"/>
                    <a:pt x="90" y="34"/>
                  </a:cubicBezTo>
                  <a:cubicBezTo>
                    <a:pt x="86" y="31"/>
                    <a:pt x="91" y="33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5"/>
                    <a:pt x="96" y="37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7"/>
                  </a:cubicBezTo>
                  <a:cubicBezTo>
                    <a:pt x="96" y="37"/>
                    <a:pt x="94" y="36"/>
                    <a:pt x="93" y="36"/>
                  </a:cubicBezTo>
                  <a:close/>
                  <a:moveTo>
                    <a:pt x="93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2" y="31"/>
                    <a:pt x="93" y="32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3"/>
                    <a:pt x="93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2"/>
                    <a:pt x="89" y="31"/>
                    <a:pt x="89" y="31"/>
                  </a:cubicBezTo>
                  <a:close/>
                  <a:moveTo>
                    <a:pt x="92" y="29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3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5" y="30"/>
                    <a:pt x="98" y="32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lose/>
                  <a:moveTo>
                    <a:pt x="94" y="28"/>
                  </a:moveTo>
                  <a:cubicBezTo>
                    <a:pt x="94" y="27"/>
                    <a:pt x="95" y="27"/>
                    <a:pt x="95" y="27"/>
                  </a:cubicBezTo>
                  <a:cubicBezTo>
                    <a:pt x="96" y="26"/>
                    <a:pt x="97" y="27"/>
                    <a:pt x="97" y="28"/>
                  </a:cubicBezTo>
                  <a:cubicBezTo>
                    <a:pt x="96" y="28"/>
                    <a:pt x="95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6" y="29"/>
                    <a:pt x="95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2" y="36"/>
                    <a:pt x="102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1" y="38"/>
                    <a:pt x="99" y="36"/>
                    <a:pt x="96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5" y="31"/>
                    <a:pt x="96" y="31"/>
                  </a:cubicBezTo>
                  <a:cubicBezTo>
                    <a:pt x="96" y="32"/>
                    <a:pt x="96" y="33"/>
                    <a:pt x="96" y="33"/>
                  </a:cubicBezTo>
                  <a:cubicBezTo>
                    <a:pt x="97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6" y="36"/>
                    <a:pt x="107" y="37"/>
                    <a:pt x="108" y="37"/>
                  </a:cubicBezTo>
                  <a:cubicBezTo>
                    <a:pt x="106" y="37"/>
                    <a:pt x="105" y="36"/>
                    <a:pt x="103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6" y="35"/>
                  </a:moveTo>
                  <a:cubicBezTo>
                    <a:pt x="107" y="35"/>
                    <a:pt x="108" y="34"/>
                    <a:pt x="109" y="34"/>
                  </a:cubicBezTo>
                  <a:cubicBezTo>
                    <a:pt x="109" y="34"/>
                    <a:pt x="109" y="34"/>
                    <a:pt x="109" y="35"/>
                  </a:cubicBezTo>
                  <a:cubicBezTo>
                    <a:pt x="109" y="36"/>
                    <a:pt x="111" y="37"/>
                    <a:pt x="109" y="36"/>
                  </a:cubicBezTo>
                  <a:cubicBezTo>
                    <a:pt x="107" y="35"/>
                    <a:pt x="107" y="35"/>
                    <a:pt x="106" y="35"/>
                  </a:cubicBezTo>
                  <a:close/>
                  <a:moveTo>
                    <a:pt x="110" y="34"/>
                  </a:moveTo>
                  <a:cubicBezTo>
                    <a:pt x="111" y="34"/>
                    <a:pt x="113" y="34"/>
                    <a:pt x="112" y="35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1" y="35"/>
                    <a:pt x="110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6"/>
                    <a:pt x="111" y="37"/>
                  </a:cubicBezTo>
                  <a:cubicBezTo>
                    <a:pt x="110" y="35"/>
                    <a:pt x="110" y="35"/>
                    <a:pt x="112" y="36"/>
                  </a:cubicBezTo>
                  <a:close/>
                  <a:moveTo>
                    <a:pt x="110" y="37"/>
                  </a:moveTo>
                  <a:cubicBezTo>
                    <a:pt x="110" y="37"/>
                    <a:pt x="109" y="37"/>
                    <a:pt x="109" y="38"/>
                  </a:cubicBezTo>
                  <a:cubicBezTo>
                    <a:pt x="107" y="36"/>
                    <a:pt x="109" y="37"/>
                    <a:pt x="110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6" y="38"/>
                    <a:pt x="105" y="38"/>
                  </a:cubicBezTo>
                  <a:cubicBezTo>
                    <a:pt x="105" y="38"/>
                    <a:pt x="103" y="36"/>
                    <a:pt x="103" y="36"/>
                  </a:cubicBezTo>
                  <a:cubicBezTo>
                    <a:pt x="105" y="37"/>
                    <a:pt x="106" y="37"/>
                    <a:pt x="108" y="38"/>
                  </a:cubicBezTo>
                  <a:close/>
                  <a:moveTo>
                    <a:pt x="103" y="39"/>
                  </a:moveTo>
                  <a:cubicBezTo>
                    <a:pt x="102" y="39"/>
                    <a:pt x="101" y="39"/>
                    <a:pt x="101" y="39"/>
                  </a:cubicBezTo>
                  <a:cubicBezTo>
                    <a:pt x="99" y="38"/>
                    <a:pt x="98" y="37"/>
                    <a:pt x="97" y="37"/>
                  </a:cubicBezTo>
                  <a:cubicBezTo>
                    <a:pt x="96" y="36"/>
                    <a:pt x="95" y="35"/>
                    <a:pt x="95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8" y="36"/>
                    <a:pt x="100" y="38"/>
                    <a:pt x="103" y="39"/>
                  </a:cubicBezTo>
                  <a:close/>
                  <a:moveTo>
                    <a:pt x="91" y="35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8" y="34"/>
                    <a:pt x="87" y="33"/>
                    <a:pt x="85" y="33"/>
                  </a:cubicBezTo>
                  <a:cubicBezTo>
                    <a:pt x="86" y="33"/>
                    <a:pt x="86" y="32"/>
                    <a:pt x="87" y="32"/>
                  </a:cubicBezTo>
                  <a:cubicBezTo>
                    <a:pt x="88" y="33"/>
                    <a:pt x="89" y="34"/>
                    <a:pt x="91" y="35"/>
                  </a:cubicBezTo>
                  <a:close/>
                  <a:moveTo>
                    <a:pt x="81" y="26"/>
                  </a:moveTo>
                  <a:cubicBezTo>
                    <a:pt x="80" y="26"/>
                    <a:pt x="79" y="25"/>
                    <a:pt x="78" y="25"/>
                  </a:cubicBezTo>
                  <a:cubicBezTo>
                    <a:pt x="80" y="25"/>
                    <a:pt x="82" y="25"/>
                    <a:pt x="83" y="26"/>
                  </a:cubicBezTo>
                  <a:cubicBezTo>
                    <a:pt x="83" y="26"/>
                    <a:pt x="82" y="26"/>
                    <a:pt x="81" y="26"/>
                  </a:cubicBezTo>
                  <a:close/>
                  <a:moveTo>
                    <a:pt x="76" y="28"/>
                  </a:moveTo>
                  <a:cubicBezTo>
                    <a:pt x="75" y="28"/>
                    <a:pt x="74" y="28"/>
                    <a:pt x="74" y="27"/>
                  </a:cubicBezTo>
                  <a:cubicBezTo>
                    <a:pt x="75" y="27"/>
                    <a:pt x="75" y="27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8" y="26"/>
                    <a:pt x="79" y="2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6"/>
                    <a:pt x="78" y="26"/>
                    <a:pt x="78" y="26"/>
                  </a:cubicBezTo>
                  <a:close/>
                  <a:moveTo>
                    <a:pt x="83" y="34"/>
                  </a:moveTo>
                  <a:cubicBezTo>
                    <a:pt x="83" y="34"/>
                    <a:pt x="82" y="34"/>
                    <a:pt x="82" y="34"/>
                  </a:cubicBezTo>
                  <a:cubicBezTo>
                    <a:pt x="83" y="33"/>
                    <a:pt x="83" y="33"/>
                    <a:pt x="84" y="33"/>
                  </a:cubicBezTo>
                  <a:cubicBezTo>
                    <a:pt x="85" y="34"/>
                    <a:pt x="86" y="34"/>
                    <a:pt x="86" y="35"/>
                  </a:cubicBezTo>
                  <a:cubicBezTo>
                    <a:pt x="86" y="35"/>
                    <a:pt x="87" y="36"/>
                    <a:pt x="87" y="36"/>
                  </a:cubicBezTo>
                  <a:cubicBezTo>
                    <a:pt x="87" y="36"/>
                    <a:pt x="86" y="36"/>
                    <a:pt x="86" y="36"/>
                  </a:cubicBezTo>
                  <a:cubicBezTo>
                    <a:pt x="85" y="36"/>
                    <a:pt x="84" y="35"/>
                    <a:pt x="83" y="34"/>
                  </a:cubicBezTo>
                  <a:close/>
                  <a:moveTo>
                    <a:pt x="89" y="35"/>
                  </a:moveTo>
                  <a:cubicBezTo>
                    <a:pt x="88" y="35"/>
                    <a:pt x="88" y="35"/>
                    <a:pt x="87" y="36"/>
                  </a:cubicBezTo>
                  <a:cubicBezTo>
                    <a:pt x="87" y="35"/>
                    <a:pt x="86" y="34"/>
                    <a:pt x="85" y="33"/>
                  </a:cubicBezTo>
                  <a:cubicBezTo>
                    <a:pt x="86" y="34"/>
                    <a:pt x="87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5" y="37"/>
                    <a:pt x="85" y="37"/>
                    <a:pt x="84" y="37"/>
                  </a:cubicBezTo>
                  <a:cubicBezTo>
                    <a:pt x="83" y="36"/>
                    <a:pt x="81" y="35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1" y="34"/>
                    <a:pt x="81" y="34"/>
                  </a:cubicBezTo>
                  <a:cubicBezTo>
                    <a:pt x="81" y="34"/>
                    <a:pt x="82" y="34"/>
                    <a:pt x="82" y="34"/>
                  </a:cubicBezTo>
                  <a:cubicBezTo>
                    <a:pt x="83" y="35"/>
                    <a:pt x="84" y="36"/>
                    <a:pt x="86" y="36"/>
                  </a:cubicBezTo>
                  <a:close/>
                  <a:moveTo>
                    <a:pt x="221" y="133"/>
                  </a:moveTo>
                  <a:cubicBezTo>
                    <a:pt x="220" y="132"/>
                    <a:pt x="219" y="132"/>
                    <a:pt x="219" y="131"/>
                  </a:cubicBezTo>
                  <a:cubicBezTo>
                    <a:pt x="217" y="128"/>
                    <a:pt x="220" y="130"/>
                    <a:pt x="221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1" y="132"/>
                    <a:pt x="221" y="133"/>
                  </a:cubicBezTo>
                  <a:close/>
                  <a:moveTo>
                    <a:pt x="222" y="126"/>
                  </a:moveTo>
                  <a:cubicBezTo>
                    <a:pt x="221" y="125"/>
                    <a:pt x="220" y="124"/>
                    <a:pt x="218" y="123"/>
                  </a:cubicBezTo>
                  <a:cubicBezTo>
                    <a:pt x="218" y="123"/>
                    <a:pt x="217" y="122"/>
                    <a:pt x="217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7" y="121"/>
                    <a:pt x="218" y="122"/>
                    <a:pt x="218" y="122"/>
                  </a:cubicBezTo>
                  <a:cubicBezTo>
                    <a:pt x="220" y="122"/>
                    <a:pt x="221" y="123"/>
                    <a:pt x="223" y="124"/>
                  </a:cubicBezTo>
                  <a:cubicBezTo>
                    <a:pt x="223" y="125"/>
                    <a:pt x="223" y="125"/>
                    <a:pt x="222" y="126"/>
                  </a:cubicBezTo>
                  <a:close/>
                  <a:moveTo>
                    <a:pt x="222" y="127"/>
                  </a:moveTo>
                  <a:cubicBezTo>
                    <a:pt x="222" y="128"/>
                    <a:pt x="222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19" y="127"/>
                    <a:pt x="218" y="126"/>
                  </a:cubicBezTo>
                  <a:cubicBezTo>
                    <a:pt x="219" y="126"/>
                    <a:pt x="220" y="126"/>
                    <a:pt x="220" y="126"/>
                  </a:cubicBezTo>
                  <a:cubicBezTo>
                    <a:pt x="221" y="127"/>
                    <a:pt x="222" y="127"/>
                    <a:pt x="222" y="127"/>
                  </a:cubicBezTo>
                  <a:cubicBezTo>
                    <a:pt x="222" y="127"/>
                    <a:pt x="222" y="127"/>
                    <a:pt x="222" y="127"/>
                  </a:cubicBezTo>
                  <a:close/>
                  <a:moveTo>
                    <a:pt x="217" y="129"/>
                  </a:moveTo>
                  <a:cubicBezTo>
                    <a:pt x="217" y="130"/>
                    <a:pt x="218" y="131"/>
                    <a:pt x="219" y="132"/>
                  </a:cubicBezTo>
                  <a:cubicBezTo>
                    <a:pt x="220" y="133"/>
                    <a:pt x="218" y="132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1"/>
                    <a:pt x="217" y="130"/>
                    <a:pt x="217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0" y="137"/>
                    <a:pt x="220" y="138"/>
                  </a:cubicBezTo>
                  <a:cubicBezTo>
                    <a:pt x="220" y="137"/>
                    <a:pt x="220" y="137"/>
                    <a:pt x="219" y="136"/>
                  </a:cubicBezTo>
                  <a:cubicBezTo>
                    <a:pt x="219" y="135"/>
                    <a:pt x="218" y="135"/>
                    <a:pt x="218" y="134"/>
                  </a:cubicBezTo>
                  <a:cubicBezTo>
                    <a:pt x="217" y="132"/>
                    <a:pt x="220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19" y="139"/>
                    <a:pt x="219" y="139"/>
                    <a:pt x="219" y="140"/>
                  </a:cubicBezTo>
                  <a:cubicBezTo>
                    <a:pt x="219" y="140"/>
                    <a:pt x="219" y="140"/>
                    <a:pt x="219" y="139"/>
                  </a:cubicBezTo>
                  <a:cubicBezTo>
                    <a:pt x="219" y="139"/>
                    <a:pt x="219" y="139"/>
                    <a:pt x="219" y="139"/>
                  </a:cubicBezTo>
                  <a:cubicBezTo>
                    <a:pt x="219" y="139"/>
                    <a:pt x="219" y="139"/>
                    <a:pt x="220" y="139"/>
                  </a:cubicBezTo>
                  <a:close/>
                  <a:moveTo>
                    <a:pt x="218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8" y="136"/>
                    <a:pt x="219" y="137"/>
                    <a:pt x="219" y="139"/>
                  </a:cubicBezTo>
                  <a:cubicBezTo>
                    <a:pt x="219" y="138"/>
                    <a:pt x="218" y="137"/>
                    <a:pt x="218" y="136"/>
                  </a:cubicBezTo>
                  <a:close/>
                  <a:moveTo>
                    <a:pt x="217" y="126"/>
                  </a:moveTo>
                  <a:cubicBezTo>
                    <a:pt x="218" y="127"/>
                    <a:pt x="218" y="127"/>
                    <a:pt x="219" y="128"/>
                  </a:cubicBezTo>
                  <a:cubicBezTo>
                    <a:pt x="220" y="128"/>
                    <a:pt x="222" y="130"/>
                    <a:pt x="219" y="129"/>
                  </a:cubicBezTo>
                  <a:cubicBezTo>
                    <a:pt x="219" y="129"/>
                    <a:pt x="218" y="128"/>
                    <a:pt x="217" y="128"/>
                  </a:cubicBezTo>
                  <a:cubicBezTo>
                    <a:pt x="217" y="128"/>
                    <a:pt x="217" y="128"/>
                    <a:pt x="217" y="128"/>
                  </a:cubicBezTo>
                  <a:cubicBezTo>
                    <a:pt x="217" y="128"/>
                    <a:pt x="217" y="127"/>
                    <a:pt x="217" y="127"/>
                  </a:cubicBezTo>
                  <a:cubicBezTo>
                    <a:pt x="217" y="126"/>
                    <a:pt x="217" y="126"/>
                    <a:pt x="217" y="126"/>
                  </a:cubicBezTo>
                  <a:close/>
                  <a:moveTo>
                    <a:pt x="217" y="123"/>
                  </a:moveTo>
                  <a:cubicBezTo>
                    <a:pt x="218" y="124"/>
                    <a:pt x="220" y="125"/>
                    <a:pt x="221" y="126"/>
                  </a:cubicBezTo>
                  <a:cubicBezTo>
                    <a:pt x="222" y="126"/>
                    <a:pt x="222" y="126"/>
                    <a:pt x="221" y="126"/>
                  </a:cubicBezTo>
                  <a:cubicBezTo>
                    <a:pt x="220" y="125"/>
                    <a:pt x="219" y="125"/>
                    <a:pt x="219" y="125"/>
                  </a:cubicBezTo>
                  <a:cubicBezTo>
                    <a:pt x="218" y="124"/>
                    <a:pt x="218" y="124"/>
                    <a:pt x="217" y="124"/>
                  </a:cubicBezTo>
                  <a:cubicBezTo>
                    <a:pt x="217" y="124"/>
                    <a:pt x="217" y="123"/>
                    <a:pt x="217" y="123"/>
                  </a:cubicBezTo>
                  <a:close/>
                  <a:moveTo>
                    <a:pt x="214" y="117"/>
                  </a:moveTo>
                  <a:cubicBezTo>
                    <a:pt x="213" y="117"/>
                    <a:pt x="212" y="117"/>
                    <a:pt x="212" y="117"/>
                  </a:cubicBezTo>
                  <a:cubicBezTo>
                    <a:pt x="210" y="116"/>
                    <a:pt x="209" y="115"/>
                    <a:pt x="207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09" y="114"/>
                    <a:pt x="211" y="115"/>
                    <a:pt x="212" y="116"/>
                  </a:cubicBezTo>
                  <a:cubicBezTo>
                    <a:pt x="216" y="118"/>
                    <a:pt x="219" y="120"/>
                    <a:pt x="223" y="121"/>
                  </a:cubicBezTo>
                  <a:cubicBezTo>
                    <a:pt x="223" y="121"/>
                    <a:pt x="223" y="122"/>
                    <a:pt x="223" y="123"/>
                  </a:cubicBezTo>
                  <a:cubicBezTo>
                    <a:pt x="221" y="122"/>
                    <a:pt x="219" y="121"/>
                    <a:pt x="217" y="120"/>
                  </a:cubicBezTo>
                  <a:cubicBezTo>
                    <a:pt x="216" y="119"/>
                    <a:pt x="215" y="118"/>
                    <a:pt x="214" y="117"/>
                  </a:cubicBezTo>
                  <a:close/>
                  <a:moveTo>
                    <a:pt x="217" y="77"/>
                  </a:moveTo>
                  <a:cubicBezTo>
                    <a:pt x="215" y="76"/>
                    <a:pt x="213" y="76"/>
                    <a:pt x="211" y="74"/>
                  </a:cubicBezTo>
                  <a:cubicBezTo>
                    <a:pt x="208" y="72"/>
                    <a:pt x="212" y="75"/>
                    <a:pt x="213" y="75"/>
                  </a:cubicBezTo>
                  <a:cubicBezTo>
                    <a:pt x="214" y="76"/>
                    <a:pt x="215" y="76"/>
                    <a:pt x="216" y="76"/>
                  </a:cubicBezTo>
                  <a:cubicBezTo>
                    <a:pt x="217" y="77"/>
                    <a:pt x="217" y="77"/>
                    <a:pt x="217" y="77"/>
                  </a:cubicBezTo>
                  <a:close/>
                  <a:moveTo>
                    <a:pt x="208" y="61"/>
                  </a:moveTo>
                  <a:cubicBezTo>
                    <a:pt x="206" y="59"/>
                    <a:pt x="206" y="60"/>
                    <a:pt x="208" y="60"/>
                  </a:cubicBezTo>
                  <a:cubicBezTo>
                    <a:pt x="208" y="60"/>
                    <a:pt x="208" y="60"/>
                    <a:pt x="208" y="61"/>
                  </a:cubicBezTo>
                  <a:close/>
                  <a:moveTo>
                    <a:pt x="210" y="64"/>
                  </a:moveTo>
                  <a:cubicBezTo>
                    <a:pt x="210" y="63"/>
                    <a:pt x="209" y="63"/>
                    <a:pt x="209" y="63"/>
                  </a:cubicBezTo>
                  <a:cubicBezTo>
                    <a:pt x="208" y="62"/>
                    <a:pt x="207" y="61"/>
                    <a:pt x="206" y="61"/>
                  </a:cubicBezTo>
                  <a:cubicBezTo>
                    <a:pt x="207" y="61"/>
                    <a:pt x="208" y="62"/>
                    <a:pt x="209" y="62"/>
                  </a:cubicBezTo>
                  <a:cubicBezTo>
                    <a:pt x="210" y="63"/>
                    <a:pt x="210" y="63"/>
                    <a:pt x="210" y="64"/>
                  </a:cubicBezTo>
                  <a:close/>
                  <a:moveTo>
                    <a:pt x="213" y="70"/>
                  </a:moveTo>
                  <a:cubicBezTo>
                    <a:pt x="211" y="68"/>
                    <a:pt x="209" y="67"/>
                    <a:pt x="207" y="66"/>
                  </a:cubicBezTo>
                  <a:cubicBezTo>
                    <a:pt x="203" y="63"/>
                    <a:pt x="208" y="65"/>
                    <a:pt x="210" y="66"/>
                  </a:cubicBezTo>
                  <a:cubicBezTo>
                    <a:pt x="211" y="66"/>
                    <a:pt x="211" y="67"/>
                    <a:pt x="212" y="67"/>
                  </a:cubicBezTo>
                  <a:cubicBezTo>
                    <a:pt x="212" y="68"/>
                    <a:pt x="213" y="69"/>
                    <a:pt x="213" y="70"/>
                  </a:cubicBezTo>
                  <a:close/>
                  <a:moveTo>
                    <a:pt x="215" y="73"/>
                  </a:moveTo>
                  <a:cubicBezTo>
                    <a:pt x="213" y="72"/>
                    <a:pt x="211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09" y="70"/>
                    <a:pt x="211" y="71"/>
                  </a:cubicBezTo>
                  <a:cubicBezTo>
                    <a:pt x="212" y="71"/>
                    <a:pt x="213" y="71"/>
                    <a:pt x="214" y="71"/>
                  </a:cubicBezTo>
                  <a:cubicBezTo>
                    <a:pt x="215" y="72"/>
                    <a:pt x="215" y="73"/>
                    <a:pt x="215" y="73"/>
                  </a:cubicBezTo>
                  <a:close/>
                  <a:moveTo>
                    <a:pt x="219" y="83"/>
                  </a:moveTo>
                  <a:cubicBezTo>
                    <a:pt x="216" y="81"/>
                    <a:pt x="214" y="80"/>
                    <a:pt x="211" y="79"/>
                  </a:cubicBezTo>
                  <a:cubicBezTo>
                    <a:pt x="207" y="76"/>
                    <a:pt x="213" y="78"/>
                    <a:pt x="214" y="79"/>
                  </a:cubicBezTo>
                  <a:cubicBezTo>
                    <a:pt x="215" y="79"/>
                    <a:pt x="217" y="80"/>
                    <a:pt x="218" y="80"/>
                  </a:cubicBezTo>
                  <a:cubicBezTo>
                    <a:pt x="218" y="81"/>
                    <a:pt x="219" y="82"/>
                    <a:pt x="219" y="83"/>
                  </a:cubicBezTo>
                  <a:close/>
                  <a:moveTo>
                    <a:pt x="208" y="77"/>
                  </a:moveTo>
                  <a:cubicBezTo>
                    <a:pt x="211" y="80"/>
                    <a:pt x="215" y="81"/>
                    <a:pt x="218" y="83"/>
                  </a:cubicBezTo>
                  <a:cubicBezTo>
                    <a:pt x="221" y="85"/>
                    <a:pt x="214" y="82"/>
                    <a:pt x="215" y="82"/>
                  </a:cubicBezTo>
                  <a:cubicBezTo>
                    <a:pt x="214" y="82"/>
                    <a:pt x="213" y="81"/>
                    <a:pt x="212" y="81"/>
                  </a:cubicBezTo>
                  <a:cubicBezTo>
                    <a:pt x="211" y="80"/>
                    <a:pt x="209" y="80"/>
                    <a:pt x="208" y="79"/>
                  </a:cubicBezTo>
                  <a:cubicBezTo>
                    <a:pt x="208" y="79"/>
                    <a:pt x="208" y="78"/>
                    <a:pt x="208" y="77"/>
                  </a:cubicBezTo>
                  <a:close/>
                  <a:moveTo>
                    <a:pt x="220" y="87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09" y="81"/>
                  </a:cubicBezTo>
                  <a:cubicBezTo>
                    <a:pt x="211" y="81"/>
                    <a:pt x="213" y="82"/>
                    <a:pt x="215" y="83"/>
                  </a:cubicBezTo>
                  <a:cubicBezTo>
                    <a:pt x="216" y="84"/>
                    <a:pt x="218" y="84"/>
                    <a:pt x="219" y="85"/>
                  </a:cubicBezTo>
                  <a:cubicBezTo>
                    <a:pt x="220" y="86"/>
                    <a:pt x="220" y="87"/>
                    <a:pt x="220" y="87"/>
                  </a:cubicBezTo>
                  <a:close/>
                  <a:moveTo>
                    <a:pt x="221" y="92"/>
                  </a:moveTo>
                  <a:cubicBezTo>
                    <a:pt x="217" y="89"/>
                    <a:pt x="211" y="87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2" y="86"/>
                    <a:pt x="214" y="86"/>
                  </a:cubicBezTo>
                  <a:cubicBezTo>
                    <a:pt x="216" y="87"/>
                    <a:pt x="218" y="88"/>
                    <a:pt x="221" y="89"/>
                  </a:cubicBezTo>
                  <a:cubicBezTo>
                    <a:pt x="221" y="90"/>
                    <a:pt x="221" y="91"/>
                    <a:pt x="221" y="92"/>
                  </a:cubicBezTo>
                  <a:close/>
                  <a:moveTo>
                    <a:pt x="222" y="97"/>
                  </a:moveTo>
                  <a:cubicBezTo>
                    <a:pt x="217" y="93"/>
                    <a:pt x="211" y="91"/>
                    <a:pt x="206" y="88"/>
                  </a:cubicBezTo>
                  <a:cubicBezTo>
                    <a:pt x="205" y="87"/>
                    <a:pt x="200" y="85"/>
                    <a:pt x="204" y="87"/>
                  </a:cubicBezTo>
                  <a:cubicBezTo>
                    <a:pt x="207" y="88"/>
                    <a:pt x="210" y="89"/>
                    <a:pt x="212" y="90"/>
                  </a:cubicBezTo>
                  <a:cubicBezTo>
                    <a:pt x="215" y="91"/>
                    <a:pt x="218" y="93"/>
                    <a:pt x="222" y="94"/>
                  </a:cubicBezTo>
                  <a:cubicBezTo>
                    <a:pt x="222" y="95"/>
                    <a:pt x="222" y="96"/>
                    <a:pt x="222" y="97"/>
                  </a:cubicBezTo>
                  <a:close/>
                  <a:moveTo>
                    <a:pt x="223" y="102"/>
                  </a:moveTo>
                  <a:cubicBezTo>
                    <a:pt x="220" y="100"/>
                    <a:pt x="217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4" y="91"/>
                    <a:pt x="203" y="90"/>
                  </a:cubicBezTo>
                  <a:cubicBezTo>
                    <a:pt x="204" y="91"/>
                    <a:pt x="205" y="91"/>
                    <a:pt x="207" y="92"/>
                  </a:cubicBezTo>
                  <a:cubicBezTo>
                    <a:pt x="209" y="92"/>
                    <a:pt x="212" y="93"/>
                    <a:pt x="214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3" y="102"/>
                  </a:cubicBezTo>
                  <a:close/>
                  <a:moveTo>
                    <a:pt x="223" y="106"/>
                  </a:moveTo>
                  <a:cubicBezTo>
                    <a:pt x="217" y="101"/>
                    <a:pt x="210" y="98"/>
                    <a:pt x="203" y="94"/>
                  </a:cubicBezTo>
                  <a:cubicBezTo>
                    <a:pt x="199" y="92"/>
                    <a:pt x="205" y="95"/>
                    <a:pt x="205" y="95"/>
                  </a:cubicBezTo>
                  <a:cubicBezTo>
                    <a:pt x="207" y="96"/>
                    <a:pt x="209" y="97"/>
                    <a:pt x="211" y="98"/>
                  </a:cubicBezTo>
                  <a:cubicBezTo>
                    <a:pt x="215" y="99"/>
                    <a:pt x="219" y="101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4"/>
                    <a:pt x="223" y="105"/>
                    <a:pt x="223" y="106"/>
                  </a:cubicBezTo>
                  <a:close/>
                  <a:moveTo>
                    <a:pt x="203" y="103"/>
                  </a:moveTo>
                  <a:cubicBezTo>
                    <a:pt x="209" y="107"/>
                    <a:pt x="216" y="110"/>
                    <a:pt x="223" y="112"/>
                  </a:cubicBezTo>
                  <a:cubicBezTo>
                    <a:pt x="223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1" y="113"/>
                    <a:pt x="218" y="111"/>
                    <a:pt x="215" y="110"/>
                  </a:cubicBezTo>
                  <a:cubicBezTo>
                    <a:pt x="211" y="108"/>
                    <a:pt x="207" y="105"/>
                    <a:pt x="203" y="103"/>
                  </a:cubicBezTo>
                  <a:close/>
                  <a:moveTo>
                    <a:pt x="213" y="104"/>
                  </a:moveTo>
                  <a:cubicBezTo>
                    <a:pt x="209" y="102"/>
                    <a:pt x="205" y="100"/>
                    <a:pt x="201" y="98"/>
                  </a:cubicBezTo>
                  <a:cubicBezTo>
                    <a:pt x="201" y="98"/>
                    <a:pt x="200" y="98"/>
                    <a:pt x="200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3" y="99"/>
                    <a:pt x="204" y="99"/>
                    <a:pt x="205" y="100"/>
                  </a:cubicBezTo>
                  <a:cubicBezTo>
                    <a:pt x="207" y="100"/>
                    <a:pt x="208" y="101"/>
                    <a:pt x="210" y="101"/>
                  </a:cubicBezTo>
                  <a:cubicBezTo>
                    <a:pt x="214" y="103"/>
                    <a:pt x="219" y="106"/>
                    <a:pt x="223" y="107"/>
                  </a:cubicBezTo>
                  <a:cubicBezTo>
                    <a:pt x="224" y="108"/>
                    <a:pt x="224" y="110"/>
                    <a:pt x="224" y="111"/>
                  </a:cubicBezTo>
                  <a:cubicBezTo>
                    <a:pt x="220" y="109"/>
                    <a:pt x="217" y="106"/>
                    <a:pt x="213" y="104"/>
                  </a:cubicBezTo>
                  <a:close/>
                  <a:moveTo>
                    <a:pt x="223" y="120"/>
                  </a:moveTo>
                  <a:cubicBezTo>
                    <a:pt x="217" y="116"/>
                    <a:pt x="211" y="112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9" y="110"/>
                    <a:pt x="212" y="112"/>
                    <a:pt x="216" y="113"/>
                  </a:cubicBezTo>
                  <a:cubicBezTo>
                    <a:pt x="218" y="115"/>
                    <a:pt x="221" y="116"/>
                    <a:pt x="223" y="116"/>
                  </a:cubicBezTo>
                  <a:cubicBezTo>
                    <a:pt x="223" y="116"/>
                    <a:pt x="223" y="116"/>
                    <a:pt x="224" y="116"/>
                  </a:cubicBezTo>
                  <a:cubicBezTo>
                    <a:pt x="223" y="117"/>
                    <a:pt x="223" y="119"/>
                    <a:pt x="223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09" y="118"/>
                    <a:pt x="210" y="118"/>
                  </a:cubicBezTo>
                  <a:cubicBezTo>
                    <a:pt x="210" y="118"/>
                    <a:pt x="209" y="119"/>
                    <a:pt x="209" y="119"/>
                  </a:cubicBezTo>
                  <a:cubicBezTo>
                    <a:pt x="208" y="120"/>
                    <a:pt x="207" y="120"/>
                    <a:pt x="206" y="119"/>
                  </a:cubicBezTo>
                  <a:cubicBezTo>
                    <a:pt x="207" y="119"/>
                    <a:pt x="208" y="119"/>
                    <a:pt x="208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5" y="114"/>
                  </a:moveTo>
                  <a:cubicBezTo>
                    <a:pt x="207" y="115"/>
                    <a:pt x="208" y="116"/>
                    <a:pt x="210" y="117"/>
                  </a:cubicBezTo>
                  <a:cubicBezTo>
                    <a:pt x="212" y="118"/>
                    <a:pt x="208" y="116"/>
                    <a:pt x="207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7" y="118"/>
                    <a:pt x="207" y="119"/>
                    <a:pt x="206" y="118"/>
                  </a:cubicBezTo>
                  <a:cubicBezTo>
                    <a:pt x="206" y="117"/>
                    <a:pt x="205" y="115"/>
                    <a:pt x="205" y="114"/>
                  </a:cubicBezTo>
                  <a:close/>
                  <a:moveTo>
                    <a:pt x="205" y="109"/>
                  </a:moveTo>
                  <a:cubicBezTo>
                    <a:pt x="210" y="113"/>
                    <a:pt x="216" y="116"/>
                    <a:pt x="221" y="119"/>
                  </a:cubicBezTo>
                  <a:cubicBezTo>
                    <a:pt x="225" y="122"/>
                    <a:pt x="218" y="118"/>
                    <a:pt x="218" y="118"/>
                  </a:cubicBezTo>
                  <a:cubicBezTo>
                    <a:pt x="217" y="117"/>
                    <a:pt x="215" y="117"/>
                    <a:pt x="214" y="116"/>
                  </a:cubicBezTo>
                  <a:cubicBezTo>
                    <a:pt x="211" y="114"/>
                    <a:pt x="208" y="113"/>
                    <a:pt x="205" y="112"/>
                  </a:cubicBezTo>
                  <a:cubicBezTo>
                    <a:pt x="205" y="111"/>
                    <a:pt x="205" y="110"/>
                    <a:pt x="205" y="109"/>
                  </a:cubicBezTo>
                  <a:close/>
                  <a:moveTo>
                    <a:pt x="203" y="104"/>
                  </a:moveTo>
                  <a:cubicBezTo>
                    <a:pt x="206" y="106"/>
                    <a:pt x="209" y="107"/>
                    <a:pt x="212" y="109"/>
                  </a:cubicBezTo>
                  <a:cubicBezTo>
                    <a:pt x="215" y="111"/>
                    <a:pt x="220" y="112"/>
                    <a:pt x="222" y="115"/>
                  </a:cubicBezTo>
                  <a:cubicBezTo>
                    <a:pt x="223" y="115"/>
                    <a:pt x="217" y="113"/>
                    <a:pt x="218" y="113"/>
                  </a:cubicBezTo>
                  <a:cubicBezTo>
                    <a:pt x="216" y="113"/>
                    <a:pt x="215" y="112"/>
                    <a:pt x="214" y="112"/>
                  </a:cubicBezTo>
                  <a:cubicBezTo>
                    <a:pt x="211" y="110"/>
                    <a:pt x="208" y="109"/>
                    <a:pt x="205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4" y="105"/>
                    <a:pt x="204" y="105"/>
                    <a:pt x="203" y="104"/>
                  </a:cubicBezTo>
                  <a:close/>
                  <a:moveTo>
                    <a:pt x="198" y="97"/>
                  </a:moveTo>
                  <a:cubicBezTo>
                    <a:pt x="205" y="102"/>
                    <a:pt x="213" y="104"/>
                    <a:pt x="219" y="109"/>
                  </a:cubicBezTo>
                  <a:cubicBezTo>
                    <a:pt x="224" y="113"/>
                    <a:pt x="221" y="111"/>
                    <a:pt x="219" y="110"/>
                  </a:cubicBezTo>
                  <a:cubicBezTo>
                    <a:pt x="216" y="109"/>
                    <a:pt x="214" y="108"/>
                    <a:pt x="211" y="107"/>
                  </a:cubicBezTo>
                  <a:cubicBezTo>
                    <a:pt x="208" y="105"/>
                    <a:pt x="205" y="103"/>
                    <a:pt x="201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0" y="101"/>
                    <a:pt x="198" y="99"/>
                    <a:pt x="198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199" y="95"/>
                  </a:cubicBezTo>
                  <a:cubicBezTo>
                    <a:pt x="200" y="95"/>
                    <a:pt x="200" y="94"/>
                    <a:pt x="200" y="94"/>
                  </a:cubicBezTo>
                  <a:cubicBezTo>
                    <a:pt x="204" y="96"/>
                    <a:pt x="208" y="98"/>
                    <a:pt x="211" y="100"/>
                  </a:cubicBezTo>
                  <a:cubicBezTo>
                    <a:pt x="213" y="101"/>
                    <a:pt x="215" y="102"/>
                    <a:pt x="217" y="103"/>
                  </a:cubicBezTo>
                  <a:cubicBezTo>
                    <a:pt x="219" y="104"/>
                    <a:pt x="221" y="105"/>
                    <a:pt x="222" y="106"/>
                  </a:cubicBezTo>
                  <a:cubicBezTo>
                    <a:pt x="214" y="103"/>
                    <a:pt x="207" y="99"/>
                    <a:pt x="199" y="96"/>
                  </a:cubicBezTo>
                  <a:close/>
                  <a:moveTo>
                    <a:pt x="201" y="93"/>
                  </a:moveTo>
                  <a:cubicBezTo>
                    <a:pt x="201" y="92"/>
                    <a:pt x="202" y="91"/>
                    <a:pt x="201" y="90"/>
                  </a:cubicBezTo>
                  <a:cubicBezTo>
                    <a:pt x="201" y="88"/>
                    <a:pt x="201" y="87"/>
                    <a:pt x="201" y="86"/>
                  </a:cubicBezTo>
                  <a:cubicBezTo>
                    <a:pt x="207" y="90"/>
                    <a:pt x="214" y="91"/>
                    <a:pt x="220" y="96"/>
                  </a:cubicBezTo>
                  <a:cubicBezTo>
                    <a:pt x="225" y="99"/>
                    <a:pt x="219" y="96"/>
                    <a:pt x="217" y="95"/>
                  </a:cubicBezTo>
                  <a:cubicBezTo>
                    <a:pt x="215" y="94"/>
                    <a:pt x="214" y="93"/>
                    <a:pt x="212" y="92"/>
                  </a:cubicBezTo>
                  <a:cubicBezTo>
                    <a:pt x="208" y="91"/>
                    <a:pt x="205" y="90"/>
                    <a:pt x="202" y="89"/>
                  </a:cubicBezTo>
                  <a:cubicBezTo>
                    <a:pt x="202" y="89"/>
                    <a:pt x="201" y="90"/>
                    <a:pt x="202" y="90"/>
                  </a:cubicBezTo>
                  <a:cubicBezTo>
                    <a:pt x="207" y="95"/>
                    <a:pt x="215" y="97"/>
                    <a:pt x="221" y="101"/>
                  </a:cubicBezTo>
                  <a:cubicBezTo>
                    <a:pt x="223" y="102"/>
                    <a:pt x="219" y="100"/>
                    <a:pt x="218" y="100"/>
                  </a:cubicBezTo>
                  <a:cubicBezTo>
                    <a:pt x="216" y="99"/>
                    <a:pt x="213" y="98"/>
                    <a:pt x="210" y="96"/>
                  </a:cubicBezTo>
                  <a:cubicBezTo>
                    <a:pt x="207" y="95"/>
                    <a:pt x="204" y="94"/>
                    <a:pt x="201" y="93"/>
                  </a:cubicBezTo>
                  <a:close/>
                  <a:moveTo>
                    <a:pt x="201" y="85"/>
                  </a:moveTo>
                  <a:cubicBezTo>
                    <a:pt x="202" y="84"/>
                    <a:pt x="202" y="83"/>
                    <a:pt x="203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4"/>
                    <a:pt x="219" y="92"/>
                    <a:pt x="217" y="91"/>
                  </a:cubicBezTo>
                  <a:cubicBezTo>
                    <a:pt x="215" y="90"/>
                    <a:pt x="213" y="89"/>
                    <a:pt x="211" y="89"/>
                  </a:cubicBezTo>
                  <a:cubicBezTo>
                    <a:pt x="208" y="87"/>
                    <a:pt x="205" y="86"/>
                    <a:pt x="201" y="85"/>
                  </a:cubicBezTo>
                  <a:close/>
                  <a:moveTo>
                    <a:pt x="204" y="82"/>
                  </a:moveTo>
                  <a:cubicBezTo>
                    <a:pt x="204" y="82"/>
                    <a:pt x="205" y="82"/>
                    <a:pt x="205" y="82"/>
                  </a:cubicBezTo>
                  <a:cubicBezTo>
                    <a:pt x="206" y="82"/>
                    <a:pt x="207" y="81"/>
                    <a:pt x="207" y="81"/>
                  </a:cubicBezTo>
                  <a:cubicBezTo>
                    <a:pt x="209" y="82"/>
                    <a:pt x="211" y="83"/>
                    <a:pt x="214" y="84"/>
                  </a:cubicBezTo>
                  <a:cubicBezTo>
                    <a:pt x="215" y="85"/>
                    <a:pt x="216" y="86"/>
                    <a:pt x="218" y="86"/>
                  </a:cubicBezTo>
                  <a:cubicBezTo>
                    <a:pt x="218" y="87"/>
                    <a:pt x="222" y="89"/>
                    <a:pt x="219" y="88"/>
                  </a:cubicBezTo>
                  <a:cubicBezTo>
                    <a:pt x="214" y="86"/>
                    <a:pt x="209" y="83"/>
                    <a:pt x="204" y="82"/>
                  </a:cubicBezTo>
                  <a:close/>
                  <a:moveTo>
                    <a:pt x="206" y="69"/>
                  </a:moveTo>
                  <a:cubicBezTo>
                    <a:pt x="208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5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3" y="74"/>
                    <a:pt x="212" y="74"/>
                  </a:cubicBezTo>
                  <a:cubicBezTo>
                    <a:pt x="211" y="73"/>
                    <a:pt x="210" y="73"/>
                    <a:pt x="208" y="72"/>
                  </a:cubicBezTo>
                  <a:cubicBezTo>
                    <a:pt x="208" y="72"/>
                    <a:pt x="208" y="73"/>
                    <a:pt x="208" y="73"/>
                  </a:cubicBezTo>
                  <a:cubicBezTo>
                    <a:pt x="211" y="75"/>
                    <a:pt x="214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8" y="76"/>
                  </a:cubicBezTo>
                  <a:cubicBezTo>
                    <a:pt x="208" y="75"/>
                    <a:pt x="208" y="74"/>
                    <a:pt x="208" y="73"/>
                  </a:cubicBezTo>
                  <a:cubicBezTo>
                    <a:pt x="207" y="72"/>
                    <a:pt x="207" y="70"/>
                    <a:pt x="206" y="69"/>
                  </a:cubicBezTo>
                  <a:close/>
                  <a:moveTo>
                    <a:pt x="204" y="64"/>
                  </a:moveTo>
                  <a:cubicBezTo>
                    <a:pt x="206" y="66"/>
                    <a:pt x="209" y="68"/>
                    <a:pt x="211" y="69"/>
                  </a:cubicBezTo>
                  <a:cubicBezTo>
                    <a:pt x="215" y="71"/>
                    <a:pt x="211" y="70"/>
                    <a:pt x="209" y="69"/>
                  </a:cubicBezTo>
                  <a:cubicBezTo>
                    <a:pt x="208" y="68"/>
                    <a:pt x="207" y="68"/>
                    <a:pt x="205" y="67"/>
                  </a:cubicBezTo>
                  <a:cubicBezTo>
                    <a:pt x="205" y="66"/>
                    <a:pt x="205" y="65"/>
                    <a:pt x="204" y="64"/>
                  </a:cubicBezTo>
                  <a:close/>
                  <a:moveTo>
                    <a:pt x="204" y="61"/>
                  </a:moveTo>
                  <a:cubicBezTo>
                    <a:pt x="206" y="62"/>
                    <a:pt x="209" y="63"/>
                    <a:pt x="211" y="65"/>
                  </a:cubicBezTo>
                  <a:cubicBezTo>
                    <a:pt x="211" y="65"/>
                    <a:pt x="211" y="65"/>
                    <a:pt x="211" y="66"/>
                  </a:cubicBezTo>
                  <a:cubicBezTo>
                    <a:pt x="210" y="65"/>
                    <a:pt x="209" y="65"/>
                    <a:pt x="207" y="64"/>
                  </a:cubicBezTo>
                  <a:cubicBezTo>
                    <a:pt x="206" y="64"/>
                    <a:pt x="206" y="63"/>
                    <a:pt x="204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3"/>
                    <a:pt x="204" y="62"/>
                    <a:pt x="204" y="62"/>
                  </a:cubicBezTo>
                  <a:cubicBezTo>
                    <a:pt x="204" y="62"/>
                    <a:pt x="204" y="61"/>
                    <a:pt x="204" y="61"/>
                  </a:cubicBezTo>
                  <a:close/>
                  <a:moveTo>
                    <a:pt x="205" y="56"/>
                  </a:moveTo>
                  <a:cubicBezTo>
                    <a:pt x="206" y="57"/>
                    <a:pt x="207" y="58"/>
                    <a:pt x="207" y="59"/>
                  </a:cubicBezTo>
                  <a:cubicBezTo>
                    <a:pt x="207" y="59"/>
                    <a:pt x="206" y="59"/>
                    <a:pt x="205" y="59"/>
                  </a:cubicBezTo>
                  <a:cubicBezTo>
                    <a:pt x="205" y="58"/>
                    <a:pt x="204" y="59"/>
                    <a:pt x="205" y="59"/>
                  </a:cubicBezTo>
                  <a:cubicBezTo>
                    <a:pt x="206" y="60"/>
                    <a:pt x="206" y="60"/>
                    <a:pt x="207" y="61"/>
                  </a:cubicBezTo>
                  <a:cubicBezTo>
                    <a:pt x="206" y="60"/>
                    <a:pt x="205" y="60"/>
                    <a:pt x="205" y="60"/>
                  </a:cubicBezTo>
                  <a:cubicBezTo>
                    <a:pt x="205" y="59"/>
                    <a:pt x="205" y="57"/>
                    <a:pt x="205" y="56"/>
                  </a:cubicBezTo>
                  <a:close/>
                  <a:moveTo>
                    <a:pt x="99" y="206"/>
                  </a:moveTo>
                  <a:cubicBezTo>
                    <a:pt x="58" y="196"/>
                    <a:pt x="26" y="163"/>
                    <a:pt x="21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2" y="115"/>
                    <a:pt x="24" y="110"/>
                    <a:pt x="28" y="105"/>
                  </a:cubicBezTo>
                  <a:cubicBezTo>
                    <a:pt x="32" y="103"/>
                    <a:pt x="34" y="100"/>
                    <a:pt x="36" y="96"/>
                  </a:cubicBezTo>
                  <a:cubicBezTo>
                    <a:pt x="38" y="92"/>
                    <a:pt x="41" y="86"/>
                    <a:pt x="45" y="83"/>
                  </a:cubicBezTo>
                  <a:cubicBezTo>
                    <a:pt x="48" y="82"/>
                    <a:pt x="45" y="89"/>
                    <a:pt x="45" y="88"/>
                  </a:cubicBezTo>
                  <a:cubicBezTo>
                    <a:pt x="45" y="89"/>
                    <a:pt x="45" y="89"/>
                    <a:pt x="44" y="90"/>
                  </a:cubicBezTo>
                  <a:cubicBezTo>
                    <a:pt x="43" y="91"/>
                    <a:pt x="42" y="93"/>
                    <a:pt x="42" y="94"/>
                  </a:cubicBezTo>
                  <a:cubicBezTo>
                    <a:pt x="39" y="97"/>
                    <a:pt x="36" y="101"/>
                    <a:pt x="37" y="106"/>
                  </a:cubicBezTo>
                  <a:cubicBezTo>
                    <a:pt x="38" y="109"/>
                    <a:pt x="43" y="111"/>
                    <a:pt x="46" y="111"/>
                  </a:cubicBezTo>
                  <a:cubicBezTo>
                    <a:pt x="49" y="112"/>
                    <a:pt x="54" y="113"/>
                    <a:pt x="57" y="110"/>
                  </a:cubicBezTo>
                  <a:cubicBezTo>
                    <a:pt x="59" y="107"/>
                    <a:pt x="59" y="104"/>
                    <a:pt x="59" y="101"/>
                  </a:cubicBezTo>
                  <a:cubicBezTo>
                    <a:pt x="59" y="95"/>
                    <a:pt x="59" y="88"/>
                    <a:pt x="62" y="83"/>
                  </a:cubicBezTo>
                  <a:cubicBezTo>
                    <a:pt x="64" y="83"/>
                    <a:pt x="65" y="85"/>
                    <a:pt x="65" y="87"/>
                  </a:cubicBezTo>
                  <a:cubicBezTo>
                    <a:pt x="64" y="87"/>
                    <a:pt x="64" y="88"/>
                    <a:pt x="64" y="88"/>
                  </a:cubicBezTo>
                  <a:cubicBezTo>
                    <a:pt x="64" y="89"/>
                    <a:pt x="63" y="91"/>
                    <a:pt x="62" y="92"/>
                  </a:cubicBezTo>
                  <a:cubicBezTo>
                    <a:pt x="61" y="95"/>
                    <a:pt x="60" y="97"/>
                    <a:pt x="60" y="99"/>
                  </a:cubicBezTo>
                  <a:cubicBezTo>
                    <a:pt x="59" y="102"/>
                    <a:pt x="60" y="106"/>
                    <a:pt x="59" y="109"/>
                  </a:cubicBezTo>
                  <a:cubicBezTo>
                    <a:pt x="58" y="112"/>
                    <a:pt x="55" y="114"/>
                    <a:pt x="54" y="117"/>
                  </a:cubicBezTo>
                  <a:cubicBezTo>
                    <a:pt x="52" y="120"/>
                    <a:pt x="52" y="123"/>
                    <a:pt x="53" y="126"/>
                  </a:cubicBezTo>
                  <a:cubicBezTo>
                    <a:pt x="57" y="133"/>
                    <a:pt x="66" y="134"/>
                    <a:pt x="72" y="138"/>
                  </a:cubicBezTo>
                  <a:cubicBezTo>
                    <a:pt x="77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8" y="161"/>
                  </a:cubicBezTo>
                  <a:cubicBezTo>
                    <a:pt x="95" y="164"/>
                    <a:pt x="101" y="167"/>
                    <a:pt x="106" y="172"/>
                  </a:cubicBezTo>
                  <a:cubicBezTo>
                    <a:pt x="111" y="175"/>
                    <a:pt x="115" y="178"/>
                    <a:pt x="120" y="178"/>
                  </a:cubicBezTo>
                  <a:cubicBezTo>
                    <a:pt x="126" y="179"/>
                    <a:pt x="131" y="178"/>
                    <a:pt x="134" y="173"/>
                  </a:cubicBezTo>
                  <a:cubicBezTo>
                    <a:pt x="136" y="167"/>
                    <a:pt x="135" y="159"/>
                    <a:pt x="134" y="153"/>
                  </a:cubicBezTo>
                  <a:cubicBezTo>
                    <a:pt x="133" y="150"/>
                    <a:pt x="132" y="146"/>
                    <a:pt x="131" y="143"/>
                  </a:cubicBezTo>
                  <a:cubicBezTo>
                    <a:pt x="129" y="139"/>
                    <a:pt x="125" y="134"/>
                    <a:pt x="126" y="130"/>
                  </a:cubicBezTo>
                  <a:cubicBezTo>
                    <a:pt x="126" y="126"/>
                    <a:pt x="127" y="123"/>
                    <a:pt x="126" y="120"/>
                  </a:cubicBezTo>
                  <a:cubicBezTo>
                    <a:pt x="126" y="118"/>
                    <a:pt x="125" y="116"/>
                    <a:pt x="124" y="113"/>
                  </a:cubicBezTo>
                  <a:cubicBezTo>
                    <a:pt x="122" y="108"/>
                    <a:pt x="119" y="100"/>
                    <a:pt x="126" y="97"/>
                  </a:cubicBezTo>
                  <a:cubicBezTo>
                    <a:pt x="134" y="92"/>
                    <a:pt x="148" y="95"/>
                    <a:pt x="153" y="85"/>
                  </a:cubicBezTo>
                  <a:cubicBezTo>
                    <a:pt x="162" y="65"/>
                    <a:pt x="135" y="46"/>
                    <a:pt x="119" y="42"/>
                  </a:cubicBezTo>
                  <a:cubicBezTo>
                    <a:pt x="114" y="41"/>
                    <a:pt x="109" y="41"/>
                    <a:pt x="105" y="43"/>
                  </a:cubicBezTo>
                  <a:cubicBezTo>
                    <a:pt x="101" y="44"/>
                    <a:pt x="97" y="48"/>
                    <a:pt x="95" y="51"/>
                  </a:cubicBezTo>
                  <a:cubicBezTo>
                    <a:pt x="90" y="56"/>
                    <a:pt x="86" y="60"/>
                    <a:pt x="80" y="63"/>
                  </a:cubicBezTo>
                  <a:cubicBezTo>
                    <a:pt x="75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1" y="66"/>
                    <a:pt x="64" y="65"/>
                  </a:cubicBezTo>
                  <a:cubicBezTo>
                    <a:pt x="64" y="65"/>
                    <a:pt x="64" y="65"/>
                    <a:pt x="65" y="65"/>
                  </a:cubicBezTo>
                  <a:cubicBezTo>
                    <a:pt x="67" y="64"/>
                    <a:pt x="72" y="62"/>
                    <a:pt x="71" y="59"/>
                  </a:cubicBezTo>
                  <a:cubicBezTo>
                    <a:pt x="71" y="56"/>
                    <a:pt x="70" y="54"/>
                    <a:pt x="68" y="54"/>
                  </a:cubicBezTo>
                  <a:cubicBezTo>
                    <a:pt x="64" y="55"/>
                    <a:pt x="62" y="58"/>
                    <a:pt x="59" y="60"/>
                  </a:cubicBezTo>
                  <a:cubicBezTo>
                    <a:pt x="55" y="62"/>
                    <a:pt x="58" y="56"/>
                    <a:pt x="58" y="56"/>
                  </a:cubicBezTo>
                  <a:cubicBezTo>
                    <a:pt x="59" y="55"/>
                    <a:pt x="60" y="54"/>
                    <a:pt x="61" y="53"/>
                  </a:cubicBezTo>
                  <a:cubicBezTo>
                    <a:pt x="63" y="52"/>
                    <a:pt x="65" y="51"/>
                    <a:pt x="67" y="51"/>
                  </a:cubicBezTo>
                  <a:cubicBezTo>
                    <a:pt x="71" y="50"/>
                    <a:pt x="73" y="56"/>
                    <a:pt x="77" y="53"/>
                  </a:cubicBezTo>
                  <a:cubicBezTo>
                    <a:pt x="81" y="50"/>
                    <a:pt x="81" y="44"/>
                    <a:pt x="84" y="41"/>
                  </a:cubicBezTo>
                  <a:cubicBezTo>
                    <a:pt x="88" y="37"/>
                    <a:pt x="92" y="38"/>
                    <a:pt x="96" y="41"/>
                  </a:cubicBezTo>
                  <a:cubicBezTo>
                    <a:pt x="98" y="41"/>
                    <a:pt x="99" y="42"/>
                    <a:pt x="101" y="42"/>
                  </a:cubicBezTo>
                  <a:cubicBezTo>
                    <a:pt x="104" y="42"/>
                    <a:pt x="109" y="41"/>
                    <a:pt x="112" y="40"/>
                  </a:cubicBezTo>
                  <a:cubicBezTo>
                    <a:pt x="116" y="37"/>
                    <a:pt x="117" y="30"/>
                    <a:pt x="110" y="31"/>
                  </a:cubicBezTo>
                  <a:cubicBezTo>
                    <a:pt x="107" y="31"/>
                    <a:pt x="104" y="33"/>
                    <a:pt x="101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99" y="26"/>
                    <a:pt x="99" y="25"/>
                    <a:pt x="98" y="24"/>
                  </a:cubicBezTo>
                  <a:cubicBezTo>
                    <a:pt x="95" y="22"/>
                    <a:pt x="91" y="27"/>
                    <a:pt x="89" y="28"/>
                  </a:cubicBezTo>
                  <a:cubicBezTo>
                    <a:pt x="86" y="29"/>
                    <a:pt x="82" y="31"/>
                    <a:pt x="79" y="31"/>
                  </a:cubicBezTo>
                  <a:cubicBezTo>
                    <a:pt x="79" y="29"/>
                    <a:pt x="79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9"/>
                    <a:pt x="83" y="30"/>
                    <a:pt x="84" y="29"/>
                  </a:cubicBezTo>
                  <a:cubicBezTo>
                    <a:pt x="86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2"/>
                  </a:cubicBezTo>
                  <a:cubicBezTo>
                    <a:pt x="115" y="9"/>
                    <a:pt x="154" y="12"/>
                    <a:pt x="183" y="34"/>
                  </a:cubicBezTo>
                  <a:cubicBezTo>
                    <a:pt x="191" y="39"/>
                    <a:pt x="197" y="45"/>
                    <a:pt x="202" y="52"/>
                  </a:cubicBezTo>
                  <a:cubicBezTo>
                    <a:pt x="202" y="56"/>
                    <a:pt x="201" y="60"/>
                    <a:pt x="201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5" y="73"/>
                    <a:pt x="207" y="78"/>
                    <a:pt x="203" y="80"/>
                  </a:cubicBezTo>
                  <a:cubicBezTo>
                    <a:pt x="202" y="80"/>
                    <a:pt x="201" y="80"/>
                    <a:pt x="201" y="80"/>
                  </a:cubicBezTo>
                  <a:cubicBezTo>
                    <a:pt x="199" y="81"/>
                    <a:pt x="198" y="83"/>
                    <a:pt x="198" y="85"/>
                  </a:cubicBezTo>
                  <a:cubicBezTo>
                    <a:pt x="197" y="86"/>
                    <a:pt x="198" y="88"/>
                    <a:pt x="198" y="90"/>
                  </a:cubicBezTo>
                  <a:cubicBezTo>
                    <a:pt x="199" y="92"/>
                    <a:pt x="197" y="93"/>
                    <a:pt x="196" y="94"/>
                  </a:cubicBezTo>
                  <a:cubicBezTo>
                    <a:pt x="194" y="97"/>
                    <a:pt x="196" y="102"/>
                    <a:pt x="199" y="104"/>
                  </a:cubicBezTo>
                  <a:cubicBezTo>
                    <a:pt x="202" y="107"/>
                    <a:pt x="202" y="110"/>
                    <a:pt x="203" y="114"/>
                  </a:cubicBezTo>
                  <a:cubicBezTo>
                    <a:pt x="203" y="116"/>
                    <a:pt x="203" y="118"/>
                    <a:pt x="203" y="120"/>
                  </a:cubicBezTo>
                  <a:cubicBezTo>
                    <a:pt x="204" y="122"/>
                    <a:pt x="206" y="123"/>
                    <a:pt x="209" y="123"/>
                  </a:cubicBezTo>
                  <a:cubicBezTo>
                    <a:pt x="210" y="123"/>
                    <a:pt x="211" y="122"/>
                    <a:pt x="211" y="121"/>
                  </a:cubicBezTo>
                  <a:cubicBezTo>
                    <a:pt x="214" y="118"/>
                    <a:pt x="214" y="125"/>
                    <a:pt x="214" y="127"/>
                  </a:cubicBezTo>
                  <a:cubicBezTo>
                    <a:pt x="214" y="129"/>
                    <a:pt x="213" y="132"/>
                    <a:pt x="214" y="134"/>
                  </a:cubicBezTo>
                  <a:cubicBezTo>
                    <a:pt x="215" y="137"/>
                    <a:pt x="217" y="140"/>
                    <a:pt x="217" y="144"/>
                  </a:cubicBezTo>
                  <a:cubicBezTo>
                    <a:pt x="217" y="144"/>
                    <a:pt x="217" y="144"/>
                    <a:pt x="218" y="145"/>
                  </a:cubicBezTo>
                  <a:cubicBezTo>
                    <a:pt x="216" y="147"/>
                    <a:pt x="215" y="150"/>
                    <a:pt x="214" y="153"/>
                  </a:cubicBezTo>
                  <a:cubicBezTo>
                    <a:pt x="193" y="194"/>
                    <a:pt x="144" y="216"/>
                    <a:pt x="99" y="206"/>
                  </a:cubicBezTo>
                  <a:close/>
                  <a:moveTo>
                    <a:pt x="160" y="204"/>
                  </a:moveTo>
                  <a:cubicBezTo>
                    <a:pt x="161" y="203"/>
                    <a:pt x="163" y="203"/>
                    <a:pt x="164" y="203"/>
                  </a:cubicBezTo>
                  <a:cubicBezTo>
                    <a:pt x="165" y="205"/>
                    <a:pt x="166" y="207"/>
                    <a:pt x="168" y="209"/>
                  </a:cubicBezTo>
                  <a:cubicBezTo>
                    <a:pt x="169" y="211"/>
                    <a:pt x="173" y="216"/>
                    <a:pt x="172" y="218"/>
                  </a:cubicBezTo>
                  <a:cubicBezTo>
                    <a:pt x="168" y="223"/>
                    <a:pt x="162" y="209"/>
                    <a:pt x="160" y="204"/>
                  </a:cubicBezTo>
                  <a:close/>
                  <a:moveTo>
                    <a:pt x="127" y="221"/>
                  </a:moveTo>
                  <a:cubicBezTo>
                    <a:pt x="127" y="222"/>
                    <a:pt x="127" y="222"/>
                    <a:pt x="128" y="223"/>
                  </a:cubicBezTo>
                  <a:cubicBezTo>
                    <a:pt x="124" y="223"/>
                    <a:pt x="121" y="222"/>
                    <a:pt x="118" y="221"/>
                  </a:cubicBezTo>
                  <a:cubicBezTo>
                    <a:pt x="121" y="221"/>
                    <a:pt x="123" y="221"/>
                    <a:pt x="126" y="221"/>
                  </a:cubicBezTo>
                  <a:cubicBezTo>
                    <a:pt x="126" y="221"/>
                    <a:pt x="127" y="221"/>
                    <a:pt x="127" y="221"/>
                  </a:cubicBezTo>
                  <a:close/>
                  <a:moveTo>
                    <a:pt x="115" y="227"/>
                  </a:moveTo>
                  <a:cubicBezTo>
                    <a:pt x="118" y="228"/>
                    <a:pt x="122" y="230"/>
                    <a:pt x="125" y="232"/>
                  </a:cubicBezTo>
                  <a:cubicBezTo>
                    <a:pt x="127" y="232"/>
                    <a:pt x="128" y="233"/>
                    <a:pt x="130" y="234"/>
                  </a:cubicBezTo>
                  <a:cubicBezTo>
                    <a:pt x="130" y="234"/>
                    <a:pt x="130" y="234"/>
                    <a:pt x="131" y="234"/>
                  </a:cubicBezTo>
                  <a:cubicBezTo>
                    <a:pt x="131" y="234"/>
                    <a:pt x="130" y="234"/>
                    <a:pt x="130" y="234"/>
                  </a:cubicBezTo>
                  <a:cubicBezTo>
                    <a:pt x="125" y="233"/>
                    <a:pt x="119" y="231"/>
                    <a:pt x="114" y="229"/>
                  </a:cubicBezTo>
                  <a:cubicBezTo>
                    <a:pt x="114" y="228"/>
                    <a:pt x="114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7" y="231"/>
                    <a:pt x="120" y="233"/>
                    <a:pt x="123" y="234"/>
                  </a:cubicBezTo>
                  <a:cubicBezTo>
                    <a:pt x="126" y="235"/>
                    <a:pt x="129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5" y="237"/>
                    <a:pt x="119" y="235"/>
                    <a:pt x="113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13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0" y="255"/>
                    <a:pt x="141" y="258"/>
                  </a:cubicBezTo>
                  <a:cubicBezTo>
                    <a:pt x="147" y="261"/>
                    <a:pt x="154" y="263"/>
                    <a:pt x="160" y="265"/>
                  </a:cubicBezTo>
                  <a:cubicBezTo>
                    <a:pt x="165" y="267"/>
                    <a:pt x="172" y="270"/>
                    <a:pt x="177" y="271"/>
                  </a:cubicBezTo>
                  <a:cubicBezTo>
                    <a:pt x="163" y="268"/>
                    <a:pt x="150" y="263"/>
                    <a:pt x="137" y="259"/>
                  </a:cubicBezTo>
                  <a:cubicBezTo>
                    <a:pt x="130" y="257"/>
                    <a:pt x="124" y="255"/>
                    <a:pt x="117" y="253"/>
                  </a:cubicBezTo>
                  <a:cubicBezTo>
                    <a:pt x="115" y="253"/>
                    <a:pt x="112" y="252"/>
                    <a:pt x="110" y="252"/>
                  </a:cubicBezTo>
                  <a:cubicBezTo>
                    <a:pt x="106" y="250"/>
                    <a:pt x="102" y="249"/>
                    <a:pt x="99" y="248"/>
                  </a:cubicBezTo>
                  <a:cubicBezTo>
                    <a:pt x="102" y="247"/>
                    <a:pt x="105" y="246"/>
                    <a:pt x="109" y="246"/>
                  </a:cubicBezTo>
                  <a:close/>
                  <a:moveTo>
                    <a:pt x="97" y="248"/>
                  </a:moveTo>
                  <a:cubicBezTo>
                    <a:pt x="101" y="250"/>
                    <a:pt x="105" y="251"/>
                    <a:pt x="109" y="252"/>
                  </a:cubicBezTo>
                  <a:cubicBezTo>
                    <a:pt x="111" y="253"/>
                    <a:pt x="113" y="254"/>
                    <a:pt x="115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0" y="263"/>
                    <a:pt x="147" y="266"/>
                    <a:pt x="154" y="268"/>
                  </a:cubicBezTo>
                  <a:cubicBezTo>
                    <a:pt x="157" y="269"/>
                    <a:pt x="160" y="270"/>
                    <a:pt x="164" y="271"/>
                  </a:cubicBezTo>
                  <a:cubicBezTo>
                    <a:pt x="165" y="272"/>
                    <a:pt x="167" y="272"/>
                    <a:pt x="168" y="273"/>
                  </a:cubicBezTo>
                  <a:cubicBezTo>
                    <a:pt x="167" y="272"/>
                    <a:pt x="166" y="272"/>
                    <a:pt x="165" y="272"/>
                  </a:cubicBezTo>
                  <a:cubicBezTo>
                    <a:pt x="152" y="270"/>
                    <a:pt x="139" y="265"/>
                    <a:pt x="126" y="260"/>
                  </a:cubicBezTo>
                  <a:cubicBezTo>
                    <a:pt x="114" y="256"/>
                    <a:pt x="102" y="253"/>
                    <a:pt x="90" y="250"/>
                  </a:cubicBezTo>
                  <a:cubicBezTo>
                    <a:pt x="92" y="249"/>
                    <a:pt x="95" y="249"/>
                    <a:pt x="97" y="248"/>
                  </a:cubicBezTo>
                  <a:close/>
                  <a:moveTo>
                    <a:pt x="88" y="250"/>
                  </a:moveTo>
                  <a:cubicBezTo>
                    <a:pt x="88" y="250"/>
                    <a:pt x="88" y="250"/>
                    <a:pt x="88" y="250"/>
                  </a:cubicBezTo>
                  <a:cubicBezTo>
                    <a:pt x="100" y="254"/>
                    <a:pt x="112" y="259"/>
                    <a:pt x="124" y="263"/>
                  </a:cubicBezTo>
                  <a:cubicBezTo>
                    <a:pt x="129" y="266"/>
                    <a:pt x="135" y="268"/>
                    <a:pt x="141" y="269"/>
                  </a:cubicBezTo>
                  <a:cubicBezTo>
                    <a:pt x="144" y="270"/>
                    <a:pt x="147" y="271"/>
                    <a:pt x="149" y="271"/>
                  </a:cubicBezTo>
                  <a:cubicBezTo>
                    <a:pt x="150" y="272"/>
                    <a:pt x="157" y="274"/>
                    <a:pt x="152" y="273"/>
                  </a:cubicBezTo>
                  <a:cubicBezTo>
                    <a:pt x="146" y="271"/>
                    <a:pt x="140" y="269"/>
                    <a:pt x="134" y="268"/>
                  </a:cubicBezTo>
                  <a:cubicBezTo>
                    <a:pt x="129" y="266"/>
                    <a:pt x="123" y="264"/>
                    <a:pt x="117" y="262"/>
                  </a:cubicBezTo>
                  <a:cubicBezTo>
                    <a:pt x="106" y="258"/>
                    <a:pt x="95" y="254"/>
                    <a:pt x="83" y="252"/>
                  </a:cubicBezTo>
                  <a:cubicBezTo>
                    <a:pt x="85" y="251"/>
                    <a:pt x="86" y="251"/>
                    <a:pt x="88" y="250"/>
                  </a:cubicBezTo>
                  <a:close/>
                  <a:moveTo>
                    <a:pt x="71" y="255"/>
                  </a:moveTo>
                  <a:cubicBezTo>
                    <a:pt x="74" y="257"/>
                    <a:pt x="77" y="258"/>
                    <a:pt x="81" y="259"/>
                  </a:cubicBezTo>
                  <a:cubicBezTo>
                    <a:pt x="85" y="261"/>
                    <a:pt x="89" y="263"/>
                    <a:pt x="94" y="265"/>
                  </a:cubicBezTo>
                  <a:cubicBezTo>
                    <a:pt x="98" y="267"/>
                    <a:pt x="103" y="269"/>
                    <a:pt x="108" y="271"/>
                  </a:cubicBezTo>
                  <a:cubicBezTo>
                    <a:pt x="103" y="270"/>
                    <a:pt x="99" y="268"/>
                    <a:pt x="95" y="267"/>
                  </a:cubicBezTo>
                  <a:cubicBezTo>
                    <a:pt x="86" y="264"/>
                    <a:pt x="76" y="260"/>
                    <a:pt x="67" y="257"/>
                  </a:cubicBezTo>
                  <a:cubicBezTo>
                    <a:pt x="68" y="257"/>
                    <a:pt x="70" y="256"/>
                    <a:pt x="71" y="255"/>
                  </a:cubicBezTo>
                  <a:close/>
                  <a:moveTo>
                    <a:pt x="62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3" y="275"/>
                    <a:pt x="94" y="275"/>
                  </a:cubicBezTo>
                  <a:cubicBezTo>
                    <a:pt x="92" y="275"/>
                    <a:pt x="91" y="274"/>
                    <a:pt x="89" y="274"/>
                  </a:cubicBezTo>
                  <a:cubicBezTo>
                    <a:pt x="86" y="273"/>
                    <a:pt x="84" y="272"/>
                    <a:pt x="81" y="270"/>
                  </a:cubicBezTo>
                  <a:cubicBezTo>
                    <a:pt x="76" y="268"/>
                    <a:pt x="71" y="267"/>
                    <a:pt x="66" y="265"/>
                  </a:cubicBezTo>
                  <a:cubicBezTo>
                    <a:pt x="66" y="265"/>
                    <a:pt x="66" y="265"/>
                    <a:pt x="65" y="265"/>
                  </a:cubicBezTo>
                  <a:cubicBezTo>
                    <a:pt x="63" y="264"/>
                    <a:pt x="61" y="263"/>
                    <a:pt x="58" y="262"/>
                  </a:cubicBezTo>
                  <a:cubicBezTo>
                    <a:pt x="58" y="262"/>
                    <a:pt x="58" y="262"/>
                    <a:pt x="58" y="262"/>
                  </a:cubicBezTo>
                  <a:cubicBezTo>
                    <a:pt x="60" y="261"/>
                    <a:pt x="61" y="260"/>
                    <a:pt x="62" y="259"/>
                  </a:cubicBezTo>
                  <a:close/>
                  <a:moveTo>
                    <a:pt x="54" y="266"/>
                  </a:moveTo>
                  <a:cubicBezTo>
                    <a:pt x="58" y="269"/>
                    <a:pt x="62" y="270"/>
                    <a:pt x="66" y="272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5" y="272"/>
                    <a:pt x="63" y="271"/>
                    <a:pt x="62" y="271"/>
                  </a:cubicBezTo>
                  <a:cubicBezTo>
                    <a:pt x="59" y="270"/>
                    <a:pt x="57" y="269"/>
                    <a:pt x="54" y="268"/>
                  </a:cubicBezTo>
                  <a:cubicBezTo>
                    <a:pt x="54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4" y="266"/>
                  </a:cubicBezTo>
                  <a:cubicBezTo>
                    <a:pt x="54" y="266"/>
                    <a:pt x="54" y="266"/>
                    <a:pt x="54" y="266"/>
                  </a:cubicBezTo>
                  <a:close/>
                  <a:moveTo>
                    <a:pt x="56" y="266"/>
                  </a:moveTo>
                  <a:cubicBezTo>
                    <a:pt x="57" y="266"/>
                    <a:pt x="59" y="267"/>
                    <a:pt x="60" y="267"/>
                  </a:cubicBezTo>
                  <a:cubicBezTo>
                    <a:pt x="67" y="270"/>
                    <a:pt x="74" y="271"/>
                    <a:pt x="81" y="275"/>
                  </a:cubicBezTo>
                  <a:cubicBezTo>
                    <a:pt x="77" y="274"/>
                    <a:pt x="73" y="274"/>
                    <a:pt x="69" y="273"/>
                  </a:cubicBezTo>
                  <a:cubicBezTo>
                    <a:pt x="69" y="273"/>
                    <a:pt x="69" y="273"/>
                    <a:pt x="69" y="273"/>
                  </a:cubicBezTo>
                  <a:cubicBezTo>
                    <a:pt x="66" y="271"/>
                    <a:pt x="63" y="270"/>
                    <a:pt x="59" y="268"/>
                  </a:cubicBezTo>
                  <a:cubicBezTo>
                    <a:pt x="59" y="268"/>
                    <a:pt x="58" y="267"/>
                    <a:pt x="57" y="267"/>
                  </a:cubicBezTo>
                  <a:cubicBezTo>
                    <a:pt x="57" y="266"/>
                    <a:pt x="56" y="266"/>
                    <a:pt x="56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2" y="268"/>
                    <a:pt x="74" y="269"/>
                  </a:cubicBezTo>
                  <a:cubicBezTo>
                    <a:pt x="80" y="271"/>
                    <a:pt x="86" y="274"/>
                    <a:pt x="92" y="275"/>
                  </a:cubicBezTo>
                  <a:cubicBezTo>
                    <a:pt x="89" y="275"/>
                    <a:pt x="86" y="275"/>
                    <a:pt x="83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3" y="275"/>
                    <a:pt x="83" y="274"/>
                    <a:pt x="83" y="274"/>
                  </a:cubicBezTo>
                  <a:cubicBezTo>
                    <a:pt x="78" y="271"/>
                    <a:pt x="73" y="269"/>
                    <a:pt x="69" y="267"/>
                  </a:cubicBezTo>
                  <a:close/>
                  <a:moveTo>
                    <a:pt x="107" y="276"/>
                  </a:moveTo>
                  <a:cubicBezTo>
                    <a:pt x="92" y="272"/>
                    <a:pt x="78" y="265"/>
                    <a:pt x="63" y="259"/>
                  </a:cubicBezTo>
                  <a:cubicBezTo>
                    <a:pt x="64" y="258"/>
                    <a:pt x="65" y="258"/>
                    <a:pt x="66" y="257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74" y="262"/>
                    <a:pt x="82" y="265"/>
                    <a:pt x="90" y="268"/>
                  </a:cubicBezTo>
                  <a:cubicBezTo>
                    <a:pt x="93" y="269"/>
                    <a:pt x="97" y="271"/>
                    <a:pt x="100" y="272"/>
                  </a:cubicBezTo>
                  <a:cubicBezTo>
                    <a:pt x="103" y="273"/>
                    <a:pt x="105" y="274"/>
                    <a:pt x="108" y="275"/>
                  </a:cubicBezTo>
                  <a:cubicBezTo>
                    <a:pt x="108" y="276"/>
                    <a:pt x="109" y="276"/>
                    <a:pt x="109" y="276"/>
                  </a:cubicBezTo>
                  <a:cubicBezTo>
                    <a:pt x="109" y="276"/>
                    <a:pt x="109" y="276"/>
                    <a:pt x="109" y="276"/>
                  </a:cubicBezTo>
                  <a:cubicBezTo>
                    <a:pt x="109" y="276"/>
                    <a:pt x="108" y="276"/>
                    <a:pt x="107" y="276"/>
                  </a:cubicBezTo>
                  <a:close/>
                  <a:moveTo>
                    <a:pt x="83" y="259"/>
                  </a:moveTo>
                  <a:cubicBezTo>
                    <a:pt x="92" y="263"/>
                    <a:pt x="101" y="266"/>
                    <a:pt x="111" y="268"/>
                  </a:cubicBezTo>
                  <a:cubicBezTo>
                    <a:pt x="116" y="270"/>
                    <a:pt x="122" y="272"/>
                    <a:pt x="127" y="274"/>
                  </a:cubicBezTo>
                  <a:cubicBezTo>
                    <a:pt x="129" y="274"/>
                    <a:pt x="131" y="275"/>
                    <a:pt x="133" y="276"/>
                  </a:cubicBezTo>
                  <a:cubicBezTo>
                    <a:pt x="130" y="276"/>
                    <a:pt x="126" y="276"/>
                    <a:pt x="123" y="276"/>
                  </a:cubicBezTo>
                  <a:cubicBezTo>
                    <a:pt x="112" y="272"/>
                    <a:pt x="101" y="268"/>
                    <a:pt x="91" y="263"/>
                  </a:cubicBezTo>
                  <a:cubicBezTo>
                    <a:pt x="88" y="262"/>
                    <a:pt x="86" y="260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1" y="268"/>
                    <a:pt x="112" y="265"/>
                  </a:cubicBezTo>
                  <a:cubicBezTo>
                    <a:pt x="107" y="264"/>
                    <a:pt x="101" y="262"/>
                    <a:pt x="96" y="260"/>
                  </a:cubicBezTo>
                  <a:cubicBezTo>
                    <a:pt x="93" y="259"/>
                    <a:pt x="89" y="258"/>
                    <a:pt x="86" y="256"/>
                  </a:cubicBezTo>
                  <a:cubicBezTo>
                    <a:pt x="84" y="255"/>
                    <a:pt x="82" y="254"/>
                    <a:pt x="80" y="253"/>
                  </a:cubicBezTo>
                  <a:cubicBezTo>
                    <a:pt x="91" y="255"/>
                    <a:pt x="101" y="261"/>
                    <a:pt x="112" y="264"/>
                  </a:cubicBezTo>
                  <a:cubicBezTo>
                    <a:pt x="122" y="268"/>
                    <a:pt x="133" y="272"/>
                    <a:pt x="144" y="275"/>
                  </a:cubicBezTo>
                  <a:cubicBezTo>
                    <a:pt x="142" y="275"/>
                    <a:pt x="141" y="275"/>
                    <a:pt x="139" y="275"/>
                  </a:cubicBezTo>
                  <a:close/>
                  <a:moveTo>
                    <a:pt x="146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1" y="255"/>
                    <a:pt x="88" y="254"/>
                  </a:cubicBezTo>
                  <a:cubicBezTo>
                    <a:pt x="87" y="254"/>
                    <a:pt x="83" y="252"/>
                    <a:pt x="84" y="253"/>
                  </a:cubicBezTo>
                  <a:cubicBezTo>
                    <a:pt x="85" y="253"/>
                    <a:pt x="86" y="253"/>
                    <a:pt x="87" y="253"/>
                  </a:cubicBezTo>
                  <a:cubicBezTo>
                    <a:pt x="100" y="257"/>
                    <a:pt x="112" y="261"/>
                    <a:pt x="124" y="265"/>
                  </a:cubicBezTo>
                  <a:cubicBezTo>
                    <a:pt x="130" y="267"/>
                    <a:pt x="136" y="269"/>
                    <a:pt x="142" y="271"/>
                  </a:cubicBezTo>
                  <a:cubicBezTo>
                    <a:pt x="147" y="272"/>
                    <a:pt x="151" y="274"/>
                    <a:pt x="155" y="274"/>
                  </a:cubicBezTo>
                  <a:cubicBezTo>
                    <a:pt x="152" y="274"/>
                    <a:pt x="149" y="275"/>
                    <a:pt x="146" y="275"/>
                  </a:cubicBezTo>
                  <a:close/>
                  <a:moveTo>
                    <a:pt x="145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0" y="272"/>
                    <a:pt x="133" y="271"/>
                    <a:pt x="128" y="269"/>
                  </a:cubicBezTo>
                  <a:cubicBezTo>
                    <a:pt x="122" y="267"/>
                    <a:pt x="116" y="265"/>
                    <a:pt x="110" y="263"/>
                  </a:cubicBezTo>
                  <a:cubicBezTo>
                    <a:pt x="107" y="262"/>
                    <a:pt x="105" y="261"/>
                    <a:pt x="102" y="260"/>
                  </a:cubicBezTo>
                  <a:cubicBezTo>
                    <a:pt x="106" y="261"/>
                    <a:pt x="110" y="263"/>
                    <a:pt x="114" y="264"/>
                  </a:cubicBezTo>
                  <a:cubicBezTo>
                    <a:pt x="124" y="268"/>
                    <a:pt x="136" y="270"/>
                    <a:pt x="145" y="275"/>
                  </a:cubicBezTo>
                  <a:close/>
                  <a:moveTo>
                    <a:pt x="80" y="253"/>
                  </a:moveTo>
                  <a:cubicBezTo>
                    <a:pt x="80" y="252"/>
                    <a:pt x="81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3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3" y="269"/>
                    <a:pt x="167" y="267"/>
                    <a:pt x="162" y="265"/>
                  </a:cubicBezTo>
                  <a:cubicBezTo>
                    <a:pt x="156" y="263"/>
                    <a:pt x="150" y="261"/>
                    <a:pt x="144" y="259"/>
                  </a:cubicBezTo>
                  <a:cubicBezTo>
                    <a:pt x="134" y="255"/>
                    <a:pt x="123" y="253"/>
                    <a:pt x="114" y="248"/>
                  </a:cubicBezTo>
                  <a:cubicBezTo>
                    <a:pt x="115" y="248"/>
                    <a:pt x="115" y="249"/>
                    <a:pt x="116" y="249"/>
                  </a:cubicBezTo>
                  <a:cubicBezTo>
                    <a:pt x="119" y="250"/>
                    <a:pt x="122" y="251"/>
                    <a:pt x="124" y="252"/>
                  </a:cubicBezTo>
                  <a:cubicBezTo>
                    <a:pt x="130" y="254"/>
                    <a:pt x="136" y="255"/>
                    <a:pt x="142" y="257"/>
                  </a:cubicBezTo>
                  <a:cubicBezTo>
                    <a:pt x="148" y="259"/>
                    <a:pt x="154" y="260"/>
                    <a:pt x="160" y="262"/>
                  </a:cubicBezTo>
                  <a:cubicBezTo>
                    <a:pt x="168" y="265"/>
                    <a:pt x="176" y="267"/>
                    <a:pt x="183" y="270"/>
                  </a:cubicBezTo>
                  <a:cubicBezTo>
                    <a:pt x="182" y="271"/>
                    <a:pt x="180" y="271"/>
                    <a:pt x="179" y="272"/>
                  </a:cubicBezTo>
                  <a:close/>
                  <a:moveTo>
                    <a:pt x="110" y="246"/>
                  </a:moveTo>
                  <a:cubicBezTo>
                    <a:pt x="110" y="246"/>
                    <a:pt x="110" y="246"/>
                    <a:pt x="111" y="246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3" y="246"/>
                    <a:pt x="115" y="246"/>
                    <a:pt x="117" y="246"/>
                  </a:cubicBezTo>
                  <a:cubicBezTo>
                    <a:pt x="117" y="246"/>
                    <a:pt x="117" y="247"/>
                    <a:pt x="118" y="247"/>
                  </a:cubicBezTo>
                  <a:cubicBezTo>
                    <a:pt x="126" y="251"/>
                    <a:pt x="135" y="254"/>
                    <a:pt x="144" y="257"/>
                  </a:cubicBezTo>
                  <a:cubicBezTo>
                    <a:pt x="132" y="254"/>
                    <a:pt x="121" y="250"/>
                    <a:pt x="110" y="246"/>
                  </a:cubicBezTo>
                  <a:close/>
                  <a:moveTo>
                    <a:pt x="132" y="237"/>
                  </a:moveTo>
                  <a:cubicBezTo>
                    <a:pt x="129" y="235"/>
                    <a:pt x="126" y="234"/>
                    <a:pt x="124" y="233"/>
                  </a:cubicBezTo>
                  <a:cubicBezTo>
                    <a:pt x="122" y="233"/>
                    <a:pt x="120" y="232"/>
                    <a:pt x="119" y="231"/>
                  </a:cubicBezTo>
                  <a:cubicBezTo>
                    <a:pt x="123" y="233"/>
                    <a:pt x="127" y="234"/>
                    <a:pt x="132" y="235"/>
                  </a:cubicBezTo>
                  <a:cubicBezTo>
                    <a:pt x="132" y="235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5" y="253"/>
                  </a:cubicBezTo>
                  <a:cubicBezTo>
                    <a:pt x="137" y="251"/>
                    <a:pt x="128" y="249"/>
                    <a:pt x="120" y="246"/>
                  </a:cubicBezTo>
                  <a:cubicBezTo>
                    <a:pt x="122" y="246"/>
                    <a:pt x="124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4" y="241"/>
                    <a:pt x="116" y="242"/>
                    <a:pt x="118" y="243"/>
                  </a:cubicBezTo>
                  <a:cubicBezTo>
                    <a:pt x="117" y="242"/>
                    <a:pt x="115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4" y="240"/>
                  </a:moveTo>
                  <a:cubicBezTo>
                    <a:pt x="117" y="240"/>
                    <a:pt x="119" y="241"/>
                    <a:pt x="121" y="241"/>
                  </a:cubicBezTo>
                  <a:cubicBezTo>
                    <a:pt x="124" y="242"/>
                    <a:pt x="126" y="242"/>
                    <a:pt x="128" y="243"/>
                  </a:cubicBezTo>
                  <a:cubicBezTo>
                    <a:pt x="125" y="243"/>
                    <a:pt x="122" y="243"/>
                    <a:pt x="119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8" y="242"/>
                    <a:pt x="115" y="240"/>
                    <a:pt x="114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0" y="239"/>
                    <a:pt x="118" y="239"/>
                  </a:cubicBezTo>
                  <a:cubicBezTo>
                    <a:pt x="119" y="239"/>
                    <a:pt x="113" y="237"/>
                    <a:pt x="116" y="237"/>
                  </a:cubicBezTo>
                  <a:cubicBezTo>
                    <a:pt x="122" y="239"/>
                    <a:pt x="126" y="241"/>
                    <a:pt x="132" y="241"/>
                  </a:cubicBezTo>
                  <a:cubicBezTo>
                    <a:pt x="132" y="241"/>
                    <a:pt x="131" y="242"/>
                    <a:pt x="131" y="242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29" y="241"/>
                    <a:pt x="126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29" y="239"/>
                    <a:pt x="127" y="238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7" y="238"/>
                    <a:pt x="129" y="238"/>
                    <a:pt x="132" y="238"/>
                  </a:cubicBezTo>
                  <a:cubicBezTo>
                    <a:pt x="132" y="239"/>
                    <a:pt x="132" y="239"/>
                    <a:pt x="132" y="240"/>
                  </a:cubicBezTo>
                  <a:close/>
                  <a:moveTo>
                    <a:pt x="119" y="228"/>
                  </a:moveTo>
                  <a:cubicBezTo>
                    <a:pt x="121" y="228"/>
                    <a:pt x="122" y="228"/>
                    <a:pt x="124" y="229"/>
                  </a:cubicBezTo>
                  <a:cubicBezTo>
                    <a:pt x="126" y="230"/>
                    <a:pt x="128" y="230"/>
                    <a:pt x="130" y="231"/>
                  </a:cubicBezTo>
                  <a:cubicBezTo>
                    <a:pt x="131" y="232"/>
                    <a:pt x="131" y="233"/>
                    <a:pt x="131" y="234"/>
                  </a:cubicBezTo>
                  <a:cubicBezTo>
                    <a:pt x="127" y="231"/>
                    <a:pt x="123" y="229"/>
                    <a:pt x="118" y="227"/>
                  </a:cubicBezTo>
                  <a:cubicBezTo>
                    <a:pt x="114" y="226"/>
                    <a:pt x="119" y="228"/>
                    <a:pt x="119" y="228"/>
                  </a:cubicBezTo>
                  <a:close/>
                  <a:moveTo>
                    <a:pt x="130" y="229"/>
                  </a:moveTo>
                  <a:cubicBezTo>
                    <a:pt x="126" y="227"/>
                    <a:pt x="122" y="226"/>
                    <a:pt x="118" y="224"/>
                  </a:cubicBezTo>
                  <a:cubicBezTo>
                    <a:pt x="121" y="226"/>
                    <a:pt x="125" y="227"/>
                    <a:pt x="129" y="227"/>
                  </a:cubicBezTo>
                  <a:cubicBezTo>
                    <a:pt x="129" y="228"/>
                    <a:pt x="130" y="229"/>
                    <a:pt x="130" y="229"/>
                  </a:cubicBezTo>
                  <a:close/>
                  <a:moveTo>
                    <a:pt x="128" y="225"/>
                  </a:moveTo>
                  <a:cubicBezTo>
                    <a:pt x="126" y="224"/>
                    <a:pt x="123" y="224"/>
                    <a:pt x="121" y="223"/>
                  </a:cubicBezTo>
                  <a:cubicBezTo>
                    <a:pt x="120" y="222"/>
                    <a:pt x="120" y="222"/>
                    <a:pt x="120" y="222"/>
                  </a:cubicBezTo>
                  <a:cubicBezTo>
                    <a:pt x="121" y="223"/>
                    <a:pt x="121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8" y="224"/>
                    <a:pt x="128" y="225"/>
                    <a:pt x="128" y="225"/>
                  </a:cubicBezTo>
                  <a:close/>
                  <a:moveTo>
                    <a:pt x="177" y="259"/>
                  </a:moveTo>
                  <a:cubicBezTo>
                    <a:pt x="168" y="256"/>
                    <a:pt x="159" y="254"/>
                    <a:pt x="150" y="251"/>
                  </a:cubicBezTo>
                  <a:cubicBezTo>
                    <a:pt x="144" y="250"/>
                    <a:pt x="138" y="247"/>
                    <a:pt x="132" y="245"/>
                  </a:cubicBezTo>
                  <a:cubicBezTo>
                    <a:pt x="132" y="245"/>
                    <a:pt x="132" y="245"/>
                    <a:pt x="133" y="245"/>
                  </a:cubicBezTo>
                  <a:cubicBezTo>
                    <a:pt x="139" y="247"/>
                    <a:pt x="146" y="248"/>
                    <a:pt x="153" y="250"/>
                  </a:cubicBezTo>
                  <a:cubicBezTo>
                    <a:pt x="161" y="252"/>
                    <a:pt x="170" y="255"/>
                    <a:pt x="177" y="259"/>
                  </a:cubicBezTo>
                  <a:close/>
                  <a:moveTo>
                    <a:pt x="186" y="267"/>
                  </a:moveTo>
                  <a:cubicBezTo>
                    <a:pt x="168" y="259"/>
                    <a:pt x="149" y="255"/>
                    <a:pt x="131" y="247"/>
                  </a:cubicBezTo>
                  <a:cubicBezTo>
                    <a:pt x="130" y="247"/>
                    <a:pt x="129" y="246"/>
                    <a:pt x="128" y="246"/>
                  </a:cubicBezTo>
                  <a:cubicBezTo>
                    <a:pt x="129" y="246"/>
                    <a:pt x="129" y="246"/>
                    <a:pt x="130" y="246"/>
                  </a:cubicBezTo>
                  <a:cubicBezTo>
                    <a:pt x="130" y="246"/>
                    <a:pt x="131" y="246"/>
                    <a:pt x="132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7" y="254"/>
                    <a:pt x="168" y="256"/>
                    <a:pt x="178" y="260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79" y="260"/>
                    <a:pt x="179" y="261"/>
                    <a:pt x="179" y="261"/>
                  </a:cubicBezTo>
                  <a:cubicBezTo>
                    <a:pt x="180" y="262"/>
                    <a:pt x="184" y="265"/>
                    <a:pt x="186" y="267"/>
                  </a:cubicBezTo>
                  <a:close/>
                  <a:moveTo>
                    <a:pt x="172" y="262"/>
                  </a:moveTo>
                  <a:cubicBezTo>
                    <a:pt x="175" y="263"/>
                    <a:pt x="178" y="264"/>
                    <a:pt x="181" y="266"/>
                  </a:cubicBezTo>
                  <a:cubicBezTo>
                    <a:pt x="182" y="266"/>
                    <a:pt x="183" y="266"/>
                    <a:pt x="184" y="267"/>
                  </a:cubicBezTo>
                  <a:cubicBezTo>
                    <a:pt x="176" y="264"/>
                    <a:pt x="167" y="261"/>
                    <a:pt x="159" y="258"/>
                  </a:cubicBezTo>
                  <a:cubicBezTo>
                    <a:pt x="164" y="259"/>
                    <a:pt x="168" y="260"/>
                    <a:pt x="172" y="262"/>
                  </a:cubicBezTo>
                  <a:close/>
                  <a:moveTo>
                    <a:pt x="186" y="269"/>
                  </a:moveTo>
                  <a:cubicBezTo>
                    <a:pt x="186" y="269"/>
                    <a:pt x="185" y="270"/>
                    <a:pt x="184" y="270"/>
                  </a:cubicBezTo>
                  <a:cubicBezTo>
                    <a:pt x="178" y="267"/>
                    <a:pt x="171" y="265"/>
                    <a:pt x="164" y="263"/>
                  </a:cubicBezTo>
                  <a:cubicBezTo>
                    <a:pt x="161" y="262"/>
                    <a:pt x="158" y="260"/>
                    <a:pt x="154" y="259"/>
                  </a:cubicBezTo>
                  <a:cubicBezTo>
                    <a:pt x="144" y="256"/>
                    <a:pt x="133" y="253"/>
                    <a:pt x="123" y="248"/>
                  </a:cubicBezTo>
                  <a:cubicBezTo>
                    <a:pt x="124" y="248"/>
                    <a:pt x="124" y="249"/>
                    <a:pt x="125" y="249"/>
                  </a:cubicBezTo>
                  <a:cubicBezTo>
                    <a:pt x="128" y="250"/>
                    <a:pt x="131" y="250"/>
                    <a:pt x="134" y="251"/>
                  </a:cubicBezTo>
                  <a:cubicBezTo>
                    <a:pt x="140" y="253"/>
                    <a:pt x="146" y="254"/>
                    <a:pt x="152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6" y="269"/>
                    <a:pt x="186" y="269"/>
                  </a:cubicBezTo>
                  <a:close/>
                  <a:moveTo>
                    <a:pt x="170" y="273"/>
                  </a:moveTo>
                  <a:cubicBezTo>
                    <a:pt x="170" y="273"/>
                    <a:pt x="170" y="273"/>
                    <a:pt x="170" y="273"/>
                  </a:cubicBezTo>
                  <a:cubicBezTo>
                    <a:pt x="158" y="268"/>
                    <a:pt x="146" y="265"/>
                    <a:pt x="134" y="260"/>
                  </a:cubicBezTo>
                  <a:cubicBezTo>
                    <a:pt x="128" y="258"/>
                    <a:pt x="121" y="256"/>
                    <a:pt x="115" y="254"/>
                  </a:cubicBezTo>
                  <a:cubicBezTo>
                    <a:pt x="122" y="255"/>
                    <a:pt x="128" y="257"/>
                    <a:pt x="135" y="259"/>
                  </a:cubicBezTo>
                  <a:cubicBezTo>
                    <a:pt x="149" y="264"/>
                    <a:pt x="162" y="269"/>
                    <a:pt x="177" y="272"/>
                  </a:cubicBezTo>
                  <a:cubicBezTo>
                    <a:pt x="174" y="272"/>
                    <a:pt x="172" y="273"/>
                    <a:pt x="170" y="273"/>
                  </a:cubicBezTo>
                  <a:close/>
                  <a:moveTo>
                    <a:pt x="159" y="274"/>
                  </a:moveTo>
                  <a:cubicBezTo>
                    <a:pt x="159" y="274"/>
                    <a:pt x="158" y="274"/>
                    <a:pt x="157" y="274"/>
                  </a:cubicBezTo>
                  <a:cubicBezTo>
                    <a:pt x="157" y="274"/>
                    <a:pt x="157" y="274"/>
                    <a:pt x="157" y="274"/>
                  </a:cubicBezTo>
                  <a:cubicBezTo>
                    <a:pt x="146" y="269"/>
                    <a:pt x="134" y="267"/>
                    <a:pt x="122" y="262"/>
                  </a:cubicBezTo>
                  <a:cubicBezTo>
                    <a:pt x="115" y="259"/>
                    <a:pt x="109" y="257"/>
                    <a:pt x="102" y="254"/>
                  </a:cubicBezTo>
                  <a:cubicBezTo>
                    <a:pt x="100" y="253"/>
                    <a:pt x="99" y="253"/>
                    <a:pt x="97" y="252"/>
                  </a:cubicBezTo>
                  <a:cubicBezTo>
                    <a:pt x="110" y="256"/>
                    <a:pt x="122" y="260"/>
                    <a:pt x="134" y="264"/>
                  </a:cubicBezTo>
                  <a:cubicBezTo>
                    <a:pt x="145" y="268"/>
                    <a:pt x="156" y="271"/>
                    <a:pt x="168" y="273"/>
                  </a:cubicBezTo>
                  <a:cubicBezTo>
                    <a:pt x="165" y="273"/>
                    <a:pt x="162" y="274"/>
                    <a:pt x="159" y="274"/>
                  </a:cubicBezTo>
                  <a:close/>
                  <a:moveTo>
                    <a:pt x="110" y="276"/>
                  </a:moveTo>
                  <a:cubicBezTo>
                    <a:pt x="104" y="272"/>
                    <a:pt x="97" y="270"/>
                    <a:pt x="90" y="267"/>
                  </a:cubicBezTo>
                  <a:cubicBezTo>
                    <a:pt x="85" y="265"/>
                    <a:pt x="80" y="263"/>
                    <a:pt x="75" y="261"/>
                  </a:cubicBezTo>
                  <a:cubicBezTo>
                    <a:pt x="74" y="261"/>
                    <a:pt x="73" y="260"/>
                    <a:pt x="72" y="260"/>
                  </a:cubicBezTo>
                  <a:cubicBezTo>
                    <a:pt x="80" y="263"/>
                    <a:pt x="88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7" y="276"/>
                    <a:pt x="114" y="276"/>
                    <a:pt x="110" y="276"/>
                  </a:cubicBezTo>
                  <a:close/>
                  <a:moveTo>
                    <a:pt x="97" y="276"/>
                  </a:moveTo>
                  <a:cubicBezTo>
                    <a:pt x="97" y="276"/>
                    <a:pt x="96" y="276"/>
                    <a:pt x="96" y="276"/>
                  </a:cubicBezTo>
                  <a:cubicBezTo>
                    <a:pt x="91" y="272"/>
                    <a:pt x="85" y="269"/>
                    <a:pt x="79" y="267"/>
                  </a:cubicBezTo>
                  <a:cubicBezTo>
                    <a:pt x="76" y="266"/>
                    <a:pt x="72" y="264"/>
                    <a:pt x="68" y="262"/>
                  </a:cubicBezTo>
                  <a:cubicBezTo>
                    <a:pt x="67" y="262"/>
                    <a:pt x="65" y="261"/>
                    <a:pt x="64" y="260"/>
                  </a:cubicBezTo>
                  <a:cubicBezTo>
                    <a:pt x="65" y="261"/>
                    <a:pt x="66" y="261"/>
                    <a:pt x="68" y="262"/>
                  </a:cubicBezTo>
                  <a:cubicBezTo>
                    <a:pt x="75" y="265"/>
                    <a:pt x="81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3" y="276"/>
                    <a:pt x="100" y="276"/>
                    <a:pt x="97" y="276"/>
                  </a:cubicBezTo>
                  <a:close/>
                  <a:moveTo>
                    <a:pt x="54" y="269"/>
                  </a:moveTo>
                  <a:cubicBezTo>
                    <a:pt x="57" y="270"/>
                    <a:pt x="60" y="271"/>
                    <a:pt x="64" y="272"/>
                  </a:cubicBezTo>
                  <a:cubicBezTo>
                    <a:pt x="60" y="272"/>
                    <a:pt x="56" y="270"/>
                    <a:pt x="54" y="269"/>
                  </a:cubicBezTo>
                  <a:close/>
                  <a:moveTo>
                    <a:pt x="58" y="262"/>
                  </a:moveTo>
                  <a:cubicBezTo>
                    <a:pt x="58" y="262"/>
                    <a:pt x="58" y="262"/>
                    <a:pt x="58" y="262"/>
                  </a:cubicBezTo>
                  <a:cubicBezTo>
                    <a:pt x="60" y="263"/>
                    <a:pt x="62" y="264"/>
                    <a:pt x="63" y="265"/>
                  </a:cubicBezTo>
                  <a:cubicBezTo>
                    <a:pt x="65" y="266"/>
                    <a:pt x="66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8" y="272"/>
                    <a:pt x="77" y="272"/>
                  </a:cubicBezTo>
                  <a:cubicBezTo>
                    <a:pt x="75" y="271"/>
                    <a:pt x="72" y="270"/>
                    <a:pt x="70" y="270"/>
                  </a:cubicBezTo>
                  <a:cubicBezTo>
                    <a:pt x="65" y="268"/>
                    <a:pt x="60" y="267"/>
                    <a:pt x="55" y="265"/>
                  </a:cubicBezTo>
                  <a:cubicBezTo>
                    <a:pt x="56" y="264"/>
                    <a:pt x="57" y="263"/>
                    <a:pt x="58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8" y="253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89" y="258"/>
                    <a:pt x="100" y="262"/>
                    <a:pt x="111" y="266"/>
                  </a:cubicBezTo>
                  <a:cubicBezTo>
                    <a:pt x="115" y="267"/>
                    <a:pt x="120" y="268"/>
                    <a:pt x="125" y="270"/>
                  </a:cubicBezTo>
                  <a:cubicBezTo>
                    <a:pt x="128" y="271"/>
                    <a:pt x="130" y="272"/>
                    <a:pt x="133" y="273"/>
                  </a:cubicBezTo>
                  <a:cubicBezTo>
                    <a:pt x="134" y="273"/>
                    <a:pt x="136" y="275"/>
                    <a:pt x="137" y="275"/>
                  </a:cubicBezTo>
                  <a:cubicBezTo>
                    <a:pt x="137" y="275"/>
                    <a:pt x="136" y="275"/>
                    <a:pt x="136" y="275"/>
                  </a:cubicBezTo>
                  <a:cubicBezTo>
                    <a:pt x="131" y="275"/>
                    <a:pt x="126" y="273"/>
                    <a:pt x="121" y="271"/>
                  </a:cubicBezTo>
                  <a:cubicBezTo>
                    <a:pt x="116" y="269"/>
                    <a:pt x="110" y="267"/>
                    <a:pt x="104" y="266"/>
                  </a:cubicBezTo>
                  <a:cubicBezTo>
                    <a:pt x="94" y="263"/>
                    <a:pt x="83" y="259"/>
                    <a:pt x="73" y="255"/>
                  </a:cubicBezTo>
                  <a:cubicBezTo>
                    <a:pt x="74" y="255"/>
                    <a:pt x="75" y="254"/>
                    <a:pt x="76" y="254"/>
                  </a:cubicBezTo>
                  <a:close/>
                  <a:moveTo>
                    <a:pt x="113" y="234"/>
                  </a:moveTo>
                  <a:cubicBezTo>
                    <a:pt x="116" y="235"/>
                    <a:pt x="119" y="236"/>
                    <a:pt x="122" y="237"/>
                  </a:cubicBezTo>
                  <a:cubicBezTo>
                    <a:pt x="125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0" y="237"/>
                    <a:pt x="114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4" y="241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29" y="242"/>
                    <a:pt x="126" y="242"/>
                    <a:pt x="126" y="242"/>
                  </a:cubicBezTo>
                  <a:cubicBezTo>
                    <a:pt x="125" y="241"/>
                    <a:pt x="123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2" y="237"/>
                    <a:pt x="113" y="236"/>
                    <a:pt x="113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1"/>
                    <a:pt x="117" y="222"/>
                  </a:cubicBezTo>
                  <a:cubicBezTo>
                    <a:pt x="120" y="223"/>
                    <a:pt x="125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7" y="226"/>
                    <a:pt x="125" y="225"/>
                    <a:pt x="123" y="225"/>
                  </a:cubicBezTo>
                  <a:cubicBezTo>
                    <a:pt x="121" y="225"/>
                    <a:pt x="119" y="224"/>
                    <a:pt x="117" y="224"/>
                  </a:cubicBezTo>
                  <a:cubicBezTo>
                    <a:pt x="117" y="224"/>
                    <a:pt x="116" y="224"/>
                    <a:pt x="117" y="224"/>
                  </a:cubicBezTo>
                  <a:cubicBezTo>
                    <a:pt x="119" y="226"/>
                    <a:pt x="121" y="226"/>
                    <a:pt x="123" y="227"/>
                  </a:cubicBezTo>
                  <a:cubicBezTo>
                    <a:pt x="125" y="228"/>
                    <a:pt x="128" y="229"/>
                    <a:pt x="130" y="230"/>
                  </a:cubicBezTo>
                  <a:cubicBezTo>
                    <a:pt x="125" y="229"/>
                    <a:pt x="120" y="227"/>
                    <a:pt x="115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5" y="225"/>
                    <a:pt x="116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1" y="60"/>
                    <a:pt x="28" y="47"/>
                    <a:pt x="38" y="36"/>
                  </a:cubicBezTo>
                  <a:cubicBezTo>
                    <a:pt x="48" y="26"/>
                    <a:pt x="60" y="19"/>
                    <a:pt x="72" y="13"/>
                  </a:cubicBezTo>
                  <a:cubicBezTo>
                    <a:pt x="73" y="16"/>
                    <a:pt x="76" y="19"/>
                    <a:pt x="77" y="21"/>
                  </a:cubicBezTo>
                  <a:cubicBezTo>
                    <a:pt x="42" y="37"/>
                    <a:pt x="18" y="71"/>
                    <a:pt x="17" y="111"/>
                  </a:cubicBezTo>
                  <a:cubicBezTo>
                    <a:pt x="18" y="159"/>
                    <a:pt x="54" y="200"/>
                    <a:pt x="101" y="209"/>
                  </a:cubicBezTo>
                  <a:cubicBezTo>
                    <a:pt x="120" y="213"/>
                    <a:pt x="140" y="211"/>
                    <a:pt x="157" y="205"/>
                  </a:cubicBezTo>
                  <a:cubicBezTo>
                    <a:pt x="158" y="207"/>
                    <a:pt x="159" y="209"/>
                    <a:pt x="160" y="212"/>
                  </a:cubicBezTo>
                  <a:cubicBezTo>
                    <a:pt x="149" y="217"/>
                    <a:pt x="135" y="218"/>
                    <a:pt x="123" y="218"/>
                  </a:cubicBezTo>
                  <a:cubicBezTo>
                    <a:pt x="113" y="218"/>
                    <a:pt x="102" y="218"/>
                    <a:pt x="92" y="215"/>
                  </a:cubicBezTo>
                  <a:cubicBezTo>
                    <a:pt x="60" y="208"/>
                    <a:pt x="32" y="189"/>
                    <a:pt x="18" y="158"/>
                  </a:cubicBezTo>
                  <a:cubicBezTo>
                    <a:pt x="6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7537450" y="2795588"/>
              <a:ext cx="82550" cy="71438"/>
            </a:xfrm>
            <a:custGeom>
              <a:avLst/>
              <a:gdLst>
                <a:gd name="T0" fmla="*/ 17 w 22"/>
                <a:gd name="T1" fmla="*/ 8 h 19"/>
                <a:gd name="T2" fmla="*/ 12 w 22"/>
                <a:gd name="T3" fmla="*/ 3 h 19"/>
                <a:gd name="T4" fmla="*/ 4 w 22"/>
                <a:gd name="T5" fmla="*/ 1 h 19"/>
                <a:gd name="T6" fmla="*/ 2 w 22"/>
                <a:gd name="T7" fmla="*/ 1 h 19"/>
                <a:gd name="T8" fmla="*/ 0 w 22"/>
                <a:gd name="T9" fmla="*/ 2 h 19"/>
                <a:gd name="T10" fmla="*/ 7 w 22"/>
                <a:gd name="T11" fmla="*/ 12 h 19"/>
                <a:gd name="T12" fmla="*/ 17 w 22"/>
                <a:gd name="T13" fmla="*/ 18 h 19"/>
                <a:gd name="T14" fmla="*/ 17 w 22"/>
                <a:gd name="T15" fmla="*/ 8 h 19"/>
                <a:gd name="T16" fmla="*/ 5 w 22"/>
                <a:gd name="T17" fmla="*/ 5 h 19"/>
                <a:gd name="T18" fmla="*/ 12 w 22"/>
                <a:gd name="T19" fmla="*/ 8 h 19"/>
                <a:gd name="T20" fmla="*/ 13 w 22"/>
                <a:gd name="T21" fmla="*/ 8 h 19"/>
                <a:gd name="T22" fmla="*/ 7 w 22"/>
                <a:gd name="T23" fmla="*/ 8 h 19"/>
                <a:gd name="T24" fmla="*/ 7 w 22"/>
                <a:gd name="T25" fmla="*/ 8 h 19"/>
                <a:gd name="T26" fmla="*/ 14 w 22"/>
                <a:gd name="T27" fmla="*/ 12 h 19"/>
                <a:gd name="T28" fmla="*/ 10 w 22"/>
                <a:gd name="T29" fmla="*/ 12 h 19"/>
                <a:gd name="T30" fmla="*/ 8 w 22"/>
                <a:gd name="T31" fmla="*/ 9 h 19"/>
                <a:gd name="T32" fmla="*/ 5 w 22"/>
                <a:gd name="T33" fmla="*/ 5 h 19"/>
                <a:gd name="T34" fmla="*/ 4 w 22"/>
                <a:gd name="T35" fmla="*/ 4 h 19"/>
                <a:gd name="T36" fmla="*/ 5 w 22"/>
                <a:gd name="T37" fmla="*/ 4 h 19"/>
                <a:gd name="T38" fmla="*/ 4 w 22"/>
                <a:gd name="T39" fmla="*/ 4 h 19"/>
                <a:gd name="T40" fmla="*/ 4 w 22"/>
                <a:gd name="T41" fmla="*/ 4 h 19"/>
                <a:gd name="T42" fmla="*/ 4 w 22"/>
                <a:gd name="T43" fmla="*/ 4 h 19"/>
                <a:gd name="T44" fmla="*/ 12 w 22"/>
                <a:gd name="T45" fmla="*/ 7 h 19"/>
                <a:gd name="T46" fmla="*/ 6 w 22"/>
                <a:gd name="T47" fmla="*/ 5 h 19"/>
                <a:gd name="T48" fmla="*/ 11 w 22"/>
                <a:gd name="T49" fmla="*/ 6 h 19"/>
                <a:gd name="T50" fmla="*/ 12 w 22"/>
                <a:gd name="T51" fmla="*/ 7 h 19"/>
                <a:gd name="T52" fmla="*/ 15 w 22"/>
                <a:gd name="T53" fmla="*/ 11 h 19"/>
                <a:gd name="T54" fmla="*/ 8 w 22"/>
                <a:gd name="T55" fmla="*/ 9 h 19"/>
                <a:gd name="T56" fmla="*/ 13 w 22"/>
                <a:gd name="T57" fmla="*/ 9 h 19"/>
                <a:gd name="T58" fmla="*/ 15 w 22"/>
                <a:gd name="T59" fmla="*/ 11 h 19"/>
                <a:gd name="T60" fmla="*/ 16 w 22"/>
                <a:gd name="T61" fmla="*/ 15 h 19"/>
                <a:gd name="T62" fmla="*/ 15 w 22"/>
                <a:gd name="T63" fmla="*/ 15 h 19"/>
                <a:gd name="T64" fmla="*/ 13 w 22"/>
                <a:gd name="T65" fmla="*/ 14 h 19"/>
                <a:gd name="T66" fmla="*/ 11 w 22"/>
                <a:gd name="T67" fmla="*/ 13 h 19"/>
                <a:gd name="T68" fmla="*/ 15 w 22"/>
                <a:gd name="T69" fmla="*/ 12 h 19"/>
                <a:gd name="T70" fmla="*/ 15 w 22"/>
                <a:gd name="T71" fmla="*/ 12 h 19"/>
                <a:gd name="T72" fmla="*/ 16 w 22"/>
                <a:gd name="T7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9">
                  <a:moveTo>
                    <a:pt x="17" y="8"/>
                  </a:moveTo>
                  <a:cubicBezTo>
                    <a:pt x="15" y="7"/>
                    <a:pt x="14" y="4"/>
                    <a:pt x="12" y="3"/>
                  </a:cubicBezTo>
                  <a:cubicBezTo>
                    <a:pt x="9" y="2"/>
                    <a:pt x="6" y="2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4" y="10"/>
                    <a:pt x="7" y="12"/>
                  </a:cubicBezTo>
                  <a:cubicBezTo>
                    <a:pt x="9" y="15"/>
                    <a:pt x="13" y="19"/>
                    <a:pt x="17" y="18"/>
                  </a:cubicBezTo>
                  <a:cubicBezTo>
                    <a:pt x="22" y="17"/>
                    <a:pt x="19" y="11"/>
                    <a:pt x="17" y="8"/>
                  </a:cubicBezTo>
                  <a:close/>
                  <a:moveTo>
                    <a:pt x="5" y="5"/>
                  </a:moveTo>
                  <a:cubicBezTo>
                    <a:pt x="7" y="7"/>
                    <a:pt x="10" y="7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3" y="12"/>
                    <a:pt x="12" y="12"/>
                    <a:pt x="10" y="12"/>
                  </a:cubicBezTo>
                  <a:cubicBezTo>
                    <a:pt x="9" y="11"/>
                    <a:pt x="8" y="10"/>
                    <a:pt x="8" y="9"/>
                  </a:cubicBezTo>
                  <a:cubicBezTo>
                    <a:pt x="7" y="8"/>
                    <a:pt x="6" y="7"/>
                    <a:pt x="5" y="5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lose/>
                  <a:moveTo>
                    <a:pt x="12" y="7"/>
                  </a:moveTo>
                  <a:cubicBezTo>
                    <a:pt x="10" y="6"/>
                    <a:pt x="8" y="6"/>
                    <a:pt x="6" y="5"/>
                  </a:cubicBezTo>
                  <a:cubicBezTo>
                    <a:pt x="8" y="5"/>
                    <a:pt x="9" y="6"/>
                    <a:pt x="11" y="6"/>
                  </a:cubicBezTo>
                  <a:cubicBezTo>
                    <a:pt x="11" y="6"/>
                    <a:pt x="12" y="7"/>
                    <a:pt x="12" y="7"/>
                  </a:cubicBezTo>
                  <a:close/>
                  <a:moveTo>
                    <a:pt x="15" y="11"/>
                  </a:moveTo>
                  <a:cubicBezTo>
                    <a:pt x="13" y="10"/>
                    <a:pt x="10" y="10"/>
                    <a:pt x="8" y="9"/>
                  </a:cubicBezTo>
                  <a:cubicBezTo>
                    <a:pt x="10" y="9"/>
                    <a:pt x="12" y="9"/>
                    <a:pt x="13" y="9"/>
                  </a:cubicBezTo>
                  <a:cubicBezTo>
                    <a:pt x="14" y="10"/>
                    <a:pt x="14" y="10"/>
                    <a:pt x="15" y="11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4" y="14"/>
                    <a:pt x="13" y="14"/>
                  </a:cubicBezTo>
                  <a:cubicBezTo>
                    <a:pt x="12" y="14"/>
                    <a:pt x="11" y="13"/>
                    <a:pt x="11" y="13"/>
                  </a:cubicBezTo>
                  <a:cubicBezTo>
                    <a:pt x="12" y="13"/>
                    <a:pt x="14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7" y="14"/>
                    <a:pt x="17" y="16"/>
                    <a:pt x="1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7"/>
            <p:cNvSpPr>
              <a:spLocks noEditPoints="1"/>
            </p:cNvSpPr>
            <p:nvPr/>
          </p:nvSpPr>
          <p:spPr bwMode="auto">
            <a:xfrm>
              <a:off x="7259637" y="2179638"/>
              <a:ext cx="879475" cy="1047750"/>
            </a:xfrm>
            <a:custGeom>
              <a:avLst/>
              <a:gdLst>
                <a:gd name="T0" fmla="*/ 80 w 234"/>
                <a:gd name="T1" fmla="*/ 20 h 279"/>
                <a:gd name="T2" fmla="*/ 57 w 234"/>
                <a:gd name="T3" fmla="*/ 89 h 279"/>
                <a:gd name="T4" fmla="*/ 53 w 234"/>
                <a:gd name="T5" fmla="*/ 106 h 279"/>
                <a:gd name="T6" fmla="*/ 48 w 234"/>
                <a:gd name="T7" fmla="*/ 89 h 279"/>
                <a:gd name="T8" fmla="*/ 95 w 234"/>
                <a:gd name="T9" fmla="*/ 97 h 279"/>
                <a:gd name="T10" fmla="*/ 63 w 234"/>
                <a:gd name="T11" fmla="*/ 99 h 279"/>
                <a:gd name="T12" fmla="*/ 93 w 234"/>
                <a:gd name="T13" fmla="*/ 112 h 279"/>
                <a:gd name="T14" fmla="*/ 92 w 234"/>
                <a:gd name="T15" fmla="*/ 133 h 279"/>
                <a:gd name="T16" fmla="*/ 131 w 234"/>
                <a:gd name="T17" fmla="*/ 154 h 279"/>
                <a:gd name="T18" fmla="*/ 109 w 234"/>
                <a:gd name="T19" fmla="*/ 161 h 279"/>
                <a:gd name="T20" fmla="*/ 99 w 234"/>
                <a:gd name="T21" fmla="*/ 163 h 279"/>
                <a:gd name="T22" fmla="*/ 77 w 234"/>
                <a:gd name="T23" fmla="*/ 141 h 279"/>
                <a:gd name="T24" fmla="*/ 57 w 234"/>
                <a:gd name="T25" fmla="*/ 123 h 279"/>
                <a:gd name="T26" fmla="*/ 60 w 234"/>
                <a:gd name="T27" fmla="*/ 118 h 279"/>
                <a:gd name="T28" fmla="*/ 86 w 234"/>
                <a:gd name="T29" fmla="*/ 120 h 279"/>
                <a:gd name="T30" fmla="*/ 65 w 234"/>
                <a:gd name="T31" fmla="*/ 100 h 279"/>
                <a:gd name="T32" fmla="*/ 116 w 234"/>
                <a:gd name="T33" fmla="*/ 108 h 279"/>
                <a:gd name="T34" fmla="*/ 45 w 234"/>
                <a:gd name="T35" fmla="*/ 78 h 279"/>
                <a:gd name="T36" fmla="*/ 27 w 234"/>
                <a:gd name="T37" fmla="*/ 95 h 279"/>
                <a:gd name="T38" fmla="*/ 20 w 234"/>
                <a:gd name="T39" fmla="*/ 111 h 279"/>
                <a:gd name="T40" fmla="*/ 30 w 234"/>
                <a:gd name="T41" fmla="*/ 88 h 279"/>
                <a:gd name="T42" fmla="*/ 50 w 234"/>
                <a:gd name="T43" fmla="*/ 75 h 279"/>
                <a:gd name="T44" fmla="*/ 148 w 234"/>
                <a:gd name="T45" fmla="*/ 65 h 279"/>
                <a:gd name="T46" fmla="*/ 101 w 234"/>
                <a:gd name="T47" fmla="*/ 51 h 279"/>
                <a:gd name="T48" fmla="*/ 71 w 234"/>
                <a:gd name="T49" fmla="*/ 40 h 279"/>
                <a:gd name="T50" fmla="*/ 64 w 234"/>
                <a:gd name="T51" fmla="*/ 46 h 279"/>
                <a:gd name="T52" fmla="*/ 67 w 234"/>
                <a:gd name="T53" fmla="*/ 57 h 279"/>
                <a:gd name="T54" fmla="*/ 68 w 234"/>
                <a:gd name="T55" fmla="*/ 72 h 279"/>
                <a:gd name="T56" fmla="*/ 133 w 234"/>
                <a:gd name="T57" fmla="*/ 89 h 279"/>
                <a:gd name="T58" fmla="*/ 144 w 234"/>
                <a:gd name="T59" fmla="*/ 80 h 279"/>
                <a:gd name="T60" fmla="*/ 129 w 234"/>
                <a:gd name="T61" fmla="*/ 66 h 279"/>
                <a:gd name="T62" fmla="*/ 132 w 234"/>
                <a:gd name="T63" fmla="*/ 85 h 279"/>
                <a:gd name="T64" fmla="*/ 61 w 234"/>
                <a:gd name="T65" fmla="*/ 72 h 279"/>
                <a:gd name="T66" fmla="*/ 52 w 234"/>
                <a:gd name="T67" fmla="*/ 60 h 279"/>
                <a:gd name="T68" fmla="*/ 57 w 234"/>
                <a:gd name="T69" fmla="*/ 36 h 279"/>
                <a:gd name="T70" fmla="*/ 73 w 234"/>
                <a:gd name="T71" fmla="*/ 27 h 279"/>
                <a:gd name="T72" fmla="*/ 97 w 234"/>
                <a:gd name="T73" fmla="*/ 38 h 279"/>
                <a:gd name="T74" fmla="*/ 97 w 234"/>
                <a:gd name="T75" fmla="*/ 29 h 279"/>
                <a:gd name="T76" fmla="*/ 109 w 234"/>
                <a:gd name="T77" fmla="*/ 38 h 279"/>
                <a:gd name="T78" fmla="*/ 83 w 234"/>
                <a:gd name="T79" fmla="*/ 34 h 279"/>
                <a:gd name="T80" fmla="*/ 222 w 234"/>
                <a:gd name="T81" fmla="*/ 127 h 279"/>
                <a:gd name="T82" fmla="*/ 217 w 234"/>
                <a:gd name="T83" fmla="*/ 128 h 279"/>
                <a:gd name="T84" fmla="*/ 209 w 234"/>
                <a:gd name="T85" fmla="*/ 62 h 279"/>
                <a:gd name="T86" fmla="*/ 221 w 234"/>
                <a:gd name="T87" fmla="*/ 92 h 279"/>
                <a:gd name="T88" fmla="*/ 224 w 234"/>
                <a:gd name="T89" fmla="*/ 115 h 279"/>
                <a:gd name="T90" fmla="*/ 205 w 234"/>
                <a:gd name="T91" fmla="*/ 114 h 279"/>
                <a:gd name="T92" fmla="*/ 201 w 234"/>
                <a:gd name="T93" fmla="*/ 90 h 279"/>
                <a:gd name="T94" fmla="*/ 208 w 234"/>
                <a:gd name="T95" fmla="*/ 73 h 279"/>
                <a:gd name="T96" fmla="*/ 36 w 234"/>
                <a:gd name="T97" fmla="*/ 96 h 279"/>
                <a:gd name="T98" fmla="*/ 119 w 234"/>
                <a:gd name="T99" fmla="*/ 42 h 279"/>
                <a:gd name="T100" fmla="*/ 183 w 234"/>
                <a:gd name="T101" fmla="*/ 34 h 279"/>
                <a:gd name="T102" fmla="*/ 115 w 234"/>
                <a:gd name="T103" fmla="*/ 227 h 279"/>
                <a:gd name="T104" fmla="*/ 168 w 234"/>
                <a:gd name="T105" fmla="*/ 273 h 279"/>
                <a:gd name="T106" fmla="*/ 58 w 234"/>
                <a:gd name="T107" fmla="*/ 262 h 279"/>
                <a:gd name="T108" fmla="*/ 100 w 234"/>
                <a:gd name="T109" fmla="*/ 272 h 279"/>
                <a:gd name="T110" fmla="*/ 145 w 234"/>
                <a:gd name="T111" fmla="*/ 275 h 279"/>
                <a:gd name="T112" fmla="*/ 124 w 234"/>
                <a:gd name="T113" fmla="*/ 233 h 279"/>
                <a:gd name="T114" fmla="*/ 132 w 234"/>
                <a:gd name="T115" fmla="*/ 238 h 279"/>
                <a:gd name="T116" fmla="*/ 178 w 234"/>
                <a:gd name="T117" fmla="*/ 260 h 279"/>
                <a:gd name="T118" fmla="*/ 102 w 234"/>
                <a:gd name="T119" fmla="*/ 254 h 279"/>
                <a:gd name="T120" fmla="*/ 70 w 234"/>
                <a:gd name="T121" fmla="*/ 270 h 279"/>
                <a:gd name="T122" fmla="*/ 117 w 234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" h="279">
                  <a:moveTo>
                    <a:pt x="7" y="94"/>
                  </a:moveTo>
                  <a:cubicBezTo>
                    <a:pt x="0" y="132"/>
                    <a:pt x="15" y="175"/>
                    <a:pt x="47" y="199"/>
                  </a:cubicBezTo>
                  <a:cubicBezTo>
                    <a:pt x="61" y="208"/>
                    <a:pt x="77" y="215"/>
                    <a:pt x="93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1" y="228"/>
                    <a:pt x="109" y="235"/>
                    <a:pt x="110" y="243"/>
                  </a:cubicBezTo>
                  <a:cubicBezTo>
                    <a:pt x="92" y="246"/>
                    <a:pt x="71" y="249"/>
                    <a:pt x="55" y="261"/>
                  </a:cubicBezTo>
                  <a:cubicBezTo>
                    <a:pt x="52" y="263"/>
                    <a:pt x="49" y="268"/>
                    <a:pt x="52" y="271"/>
                  </a:cubicBezTo>
                  <a:cubicBezTo>
                    <a:pt x="56" y="274"/>
                    <a:pt x="62" y="275"/>
                    <a:pt x="66" y="276"/>
                  </a:cubicBezTo>
                  <a:cubicBezTo>
                    <a:pt x="84" y="279"/>
                    <a:pt x="102" y="279"/>
                    <a:pt x="120" y="279"/>
                  </a:cubicBezTo>
                  <a:cubicBezTo>
                    <a:pt x="138" y="279"/>
                    <a:pt x="156" y="278"/>
                    <a:pt x="173" y="275"/>
                  </a:cubicBezTo>
                  <a:cubicBezTo>
                    <a:pt x="178" y="275"/>
                    <a:pt x="186" y="274"/>
                    <a:pt x="189" y="270"/>
                  </a:cubicBezTo>
                  <a:cubicBezTo>
                    <a:pt x="192" y="266"/>
                    <a:pt x="183" y="260"/>
                    <a:pt x="180" y="258"/>
                  </a:cubicBezTo>
                  <a:cubicBezTo>
                    <a:pt x="172" y="252"/>
                    <a:pt x="163" y="249"/>
                    <a:pt x="153" y="247"/>
                  </a:cubicBezTo>
                  <a:cubicBezTo>
                    <a:pt x="147" y="245"/>
                    <a:pt x="140" y="245"/>
                    <a:pt x="134" y="243"/>
                  </a:cubicBezTo>
                  <a:cubicBezTo>
                    <a:pt x="134" y="243"/>
                    <a:pt x="134" y="243"/>
                    <a:pt x="134" y="243"/>
                  </a:cubicBezTo>
                  <a:cubicBezTo>
                    <a:pt x="137" y="235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4" y="220"/>
                    <a:pt x="168" y="224"/>
                    <a:pt x="173" y="221"/>
                  </a:cubicBezTo>
                  <a:cubicBezTo>
                    <a:pt x="179" y="216"/>
                    <a:pt x="168" y="206"/>
                    <a:pt x="166" y="201"/>
                  </a:cubicBezTo>
                  <a:cubicBezTo>
                    <a:pt x="185" y="193"/>
                    <a:pt x="200" y="180"/>
                    <a:pt x="211" y="163"/>
                  </a:cubicBezTo>
                  <a:cubicBezTo>
                    <a:pt x="234" y="127"/>
                    <a:pt x="231" y="80"/>
                    <a:pt x="203" y="48"/>
                  </a:cubicBezTo>
                  <a:cubicBezTo>
                    <a:pt x="175" y="15"/>
                    <a:pt x="128" y="3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4" y="12"/>
                    <a:pt x="83" y="0"/>
                    <a:pt x="74" y="4"/>
                  </a:cubicBezTo>
                  <a:cubicBezTo>
                    <a:pt x="72" y="6"/>
                    <a:pt x="71" y="8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8" y="58"/>
                    <a:pt x="10" y="76"/>
                    <a:pt x="7" y="94"/>
                  </a:cubicBezTo>
                  <a:close/>
                  <a:moveTo>
                    <a:pt x="84" y="18"/>
                  </a:moveTo>
                  <a:cubicBezTo>
                    <a:pt x="83" y="19"/>
                    <a:pt x="82" y="19"/>
                    <a:pt x="80" y="20"/>
                  </a:cubicBezTo>
                  <a:cubicBezTo>
                    <a:pt x="78" y="17"/>
                    <a:pt x="70" y="8"/>
                    <a:pt x="77" y="6"/>
                  </a:cubicBezTo>
                  <a:cubicBezTo>
                    <a:pt x="82" y="5"/>
                    <a:pt x="83" y="15"/>
                    <a:pt x="84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4" y="84"/>
                    <a:pt x="52" y="84"/>
                  </a:cubicBezTo>
                  <a:cubicBezTo>
                    <a:pt x="49" y="82"/>
                    <a:pt x="57" y="84"/>
                    <a:pt x="58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6" y="101"/>
                  </a:moveTo>
                  <a:cubicBezTo>
                    <a:pt x="53" y="99"/>
                    <a:pt x="48" y="100"/>
                    <a:pt x="45" y="99"/>
                  </a:cubicBezTo>
                  <a:cubicBezTo>
                    <a:pt x="40" y="97"/>
                    <a:pt x="46" y="98"/>
                    <a:pt x="47" y="98"/>
                  </a:cubicBezTo>
                  <a:cubicBezTo>
                    <a:pt x="48" y="99"/>
                    <a:pt x="49" y="99"/>
                    <a:pt x="51" y="99"/>
                  </a:cubicBezTo>
                  <a:cubicBezTo>
                    <a:pt x="53" y="99"/>
                    <a:pt x="54" y="100"/>
                    <a:pt x="56" y="99"/>
                  </a:cubicBezTo>
                  <a:cubicBezTo>
                    <a:pt x="56" y="100"/>
                    <a:pt x="56" y="100"/>
                    <a:pt x="56" y="101"/>
                  </a:cubicBezTo>
                  <a:close/>
                  <a:moveTo>
                    <a:pt x="56" y="97"/>
                  </a:moveTo>
                  <a:cubicBezTo>
                    <a:pt x="56" y="98"/>
                    <a:pt x="56" y="98"/>
                    <a:pt x="56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7" y="95"/>
                    <a:pt x="51" y="95"/>
                    <a:pt x="52" y="96"/>
                  </a:cubicBezTo>
                  <a:cubicBezTo>
                    <a:pt x="54" y="96"/>
                    <a:pt x="55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lose/>
                  <a:moveTo>
                    <a:pt x="56" y="96"/>
                  </a:moveTo>
                  <a:cubicBezTo>
                    <a:pt x="53" y="94"/>
                    <a:pt x="50" y="93"/>
                    <a:pt x="47" y="92"/>
                  </a:cubicBezTo>
                  <a:cubicBezTo>
                    <a:pt x="50" y="93"/>
                    <a:pt x="53" y="93"/>
                    <a:pt x="56" y="93"/>
                  </a:cubicBezTo>
                  <a:cubicBezTo>
                    <a:pt x="56" y="94"/>
                    <a:pt x="56" y="95"/>
                    <a:pt x="56" y="96"/>
                  </a:cubicBezTo>
                  <a:close/>
                  <a:moveTo>
                    <a:pt x="51" y="90"/>
                  </a:moveTo>
                  <a:cubicBezTo>
                    <a:pt x="49" y="89"/>
                    <a:pt x="54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6" y="91"/>
                    <a:pt x="56" y="92"/>
                  </a:cubicBezTo>
                  <a:cubicBezTo>
                    <a:pt x="55" y="91"/>
                    <a:pt x="53" y="90"/>
                    <a:pt x="51" y="90"/>
                  </a:cubicBezTo>
                  <a:close/>
                  <a:moveTo>
                    <a:pt x="49" y="88"/>
                  </a:moveTo>
                  <a:cubicBezTo>
                    <a:pt x="49" y="87"/>
                    <a:pt x="49" y="87"/>
                    <a:pt x="49" y="86"/>
                  </a:cubicBezTo>
                  <a:cubicBezTo>
                    <a:pt x="51" y="87"/>
                    <a:pt x="55" y="89"/>
                    <a:pt x="57" y="89"/>
                  </a:cubicBezTo>
                  <a:cubicBezTo>
                    <a:pt x="54" y="89"/>
                    <a:pt x="51" y="88"/>
                    <a:pt x="49" y="88"/>
                  </a:cubicBezTo>
                  <a:close/>
                  <a:moveTo>
                    <a:pt x="49" y="83"/>
                  </a:moveTo>
                  <a:cubicBezTo>
                    <a:pt x="49" y="83"/>
                    <a:pt x="49" y="83"/>
                    <a:pt x="49" y="83"/>
                  </a:cubicBezTo>
                  <a:cubicBezTo>
                    <a:pt x="51" y="84"/>
                    <a:pt x="52" y="84"/>
                    <a:pt x="53" y="85"/>
                  </a:cubicBezTo>
                  <a:cubicBezTo>
                    <a:pt x="55" y="85"/>
                    <a:pt x="60" y="87"/>
                    <a:pt x="55" y="86"/>
                  </a:cubicBezTo>
                  <a:cubicBezTo>
                    <a:pt x="53" y="86"/>
                    <a:pt x="51" y="85"/>
                    <a:pt x="49" y="86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4"/>
                    <a:pt x="49" y="84"/>
                    <a:pt x="49" y="83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6" y="88"/>
                    <a:pt x="55" y="88"/>
                    <a:pt x="55" y="87"/>
                  </a:cubicBezTo>
                  <a:cubicBezTo>
                    <a:pt x="54" y="87"/>
                    <a:pt x="51" y="86"/>
                    <a:pt x="53" y="86"/>
                  </a:cubicBezTo>
                  <a:cubicBezTo>
                    <a:pt x="54" y="87"/>
                    <a:pt x="56" y="87"/>
                    <a:pt x="57" y="87"/>
                  </a:cubicBezTo>
                  <a:close/>
                  <a:moveTo>
                    <a:pt x="55" y="106"/>
                  </a:moveTo>
                  <a:cubicBezTo>
                    <a:pt x="53" y="106"/>
                    <a:pt x="51" y="105"/>
                    <a:pt x="49" y="105"/>
                  </a:cubicBezTo>
                  <a:cubicBezTo>
                    <a:pt x="47" y="104"/>
                    <a:pt x="46" y="104"/>
                    <a:pt x="44" y="103"/>
                  </a:cubicBezTo>
                  <a:cubicBezTo>
                    <a:pt x="43" y="102"/>
                    <a:pt x="40" y="101"/>
                    <a:pt x="44" y="102"/>
                  </a:cubicBezTo>
                  <a:cubicBezTo>
                    <a:pt x="48" y="102"/>
                    <a:pt x="52" y="104"/>
                    <a:pt x="56" y="103"/>
                  </a:cubicBezTo>
                  <a:cubicBezTo>
                    <a:pt x="56" y="104"/>
                    <a:pt x="56" y="105"/>
                    <a:pt x="55" y="106"/>
                  </a:cubicBezTo>
                  <a:close/>
                  <a:moveTo>
                    <a:pt x="45" y="106"/>
                  </a:moveTo>
                  <a:cubicBezTo>
                    <a:pt x="46" y="107"/>
                    <a:pt x="47" y="107"/>
                    <a:pt x="48" y="107"/>
                  </a:cubicBezTo>
                  <a:cubicBezTo>
                    <a:pt x="50" y="107"/>
                    <a:pt x="52" y="108"/>
                    <a:pt x="54" y="108"/>
                  </a:cubicBezTo>
                  <a:cubicBezTo>
                    <a:pt x="53" y="108"/>
                    <a:pt x="52" y="109"/>
                    <a:pt x="50" y="109"/>
                  </a:cubicBezTo>
                  <a:cubicBezTo>
                    <a:pt x="49" y="109"/>
                    <a:pt x="48" y="109"/>
                    <a:pt x="47" y="108"/>
                  </a:cubicBezTo>
                  <a:cubicBezTo>
                    <a:pt x="45" y="108"/>
                    <a:pt x="44" y="108"/>
                    <a:pt x="42" y="107"/>
                  </a:cubicBezTo>
                  <a:cubicBezTo>
                    <a:pt x="40" y="105"/>
                    <a:pt x="45" y="106"/>
                    <a:pt x="45" y="106"/>
                  </a:cubicBezTo>
                  <a:close/>
                  <a:moveTo>
                    <a:pt x="40" y="102"/>
                  </a:moveTo>
                  <a:cubicBezTo>
                    <a:pt x="40" y="102"/>
                    <a:pt x="40" y="102"/>
                    <a:pt x="40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4" y="104"/>
                    <a:pt x="49" y="105"/>
                    <a:pt x="53" y="106"/>
                  </a:cubicBezTo>
                  <a:cubicBezTo>
                    <a:pt x="53" y="106"/>
                    <a:pt x="54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1" y="107"/>
                    <a:pt x="50" y="106"/>
                  </a:cubicBezTo>
                  <a:cubicBezTo>
                    <a:pt x="47" y="106"/>
                    <a:pt x="44" y="105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4"/>
                    <a:pt x="40" y="103"/>
                    <a:pt x="40" y="102"/>
                  </a:cubicBezTo>
                  <a:close/>
                  <a:moveTo>
                    <a:pt x="41" y="101"/>
                  </a:moveTo>
                  <a:cubicBezTo>
                    <a:pt x="41" y="100"/>
                    <a:pt x="42" y="99"/>
                    <a:pt x="42" y="98"/>
                  </a:cubicBezTo>
                  <a:cubicBezTo>
                    <a:pt x="45" y="100"/>
                    <a:pt x="50" y="100"/>
                    <a:pt x="53" y="101"/>
                  </a:cubicBezTo>
                  <a:cubicBezTo>
                    <a:pt x="54" y="101"/>
                    <a:pt x="56" y="101"/>
                    <a:pt x="56" y="102"/>
                  </a:cubicBezTo>
                  <a:cubicBezTo>
                    <a:pt x="56" y="102"/>
                    <a:pt x="56" y="102"/>
                    <a:pt x="56" y="103"/>
                  </a:cubicBezTo>
                  <a:cubicBezTo>
                    <a:pt x="56" y="103"/>
                    <a:pt x="55" y="103"/>
                    <a:pt x="54" y="103"/>
                  </a:cubicBezTo>
                  <a:cubicBezTo>
                    <a:pt x="52" y="103"/>
                    <a:pt x="51" y="102"/>
                    <a:pt x="49" y="102"/>
                  </a:cubicBezTo>
                  <a:cubicBezTo>
                    <a:pt x="46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3" y="97"/>
                  </a:moveTo>
                  <a:cubicBezTo>
                    <a:pt x="43" y="96"/>
                    <a:pt x="44" y="96"/>
                    <a:pt x="44" y="95"/>
                  </a:cubicBezTo>
                  <a:cubicBezTo>
                    <a:pt x="44" y="95"/>
                    <a:pt x="44" y="95"/>
                    <a:pt x="45" y="95"/>
                  </a:cubicBezTo>
                  <a:cubicBezTo>
                    <a:pt x="46" y="96"/>
                    <a:pt x="48" y="96"/>
                    <a:pt x="50" y="97"/>
                  </a:cubicBezTo>
                  <a:cubicBezTo>
                    <a:pt x="51" y="98"/>
                    <a:pt x="53" y="98"/>
                    <a:pt x="54" y="98"/>
                  </a:cubicBezTo>
                  <a:cubicBezTo>
                    <a:pt x="56" y="99"/>
                    <a:pt x="56" y="99"/>
                    <a:pt x="55" y="99"/>
                  </a:cubicBezTo>
                  <a:cubicBezTo>
                    <a:pt x="51" y="99"/>
                    <a:pt x="47" y="97"/>
                    <a:pt x="43" y="97"/>
                  </a:cubicBezTo>
                  <a:close/>
                  <a:moveTo>
                    <a:pt x="45" y="94"/>
                  </a:moveTo>
                  <a:cubicBezTo>
                    <a:pt x="46" y="93"/>
                    <a:pt x="46" y="93"/>
                    <a:pt x="46" y="92"/>
                  </a:cubicBezTo>
                  <a:cubicBezTo>
                    <a:pt x="49" y="93"/>
                    <a:pt x="51" y="94"/>
                    <a:pt x="53" y="95"/>
                  </a:cubicBezTo>
                  <a:cubicBezTo>
                    <a:pt x="54" y="95"/>
                    <a:pt x="58" y="97"/>
                    <a:pt x="54" y="96"/>
                  </a:cubicBezTo>
                  <a:cubicBezTo>
                    <a:pt x="51" y="95"/>
                    <a:pt x="48" y="94"/>
                    <a:pt x="45" y="94"/>
                  </a:cubicBezTo>
                  <a:close/>
                  <a:moveTo>
                    <a:pt x="47" y="92"/>
                  </a:moveTo>
                  <a:cubicBezTo>
                    <a:pt x="47" y="91"/>
                    <a:pt x="48" y="90"/>
                    <a:pt x="48" y="89"/>
                  </a:cubicBezTo>
                  <a:cubicBezTo>
                    <a:pt x="50" y="90"/>
                    <a:pt x="52" y="91"/>
                    <a:pt x="54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4" y="80"/>
                    <a:pt x="44" y="81"/>
                    <a:pt x="43" y="81"/>
                  </a:cubicBezTo>
                  <a:cubicBezTo>
                    <a:pt x="39" y="80"/>
                    <a:pt x="35" y="78"/>
                    <a:pt x="31" y="77"/>
                  </a:cubicBezTo>
                  <a:cubicBezTo>
                    <a:pt x="27" y="75"/>
                    <a:pt x="31" y="77"/>
                    <a:pt x="33" y="77"/>
                  </a:cubicBezTo>
                  <a:cubicBezTo>
                    <a:pt x="34" y="77"/>
                    <a:pt x="35" y="78"/>
                    <a:pt x="36" y="78"/>
                  </a:cubicBezTo>
                  <a:cubicBezTo>
                    <a:pt x="44" y="79"/>
                    <a:pt x="51" y="82"/>
                    <a:pt x="59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5" y="83"/>
                    <a:pt x="52" y="83"/>
                    <a:pt x="49" y="82"/>
                  </a:cubicBezTo>
                  <a:cubicBezTo>
                    <a:pt x="49" y="82"/>
                    <a:pt x="49" y="83"/>
                    <a:pt x="49" y="83"/>
                  </a:cubicBezTo>
                  <a:cubicBezTo>
                    <a:pt x="48" y="81"/>
                    <a:pt x="47" y="80"/>
                    <a:pt x="45" y="80"/>
                  </a:cubicBezTo>
                  <a:close/>
                  <a:moveTo>
                    <a:pt x="85" y="94"/>
                  </a:moveTo>
                  <a:cubicBezTo>
                    <a:pt x="94" y="98"/>
                    <a:pt x="103" y="101"/>
                    <a:pt x="113" y="104"/>
                  </a:cubicBezTo>
                  <a:cubicBezTo>
                    <a:pt x="115" y="104"/>
                    <a:pt x="117" y="105"/>
                    <a:pt x="119" y="106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8" y="106"/>
                    <a:pt x="116" y="106"/>
                    <a:pt x="116" y="106"/>
                  </a:cubicBezTo>
                  <a:cubicBezTo>
                    <a:pt x="113" y="105"/>
                    <a:pt x="111" y="104"/>
                    <a:pt x="108" y="103"/>
                  </a:cubicBezTo>
                  <a:cubicBezTo>
                    <a:pt x="102" y="101"/>
                    <a:pt x="95" y="100"/>
                    <a:pt x="89" y="98"/>
                  </a:cubicBezTo>
                  <a:cubicBezTo>
                    <a:pt x="83" y="97"/>
                    <a:pt x="78" y="95"/>
                    <a:pt x="72" y="93"/>
                  </a:cubicBezTo>
                  <a:cubicBezTo>
                    <a:pt x="70" y="92"/>
                    <a:pt x="68" y="91"/>
                    <a:pt x="66" y="91"/>
                  </a:cubicBezTo>
                  <a:cubicBezTo>
                    <a:pt x="66" y="91"/>
                    <a:pt x="66" y="90"/>
                    <a:pt x="67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73" y="91"/>
                    <a:pt x="79" y="93"/>
                    <a:pt x="85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5" y="97"/>
                  </a:cubicBezTo>
                  <a:cubicBezTo>
                    <a:pt x="103" y="99"/>
                    <a:pt x="111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6" y="104"/>
                    <a:pt x="113" y="104"/>
                    <a:pt x="111" y="102"/>
                  </a:cubicBezTo>
                  <a:cubicBezTo>
                    <a:pt x="106" y="101"/>
                    <a:pt x="100" y="99"/>
                    <a:pt x="95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19" y="101"/>
                  </a:moveTo>
                  <a:cubicBezTo>
                    <a:pt x="116" y="100"/>
                    <a:pt x="114" y="100"/>
                    <a:pt x="111" y="99"/>
                  </a:cubicBezTo>
                  <a:cubicBezTo>
                    <a:pt x="107" y="98"/>
                    <a:pt x="102" y="96"/>
                    <a:pt x="97" y="95"/>
                  </a:cubicBezTo>
                  <a:cubicBezTo>
                    <a:pt x="88" y="91"/>
                    <a:pt x="78" y="89"/>
                    <a:pt x="70" y="84"/>
                  </a:cubicBezTo>
                  <a:cubicBezTo>
                    <a:pt x="76" y="88"/>
                    <a:pt x="87" y="90"/>
                    <a:pt x="95" y="92"/>
                  </a:cubicBezTo>
                  <a:cubicBezTo>
                    <a:pt x="103" y="94"/>
                    <a:pt x="112" y="95"/>
                    <a:pt x="120" y="99"/>
                  </a:cubicBezTo>
                  <a:cubicBezTo>
                    <a:pt x="119" y="99"/>
                    <a:pt x="119" y="100"/>
                    <a:pt x="119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6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7" y="99"/>
                    <a:pt x="81" y="97"/>
                    <a:pt x="76" y="95"/>
                  </a:cubicBezTo>
                  <a:cubicBezTo>
                    <a:pt x="83" y="97"/>
                    <a:pt x="90" y="99"/>
                    <a:pt x="97" y="101"/>
                  </a:cubicBezTo>
                  <a:cubicBezTo>
                    <a:pt x="102" y="102"/>
                    <a:pt x="106" y="103"/>
                    <a:pt x="110" y="105"/>
                  </a:cubicBezTo>
                  <a:cubicBezTo>
                    <a:pt x="113" y="106"/>
                    <a:pt x="116" y="107"/>
                    <a:pt x="119" y="107"/>
                  </a:cubicBezTo>
                  <a:cubicBezTo>
                    <a:pt x="119" y="107"/>
                    <a:pt x="119" y="108"/>
                    <a:pt x="120" y="109"/>
                  </a:cubicBezTo>
                  <a:close/>
                  <a:moveTo>
                    <a:pt x="121" y="113"/>
                  </a:moveTo>
                  <a:cubicBezTo>
                    <a:pt x="117" y="111"/>
                    <a:pt x="113" y="110"/>
                    <a:pt x="109" y="109"/>
                  </a:cubicBezTo>
                  <a:cubicBezTo>
                    <a:pt x="105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09" y="108"/>
                  </a:cubicBezTo>
                  <a:cubicBezTo>
                    <a:pt x="113" y="109"/>
                    <a:pt x="116" y="110"/>
                    <a:pt x="120" y="110"/>
                  </a:cubicBezTo>
                  <a:cubicBezTo>
                    <a:pt x="120" y="111"/>
                    <a:pt x="121" y="112"/>
                    <a:pt x="121" y="113"/>
                  </a:cubicBezTo>
                  <a:close/>
                  <a:moveTo>
                    <a:pt x="122" y="116"/>
                  </a:moveTo>
                  <a:cubicBezTo>
                    <a:pt x="114" y="112"/>
                    <a:pt x="104" y="110"/>
                    <a:pt x="95" y="108"/>
                  </a:cubicBezTo>
                  <a:cubicBezTo>
                    <a:pt x="84" y="105"/>
                    <a:pt x="74" y="102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8"/>
                    <a:pt x="63" y="98"/>
                    <a:pt x="63" y="97"/>
                  </a:cubicBezTo>
                  <a:cubicBezTo>
                    <a:pt x="74" y="101"/>
                    <a:pt x="85" y="105"/>
                    <a:pt x="96" y="108"/>
                  </a:cubicBezTo>
                  <a:cubicBezTo>
                    <a:pt x="101" y="109"/>
                    <a:pt x="106" y="110"/>
                    <a:pt x="111" y="112"/>
                  </a:cubicBezTo>
                  <a:cubicBezTo>
                    <a:pt x="114" y="113"/>
                    <a:pt x="118" y="114"/>
                    <a:pt x="122" y="114"/>
                  </a:cubicBezTo>
                  <a:cubicBezTo>
                    <a:pt x="122" y="115"/>
                    <a:pt x="122" y="116"/>
                    <a:pt x="122" y="116"/>
                  </a:cubicBezTo>
                  <a:close/>
                  <a:moveTo>
                    <a:pt x="123" y="120"/>
                  </a:moveTo>
                  <a:cubicBezTo>
                    <a:pt x="115" y="116"/>
                    <a:pt x="106" y="113"/>
                    <a:pt x="97" y="110"/>
                  </a:cubicBezTo>
                  <a:cubicBezTo>
                    <a:pt x="90" y="108"/>
                    <a:pt x="83" y="105"/>
                    <a:pt x="76" y="103"/>
                  </a:cubicBezTo>
                  <a:cubicBezTo>
                    <a:pt x="77" y="103"/>
                    <a:pt x="77" y="103"/>
                    <a:pt x="78" y="104"/>
                  </a:cubicBezTo>
                  <a:cubicBezTo>
                    <a:pt x="83" y="105"/>
                    <a:pt x="88" y="107"/>
                    <a:pt x="93" y="108"/>
                  </a:cubicBezTo>
                  <a:cubicBezTo>
                    <a:pt x="103" y="111"/>
                    <a:pt x="113" y="113"/>
                    <a:pt x="123" y="117"/>
                  </a:cubicBezTo>
                  <a:cubicBezTo>
                    <a:pt x="123" y="118"/>
                    <a:pt x="123" y="119"/>
                    <a:pt x="123" y="120"/>
                  </a:cubicBezTo>
                  <a:close/>
                  <a:moveTo>
                    <a:pt x="71" y="110"/>
                  </a:moveTo>
                  <a:cubicBezTo>
                    <a:pt x="77" y="112"/>
                    <a:pt x="83" y="114"/>
                    <a:pt x="90" y="115"/>
                  </a:cubicBezTo>
                  <a:cubicBezTo>
                    <a:pt x="96" y="117"/>
                    <a:pt x="102" y="119"/>
                    <a:pt x="108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1" y="126"/>
                    <a:pt x="123" y="126"/>
                  </a:cubicBezTo>
                  <a:cubicBezTo>
                    <a:pt x="123" y="127"/>
                    <a:pt x="123" y="128"/>
                    <a:pt x="123" y="129"/>
                  </a:cubicBezTo>
                  <a:cubicBezTo>
                    <a:pt x="113" y="125"/>
                    <a:pt x="104" y="122"/>
                    <a:pt x="94" y="119"/>
                  </a:cubicBezTo>
                  <a:cubicBezTo>
                    <a:pt x="88" y="117"/>
                    <a:pt x="82" y="115"/>
                    <a:pt x="76" y="114"/>
                  </a:cubicBezTo>
                  <a:cubicBezTo>
                    <a:pt x="71" y="112"/>
                    <a:pt x="67" y="111"/>
                    <a:pt x="62" y="109"/>
                  </a:cubicBezTo>
                  <a:cubicBezTo>
                    <a:pt x="62" y="109"/>
                    <a:pt x="62" y="108"/>
                    <a:pt x="62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3" y="125"/>
                  </a:moveTo>
                  <a:cubicBezTo>
                    <a:pt x="119" y="123"/>
                    <a:pt x="115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0" y="112"/>
                    <a:pt x="85" y="111"/>
                    <a:pt x="79" y="109"/>
                  </a:cubicBezTo>
                  <a:cubicBezTo>
                    <a:pt x="79" y="109"/>
                    <a:pt x="78" y="108"/>
                    <a:pt x="77" y="108"/>
                  </a:cubicBezTo>
                  <a:cubicBezTo>
                    <a:pt x="77" y="108"/>
                    <a:pt x="77" y="108"/>
                    <a:pt x="78" y="108"/>
                  </a:cubicBezTo>
                  <a:cubicBezTo>
                    <a:pt x="83" y="110"/>
                    <a:pt x="88" y="111"/>
                    <a:pt x="93" y="112"/>
                  </a:cubicBezTo>
                  <a:cubicBezTo>
                    <a:pt x="103" y="115"/>
                    <a:pt x="113" y="120"/>
                    <a:pt x="123" y="122"/>
                  </a:cubicBezTo>
                  <a:cubicBezTo>
                    <a:pt x="123" y="123"/>
                    <a:pt x="123" y="124"/>
                    <a:pt x="123" y="125"/>
                  </a:cubicBezTo>
                  <a:close/>
                  <a:moveTo>
                    <a:pt x="123" y="133"/>
                  </a:moveTo>
                  <a:cubicBezTo>
                    <a:pt x="120" y="131"/>
                    <a:pt x="118" y="130"/>
                    <a:pt x="115" y="129"/>
                  </a:cubicBezTo>
                  <a:cubicBezTo>
                    <a:pt x="117" y="130"/>
                    <a:pt x="120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3" y="132"/>
                    <a:pt x="123" y="133"/>
                  </a:cubicBezTo>
                  <a:close/>
                  <a:moveTo>
                    <a:pt x="125" y="138"/>
                  </a:moveTo>
                  <a:cubicBezTo>
                    <a:pt x="117" y="134"/>
                    <a:pt x="109" y="130"/>
                    <a:pt x="100" y="127"/>
                  </a:cubicBezTo>
                  <a:cubicBezTo>
                    <a:pt x="104" y="128"/>
                    <a:pt x="108" y="130"/>
                    <a:pt x="112" y="131"/>
                  </a:cubicBezTo>
                  <a:cubicBezTo>
                    <a:pt x="116" y="132"/>
                    <a:pt x="120" y="135"/>
                    <a:pt x="124" y="136"/>
                  </a:cubicBezTo>
                  <a:cubicBezTo>
                    <a:pt x="124" y="136"/>
                    <a:pt x="125" y="137"/>
                    <a:pt x="125" y="138"/>
                  </a:cubicBezTo>
                  <a:cubicBezTo>
                    <a:pt x="125" y="138"/>
                    <a:pt x="125" y="138"/>
                    <a:pt x="125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8" y="138"/>
                    <a:pt x="114" y="137"/>
                  </a:cubicBezTo>
                  <a:cubicBezTo>
                    <a:pt x="108" y="134"/>
                    <a:pt x="103" y="132"/>
                    <a:pt x="97" y="130"/>
                  </a:cubicBezTo>
                  <a:cubicBezTo>
                    <a:pt x="94" y="129"/>
                    <a:pt x="90" y="128"/>
                    <a:pt x="87" y="126"/>
                  </a:cubicBezTo>
                  <a:cubicBezTo>
                    <a:pt x="89" y="127"/>
                    <a:pt x="91" y="128"/>
                    <a:pt x="93" y="128"/>
                  </a:cubicBezTo>
                  <a:cubicBezTo>
                    <a:pt x="100" y="130"/>
                    <a:pt x="108" y="132"/>
                    <a:pt x="115" y="135"/>
                  </a:cubicBezTo>
                  <a:cubicBezTo>
                    <a:pt x="118" y="137"/>
                    <a:pt x="122" y="139"/>
                    <a:pt x="126" y="140"/>
                  </a:cubicBezTo>
                  <a:cubicBezTo>
                    <a:pt x="126" y="140"/>
                    <a:pt x="126" y="141"/>
                    <a:pt x="127" y="141"/>
                  </a:cubicBezTo>
                  <a:close/>
                  <a:moveTo>
                    <a:pt x="129" y="146"/>
                  </a:moveTo>
                  <a:cubicBezTo>
                    <a:pt x="125" y="144"/>
                    <a:pt x="120" y="143"/>
                    <a:pt x="116" y="141"/>
                  </a:cubicBezTo>
                  <a:cubicBezTo>
                    <a:pt x="109" y="139"/>
                    <a:pt x="103" y="136"/>
                    <a:pt x="96" y="133"/>
                  </a:cubicBezTo>
                  <a:cubicBezTo>
                    <a:pt x="95" y="133"/>
                    <a:pt x="95" y="133"/>
                    <a:pt x="94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2" y="142"/>
                    <a:pt x="127" y="143"/>
                  </a:cubicBezTo>
                  <a:cubicBezTo>
                    <a:pt x="128" y="144"/>
                    <a:pt x="128" y="145"/>
                    <a:pt x="129" y="146"/>
                  </a:cubicBezTo>
                  <a:close/>
                  <a:moveTo>
                    <a:pt x="80" y="129"/>
                  </a:moveTo>
                  <a:cubicBezTo>
                    <a:pt x="84" y="130"/>
                    <a:pt x="88" y="132"/>
                    <a:pt x="92" y="133"/>
                  </a:cubicBezTo>
                  <a:cubicBezTo>
                    <a:pt x="99" y="135"/>
                    <a:pt x="106" y="138"/>
                    <a:pt x="112" y="141"/>
                  </a:cubicBezTo>
                  <a:cubicBezTo>
                    <a:pt x="118" y="143"/>
                    <a:pt x="124" y="144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5" y="139"/>
                    <a:pt x="99" y="137"/>
                    <a:pt x="93" y="134"/>
                  </a:cubicBezTo>
                  <a:cubicBezTo>
                    <a:pt x="86" y="132"/>
                    <a:pt x="79" y="130"/>
                    <a:pt x="72" y="128"/>
                  </a:cubicBezTo>
                  <a:cubicBezTo>
                    <a:pt x="67" y="126"/>
                    <a:pt x="61" y="124"/>
                    <a:pt x="55" y="122"/>
                  </a:cubicBezTo>
                  <a:cubicBezTo>
                    <a:pt x="55" y="121"/>
                    <a:pt x="55" y="121"/>
                    <a:pt x="56" y="120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2" y="122"/>
                    <a:pt x="62" y="122"/>
                    <a:pt x="63" y="122"/>
                  </a:cubicBezTo>
                  <a:cubicBezTo>
                    <a:pt x="66" y="123"/>
                    <a:pt x="69" y="125"/>
                    <a:pt x="72" y="126"/>
                  </a:cubicBezTo>
                  <a:cubicBezTo>
                    <a:pt x="75" y="127"/>
                    <a:pt x="78" y="128"/>
                    <a:pt x="80" y="129"/>
                  </a:cubicBezTo>
                  <a:close/>
                  <a:moveTo>
                    <a:pt x="74" y="129"/>
                  </a:moveTo>
                  <a:cubicBezTo>
                    <a:pt x="74" y="129"/>
                    <a:pt x="75" y="129"/>
                    <a:pt x="76" y="130"/>
                  </a:cubicBezTo>
                  <a:cubicBezTo>
                    <a:pt x="75" y="130"/>
                    <a:pt x="75" y="129"/>
                    <a:pt x="75" y="129"/>
                  </a:cubicBezTo>
                  <a:cubicBezTo>
                    <a:pt x="71" y="128"/>
                    <a:pt x="68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0" y="152"/>
                  </a:moveTo>
                  <a:cubicBezTo>
                    <a:pt x="119" y="146"/>
                    <a:pt x="107" y="142"/>
                    <a:pt x="95" y="137"/>
                  </a:cubicBezTo>
                  <a:cubicBezTo>
                    <a:pt x="91" y="135"/>
                    <a:pt x="86" y="133"/>
                    <a:pt x="82" y="132"/>
                  </a:cubicBezTo>
                  <a:cubicBezTo>
                    <a:pt x="86" y="133"/>
                    <a:pt x="90" y="134"/>
                    <a:pt x="94" y="136"/>
                  </a:cubicBezTo>
                  <a:cubicBezTo>
                    <a:pt x="101" y="138"/>
                    <a:pt x="108" y="140"/>
                    <a:pt x="115" y="142"/>
                  </a:cubicBezTo>
                  <a:cubicBezTo>
                    <a:pt x="118" y="144"/>
                    <a:pt x="122" y="145"/>
                    <a:pt x="125" y="146"/>
                  </a:cubicBezTo>
                  <a:cubicBezTo>
                    <a:pt x="127" y="147"/>
                    <a:pt x="128" y="148"/>
                    <a:pt x="129" y="148"/>
                  </a:cubicBezTo>
                  <a:cubicBezTo>
                    <a:pt x="130" y="149"/>
                    <a:pt x="130" y="151"/>
                    <a:pt x="130" y="152"/>
                  </a:cubicBezTo>
                  <a:close/>
                  <a:moveTo>
                    <a:pt x="63" y="129"/>
                  </a:moveTo>
                  <a:cubicBezTo>
                    <a:pt x="66" y="130"/>
                    <a:pt x="69" y="131"/>
                    <a:pt x="73" y="132"/>
                  </a:cubicBezTo>
                  <a:cubicBezTo>
                    <a:pt x="80" y="134"/>
                    <a:pt x="86" y="137"/>
                    <a:pt x="93" y="140"/>
                  </a:cubicBezTo>
                  <a:cubicBezTo>
                    <a:pt x="100" y="142"/>
                    <a:pt x="106" y="145"/>
                    <a:pt x="113" y="148"/>
                  </a:cubicBezTo>
                  <a:cubicBezTo>
                    <a:pt x="119" y="150"/>
                    <a:pt x="125" y="152"/>
                    <a:pt x="131" y="154"/>
                  </a:cubicBezTo>
                  <a:cubicBezTo>
                    <a:pt x="131" y="156"/>
                    <a:pt x="131" y="157"/>
                    <a:pt x="132" y="158"/>
                  </a:cubicBezTo>
                  <a:cubicBezTo>
                    <a:pt x="120" y="151"/>
                    <a:pt x="108" y="147"/>
                    <a:pt x="96" y="142"/>
                  </a:cubicBezTo>
                  <a:cubicBezTo>
                    <a:pt x="90" y="139"/>
                    <a:pt x="83" y="137"/>
                    <a:pt x="77" y="134"/>
                  </a:cubicBezTo>
                  <a:cubicBezTo>
                    <a:pt x="70" y="132"/>
                    <a:pt x="63" y="130"/>
                    <a:pt x="58" y="127"/>
                  </a:cubicBezTo>
                  <a:cubicBezTo>
                    <a:pt x="54" y="124"/>
                    <a:pt x="61" y="128"/>
                    <a:pt x="63" y="129"/>
                  </a:cubicBezTo>
                  <a:close/>
                  <a:moveTo>
                    <a:pt x="132" y="163"/>
                  </a:moveTo>
                  <a:cubicBezTo>
                    <a:pt x="127" y="160"/>
                    <a:pt x="121" y="159"/>
                    <a:pt x="116" y="157"/>
                  </a:cubicBezTo>
                  <a:cubicBezTo>
                    <a:pt x="109" y="154"/>
                    <a:pt x="103" y="151"/>
                    <a:pt x="96" y="148"/>
                  </a:cubicBezTo>
                  <a:cubicBezTo>
                    <a:pt x="94" y="147"/>
                    <a:pt x="92" y="146"/>
                    <a:pt x="90" y="144"/>
                  </a:cubicBezTo>
                  <a:cubicBezTo>
                    <a:pt x="92" y="145"/>
                    <a:pt x="93" y="146"/>
                    <a:pt x="95" y="146"/>
                  </a:cubicBezTo>
                  <a:cubicBezTo>
                    <a:pt x="102" y="149"/>
                    <a:pt x="109" y="151"/>
                    <a:pt x="116" y="153"/>
                  </a:cubicBezTo>
                  <a:cubicBezTo>
                    <a:pt x="121" y="155"/>
                    <a:pt x="126" y="158"/>
                    <a:pt x="132" y="159"/>
                  </a:cubicBezTo>
                  <a:cubicBezTo>
                    <a:pt x="132" y="160"/>
                    <a:pt x="132" y="162"/>
                    <a:pt x="132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8" y="162"/>
                    <a:pt x="128" y="162"/>
                  </a:cubicBezTo>
                  <a:cubicBezTo>
                    <a:pt x="128" y="162"/>
                    <a:pt x="129" y="162"/>
                    <a:pt x="129" y="162"/>
                  </a:cubicBezTo>
                  <a:close/>
                  <a:moveTo>
                    <a:pt x="130" y="163"/>
                  </a:moveTo>
                  <a:cubicBezTo>
                    <a:pt x="130" y="163"/>
                    <a:pt x="130" y="163"/>
                    <a:pt x="130" y="163"/>
                  </a:cubicBezTo>
                  <a:cubicBezTo>
                    <a:pt x="130" y="163"/>
                    <a:pt x="130" y="163"/>
                    <a:pt x="130" y="163"/>
                  </a:cubicBezTo>
                  <a:close/>
                  <a:moveTo>
                    <a:pt x="132" y="164"/>
                  </a:moveTo>
                  <a:cubicBezTo>
                    <a:pt x="132" y="165"/>
                    <a:pt x="132" y="166"/>
                    <a:pt x="132" y="167"/>
                  </a:cubicBezTo>
                  <a:cubicBezTo>
                    <a:pt x="130" y="165"/>
                    <a:pt x="128" y="164"/>
                    <a:pt x="126" y="163"/>
                  </a:cubicBezTo>
                  <a:cubicBezTo>
                    <a:pt x="120" y="161"/>
                    <a:pt x="114" y="159"/>
                    <a:pt x="109" y="156"/>
                  </a:cubicBezTo>
                  <a:cubicBezTo>
                    <a:pt x="105" y="155"/>
                    <a:pt x="101" y="153"/>
                    <a:pt x="97" y="151"/>
                  </a:cubicBezTo>
                  <a:cubicBezTo>
                    <a:pt x="99" y="152"/>
                    <a:pt x="102" y="153"/>
                    <a:pt x="104" y="154"/>
                  </a:cubicBezTo>
                  <a:cubicBezTo>
                    <a:pt x="113" y="157"/>
                    <a:pt x="123" y="161"/>
                    <a:pt x="132" y="164"/>
                  </a:cubicBezTo>
                  <a:close/>
                  <a:moveTo>
                    <a:pt x="132" y="169"/>
                  </a:moveTo>
                  <a:cubicBezTo>
                    <a:pt x="131" y="170"/>
                    <a:pt x="131" y="171"/>
                    <a:pt x="131" y="171"/>
                  </a:cubicBezTo>
                  <a:cubicBezTo>
                    <a:pt x="129" y="170"/>
                    <a:pt x="126" y="169"/>
                    <a:pt x="124" y="168"/>
                  </a:cubicBezTo>
                  <a:cubicBezTo>
                    <a:pt x="119" y="166"/>
                    <a:pt x="114" y="163"/>
                    <a:pt x="109" y="161"/>
                  </a:cubicBezTo>
                  <a:cubicBezTo>
                    <a:pt x="104" y="159"/>
                    <a:pt x="100" y="158"/>
                    <a:pt x="95" y="156"/>
                  </a:cubicBezTo>
                  <a:cubicBezTo>
                    <a:pt x="94" y="155"/>
                    <a:pt x="93" y="155"/>
                    <a:pt x="92" y="155"/>
                  </a:cubicBezTo>
                  <a:cubicBezTo>
                    <a:pt x="97" y="156"/>
                    <a:pt x="101" y="158"/>
                    <a:pt x="105" y="159"/>
                  </a:cubicBezTo>
                  <a:cubicBezTo>
                    <a:pt x="110" y="161"/>
                    <a:pt x="116" y="162"/>
                    <a:pt x="121" y="164"/>
                  </a:cubicBezTo>
                  <a:cubicBezTo>
                    <a:pt x="124" y="165"/>
                    <a:pt x="128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2" y="160"/>
                    <a:pt x="95" y="160"/>
                    <a:pt x="98" y="161"/>
                  </a:cubicBezTo>
                  <a:cubicBezTo>
                    <a:pt x="102" y="162"/>
                    <a:pt x="106" y="164"/>
                    <a:pt x="110" y="166"/>
                  </a:cubicBezTo>
                  <a:cubicBezTo>
                    <a:pt x="117" y="169"/>
                    <a:pt x="123" y="172"/>
                    <a:pt x="130" y="172"/>
                  </a:cubicBezTo>
                  <a:cubicBezTo>
                    <a:pt x="129" y="174"/>
                    <a:pt x="128" y="175"/>
                    <a:pt x="125" y="176"/>
                  </a:cubicBezTo>
                  <a:cubicBezTo>
                    <a:pt x="120" y="177"/>
                    <a:pt x="114" y="174"/>
                    <a:pt x="109" y="170"/>
                  </a:cubicBezTo>
                  <a:cubicBezTo>
                    <a:pt x="110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5" y="172"/>
                  </a:cubicBezTo>
                  <a:cubicBezTo>
                    <a:pt x="115" y="172"/>
                    <a:pt x="119" y="174"/>
                    <a:pt x="119" y="174"/>
                  </a:cubicBezTo>
                  <a:cubicBezTo>
                    <a:pt x="118" y="174"/>
                    <a:pt x="118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18" y="173"/>
                    <a:pt x="116" y="172"/>
                    <a:pt x="114" y="171"/>
                  </a:cubicBezTo>
                  <a:cubicBezTo>
                    <a:pt x="112" y="171"/>
                    <a:pt x="110" y="170"/>
                    <a:pt x="109" y="169"/>
                  </a:cubicBezTo>
                  <a:cubicBezTo>
                    <a:pt x="107" y="168"/>
                    <a:pt x="111" y="170"/>
                    <a:pt x="111" y="170"/>
                  </a:cubicBezTo>
                  <a:cubicBezTo>
                    <a:pt x="115" y="171"/>
                    <a:pt x="118" y="173"/>
                    <a:pt x="122" y="174"/>
                  </a:cubicBezTo>
                  <a:cubicBezTo>
                    <a:pt x="123" y="175"/>
                    <a:pt x="125" y="175"/>
                    <a:pt x="127" y="175"/>
                  </a:cubicBezTo>
                  <a:cubicBezTo>
                    <a:pt x="127" y="175"/>
                    <a:pt x="127" y="174"/>
                    <a:pt x="127" y="174"/>
                  </a:cubicBezTo>
                  <a:cubicBezTo>
                    <a:pt x="125" y="172"/>
                    <a:pt x="122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6" y="165"/>
                    <a:pt x="102" y="163"/>
                    <a:pt x="98" y="162"/>
                  </a:cubicBezTo>
                  <a:cubicBezTo>
                    <a:pt x="96" y="161"/>
                    <a:pt x="94" y="160"/>
                    <a:pt x="91" y="160"/>
                  </a:cubicBezTo>
                  <a:cubicBezTo>
                    <a:pt x="91" y="159"/>
                    <a:pt x="90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9" y="163"/>
                  </a:cubicBezTo>
                  <a:cubicBezTo>
                    <a:pt x="105" y="165"/>
                    <a:pt x="111" y="167"/>
                    <a:pt x="116" y="170"/>
                  </a:cubicBezTo>
                  <a:cubicBezTo>
                    <a:pt x="119" y="171"/>
                    <a:pt x="121" y="172"/>
                    <a:pt x="123" y="173"/>
                  </a:cubicBezTo>
                  <a:cubicBezTo>
                    <a:pt x="127" y="174"/>
                    <a:pt x="124" y="174"/>
                    <a:pt x="123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5" y="170"/>
                    <a:pt x="111" y="169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3" y="166"/>
                    <a:pt x="99" y="164"/>
                    <a:pt x="96" y="162"/>
                  </a:cubicBezTo>
                  <a:close/>
                  <a:moveTo>
                    <a:pt x="79" y="150"/>
                  </a:moveTo>
                  <a:cubicBezTo>
                    <a:pt x="87" y="154"/>
                    <a:pt x="95" y="157"/>
                    <a:pt x="104" y="160"/>
                  </a:cubicBezTo>
                  <a:cubicBezTo>
                    <a:pt x="111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8" y="172"/>
                    <a:pt x="127" y="172"/>
                    <a:pt x="126" y="171"/>
                  </a:cubicBezTo>
                  <a:cubicBezTo>
                    <a:pt x="124" y="171"/>
                    <a:pt x="122" y="170"/>
                    <a:pt x="120" y="169"/>
                  </a:cubicBezTo>
                  <a:cubicBezTo>
                    <a:pt x="116" y="168"/>
                    <a:pt x="113" y="166"/>
                    <a:pt x="109" y="164"/>
                  </a:cubicBezTo>
                  <a:cubicBezTo>
                    <a:pt x="101" y="161"/>
                    <a:pt x="94" y="159"/>
                    <a:pt x="86" y="157"/>
                  </a:cubicBezTo>
                  <a:cubicBezTo>
                    <a:pt x="83" y="155"/>
                    <a:pt x="80" y="153"/>
                    <a:pt x="79" y="150"/>
                  </a:cubicBezTo>
                  <a:close/>
                  <a:moveTo>
                    <a:pt x="78" y="146"/>
                  </a:moveTo>
                  <a:cubicBezTo>
                    <a:pt x="78" y="145"/>
                    <a:pt x="78" y="145"/>
                    <a:pt x="78" y="144"/>
                  </a:cubicBezTo>
                  <a:cubicBezTo>
                    <a:pt x="80" y="145"/>
                    <a:pt x="81" y="146"/>
                    <a:pt x="83" y="147"/>
                  </a:cubicBezTo>
                  <a:cubicBezTo>
                    <a:pt x="84" y="147"/>
                    <a:pt x="85" y="147"/>
                    <a:pt x="85" y="148"/>
                  </a:cubicBezTo>
                  <a:cubicBezTo>
                    <a:pt x="90" y="149"/>
                    <a:pt x="94" y="151"/>
                    <a:pt x="99" y="153"/>
                  </a:cubicBezTo>
                  <a:cubicBezTo>
                    <a:pt x="109" y="157"/>
                    <a:pt x="119" y="161"/>
                    <a:pt x="128" y="166"/>
                  </a:cubicBezTo>
                  <a:cubicBezTo>
                    <a:pt x="129" y="166"/>
                    <a:pt x="131" y="168"/>
                    <a:pt x="131" y="168"/>
                  </a:cubicBezTo>
                  <a:cubicBezTo>
                    <a:pt x="130" y="167"/>
                    <a:pt x="128" y="167"/>
                    <a:pt x="127" y="166"/>
                  </a:cubicBezTo>
                  <a:cubicBezTo>
                    <a:pt x="125" y="165"/>
                    <a:pt x="124" y="164"/>
                    <a:pt x="122" y="164"/>
                  </a:cubicBezTo>
                  <a:cubicBezTo>
                    <a:pt x="117" y="162"/>
                    <a:pt x="112" y="160"/>
                    <a:pt x="107" y="159"/>
                  </a:cubicBezTo>
                  <a:cubicBezTo>
                    <a:pt x="98" y="156"/>
                    <a:pt x="88" y="154"/>
                    <a:pt x="79" y="150"/>
                  </a:cubicBezTo>
                  <a:cubicBezTo>
                    <a:pt x="79" y="150"/>
                    <a:pt x="79" y="150"/>
                    <a:pt x="79" y="150"/>
                  </a:cubicBezTo>
                  <a:cubicBezTo>
                    <a:pt x="78" y="149"/>
                    <a:pt x="78" y="147"/>
                    <a:pt x="78" y="146"/>
                  </a:cubicBezTo>
                  <a:close/>
                  <a:moveTo>
                    <a:pt x="77" y="141"/>
                  </a:moveTo>
                  <a:cubicBezTo>
                    <a:pt x="77" y="141"/>
                    <a:pt x="78" y="141"/>
                    <a:pt x="78" y="141"/>
                  </a:cubicBezTo>
                  <a:cubicBezTo>
                    <a:pt x="80" y="141"/>
                    <a:pt x="83" y="142"/>
                    <a:pt x="85" y="143"/>
                  </a:cubicBezTo>
                  <a:cubicBezTo>
                    <a:pt x="87" y="144"/>
                    <a:pt x="88" y="144"/>
                    <a:pt x="90" y="145"/>
                  </a:cubicBezTo>
                  <a:cubicBezTo>
                    <a:pt x="98" y="150"/>
                    <a:pt x="108" y="154"/>
                    <a:pt x="117" y="158"/>
                  </a:cubicBezTo>
                  <a:cubicBezTo>
                    <a:pt x="107" y="154"/>
                    <a:pt x="97" y="151"/>
                    <a:pt x="87" y="148"/>
                  </a:cubicBezTo>
                  <a:cubicBezTo>
                    <a:pt x="85" y="147"/>
                    <a:pt x="83" y="146"/>
                    <a:pt x="81" y="145"/>
                  </a:cubicBezTo>
                  <a:cubicBezTo>
                    <a:pt x="80" y="144"/>
                    <a:pt x="80" y="144"/>
                    <a:pt x="79" y="144"/>
                  </a:cubicBezTo>
                  <a:cubicBezTo>
                    <a:pt x="79" y="144"/>
                    <a:pt x="78" y="144"/>
                    <a:pt x="78" y="143"/>
                  </a:cubicBezTo>
                  <a:cubicBezTo>
                    <a:pt x="78" y="142"/>
                    <a:pt x="78" y="141"/>
                    <a:pt x="77" y="141"/>
                  </a:cubicBezTo>
                  <a:close/>
                  <a:moveTo>
                    <a:pt x="76" y="138"/>
                  </a:moveTo>
                  <a:cubicBezTo>
                    <a:pt x="78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7" y="140"/>
                  </a:cubicBezTo>
                  <a:cubicBezTo>
                    <a:pt x="77" y="139"/>
                    <a:pt x="76" y="139"/>
                    <a:pt x="76" y="138"/>
                  </a:cubicBezTo>
                  <a:close/>
                  <a:moveTo>
                    <a:pt x="57" y="127"/>
                  </a:moveTo>
                  <a:cubicBezTo>
                    <a:pt x="61" y="129"/>
                    <a:pt x="65" y="131"/>
                    <a:pt x="70" y="132"/>
                  </a:cubicBezTo>
                  <a:cubicBezTo>
                    <a:pt x="77" y="135"/>
                    <a:pt x="83" y="137"/>
                    <a:pt x="90" y="140"/>
                  </a:cubicBezTo>
                  <a:cubicBezTo>
                    <a:pt x="103" y="146"/>
                    <a:pt x="117" y="150"/>
                    <a:pt x="130" y="158"/>
                  </a:cubicBezTo>
                  <a:cubicBezTo>
                    <a:pt x="130" y="158"/>
                    <a:pt x="131" y="158"/>
                    <a:pt x="132" y="158"/>
                  </a:cubicBezTo>
                  <a:cubicBezTo>
                    <a:pt x="131" y="158"/>
                    <a:pt x="131" y="158"/>
                    <a:pt x="130" y="158"/>
                  </a:cubicBezTo>
                  <a:cubicBezTo>
                    <a:pt x="129" y="157"/>
                    <a:pt x="127" y="157"/>
                    <a:pt x="126" y="156"/>
                  </a:cubicBezTo>
                  <a:cubicBezTo>
                    <a:pt x="123" y="155"/>
                    <a:pt x="120" y="154"/>
                    <a:pt x="116" y="153"/>
                  </a:cubicBezTo>
                  <a:cubicBezTo>
                    <a:pt x="110" y="150"/>
                    <a:pt x="102" y="148"/>
                    <a:pt x="96" y="145"/>
                  </a:cubicBezTo>
                  <a:cubicBezTo>
                    <a:pt x="93" y="145"/>
                    <a:pt x="90" y="144"/>
                    <a:pt x="87" y="143"/>
                  </a:cubicBezTo>
                  <a:cubicBezTo>
                    <a:pt x="84" y="141"/>
                    <a:pt x="80" y="139"/>
                    <a:pt x="77" y="138"/>
                  </a:cubicBezTo>
                  <a:cubicBezTo>
                    <a:pt x="76" y="138"/>
                    <a:pt x="75" y="137"/>
                    <a:pt x="75" y="137"/>
                  </a:cubicBezTo>
                  <a:cubicBezTo>
                    <a:pt x="74" y="137"/>
                    <a:pt x="74" y="136"/>
                    <a:pt x="74" y="136"/>
                  </a:cubicBezTo>
                  <a:cubicBezTo>
                    <a:pt x="70" y="133"/>
                    <a:pt x="61" y="131"/>
                    <a:pt x="57" y="127"/>
                  </a:cubicBezTo>
                  <a:close/>
                  <a:moveTo>
                    <a:pt x="55" y="123"/>
                  </a:move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7" y="123"/>
                  </a:cubicBezTo>
                  <a:cubicBezTo>
                    <a:pt x="62" y="125"/>
                    <a:pt x="67" y="128"/>
                    <a:pt x="73" y="130"/>
                  </a:cubicBezTo>
                  <a:cubicBezTo>
                    <a:pt x="80" y="132"/>
                    <a:pt x="86" y="134"/>
                    <a:pt x="93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0" y="150"/>
                    <a:pt x="115" y="148"/>
                  </a:cubicBezTo>
                  <a:cubicBezTo>
                    <a:pt x="108" y="145"/>
                    <a:pt x="101" y="142"/>
                    <a:pt x="95" y="140"/>
                  </a:cubicBezTo>
                  <a:cubicBezTo>
                    <a:pt x="88" y="137"/>
                    <a:pt x="81" y="134"/>
                    <a:pt x="75" y="132"/>
                  </a:cubicBezTo>
                  <a:cubicBezTo>
                    <a:pt x="68" y="130"/>
                    <a:pt x="62" y="127"/>
                    <a:pt x="56" y="125"/>
                  </a:cubicBezTo>
                  <a:cubicBezTo>
                    <a:pt x="56" y="124"/>
                    <a:pt x="55" y="124"/>
                    <a:pt x="55" y="123"/>
                  </a:cubicBezTo>
                  <a:close/>
                  <a:moveTo>
                    <a:pt x="56" y="120"/>
                  </a:moveTo>
                  <a:cubicBezTo>
                    <a:pt x="56" y="119"/>
                    <a:pt x="56" y="118"/>
                    <a:pt x="57" y="118"/>
                  </a:cubicBezTo>
                  <a:cubicBezTo>
                    <a:pt x="62" y="120"/>
                    <a:pt x="68" y="121"/>
                    <a:pt x="73" y="123"/>
                  </a:cubicBezTo>
                  <a:cubicBezTo>
                    <a:pt x="74" y="123"/>
                    <a:pt x="74" y="123"/>
                    <a:pt x="75" y="123"/>
                  </a:cubicBezTo>
                  <a:cubicBezTo>
                    <a:pt x="75" y="123"/>
                    <a:pt x="76" y="123"/>
                    <a:pt x="76" y="123"/>
                  </a:cubicBezTo>
                  <a:cubicBezTo>
                    <a:pt x="83" y="126"/>
                    <a:pt x="91" y="128"/>
                    <a:pt x="98" y="131"/>
                  </a:cubicBezTo>
                  <a:cubicBezTo>
                    <a:pt x="104" y="133"/>
                    <a:pt x="110" y="137"/>
                    <a:pt x="116" y="138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5" y="142"/>
                    <a:pt x="124" y="142"/>
                  </a:cubicBezTo>
                  <a:cubicBezTo>
                    <a:pt x="124" y="141"/>
                    <a:pt x="123" y="141"/>
                    <a:pt x="123" y="141"/>
                  </a:cubicBezTo>
                  <a:cubicBezTo>
                    <a:pt x="121" y="141"/>
                    <a:pt x="119" y="140"/>
                    <a:pt x="118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7" y="123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7" y="120"/>
                    <a:pt x="56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6" y="117"/>
                    <a:pt x="61" y="118"/>
                    <a:pt x="62" y="119"/>
                  </a:cubicBezTo>
                  <a:cubicBezTo>
                    <a:pt x="63" y="119"/>
                    <a:pt x="65" y="120"/>
                    <a:pt x="66" y="120"/>
                  </a:cubicBezTo>
                  <a:cubicBezTo>
                    <a:pt x="67" y="120"/>
                    <a:pt x="68" y="121"/>
                    <a:pt x="69" y="121"/>
                  </a:cubicBezTo>
                  <a:cubicBezTo>
                    <a:pt x="66" y="120"/>
                    <a:pt x="63" y="119"/>
                    <a:pt x="60" y="118"/>
                  </a:cubicBezTo>
                  <a:close/>
                  <a:moveTo>
                    <a:pt x="57" y="117"/>
                  </a:moveTo>
                  <a:cubicBezTo>
                    <a:pt x="58" y="116"/>
                    <a:pt x="58" y="116"/>
                    <a:pt x="58" y="115"/>
                  </a:cubicBezTo>
                  <a:cubicBezTo>
                    <a:pt x="66" y="119"/>
                    <a:pt x="75" y="120"/>
                    <a:pt x="83" y="122"/>
                  </a:cubicBezTo>
                  <a:cubicBezTo>
                    <a:pt x="86" y="123"/>
                    <a:pt x="88" y="124"/>
                    <a:pt x="91" y="125"/>
                  </a:cubicBezTo>
                  <a:cubicBezTo>
                    <a:pt x="98" y="127"/>
                    <a:pt x="105" y="130"/>
                    <a:pt x="112" y="133"/>
                  </a:cubicBezTo>
                  <a:cubicBezTo>
                    <a:pt x="116" y="134"/>
                    <a:pt x="120" y="136"/>
                    <a:pt x="123" y="138"/>
                  </a:cubicBezTo>
                  <a:cubicBezTo>
                    <a:pt x="123" y="138"/>
                    <a:pt x="125" y="138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5" y="139"/>
                    <a:pt x="125" y="139"/>
                  </a:cubicBezTo>
                  <a:cubicBezTo>
                    <a:pt x="123" y="139"/>
                    <a:pt x="121" y="138"/>
                    <a:pt x="119" y="137"/>
                  </a:cubicBezTo>
                  <a:cubicBezTo>
                    <a:pt x="107" y="131"/>
                    <a:pt x="93" y="127"/>
                    <a:pt x="79" y="123"/>
                  </a:cubicBezTo>
                  <a:cubicBezTo>
                    <a:pt x="79" y="123"/>
                    <a:pt x="79" y="123"/>
                    <a:pt x="78" y="123"/>
                  </a:cubicBezTo>
                  <a:cubicBezTo>
                    <a:pt x="71" y="121"/>
                    <a:pt x="64" y="118"/>
                    <a:pt x="57" y="117"/>
                  </a:cubicBezTo>
                  <a:close/>
                  <a:moveTo>
                    <a:pt x="60" y="115"/>
                  </a:moveTo>
                  <a:cubicBezTo>
                    <a:pt x="62" y="116"/>
                    <a:pt x="64" y="116"/>
                    <a:pt x="65" y="117"/>
                  </a:cubicBezTo>
                  <a:cubicBezTo>
                    <a:pt x="64" y="116"/>
                    <a:pt x="62" y="116"/>
                    <a:pt x="60" y="115"/>
                  </a:cubicBezTo>
                  <a:close/>
                  <a:moveTo>
                    <a:pt x="59" y="114"/>
                  </a:moveTo>
                  <a:cubicBezTo>
                    <a:pt x="60" y="114"/>
                    <a:pt x="60" y="113"/>
                    <a:pt x="61" y="112"/>
                  </a:cubicBezTo>
                  <a:cubicBezTo>
                    <a:pt x="73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1" y="133"/>
                    <a:pt x="122" y="133"/>
                    <a:pt x="123" y="134"/>
                  </a:cubicBezTo>
                  <a:cubicBezTo>
                    <a:pt x="124" y="134"/>
                    <a:pt x="124" y="135"/>
                    <a:pt x="124" y="135"/>
                  </a:cubicBezTo>
                  <a:cubicBezTo>
                    <a:pt x="123" y="135"/>
                    <a:pt x="122" y="135"/>
                    <a:pt x="122" y="134"/>
                  </a:cubicBezTo>
                  <a:cubicBezTo>
                    <a:pt x="119" y="133"/>
                    <a:pt x="117" y="132"/>
                    <a:pt x="114" y="131"/>
                  </a:cubicBezTo>
                  <a:cubicBezTo>
                    <a:pt x="101" y="126"/>
                    <a:pt x="89" y="123"/>
                    <a:pt x="76" y="120"/>
                  </a:cubicBezTo>
                  <a:cubicBezTo>
                    <a:pt x="76" y="120"/>
                    <a:pt x="76" y="120"/>
                    <a:pt x="75" y="119"/>
                  </a:cubicBezTo>
                  <a:cubicBezTo>
                    <a:pt x="70" y="118"/>
                    <a:pt x="65" y="116"/>
                    <a:pt x="59" y="114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79" y="118"/>
                    <a:pt x="83" y="119"/>
                    <a:pt x="86" y="120"/>
                  </a:cubicBezTo>
                  <a:cubicBezTo>
                    <a:pt x="82" y="118"/>
                    <a:pt x="77" y="117"/>
                    <a:pt x="73" y="116"/>
                  </a:cubicBezTo>
                  <a:close/>
                  <a:moveTo>
                    <a:pt x="61" y="111"/>
                  </a:moveTo>
                  <a:cubicBezTo>
                    <a:pt x="61" y="111"/>
                    <a:pt x="62" y="110"/>
                    <a:pt x="62" y="110"/>
                  </a:cubicBezTo>
                  <a:cubicBezTo>
                    <a:pt x="66" y="112"/>
                    <a:pt x="70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2" y="130"/>
                  </a:cubicBezTo>
                  <a:cubicBezTo>
                    <a:pt x="120" y="129"/>
                    <a:pt x="117" y="129"/>
                    <a:pt x="115" y="128"/>
                  </a:cubicBezTo>
                  <a:cubicBezTo>
                    <a:pt x="112" y="127"/>
                    <a:pt x="110" y="126"/>
                    <a:pt x="107" y="125"/>
                  </a:cubicBezTo>
                  <a:cubicBezTo>
                    <a:pt x="102" y="123"/>
                    <a:pt x="97" y="122"/>
                    <a:pt x="92" y="120"/>
                  </a:cubicBezTo>
                  <a:cubicBezTo>
                    <a:pt x="81" y="118"/>
                    <a:pt x="71" y="115"/>
                    <a:pt x="61" y="111"/>
                  </a:cubicBezTo>
                  <a:close/>
                  <a:moveTo>
                    <a:pt x="62" y="107"/>
                  </a:moveTo>
                  <a:cubicBezTo>
                    <a:pt x="62" y="105"/>
                    <a:pt x="62" y="104"/>
                    <a:pt x="62" y="103"/>
                  </a:cubicBezTo>
                  <a:cubicBezTo>
                    <a:pt x="62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3" y="111"/>
                    <a:pt x="89" y="112"/>
                    <a:pt x="94" y="114"/>
                  </a:cubicBezTo>
                  <a:cubicBezTo>
                    <a:pt x="99" y="116"/>
                    <a:pt x="105" y="118"/>
                    <a:pt x="111" y="120"/>
                  </a:cubicBezTo>
                  <a:cubicBezTo>
                    <a:pt x="114" y="121"/>
                    <a:pt x="117" y="122"/>
                    <a:pt x="120" y="124"/>
                  </a:cubicBezTo>
                  <a:cubicBezTo>
                    <a:pt x="121" y="124"/>
                    <a:pt x="123" y="125"/>
                    <a:pt x="123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3" y="125"/>
                    <a:pt x="122" y="125"/>
                    <a:pt x="121" y="124"/>
                  </a:cubicBezTo>
                  <a:cubicBezTo>
                    <a:pt x="111" y="120"/>
                    <a:pt x="100" y="118"/>
                    <a:pt x="90" y="115"/>
                  </a:cubicBezTo>
                  <a:cubicBezTo>
                    <a:pt x="84" y="113"/>
                    <a:pt x="78" y="112"/>
                    <a:pt x="73" y="110"/>
                  </a:cubicBezTo>
                  <a:cubicBezTo>
                    <a:pt x="71" y="109"/>
                    <a:pt x="68" y="109"/>
                    <a:pt x="66" y="109"/>
                  </a:cubicBezTo>
                  <a:cubicBezTo>
                    <a:pt x="66" y="108"/>
                    <a:pt x="65" y="108"/>
                    <a:pt x="63" y="108"/>
                  </a:cubicBezTo>
                  <a:cubicBezTo>
                    <a:pt x="64" y="108"/>
                    <a:pt x="64" y="107"/>
                    <a:pt x="63" y="107"/>
                  </a:cubicBezTo>
                  <a:cubicBezTo>
                    <a:pt x="63" y="107"/>
                    <a:pt x="63" y="107"/>
                    <a:pt x="62" y="107"/>
                  </a:cubicBezTo>
                  <a:close/>
                  <a:moveTo>
                    <a:pt x="62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4" y="100"/>
                    <a:pt x="65" y="100"/>
                  </a:cubicBezTo>
                  <a:cubicBezTo>
                    <a:pt x="65" y="101"/>
                    <a:pt x="65" y="101"/>
                    <a:pt x="66" y="101"/>
                  </a:cubicBezTo>
                  <a:cubicBezTo>
                    <a:pt x="76" y="104"/>
                    <a:pt x="86" y="107"/>
                    <a:pt x="95" y="110"/>
                  </a:cubicBezTo>
                  <a:cubicBezTo>
                    <a:pt x="100" y="112"/>
                    <a:pt x="106" y="113"/>
                    <a:pt x="111" y="115"/>
                  </a:cubicBezTo>
                  <a:cubicBezTo>
                    <a:pt x="114" y="117"/>
                    <a:pt x="117" y="118"/>
                    <a:pt x="120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1" y="109"/>
                    <a:pt x="76" y="107"/>
                  </a:cubicBezTo>
                  <a:cubicBezTo>
                    <a:pt x="72" y="105"/>
                    <a:pt x="67" y="104"/>
                    <a:pt x="63" y="102"/>
                  </a:cubicBezTo>
                  <a:cubicBezTo>
                    <a:pt x="63" y="102"/>
                    <a:pt x="63" y="102"/>
                    <a:pt x="62" y="102"/>
                  </a:cubicBezTo>
                  <a:close/>
                  <a:moveTo>
                    <a:pt x="64" y="97"/>
                  </a:moveTo>
                  <a:cubicBezTo>
                    <a:pt x="64" y="96"/>
                    <a:pt x="64" y="95"/>
                    <a:pt x="65" y="95"/>
                  </a:cubicBezTo>
                  <a:cubicBezTo>
                    <a:pt x="72" y="98"/>
                    <a:pt x="80" y="100"/>
                    <a:pt x="88" y="102"/>
                  </a:cubicBezTo>
                  <a:cubicBezTo>
                    <a:pt x="92" y="103"/>
                    <a:pt x="95" y="104"/>
                    <a:pt x="99" y="106"/>
                  </a:cubicBezTo>
                  <a:cubicBezTo>
                    <a:pt x="105" y="108"/>
                    <a:pt x="111" y="110"/>
                    <a:pt x="118" y="112"/>
                  </a:cubicBezTo>
                  <a:cubicBezTo>
                    <a:pt x="120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2" y="106"/>
                    <a:pt x="78" y="102"/>
                    <a:pt x="64" y="97"/>
                  </a:cubicBezTo>
                  <a:close/>
                  <a:moveTo>
                    <a:pt x="66" y="95"/>
                  </a:moveTo>
                  <a:cubicBezTo>
                    <a:pt x="67" y="95"/>
                    <a:pt x="68" y="95"/>
                    <a:pt x="69" y="96"/>
                  </a:cubicBezTo>
                  <a:cubicBezTo>
                    <a:pt x="70" y="96"/>
                    <a:pt x="71" y="96"/>
                    <a:pt x="71" y="96"/>
                  </a:cubicBezTo>
                  <a:cubicBezTo>
                    <a:pt x="70" y="96"/>
                    <a:pt x="68" y="95"/>
                    <a:pt x="66" y="95"/>
                  </a:cubicBezTo>
                  <a:close/>
                  <a:moveTo>
                    <a:pt x="65" y="94"/>
                  </a:moveTo>
                  <a:cubicBezTo>
                    <a:pt x="65" y="93"/>
                    <a:pt x="66" y="93"/>
                    <a:pt x="66" y="92"/>
                  </a:cubicBezTo>
                  <a:cubicBezTo>
                    <a:pt x="68" y="92"/>
                    <a:pt x="70" y="93"/>
                    <a:pt x="72" y="94"/>
                  </a:cubicBezTo>
                  <a:cubicBezTo>
                    <a:pt x="74" y="94"/>
                    <a:pt x="75" y="95"/>
                    <a:pt x="76" y="96"/>
                  </a:cubicBezTo>
                  <a:cubicBezTo>
                    <a:pt x="78" y="97"/>
                    <a:pt x="81" y="98"/>
                    <a:pt x="84" y="99"/>
                  </a:cubicBezTo>
                  <a:cubicBezTo>
                    <a:pt x="91" y="100"/>
                    <a:pt x="99" y="103"/>
                    <a:pt x="106" y="105"/>
                  </a:cubicBezTo>
                  <a:cubicBezTo>
                    <a:pt x="109" y="106"/>
                    <a:pt x="112" y="107"/>
                    <a:pt x="116" y="108"/>
                  </a:cubicBezTo>
                  <a:cubicBezTo>
                    <a:pt x="117" y="109"/>
                    <a:pt x="119" y="109"/>
                    <a:pt x="120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10"/>
                    <a:pt x="116" y="109"/>
                    <a:pt x="114" y="109"/>
                  </a:cubicBezTo>
                  <a:cubicBezTo>
                    <a:pt x="107" y="107"/>
                    <a:pt x="100" y="104"/>
                    <a:pt x="93" y="102"/>
                  </a:cubicBezTo>
                  <a:cubicBezTo>
                    <a:pt x="92" y="102"/>
                    <a:pt x="92" y="102"/>
                    <a:pt x="91" y="102"/>
                  </a:cubicBezTo>
                  <a:cubicBezTo>
                    <a:pt x="86" y="100"/>
                    <a:pt x="81" y="99"/>
                    <a:pt x="76" y="98"/>
                  </a:cubicBezTo>
                  <a:cubicBezTo>
                    <a:pt x="72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1" y="81"/>
                    <a:pt x="74" y="82"/>
                  </a:cubicBezTo>
                  <a:cubicBezTo>
                    <a:pt x="90" y="86"/>
                    <a:pt x="106" y="92"/>
                    <a:pt x="122" y="96"/>
                  </a:cubicBezTo>
                  <a:cubicBezTo>
                    <a:pt x="121" y="97"/>
                    <a:pt x="121" y="97"/>
                    <a:pt x="120" y="98"/>
                  </a:cubicBezTo>
                  <a:cubicBezTo>
                    <a:pt x="113" y="95"/>
                    <a:pt x="104" y="93"/>
                    <a:pt x="97" y="91"/>
                  </a:cubicBezTo>
                  <a:cubicBezTo>
                    <a:pt x="87" y="89"/>
                    <a:pt x="77" y="87"/>
                    <a:pt x="68" y="83"/>
                  </a:cubicBezTo>
                  <a:cubicBezTo>
                    <a:pt x="68" y="83"/>
                    <a:pt x="68" y="84"/>
                    <a:pt x="68" y="84"/>
                  </a:cubicBezTo>
                  <a:cubicBezTo>
                    <a:pt x="76" y="89"/>
                    <a:pt x="85" y="91"/>
                    <a:pt x="94" y="94"/>
                  </a:cubicBezTo>
                  <a:cubicBezTo>
                    <a:pt x="101" y="97"/>
                    <a:pt x="110" y="101"/>
                    <a:pt x="118" y="101"/>
                  </a:cubicBezTo>
                  <a:cubicBezTo>
                    <a:pt x="109" y="101"/>
                    <a:pt x="99" y="98"/>
                    <a:pt x="90" y="95"/>
                  </a:cubicBezTo>
                  <a:cubicBezTo>
                    <a:pt x="87" y="94"/>
                    <a:pt x="84" y="93"/>
                    <a:pt x="81" y="92"/>
                  </a:cubicBezTo>
                  <a:cubicBezTo>
                    <a:pt x="76" y="91"/>
                    <a:pt x="72" y="89"/>
                    <a:pt x="67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8" y="85"/>
                    <a:pt x="68" y="81"/>
                    <a:pt x="66" y="80"/>
                  </a:cubicBezTo>
                  <a:close/>
                  <a:moveTo>
                    <a:pt x="50" y="75"/>
                  </a:moveTo>
                  <a:cubicBezTo>
                    <a:pt x="46" y="74"/>
                    <a:pt x="43" y="73"/>
                    <a:pt x="39" y="72"/>
                  </a:cubicBezTo>
                  <a:cubicBezTo>
                    <a:pt x="38" y="71"/>
                    <a:pt x="29" y="69"/>
                    <a:pt x="34" y="70"/>
                  </a:cubicBezTo>
                  <a:cubicBezTo>
                    <a:pt x="50" y="71"/>
                    <a:pt x="67" y="78"/>
                    <a:pt x="83" y="83"/>
                  </a:cubicBezTo>
                  <a:cubicBezTo>
                    <a:pt x="91" y="86"/>
                    <a:pt x="99" y="89"/>
                    <a:pt x="107" y="90"/>
                  </a:cubicBezTo>
                  <a:cubicBezTo>
                    <a:pt x="112" y="92"/>
                    <a:pt x="117" y="92"/>
                    <a:pt x="121" y="95"/>
                  </a:cubicBezTo>
                  <a:cubicBezTo>
                    <a:pt x="105" y="91"/>
                    <a:pt x="90" y="86"/>
                    <a:pt x="74" y="81"/>
                  </a:cubicBezTo>
                  <a:cubicBezTo>
                    <a:pt x="66" y="79"/>
                    <a:pt x="58" y="77"/>
                    <a:pt x="50" y="75"/>
                  </a:cubicBezTo>
                  <a:close/>
                  <a:moveTo>
                    <a:pt x="45" y="78"/>
                  </a:moveTo>
                  <a:cubicBezTo>
                    <a:pt x="42" y="77"/>
                    <a:pt x="39" y="76"/>
                    <a:pt x="37" y="75"/>
                  </a:cubicBezTo>
                  <a:cubicBezTo>
                    <a:pt x="35" y="74"/>
                    <a:pt x="34" y="74"/>
                    <a:pt x="32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7" y="74"/>
                    <a:pt x="42" y="76"/>
                    <a:pt x="47" y="77"/>
                  </a:cubicBezTo>
                  <a:cubicBezTo>
                    <a:pt x="52" y="78"/>
                    <a:pt x="56" y="79"/>
                    <a:pt x="61" y="80"/>
                  </a:cubicBezTo>
                  <a:cubicBezTo>
                    <a:pt x="61" y="80"/>
                    <a:pt x="60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0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4" y="80"/>
                    <a:pt x="38" y="81"/>
                    <a:pt x="42" y="82"/>
                  </a:cubicBezTo>
                  <a:cubicBezTo>
                    <a:pt x="41" y="82"/>
                    <a:pt x="41" y="83"/>
                    <a:pt x="40" y="83"/>
                  </a:cubicBezTo>
                  <a:close/>
                  <a:moveTo>
                    <a:pt x="38" y="87"/>
                  </a:moveTo>
                  <a:cubicBezTo>
                    <a:pt x="36" y="86"/>
                    <a:pt x="34" y="85"/>
                    <a:pt x="32" y="84"/>
                  </a:cubicBezTo>
                  <a:cubicBezTo>
                    <a:pt x="31" y="83"/>
                    <a:pt x="26" y="80"/>
                    <a:pt x="29" y="81"/>
                  </a:cubicBezTo>
                  <a:cubicBezTo>
                    <a:pt x="33" y="82"/>
                    <a:pt x="36" y="84"/>
                    <a:pt x="40" y="84"/>
                  </a:cubicBezTo>
                  <a:cubicBezTo>
                    <a:pt x="39" y="85"/>
                    <a:pt x="39" y="86"/>
                    <a:pt x="38" y="87"/>
                  </a:cubicBezTo>
                  <a:close/>
                  <a:moveTo>
                    <a:pt x="36" y="90"/>
                  </a:moveTo>
                  <a:cubicBezTo>
                    <a:pt x="34" y="89"/>
                    <a:pt x="32" y="88"/>
                    <a:pt x="29" y="87"/>
                  </a:cubicBezTo>
                  <a:cubicBezTo>
                    <a:pt x="28" y="86"/>
                    <a:pt x="23" y="84"/>
                    <a:pt x="27" y="86"/>
                  </a:cubicBezTo>
                  <a:cubicBezTo>
                    <a:pt x="31" y="86"/>
                    <a:pt x="34" y="87"/>
                    <a:pt x="37" y="88"/>
                  </a:cubicBezTo>
                  <a:cubicBezTo>
                    <a:pt x="37" y="88"/>
                    <a:pt x="37" y="88"/>
                    <a:pt x="37" y="89"/>
                  </a:cubicBezTo>
                  <a:cubicBezTo>
                    <a:pt x="37" y="89"/>
                    <a:pt x="36" y="90"/>
                    <a:pt x="36" y="90"/>
                  </a:cubicBezTo>
                  <a:close/>
                  <a:moveTo>
                    <a:pt x="34" y="94"/>
                  </a:moveTo>
                  <a:cubicBezTo>
                    <a:pt x="31" y="92"/>
                    <a:pt x="28" y="91"/>
                    <a:pt x="25" y="89"/>
                  </a:cubicBezTo>
                  <a:cubicBezTo>
                    <a:pt x="26" y="90"/>
                    <a:pt x="31" y="90"/>
                    <a:pt x="32" y="91"/>
                  </a:cubicBezTo>
                  <a:cubicBezTo>
                    <a:pt x="33" y="91"/>
                    <a:pt x="34" y="91"/>
                    <a:pt x="36" y="91"/>
                  </a:cubicBezTo>
                  <a:cubicBezTo>
                    <a:pt x="35" y="92"/>
                    <a:pt x="34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0" y="97"/>
                    <a:pt x="29" y="96"/>
                    <a:pt x="27" y="95"/>
                  </a:cubicBezTo>
                  <a:cubicBezTo>
                    <a:pt x="26" y="94"/>
                    <a:pt x="21" y="92"/>
                    <a:pt x="25" y="93"/>
                  </a:cubicBezTo>
                  <a:cubicBezTo>
                    <a:pt x="28" y="94"/>
                    <a:pt x="30" y="95"/>
                    <a:pt x="33" y="95"/>
                  </a:cubicBezTo>
                  <a:cubicBezTo>
                    <a:pt x="33" y="96"/>
                    <a:pt x="32" y="97"/>
                    <a:pt x="32" y="97"/>
                  </a:cubicBezTo>
                  <a:close/>
                  <a:moveTo>
                    <a:pt x="30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6" y="98"/>
                    <a:pt x="22" y="96"/>
                    <a:pt x="26" y="97"/>
                  </a:cubicBezTo>
                  <a:cubicBezTo>
                    <a:pt x="27" y="98"/>
                    <a:pt x="29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9"/>
                    <a:pt x="30" y="99"/>
                    <a:pt x="30" y="100"/>
                  </a:cubicBezTo>
                  <a:cubicBezTo>
                    <a:pt x="30" y="100"/>
                    <a:pt x="30" y="100"/>
                    <a:pt x="30" y="100"/>
                  </a:cubicBezTo>
                  <a:close/>
                  <a:moveTo>
                    <a:pt x="25" y="101"/>
                  </a:moveTo>
                  <a:cubicBezTo>
                    <a:pt x="24" y="100"/>
                    <a:pt x="24" y="100"/>
                    <a:pt x="25" y="99"/>
                  </a:cubicBezTo>
                  <a:cubicBezTo>
                    <a:pt x="27" y="100"/>
                    <a:pt x="28" y="100"/>
                    <a:pt x="30" y="100"/>
                  </a:cubicBezTo>
                  <a:cubicBezTo>
                    <a:pt x="29" y="101"/>
                    <a:pt x="28" y="101"/>
                    <a:pt x="28" y="102"/>
                  </a:cubicBezTo>
                  <a:cubicBezTo>
                    <a:pt x="27" y="101"/>
                    <a:pt x="26" y="101"/>
                    <a:pt x="25" y="101"/>
                  </a:cubicBezTo>
                  <a:close/>
                  <a:moveTo>
                    <a:pt x="27" y="103"/>
                  </a:moveTo>
                  <a:cubicBezTo>
                    <a:pt x="26" y="103"/>
                    <a:pt x="26" y="104"/>
                    <a:pt x="25" y="104"/>
                  </a:cubicBezTo>
                  <a:cubicBezTo>
                    <a:pt x="25" y="104"/>
                    <a:pt x="24" y="103"/>
                    <a:pt x="23" y="102"/>
                  </a:cubicBezTo>
                  <a:cubicBezTo>
                    <a:pt x="24" y="102"/>
                    <a:pt x="26" y="102"/>
                    <a:pt x="27" y="103"/>
                  </a:cubicBezTo>
                  <a:close/>
                  <a:moveTo>
                    <a:pt x="23" y="107"/>
                  </a:moveTo>
                  <a:cubicBezTo>
                    <a:pt x="22" y="105"/>
                    <a:pt x="23" y="105"/>
                    <a:pt x="24" y="105"/>
                  </a:cubicBezTo>
                  <a:cubicBezTo>
                    <a:pt x="24" y="105"/>
                    <a:pt x="24" y="105"/>
                    <a:pt x="24" y="106"/>
                  </a:cubicBezTo>
                  <a:cubicBezTo>
                    <a:pt x="24" y="106"/>
                    <a:pt x="23" y="107"/>
                    <a:pt x="23" y="107"/>
                  </a:cubicBezTo>
                  <a:close/>
                  <a:moveTo>
                    <a:pt x="22" y="108"/>
                  </a:moveTo>
                  <a:cubicBezTo>
                    <a:pt x="22" y="109"/>
                    <a:pt x="22" y="109"/>
                    <a:pt x="21" y="110"/>
                  </a:cubicBezTo>
                  <a:cubicBezTo>
                    <a:pt x="21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2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0" y="112"/>
                    <a:pt x="20" y="112"/>
                  </a:cubicBezTo>
                  <a:cubicBezTo>
                    <a:pt x="20" y="112"/>
                    <a:pt x="20" y="112"/>
                    <a:pt x="20" y="111"/>
                  </a:cubicBezTo>
                  <a:cubicBezTo>
                    <a:pt x="20" y="111"/>
                    <a:pt x="20" y="110"/>
                    <a:pt x="20" y="109"/>
                  </a:cubicBezTo>
                  <a:cubicBezTo>
                    <a:pt x="20" y="110"/>
                    <a:pt x="21" y="110"/>
                    <a:pt x="21" y="111"/>
                  </a:cubicBezTo>
                  <a:close/>
                  <a:moveTo>
                    <a:pt x="20" y="107"/>
                  </a:moveTo>
                  <a:cubicBezTo>
                    <a:pt x="21" y="102"/>
                    <a:pt x="21" y="97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4" y="94"/>
                    <a:pt x="27" y="96"/>
                    <a:pt x="29" y="97"/>
                  </a:cubicBezTo>
                  <a:cubicBezTo>
                    <a:pt x="33" y="99"/>
                    <a:pt x="28" y="97"/>
                    <a:pt x="27" y="97"/>
                  </a:cubicBezTo>
                  <a:cubicBezTo>
                    <a:pt x="26" y="97"/>
                    <a:pt x="25" y="96"/>
                    <a:pt x="23" y="96"/>
                  </a:cubicBezTo>
                  <a:cubicBezTo>
                    <a:pt x="23" y="96"/>
                    <a:pt x="23" y="96"/>
                    <a:pt x="23" y="97"/>
                  </a:cubicBezTo>
                  <a:cubicBezTo>
                    <a:pt x="25" y="98"/>
                    <a:pt x="27" y="98"/>
                    <a:pt x="29" y="99"/>
                  </a:cubicBezTo>
                  <a:cubicBezTo>
                    <a:pt x="27" y="99"/>
                    <a:pt x="24" y="99"/>
                    <a:pt x="23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100"/>
                    <a:pt x="24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3" y="101"/>
                    <a:pt x="24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3"/>
                    <a:pt x="23" y="103"/>
                    <a:pt x="24" y="104"/>
                  </a:cubicBezTo>
                  <a:cubicBezTo>
                    <a:pt x="25" y="105"/>
                    <a:pt x="22" y="104"/>
                    <a:pt x="21" y="10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6"/>
                    <a:pt x="23" y="107"/>
                    <a:pt x="20" y="107"/>
                  </a:cubicBezTo>
                  <a:close/>
                  <a:moveTo>
                    <a:pt x="22" y="92"/>
                  </a:moveTo>
                  <a:cubicBezTo>
                    <a:pt x="23" y="91"/>
                    <a:pt x="23" y="90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5" y="90"/>
                    <a:pt x="26" y="91"/>
                    <a:pt x="28" y="92"/>
                  </a:cubicBezTo>
                  <a:cubicBezTo>
                    <a:pt x="29" y="92"/>
                    <a:pt x="32" y="94"/>
                    <a:pt x="33" y="94"/>
                  </a:cubicBezTo>
                  <a:cubicBezTo>
                    <a:pt x="29" y="94"/>
                    <a:pt x="26" y="92"/>
                    <a:pt x="23" y="91"/>
                  </a:cubicBezTo>
                  <a:cubicBezTo>
                    <a:pt x="23" y="91"/>
                    <a:pt x="22" y="91"/>
                    <a:pt x="22" y="92"/>
                  </a:cubicBezTo>
                  <a:close/>
                  <a:moveTo>
                    <a:pt x="23" y="88"/>
                  </a:moveTo>
                  <a:cubicBezTo>
                    <a:pt x="23" y="87"/>
                    <a:pt x="24" y="86"/>
                    <a:pt x="24" y="85"/>
                  </a:cubicBezTo>
                  <a:cubicBezTo>
                    <a:pt x="26" y="86"/>
                    <a:pt x="28" y="87"/>
                    <a:pt x="30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1" y="90"/>
                    <a:pt x="27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lose/>
                  <a:moveTo>
                    <a:pt x="24" y="84"/>
                  </a:moveTo>
                  <a:cubicBezTo>
                    <a:pt x="25" y="81"/>
                    <a:pt x="26" y="79"/>
                    <a:pt x="27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2" y="78"/>
                    <a:pt x="37" y="80"/>
                    <a:pt x="42" y="81"/>
                  </a:cubicBezTo>
                  <a:cubicBezTo>
                    <a:pt x="37" y="80"/>
                    <a:pt x="32" y="79"/>
                    <a:pt x="28" y="78"/>
                  </a:cubicBezTo>
                  <a:cubicBezTo>
                    <a:pt x="27" y="78"/>
                    <a:pt x="27" y="78"/>
                    <a:pt x="27" y="79"/>
                  </a:cubicBezTo>
                  <a:cubicBezTo>
                    <a:pt x="29" y="80"/>
                    <a:pt x="31" y="81"/>
                    <a:pt x="33" y="81"/>
                  </a:cubicBezTo>
                  <a:cubicBezTo>
                    <a:pt x="34" y="81"/>
                    <a:pt x="41" y="84"/>
                    <a:pt x="38" y="83"/>
                  </a:cubicBezTo>
                  <a:cubicBezTo>
                    <a:pt x="34" y="82"/>
                    <a:pt x="30" y="80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6" y="86"/>
                    <a:pt x="33" y="86"/>
                    <a:pt x="31" y="86"/>
                  </a:cubicBezTo>
                  <a:cubicBezTo>
                    <a:pt x="29" y="85"/>
                    <a:pt x="27" y="85"/>
                    <a:pt x="24" y="84"/>
                  </a:cubicBezTo>
                  <a:close/>
                  <a:moveTo>
                    <a:pt x="27" y="76"/>
                  </a:moveTo>
                  <a:cubicBezTo>
                    <a:pt x="29" y="72"/>
                    <a:pt x="31" y="68"/>
                    <a:pt x="33" y="65"/>
                  </a:cubicBezTo>
                  <a:cubicBezTo>
                    <a:pt x="40" y="68"/>
                    <a:pt x="48" y="70"/>
                    <a:pt x="55" y="72"/>
                  </a:cubicBezTo>
                  <a:cubicBezTo>
                    <a:pt x="64" y="75"/>
                    <a:pt x="72" y="78"/>
                    <a:pt x="80" y="80"/>
                  </a:cubicBezTo>
                  <a:cubicBezTo>
                    <a:pt x="89" y="83"/>
                    <a:pt x="97" y="86"/>
                    <a:pt x="106" y="88"/>
                  </a:cubicBezTo>
                  <a:cubicBezTo>
                    <a:pt x="110" y="90"/>
                    <a:pt x="115" y="91"/>
                    <a:pt x="119" y="92"/>
                  </a:cubicBezTo>
                  <a:cubicBezTo>
                    <a:pt x="121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5"/>
                  </a:cubicBezTo>
                  <a:cubicBezTo>
                    <a:pt x="119" y="92"/>
                    <a:pt x="113" y="91"/>
                    <a:pt x="108" y="90"/>
                  </a:cubicBezTo>
                  <a:cubicBezTo>
                    <a:pt x="99" y="88"/>
                    <a:pt x="90" y="85"/>
                    <a:pt x="81" y="82"/>
                  </a:cubicBezTo>
                  <a:cubicBezTo>
                    <a:pt x="72" y="79"/>
                    <a:pt x="63" y="76"/>
                    <a:pt x="53" y="73"/>
                  </a:cubicBezTo>
                  <a:cubicBezTo>
                    <a:pt x="46" y="71"/>
                    <a:pt x="38" y="69"/>
                    <a:pt x="31" y="69"/>
                  </a:cubicBezTo>
                  <a:cubicBezTo>
                    <a:pt x="30" y="69"/>
                    <a:pt x="30" y="69"/>
                    <a:pt x="31" y="70"/>
                  </a:cubicBezTo>
                  <a:cubicBezTo>
                    <a:pt x="36" y="73"/>
                    <a:pt x="44" y="74"/>
                    <a:pt x="50" y="75"/>
                  </a:cubicBezTo>
                  <a:cubicBezTo>
                    <a:pt x="54" y="77"/>
                    <a:pt x="59" y="78"/>
                    <a:pt x="63" y="79"/>
                  </a:cubicBezTo>
                  <a:cubicBezTo>
                    <a:pt x="63" y="79"/>
                    <a:pt x="62" y="79"/>
                    <a:pt x="62" y="79"/>
                  </a:cubicBezTo>
                  <a:cubicBezTo>
                    <a:pt x="56" y="78"/>
                    <a:pt x="50" y="77"/>
                    <a:pt x="44" y="75"/>
                  </a:cubicBezTo>
                  <a:cubicBezTo>
                    <a:pt x="39" y="74"/>
                    <a:pt x="34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37" y="77"/>
                    <a:pt x="46" y="79"/>
                    <a:pt x="55" y="81"/>
                  </a:cubicBezTo>
                  <a:cubicBezTo>
                    <a:pt x="54" y="81"/>
                    <a:pt x="53" y="81"/>
                    <a:pt x="52" y="80"/>
                  </a:cubicBezTo>
                  <a:cubicBezTo>
                    <a:pt x="49" y="80"/>
                    <a:pt x="46" y="79"/>
                    <a:pt x="44" y="78"/>
                  </a:cubicBezTo>
                  <a:cubicBezTo>
                    <a:pt x="38" y="77"/>
                    <a:pt x="33" y="77"/>
                    <a:pt x="28" y="76"/>
                  </a:cubicBezTo>
                  <a:cubicBezTo>
                    <a:pt x="28" y="76"/>
                    <a:pt x="27" y="76"/>
                    <a:pt x="27" y="76"/>
                  </a:cubicBezTo>
                  <a:close/>
                  <a:moveTo>
                    <a:pt x="148" y="65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43" y="64"/>
                    <a:pt x="140" y="62"/>
                    <a:pt x="136" y="62"/>
                  </a:cubicBezTo>
                  <a:cubicBezTo>
                    <a:pt x="131" y="61"/>
                    <a:pt x="126" y="60"/>
                    <a:pt x="122" y="59"/>
                  </a:cubicBezTo>
                  <a:cubicBezTo>
                    <a:pt x="113" y="57"/>
                    <a:pt x="105" y="54"/>
                    <a:pt x="96" y="53"/>
                  </a:cubicBezTo>
                  <a:cubicBezTo>
                    <a:pt x="98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7"/>
                  </a:cubicBezTo>
                  <a:cubicBezTo>
                    <a:pt x="138" y="58"/>
                    <a:pt x="140" y="59"/>
                    <a:pt x="142" y="60"/>
                  </a:cubicBezTo>
                  <a:cubicBezTo>
                    <a:pt x="142" y="60"/>
                    <a:pt x="143" y="60"/>
                    <a:pt x="144" y="60"/>
                  </a:cubicBezTo>
                  <a:cubicBezTo>
                    <a:pt x="144" y="60"/>
                    <a:pt x="144" y="61"/>
                    <a:pt x="144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0" y="57"/>
                    <a:pt x="126" y="56"/>
                    <a:pt x="122" y="55"/>
                  </a:cubicBezTo>
                  <a:cubicBezTo>
                    <a:pt x="115" y="53"/>
                    <a:pt x="107" y="51"/>
                    <a:pt x="100" y="50"/>
                  </a:cubicBezTo>
                  <a:cubicBezTo>
                    <a:pt x="99" y="50"/>
                    <a:pt x="99" y="51"/>
                    <a:pt x="99" y="51"/>
                  </a:cubicBezTo>
                  <a:cubicBezTo>
                    <a:pt x="107" y="55"/>
                    <a:pt x="116" y="56"/>
                    <a:pt x="124" y="58"/>
                  </a:cubicBezTo>
                  <a:cubicBezTo>
                    <a:pt x="129" y="59"/>
                    <a:pt x="134" y="60"/>
                    <a:pt x="138" y="61"/>
                  </a:cubicBezTo>
                  <a:cubicBezTo>
                    <a:pt x="140" y="62"/>
                    <a:pt x="142" y="62"/>
                    <a:pt x="144" y="63"/>
                  </a:cubicBezTo>
                  <a:cubicBezTo>
                    <a:pt x="144" y="63"/>
                    <a:pt x="146" y="64"/>
                    <a:pt x="147" y="64"/>
                  </a:cubicBezTo>
                  <a:cubicBezTo>
                    <a:pt x="147" y="65"/>
                    <a:pt x="148" y="65"/>
                    <a:pt x="148" y="65"/>
                  </a:cubicBezTo>
                  <a:close/>
                  <a:moveTo>
                    <a:pt x="103" y="47"/>
                  </a:moveTo>
                  <a:cubicBezTo>
                    <a:pt x="104" y="47"/>
                    <a:pt x="105" y="46"/>
                    <a:pt x="106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12" y="48"/>
                    <a:pt x="119" y="49"/>
                    <a:pt x="125" y="51"/>
                  </a:cubicBezTo>
                  <a:cubicBezTo>
                    <a:pt x="128" y="52"/>
                    <a:pt x="130" y="53"/>
                    <a:pt x="133" y="54"/>
                  </a:cubicBezTo>
                  <a:cubicBezTo>
                    <a:pt x="133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19" y="51"/>
                  </a:cubicBezTo>
                  <a:cubicBezTo>
                    <a:pt x="114" y="50"/>
                    <a:pt x="108" y="49"/>
                    <a:pt x="103" y="47"/>
                  </a:cubicBezTo>
                  <a:close/>
                  <a:moveTo>
                    <a:pt x="107" y="45"/>
                  </a:moveTo>
                  <a:cubicBezTo>
                    <a:pt x="109" y="45"/>
                    <a:pt x="111" y="44"/>
                    <a:pt x="114" y="44"/>
                  </a:cubicBezTo>
                  <a:cubicBezTo>
                    <a:pt x="119" y="45"/>
                    <a:pt x="124" y="47"/>
                    <a:pt x="129" y="49"/>
                  </a:cubicBezTo>
                  <a:cubicBezTo>
                    <a:pt x="121" y="47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8" y="55"/>
                  </a:moveTo>
                  <a:cubicBezTo>
                    <a:pt x="135" y="54"/>
                    <a:pt x="132" y="52"/>
                    <a:pt x="128" y="51"/>
                  </a:cubicBezTo>
                  <a:cubicBezTo>
                    <a:pt x="123" y="50"/>
                    <a:pt x="118" y="49"/>
                    <a:pt x="113" y="48"/>
                  </a:cubicBezTo>
                  <a:cubicBezTo>
                    <a:pt x="112" y="47"/>
                    <a:pt x="110" y="47"/>
                    <a:pt x="108" y="46"/>
                  </a:cubicBezTo>
                  <a:cubicBezTo>
                    <a:pt x="109" y="46"/>
                    <a:pt x="110" y="47"/>
                    <a:pt x="111" y="47"/>
                  </a:cubicBezTo>
                  <a:cubicBezTo>
                    <a:pt x="113" y="47"/>
                    <a:pt x="116" y="48"/>
                    <a:pt x="118" y="48"/>
                  </a:cubicBezTo>
                  <a:cubicBezTo>
                    <a:pt x="122" y="49"/>
                    <a:pt x="127" y="49"/>
                    <a:pt x="131" y="50"/>
                  </a:cubicBezTo>
                  <a:cubicBezTo>
                    <a:pt x="134" y="52"/>
                    <a:pt x="136" y="53"/>
                    <a:pt x="138" y="55"/>
                  </a:cubicBezTo>
                  <a:close/>
                  <a:moveTo>
                    <a:pt x="143" y="59"/>
                  </a:moveTo>
                  <a:cubicBezTo>
                    <a:pt x="137" y="57"/>
                    <a:pt x="131" y="55"/>
                    <a:pt x="126" y="54"/>
                  </a:cubicBezTo>
                  <a:cubicBezTo>
                    <a:pt x="120" y="52"/>
                    <a:pt x="114" y="51"/>
                    <a:pt x="108" y="49"/>
                  </a:cubicBezTo>
                  <a:cubicBezTo>
                    <a:pt x="109" y="50"/>
                    <a:pt x="110" y="50"/>
                    <a:pt x="110" y="50"/>
                  </a:cubicBezTo>
                  <a:cubicBezTo>
                    <a:pt x="114" y="50"/>
                    <a:pt x="117" y="51"/>
                    <a:pt x="121" y="52"/>
                  </a:cubicBezTo>
                  <a:cubicBezTo>
                    <a:pt x="127" y="54"/>
                    <a:pt x="134" y="56"/>
                    <a:pt x="141" y="57"/>
                  </a:cubicBezTo>
                  <a:cubicBezTo>
                    <a:pt x="141" y="58"/>
                    <a:pt x="142" y="58"/>
                    <a:pt x="143" y="59"/>
                  </a:cubicBezTo>
                  <a:close/>
                  <a:moveTo>
                    <a:pt x="146" y="63"/>
                  </a:moveTo>
                  <a:cubicBezTo>
                    <a:pt x="132" y="57"/>
                    <a:pt x="115" y="58"/>
                    <a:pt x="101" y="51"/>
                  </a:cubicBezTo>
                  <a:cubicBezTo>
                    <a:pt x="104" y="52"/>
                    <a:pt x="109" y="53"/>
                    <a:pt x="113" y="54"/>
                  </a:cubicBezTo>
                  <a:cubicBezTo>
                    <a:pt x="118" y="55"/>
                    <a:pt x="123" y="56"/>
                    <a:pt x="127" y="57"/>
                  </a:cubicBezTo>
                  <a:cubicBezTo>
                    <a:pt x="131" y="58"/>
                    <a:pt x="136" y="59"/>
                    <a:pt x="140" y="60"/>
                  </a:cubicBezTo>
                  <a:cubicBezTo>
                    <a:pt x="141" y="61"/>
                    <a:pt x="143" y="62"/>
                    <a:pt x="145" y="62"/>
                  </a:cubicBezTo>
                  <a:cubicBezTo>
                    <a:pt x="145" y="62"/>
                    <a:pt x="145" y="62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lose/>
                  <a:moveTo>
                    <a:pt x="150" y="69"/>
                  </a:moveTo>
                  <a:cubicBezTo>
                    <a:pt x="140" y="67"/>
                    <a:pt x="131" y="64"/>
                    <a:pt x="122" y="62"/>
                  </a:cubicBezTo>
                  <a:cubicBezTo>
                    <a:pt x="113" y="60"/>
                    <a:pt x="104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5" y="54"/>
                    <a:pt x="96" y="54"/>
                  </a:cubicBezTo>
                  <a:cubicBezTo>
                    <a:pt x="107" y="55"/>
                    <a:pt x="118" y="59"/>
                    <a:pt x="128" y="61"/>
                  </a:cubicBezTo>
                  <a:cubicBezTo>
                    <a:pt x="133" y="62"/>
                    <a:pt x="137" y="63"/>
                    <a:pt x="141" y="64"/>
                  </a:cubicBezTo>
                  <a:cubicBezTo>
                    <a:pt x="144" y="65"/>
                    <a:pt x="146" y="66"/>
                    <a:pt x="148" y="66"/>
                  </a:cubicBezTo>
                  <a:cubicBezTo>
                    <a:pt x="149" y="67"/>
                    <a:pt x="149" y="68"/>
                    <a:pt x="150" y="69"/>
                  </a:cubicBezTo>
                  <a:close/>
                  <a:moveTo>
                    <a:pt x="81" y="41"/>
                  </a:moveTo>
                  <a:cubicBezTo>
                    <a:pt x="79" y="39"/>
                    <a:pt x="76" y="37"/>
                    <a:pt x="74" y="35"/>
                  </a:cubicBezTo>
                  <a:cubicBezTo>
                    <a:pt x="73" y="35"/>
                    <a:pt x="73" y="35"/>
                    <a:pt x="72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1" y="41"/>
                  </a:moveTo>
                  <a:cubicBezTo>
                    <a:pt x="80" y="42"/>
                    <a:pt x="80" y="42"/>
                    <a:pt x="80" y="43"/>
                  </a:cubicBezTo>
                  <a:cubicBezTo>
                    <a:pt x="78" y="41"/>
                    <a:pt x="75" y="39"/>
                    <a:pt x="72" y="37"/>
                  </a:cubicBezTo>
                  <a:cubicBezTo>
                    <a:pt x="75" y="39"/>
                    <a:pt x="78" y="40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lose/>
                  <a:moveTo>
                    <a:pt x="80" y="44"/>
                  </a:moveTo>
                  <a:cubicBezTo>
                    <a:pt x="79" y="45"/>
                    <a:pt x="79" y="45"/>
                    <a:pt x="78" y="46"/>
                  </a:cubicBezTo>
                  <a:cubicBezTo>
                    <a:pt x="76" y="44"/>
                    <a:pt x="73" y="42"/>
                    <a:pt x="71" y="40"/>
                  </a:cubicBezTo>
                  <a:cubicBezTo>
                    <a:pt x="68" y="38"/>
                    <a:pt x="65" y="37"/>
                    <a:pt x="63" y="35"/>
                  </a:cubicBezTo>
                  <a:cubicBezTo>
                    <a:pt x="61" y="33"/>
                    <a:pt x="66" y="36"/>
                    <a:pt x="67" y="37"/>
                  </a:cubicBezTo>
                  <a:cubicBezTo>
                    <a:pt x="68" y="37"/>
                    <a:pt x="70" y="38"/>
                    <a:pt x="71" y="39"/>
                  </a:cubicBezTo>
                  <a:cubicBezTo>
                    <a:pt x="74" y="40"/>
                    <a:pt x="77" y="42"/>
                    <a:pt x="80" y="44"/>
                  </a:cubicBezTo>
                  <a:close/>
                  <a:moveTo>
                    <a:pt x="78" y="47"/>
                  </a:moveTo>
                  <a:cubicBezTo>
                    <a:pt x="78" y="47"/>
                    <a:pt x="78" y="48"/>
                    <a:pt x="77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5" y="48"/>
                    <a:pt x="74" y="47"/>
                    <a:pt x="72" y="46"/>
                  </a:cubicBezTo>
                  <a:cubicBezTo>
                    <a:pt x="70" y="45"/>
                    <a:pt x="67" y="43"/>
                    <a:pt x="65" y="41"/>
                  </a:cubicBezTo>
                  <a:cubicBezTo>
                    <a:pt x="63" y="40"/>
                    <a:pt x="61" y="38"/>
                    <a:pt x="59" y="37"/>
                  </a:cubicBezTo>
                  <a:cubicBezTo>
                    <a:pt x="61" y="38"/>
                    <a:pt x="64" y="39"/>
                    <a:pt x="66" y="40"/>
                  </a:cubicBezTo>
                  <a:cubicBezTo>
                    <a:pt x="70" y="42"/>
                    <a:pt x="74" y="45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lose/>
                  <a:moveTo>
                    <a:pt x="76" y="50"/>
                  </a:moveTo>
                  <a:cubicBezTo>
                    <a:pt x="74" y="52"/>
                    <a:pt x="73" y="50"/>
                    <a:pt x="70" y="48"/>
                  </a:cubicBezTo>
                  <a:cubicBezTo>
                    <a:pt x="70" y="48"/>
                    <a:pt x="69" y="48"/>
                    <a:pt x="69" y="48"/>
                  </a:cubicBezTo>
                  <a:cubicBezTo>
                    <a:pt x="68" y="47"/>
                    <a:pt x="67" y="47"/>
                    <a:pt x="66" y="47"/>
                  </a:cubicBezTo>
                  <a:cubicBezTo>
                    <a:pt x="65" y="46"/>
                    <a:pt x="64" y="45"/>
                    <a:pt x="63" y="44"/>
                  </a:cubicBezTo>
                  <a:cubicBezTo>
                    <a:pt x="61" y="43"/>
                    <a:pt x="60" y="42"/>
                    <a:pt x="59" y="41"/>
                  </a:cubicBezTo>
                  <a:cubicBezTo>
                    <a:pt x="57" y="40"/>
                    <a:pt x="57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7" y="44"/>
                    <a:pt x="69" y="45"/>
                    <a:pt x="72" y="47"/>
                  </a:cubicBezTo>
                  <a:cubicBezTo>
                    <a:pt x="73" y="47"/>
                    <a:pt x="74" y="48"/>
                    <a:pt x="75" y="49"/>
                  </a:cubicBezTo>
                  <a:cubicBezTo>
                    <a:pt x="75" y="49"/>
                    <a:pt x="76" y="50"/>
                    <a:pt x="76" y="49"/>
                  </a:cubicBezTo>
                  <a:cubicBezTo>
                    <a:pt x="76" y="49"/>
                    <a:pt x="76" y="50"/>
                    <a:pt x="76" y="50"/>
                  </a:cubicBezTo>
                  <a:close/>
                  <a:moveTo>
                    <a:pt x="67" y="48"/>
                  </a:moveTo>
                  <a:cubicBezTo>
                    <a:pt x="66" y="48"/>
                    <a:pt x="64" y="49"/>
                    <a:pt x="63" y="49"/>
                  </a:cubicBezTo>
                  <a:cubicBezTo>
                    <a:pt x="60" y="47"/>
                    <a:pt x="57" y="46"/>
                    <a:pt x="54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0" y="45"/>
                    <a:pt x="62" y="45"/>
                    <a:pt x="64" y="46"/>
                  </a:cubicBezTo>
                  <a:cubicBezTo>
                    <a:pt x="65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lose/>
                  <a:moveTo>
                    <a:pt x="61" y="50"/>
                  </a:moveTo>
                  <a:cubicBezTo>
                    <a:pt x="61" y="50"/>
                    <a:pt x="60" y="51"/>
                    <a:pt x="59" y="51"/>
                  </a:cubicBezTo>
                  <a:cubicBezTo>
                    <a:pt x="57" y="50"/>
                    <a:pt x="56" y="49"/>
                    <a:pt x="54" y="48"/>
                  </a:cubicBezTo>
                  <a:cubicBezTo>
                    <a:pt x="52" y="47"/>
                    <a:pt x="49" y="44"/>
                    <a:pt x="53" y="46"/>
                  </a:cubicBezTo>
                  <a:cubicBezTo>
                    <a:pt x="56" y="47"/>
                    <a:pt x="59" y="49"/>
                    <a:pt x="61" y="50"/>
                  </a:cubicBezTo>
                  <a:close/>
                  <a:moveTo>
                    <a:pt x="56" y="54"/>
                  </a:moveTo>
                  <a:cubicBezTo>
                    <a:pt x="53" y="52"/>
                    <a:pt x="50" y="50"/>
                    <a:pt x="48" y="48"/>
                  </a:cubicBezTo>
                  <a:cubicBezTo>
                    <a:pt x="50" y="50"/>
                    <a:pt x="55" y="51"/>
                    <a:pt x="58" y="52"/>
                  </a:cubicBezTo>
                  <a:cubicBezTo>
                    <a:pt x="57" y="52"/>
                    <a:pt x="57" y="53"/>
                    <a:pt x="56" y="54"/>
                  </a:cubicBezTo>
                  <a:close/>
                  <a:moveTo>
                    <a:pt x="48" y="55"/>
                  </a:moveTo>
                  <a:cubicBezTo>
                    <a:pt x="50" y="55"/>
                    <a:pt x="52" y="56"/>
                    <a:pt x="54" y="57"/>
                  </a:cubicBezTo>
                  <a:cubicBezTo>
                    <a:pt x="54" y="57"/>
                    <a:pt x="54" y="57"/>
                    <a:pt x="54" y="58"/>
                  </a:cubicBezTo>
                  <a:cubicBezTo>
                    <a:pt x="52" y="57"/>
                    <a:pt x="50" y="56"/>
                    <a:pt x="48" y="55"/>
                  </a:cubicBezTo>
                  <a:close/>
                  <a:moveTo>
                    <a:pt x="61" y="63"/>
                  </a:moveTo>
                  <a:cubicBezTo>
                    <a:pt x="61" y="63"/>
                    <a:pt x="60" y="63"/>
                    <a:pt x="60" y="63"/>
                  </a:cubicBezTo>
                  <a:cubicBezTo>
                    <a:pt x="60" y="63"/>
                    <a:pt x="60" y="62"/>
                    <a:pt x="61" y="62"/>
                  </a:cubicBezTo>
                  <a:cubicBezTo>
                    <a:pt x="61" y="62"/>
                    <a:pt x="61" y="62"/>
                    <a:pt x="61" y="63"/>
                  </a:cubicBezTo>
                  <a:close/>
                  <a:moveTo>
                    <a:pt x="62" y="61"/>
                  </a:moveTo>
                  <a:cubicBezTo>
                    <a:pt x="62" y="61"/>
                    <a:pt x="63" y="61"/>
                    <a:pt x="63" y="61"/>
                  </a:cubicBezTo>
                  <a:cubicBezTo>
                    <a:pt x="63" y="61"/>
                    <a:pt x="63" y="61"/>
                    <a:pt x="62" y="61"/>
                  </a:cubicBezTo>
                  <a:close/>
                  <a:moveTo>
                    <a:pt x="65" y="59"/>
                  </a:moveTo>
                  <a:cubicBezTo>
                    <a:pt x="67" y="61"/>
                    <a:pt x="65" y="60"/>
                    <a:pt x="64" y="60"/>
                  </a:cubicBezTo>
                  <a:cubicBezTo>
                    <a:pt x="64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5" y="59"/>
                  </a:moveTo>
                  <a:cubicBezTo>
                    <a:pt x="65" y="59"/>
                    <a:pt x="65" y="58"/>
                    <a:pt x="65" y="58"/>
                  </a:cubicBezTo>
                  <a:cubicBezTo>
                    <a:pt x="66" y="58"/>
                    <a:pt x="67" y="58"/>
                    <a:pt x="67" y="57"/>
                  </a:cubicBezTo>
                  <a:cubicBezTo>
                    <a:pt x="67" y="58"/>
                    <a:pt x="68" y="59"/>
                    <a:pt x="68" y="59"/>
                  </a:cubicBezTo>
                  <a:cubicBezTo>
                    <a:pt x="67" y="59"/>
                    <a:pt x="66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7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6" y="61"/>
                    <a:pt x="65" y="61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5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3" y="62"/>
                    <a:pt x="63" y="63"/>
                    <a:pt x="62" y="63"/>
                  </a:cubicBezTo>
                  <a:cubicBezTo>
                    <a:pt x="61" y="61"/>
                    <a:pt x="62" y="62"/>
                    <a:pt x="64" y="62"/>
                  </a:cubicBezTo>
                  <a:close/>
                  <a:moveTo>
                    <a:pt x="61" y="64"/>
                  </a:moveTo>
                  <a:cubicBezTo>
                    <a:pt x="60" y="64"/>
                    <a:pt x="59" y="65"/>
                    <a:pt x="59" y="66"/>
                  </a:cubicBezTo>
                  <a:cubicBezTo>
                    <a:pt x="56" y="64"/>
                    <a:pt x="53" y="63"/>
                    <a:pt x="49" y="61"/>
                  </a:cubicBezTo>
                  <a:cubicBezTo>
                    <a:pt x="46" y="60"/>
                    <a:pt x="43" y="57"/>
                    <a:pt x="40" y="57"/>
                  </a:cubicBezTo>
                  <a:cubicBezTo>
                    <a:pt x="47" y="59"/>
                    <a:pt x="54" y="63"/>
                    <a:pt x="61" y="64"/>
                  </a:cubicBezTo>
                  <a:close/>
                  <a:moveTo>
                    <a:pt x="58" y="69"/>
                  </a:moveTo>
                  <a:cubicBezTo>
                    <a:pt x="58" y="69"/>
                    <a:pt x="58" y="69"/>
                    <a:pt x="58" y="69"/>
                  </a:cubicBezTo>
                  <a:cubicBezTo>
                    <a:pt x="58" y="69"/>
                    <a:pt x="57" y="68"/>
                    <a:pt x="57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3" y="62"/>
                    <a:pt x="41" y="60"/>
                    <a:pt x="39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0" y="64"/>
                    <a:pt x="54" y="66"/>
                    <a:pt x="59" y="67"/>
                  </a:cubicBezTo>
                  <a:cubicBezTo>
                    <a:pt x="59" y="68"/>
                    <a:pt x="58" y="68"/>
                    <a:pt x="58" y="69"/>
                  </a:cubicBezTo>
                  <a:close/>
                  <a:moveTo>
                    <a:pt x="68" y="72"/>
                  </a:moveTo>
                  <a:cubicBezTo>
                    <a:pt x="69" y="73"/>
                    <a:pt x="71" y="73"/>
                    <a:pt x="72" y="74"/>
                  </a:cubicBezTo>
                  <a:cubicBezTo>
                    <a:pt x="74" y="75"/>
                    <a:pt x="77" y="76"/>
                    <a:pt x="79" y="76"/>
                  </a:cubicBezTo>
                  <a:cubicBezTo>
                    <a:pt x="83" y="78"/>
                    <a:pt x="87" y="79"/>
                    <a:pt x="90" y="80"/>
                  </a:cubicBezTo>
                  <a:cubicBezTo>
                    <a:pt x="82" y="78"/>
                    <a:pt x="74" y="76"/>
                    <a:pt x="66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69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82" y="75"/>
                    <a:pt x="93" y="79"/>
                    <a:pt x="105" y="82"/>
                  </a:cubicBezTo>
                  <a:cubicBezTo>
                    <a:pt x="110" y="84"/>
                    <a:pt x="115" y="86"/>
                    <a:pt x="120" y="88"/>
                  </a:cubicBezTo>
                  <a:cubicBezTo>
                    <a:pt x="123" y="89"/>
                    <a:pt x="127" y="90"/>
                    <a:pt x="130" y="91"/>
                  </a:cubicBezTo>
                  <a:cubicBezTo>
                    <a:pt x="128" y="90"/>
                    <a:pt x="124" y="90"/>
                    <a:pt x="122" y="89"/>
                  </a:cubicBezTo>
                  <a:cubicBezTo>
                    <a:pt x="114" y="87"/>
                    <a:pt x="107" y="85"/>
                    <a:pt x="100" y="83"/>
                  </a:cubicBezTo>
                  <a:cubicBezTo>
                    <a:pt x="93" y="80"/>
                    <a:pt x="86" y="78"/>
                    <a:pt x="79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2" y="74"/>
                  </a:moveTo>
                  <a:cubicBezTo>
                    <a:pt x="79" y="73"/>
                    <a:pt x="75" y="72"/>
                    <a:pt x="72" y="70"/>
                  </a:cubicBezTo>
                  <a:cubicBezTo>
                    <a:pt x="75" y="72"/>
                    <a:pt x="78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2" y="74"/>
                  </a:cubicBezTo>
                  <a:close/>
                  <a:moveTo>
                    <a:pt x="71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5" y="69"/>
                    <a:pt x="76" y="69"/>
                    <a:pt x="77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9" y="69"/>
                    <a:pt x="79" y="69"/>
                  </a:cubicBezTo>
                  <a:cubicBezTo>
                    <a:pt x="79" y="69"/>
                    <a:pt x="79" y="69"/>
                    <a:pt x="80" y="70"/>
                  </a:cubicBezTo>
                  <a:cubicBezTo>
                    <a:pt x="83" y="70"/>
                    <a:pt x="85" y="72"/>
                    <a:pt x="88" y="73"/>
                  </a:cubicBezTo>
                  <a:cubicBezTo>
                    <a:pt x="102" y="78"/>
                    <a:pt x="115" y="83"/>
                    <a:pt x="129" y="88"/>
                  </a:cubicBezTo>
                  <a:cubicBezTo>
                    <a:pt x="130" y="88"/>
                    <a:pt x="132" y="89"/>
                    <a:pt x="133" y="89"/>
                  </a:cubicBezTo>
                  <a:cubicBezTo>
                    <a:pt x="133" y="89"/>
                    <a:pt x="137" y="91"/>
                    <a:pt x="136" y="90"/>
                  </a:cubicBezTo>
                  <a:cubicBezTo>
                    <a:pt x="132" y="89"/>
                    <a:pt x="129" y="88"/>
                    <a:pt x="125" y="87"/>
                  </a:cubicBezTo>
                  <a:cubicBezTo>
                    <a:pt x="119" y="85"/>
                    <a:pt x="113" y="83"/>
                    <a:pt x="106" y="81"/>
                  </a:cubicBezTo>
                  <a:cubicBezTo>
                    <a:pt x="105" y="81"/>
                    <a:pt x="105" y="81"/>
                    <a:pt x="104" y="81"/>
                  </a:cubicBezTo>
                  <a:cubicBezTo>
                    <a:pt x="98" y="79"/>
                    <a:pt x="92" y="77"/>
                    <a:pt x="86" y="75"/>
                  </a:cubicBezTo>
                  <a:cubicBezTo>
                    <a:pt x="82" y="73"/>
                    <a:pt x="77" y="71"/>
                    <a:pt x="71" y="70"/>
                  </a:cubicBezTo>
                  <a:close/>
                  <a:moveTo>
                    <a:pt x="76" y="68"/>
                  </a:moveTo>
                  <a:cubicBezTo>
                    <a:pt x="77" y="67"/>
                    <a:pt x="79" y="67"/>
                    <a:pt x="80" y="66"/>
                  </a:cubicBezTo>
                  <a:cubicBezTo>
                    <a:pt x="89" y="71"/>
                    <a:pt x="100" y="75"/>
                    <a:pt x="110" y="78"/>
                  </a:cubicBezTo>
                  <a:cubicBezTo>
                    <a:pt x="112" y="79"/>
                    <a:pt x="115" y="80"/>
                    <a:pt x="117" y="80"/>
                  </a:cubicBezTo>
                  <a:cubicBezTo>
                    <a:pt x="112" y="79"/>
                    <a:pt x="106" y="77"/>
                    <a:pt x="100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7" y="68"/>
                  </a:cubicBezTo>
                  <a:cubicBezTo>
                    <a:pt x="77" y="68"/>
                    <a:pt x="76" y="68"/>
                    <a:pt x="76" y="68"/>
                  </a:cubicBezTo>
                  <a:close/>
                  <a:moveTo>
                    <a:pt x="81" y="66"/>
                  </a:moveTo>
                  <a:cubicBezTo>
                    <a:pt x="83" y="65"/>
                    <a:pt x="84" y="64"/>
                    <a:pt x="85" y="63"/>
                  </a:cubicBezTo>
                  <a:cubicBezTo>
                    <a:pt x="97" y="67"/>
                    <a:pt x="108" y="72"/>
                    <a:pt x="119" y="76"/>
                  </a:cubicBezTo>
                  <a:cubicBezTo>
                    <a:pt x="125" y="78"/>
                    <a:pt x="131" y="80"/>
                    <a:pt x="136" y="82"/>
                  </a:cubicBezTo>
                  <a:cubicBezTo>
                    <a:pt x="139" y="83"/>
                    <a:pt x="141" y="84"/>
                    <a:pt x="144" y="85"/>
                  </a:cubicBezTo>
                  <a:cubicBezTo>
                    <a:pt x="150" y="87"/>
                    <a:pt x="147" y="86"/>
                    <a:pt x="144" y="85"/>
                  </a:cubicBezTo>
                  <a:cubicBezTo>
                    <a:pt x="139" y="84"/>
                    <a:pt x="134" y="81"/>
                    <a:pt x="129" y="80"/>
                  </a:cubicBezTo>
                  <a:cubicBezTo>
                    <a:pt x="123" y="78"/>
                    <a:pt x="117" y="77"/>
                    <a:pt x="112" y="75"/>
                  </a:cubicBezTo>
                  <a:cubicBezTo>
                    <a:pt x="101" y="72"/>
                    <a:pt x="91" y="69"/>
                    <a:pt x="81" y="66"/>
                  </a:cubicBezTo>
                  <a:close/>
                  <a:moveTo>
                    <a:pt x="86" y="63"/>
                  </a:move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1"/>
                    <a:pt x="89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9" y="66"/>
                    <a:pt x="109" y="69"/>
                    <a:pt x="120" y="72"/>
                  </a:cubicBezTo>
                  <a:cubicBezTo>
                    <a:pt x="125" y="74"/>
                    <a:pt x="131" y="76"/>
                    <a:pt x="136" y="78"/>
                  </a:cubicBezTo>
                  <a:cubicBezTo>
                    <a:pt x="139" y="79"/>
                    <a:pt x="141" y="79"/>
                    <a:pt x="144" y="80"/>
                  </a:cubicBezTo>
                  <a:cubicBezTo>
                    <a:pt x="145" y="80"/>
                    <a:pt x="154" y="83"/>
                    <a:pt x="148" y="82"/>
                  </a:cubicBezTo>
                  <a:cubicBezTo>
                    <a:pt x="138" y="79"/>
                    <a:pt x="128" y="75"/>
                    <a:pt x="117" y="72"/>
                  </a:cubicBezTo>
                  <a:cubicBezTo>
                    <a:pt x="107" y="69"/>
                    <a:pt x="97" y="66"/>
                    <a:pt x="86" y="63"/>
                  </a:cubicBezTo>
                  <a:close/>
                  <a:moveTo>
                    <a:pt x="89" y="60"/>
                  </a:moveTo>
                  <a:cubicBezTo>
                    <a:pt x="91" y="59"/>
                    <a:pt x="92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8" y="58"/>
                    <a:pt x="103" y="59"/>
                    <a:pt x="108" y="60"/>
                  </a:cubicBezTo>
                  <a:cubicBezTo>
                    <a:pt x="113" y="62"/>
                    <a:pt x="118" y="64"/>
                    <a:pt x="123" y="65"/>
                  </a:cubicBezTo>
                  <a:cubicBezTo>
                    <a:pt x="132" y="69"/>
                    <a:pt x="143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2"/>
                    <a:pt x="142" y="72"/>
                    <a:pt x="137" y="71"/>
                  </a:cubicBezTo>
                  <a:cubicBezTo>
                    <a:pt x="132" y="69"/>
                    <a:pt x="126" y="68"/>
                    <a:pt x="121" y="66"/>
                  </a:cubicBezTo>
                  <a:cubicBezTo>
                    <a:pt x="111" y="63"/>
                    <a:pt x="102" y="60"/>
                    <a:pt x="92" y="58"/>
                  </a:cubicBezTo>
                  <a:cubicBezTo>
                    <a:pt x="91" y="58"/>
                    <a:pt x="91" y="59"/>
                    <a:pt x="92" y="59"/>
                  </a:cubicBezTo>
                  <a:cubicBezTo>
                    <a:pt x="101" y="63"/>
                    <a:pt x="111" y="66"/>
                    <a:pt x="121" y="69"/>
                  </a:cubicBezTo>
                  <a:cubicBezTo>
                    <a:pt x="123" y="70"/>
                    <a:pt x="124" y="70"/>
                    <a:pt x="125" y="71"/>
                  </a:cubicBezTo>
                  <a:cubicBezTo>
                    <a:pt x="124" y="70"/>
                    <a:pt x="122" y="70"/>
                    <a:pt x="120" y="69"/>
                  </a:cubicBezTo>
                  <a:cubicBezTo>
                    <a:pt x="110" y="66"/>
                    <a:pt x="100" y="62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lose/>
                  <a:moveTo>
                    <a:pt x="152" y="78"/>
                  </a:moveTo>
                  <a:cubicBezTo>
                    <a:pt x="152" y="78"/>
                    <a:pt x="152" y="78"/>
                    <a:pt x="152" y="78"/>
                  </a:cubicBezTo>
                  <a:cubicBezTo>
                    <a:pt x="152" y="78"/>
                    <a:pt x="151" y="78"/>
                    <a:pt x="151" y="78"/>
                  </a:cubicBezTo>
                  <a:cubicBezTo>
                    <a:pt x="141" y="75"/>
                    <a:pt x="132" y="72"/>
                    <a:pt x="123" y="69"/>
                  </a:cubicBezTo>
                  <a:cubicBezTo>
                    <a:pt x="113" y="66"/>
                    <a:pt x="103" y="63"/>
                    <a:pt x="93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7" y="66"/>
                    <a:pt x="122" y="67"/>
                  </a:cubicBezTo>
                  <a:cubicBezTo>
                    <a:pt x="132" y="70"/>
                    <a:pt x="142" y="73"/>
                    <a:pt x="152" y="75"/>
                  </a:cubicBezTo>
                  <a:cubicBezTo>
                    <a:pt x="152" y="76"/>
                    <a:pt x="152" y="77"/>
                    <a:pt x="152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6" y="69"/>
                    <a:pt x="129" y="66"/>
                  </a:cubicBezTo>
                  <a:cubicBezTo>
                    <a:pt x="124" y="65"/>
                    <a:pt x="118" y="63"/>
                    <a:pt x="113" y="61"/>
                  </a:cubicBezTo>
                  <a:cubicBezTo>
                    <a:pt x="109" y="60"/>
                    <a:pt x="105" y="59"/>
                    <a:pt x="101" y="58"/>
                  </a:cubicBezTo>
                  <a:cubicBezTo>
                    <a:pt x="103" y="58"/>
                    <a:pt x="105" y="59"/>
                    <a:pt x="106" y="59"/>
                  </a:cubicBezTo>
                  <a:cubicBezTo>
                    <a:pt x="112" y="60"/>
                    <a:pt x="117" y="61"/>
                    <a:pt x="122" y="63"/>
                  </a:cubicBezTo>
                  <a:cubicBezTo>
                    <a:pt x="131" y="65"/>
                    <a:pt x="141" y="68"/>
                    <a:pt x="150" y="69"/>
                  </a:cubicBezTo>
                  <a:cubicBezTo>
                    <a:pt x="151" y="71"/>
                    <a:pt x="151" y="72"/>
                    <a:pt x="152" y="74"/>
                  </a:cubicBezTo>
                  <a:close/>
                  <a:moveTo>
                    <a:pt x="152" y="79"/>
                  </a:moveTo>
                  <a:cubicBezTo>
                    <a:pt x="152" y="80"/>
                    <a:pt x="152" y="81"/>
                    <a:pt x="151" y="81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47" y="80"/>
                    <a:pt x="142" y="79"/>
                    <a:pt x="138" y="78"/>
                  </a:cubicBezTo>
                  <a:cubicBezTo>
                    <a:pt x="133" y="76"/>
                    <a:pt x="128" y="74"/>
                    <a:pt x="123" y="73"/>
                  </a:cubicBezTo>
                  <a:cubicBezTo>
                    <a:pt x="113" y="69"/>
                    <a:pt x="101" y="66"/>
                    <a:pt x="91" y="61"/>
                  </a:cubicBezTo>
                  <a:cubicBezTo>
                    <a:pt x="95" y="63"/>
                    <a:pt x="101" y="64"/>
                    <a:pt x="106" y="66"/>
                  </a:cubicBezTo>
                  <a:cubicBezTo>
                    <a:pt x="111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2" y="79"/>
                  </a:cubicBezTo>
                  <a:close/>
                  <a:moveTo>
                    <a:pt x="151" y="83"/>
                  </a:moveTo>
                  <a:cubicBezTo>
                    <a:pt x="150" y="84"/>
                    <a:pt x="149" y="85"/>
                    <a:pt x="148" y="86"/>
                  </a:cubicBezTo>
                  <a:cubicBezTo>
                    <a:pt x="138" y="81"/>
                    <a:pt x="127" y="78"/>
                    <a:pt x="116" y="74"/>
                  </a:cubicBezTo>
                  <a:cubicBezTo>
                    <a:pt x="110" y="72"/>
                    <a:pt x="105" y="70"/>
                    <a:pt x="99" y="67"/>
                  </a:cubicBezTo>
                  <a:cubicBezTo>
                    <a:pt x="98" y="67"/>
                    <a:pt x="98" y="67"/>
                    <a:pt x="97" y="67"/>
                  </a:cubicBezTo>
                  <a:cubicBezTo>
                    <a:pt x="106" y="69"/>
                    <a:pt x="115" y="72"/>
                    <a:pt x="124" y="75"/>
                  </a:cubicBezTo>
                  <a:cubicBezTo>
                    <a:pt x="129" y="76"/>
                    <a:pt x="135" y="78"/>
                    <a:pt x="140" y="80"/>
                  </a:cubicBezTo>
                  <a:cubicBezTo>
                    <a:pt x="143" y="81"/>
                    <a:pt x="147" y="83"/>
                    <a:pt x="151" y="83"/>
                  </a:cubicBezTo>
                  <a:close/>
                  <a:moveTo>
                    <a:pt x="147" y="87"/>
                  </a:moveTo>
                  <a:cubicBezTo>
                    <a:pt x="146" y="88"/>
                    <a:pt x="145" y="88"/>
                    <a:pt x="143" y="89"/>
                  </a:cubicBezTo>
                  <a:cubicBezTo>
                    <a:pt x="143" y="89"/>
                    <a:pt x="142" y="88"/>
                    <a:pt x="142" y="88"/>
                  </a:cubicBezTo>
                  <a:cubicBezTo>
                    <a:pt x="142" y="88"/>
                    <a:pt x="141" y="88"/>
                    <a:pt x="140" y="88"/>
                  </a:cubicBezTo>
                  <a:cubicBezTo>
                    <a:pt x="140" y="88"/>
                    <a:pt x="139" y="87"/>
                    <a:pt x="139" y="87"/>
                  </a:cubicBezTo>
                  <a:cubicBezTo>
                    <a:pt x="138" y="87"/>
                    <a:pt x="138" y="87"/>
                    <a:pt x="137" y="86"/>
                  </a:cubicBezTo>
                  <a:cubicBezTo>
                    <a:pt x="135" y="86"/>
                    <a:pt x="133" y="85"/>
                    <a:pt x="132" y="85"/>
                  </a:cubicBezTo>
                  <a:cubicBezTo>
                    <a:pt x="124" y="82"/>
                    <a:pt x="116" y="79"/>
                    <a:pt x="108" y="76"/>
                  </a:cubicBezTo>
                  <a:cubicBezTo>
                    <a:pt x="101" y="74"/>
                    <a:pt x="93" y="71"/>
                    <a:pt x="86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7" y="71"/>
                    <a:pt x="101" y="72"/>
                  </a:cubicBezTo>
                  <a:cubicBezTo>
                    <a:pt x="110" y="75"/>
                    <a:pt x="118" y="78"/>
                    <a:pt x="127" y="80"/>
                  </a:cubicBezTo>
                  <a:cubicBezTo>
                    <a:pt x="134" y="82"/>
                    <a:pt x="140" y="85"/>
                    <a:pt x="147" y="87"/>
                  </a:cubicBezTo>
                  <a:close/>
                  <a:moveTo>
                    <a:pt x="142" y="89"/>
                  </a:moveTo>
                  <a:cubicBezTo>
                    <a:pt x="141" y="90"/>
                    <a:pt x="139" y="90"/>
                    <a:pt x="138" y="90"/>
                  </a:cubicBezTo>
                  <a:cubicBezTo>
                    <a:pt x="134" y="88"/>
                    <a:pt x="129" y="87"/>
                    <a:pt x="125" y="85"/>
                  </a:cubicBezTo>
                  <a:cubicBezTo>
                    <a:pt x="119" y="83"/>
                    <a:pt x="112" y="81"/>
                    <a:pt x="106" y="79"/>
                  </a:cubicBezTo>
                  <a:cubicBezTo>
                    <a:pt x="100" y="77"/>
                    <a:pt x="94" y="74"/>
                    <a:pt x="88" y="72"/>
                  </a:cubicBezTo>
                  <a:cubicBezTo>
                    <a:pt x="87" y="72"/>
                    <a:pt x="87" y="71"/>
                    <a:pt x="86" y="71"/>
                  </a:cubicBezTo>
                  <a:cubicBezTo>
                    <a:pt x="91" y="72"/>
                    <a:pt x="96" y="74"/>
                    <a:pt x="102" y="76"/>
                  </a:cubicBezTo>
                  <a:cubicBezTo>
                    <a:pt x="110" y="79"/>
                    <a:pt x="119" y="82"/>
                    <a:pt x="128" y="84"/>
                  </a:cubicBezTo>
                  <a:cubicBezTo>
                    <a:pt x="130" y="85"/>
                    <a:pt x="133" y="86"/>
                    <a:pt x="135" y="87"/>
                  </a:cubicBezTo>
                  <a:cubicBezTo>
                    <a:pt x="137" y="88"/>
                    <a:pt x="140" y="88"/>
                    <a:pt x="142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29" y="89"/>
                    <a:pt x="125" y="89"/>
                    <a:pt x="122" y="87"/>
                  </a:cubicBezTo>
                  <a:cubicBezTo>
                    <a:pt x="119" y="86"/>
                    <a:pt x="116" y="85"/>
                    <a:pt x="114" y="84"/>
                  </a:cubicBezTo>
                  <a:cubicBezTo>
                    <a:pt x="117" y="85"/>
                    <a:pt x="120" y="86"/>
                    <a:pt x="124" y="87"/>
                  </a:cubicBezTo>
                  <a:cubicBezTo>
                    <a:pt x="127" y="88"/>
                    <a:pt x="131" y="90"/>
                    <a:pt x="135" y="91"/>
                  </a:cubicBezTo>
                  <a:close/>
                  <a:moveTo>
                    <a:pt x="130" y="92"/>
                  </a:moveTo>
                  <a:cubicBezTo>
                    <a:pt x="129" y="92"/>
                    <a:pt x="129" y="92"/>
                    <a:pt x="128" y="93"/>
                  </a:cubicBezTo>
                  <a:cubicBezTo>
                    <a:pt x="126" y="91"/>
                    <a:pt x="123" y="90"/>
                    <a:pt x="120" y="90"/>
                  </a:cubicBezTo>
                  <a:cubicBezTo>
                    <a:pt x="115" y="88"/>
                    <a:pt x="111" y="87"/>
                    <a:pt x="106" y="85"/>
                  </a:cubicBezTo>
                  <a:cubicBezTo>
                    <a:pt x="114" y="88"/>
                    <a:pt x="122" y="90"/>
                    <a:pt x="130" y="92"/>
                  </a:cubicBezTo>
                  <a:close/>
                  <a:moveTo>
                    <a:pt x="33" y="64"/>
                  </a:moveTo>
                  <a:cubicBezTo>
                    <a:pt x="33" y="64"/>
                    <a:pt x="34" y="63"/>
                    <a:pt x="34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4" y="73"/>
                    <a:pt x="64" y="73"/>
                    <a:pt x="65" y="73"/>
                  </a:cubicBezTo>
                  <a:cubicBezTo>
                    <a:pt x="65" y="73"/>
                    <a:pt x="65" y="73"/>
                    <a:pt x="66" y="73"/>
                  </a:cubicBezTo>
                  <a:cubicBezTo>
                    <a:pt x="71" y="75"/>
                    <a:pt x="77" y="78"/>
                    <a:pt x="83" y="79"/>
                  </a:cubicBezTo>
                  <a:cubicBezTo>
                    <a:pt x="89" y="81"/>
                    <a:pt x="96" y="82"/>
                    <a:pt x="102" y="85"/>
                  </a:cubicBezTo>
                  <a:cubicBezTo>
                    <a:pt x="109" y="87"/>
                    <a:pt x="115" y="89"/>
                    <a:pt x="122" y="91"/>
                  </a:cubicBezTo>
                  <a:cubicBezTo>
                    <a:pt x="123" y="91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6" y="93"/>
                    <a:pt x="126" y="93"/>
                    <a:pt x="124" y="93"/>
                  </a:cubicBezTo>
                  <a:cubicBezTo>
                    <a:pt x="121" y="92"/>
                    <a:pt x="118" y="91"/>
                    <a:pt x="115" y="90"/>
                  </a:cubicBezTo>
                  <a:cubicBezTo>
                    <a:pt x="101" y="87"/>
                    <a:pt x="87" y="82"/>
                    <a:pt x="74" y="77"/>
                  </a:cubicBezTo>
                  <a:cubicBezTo>
                    <a:pt x="60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7" y="58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4" y="61"/>
                    <a:pt x="51" y="62"/>
                    <a:pt x="58" y="66"/>
                  </a:cubicBezTo>
                  <a:cubicBezTo>
                    <a:pt x="52" y="63"/>
                    <a:pt x="44" y="60"/>
                    <a:pt x="38" y="59"/>
                  </a:cubicBezTo>
                  <a:cubicBezTo>
                    <a:pt x="38" y="58"/>
                    <a:pt x="37" y="59"/>
                    <a:pt x="38" y="59"/>
                  </a:cubicBezTo>
                  <a:cubicBezTo>
                    <a:pt x="43" y="64"/>
                    <a:pt x="51" y="66"/>
                    <a:pt x="58" y="69"/>
                  </a:cubicBezTo>
                  <a:cubicBezTo>
                    <a:pt x="59" y="70"/>
                    <a:pt x="59" y="70"/>
                    <a:pt x="59" y="71"/>
                  </a:cubicBezTo>
                  <a:cubicBezTo>
                    <a:pt x="58" y="71"/>
                    <a:pt x="58" y="70"/>
                    <a:pt x="57" y="70"/>
                  </a:cubicBezTo>
                  <a:cubicBezTo>
                    <a:pt x="55" y="69"/>
                    <a:pt x="52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39" y="55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56"/>
                    <a:pt x="49" y="58"/>
                    <a:pt x="54" y="59"/>
                  </a:cubicBezTo>
                  <a:cubicBezTo>
                    <a:pt x="54" y="59"/>
                    <a:pt x="54" y="60"/>
                    <a:pt x="54" y="60"/>
                  </a:cubicBezTo>
                  <a:cubicBezTo>
                    <a:pt x="55" y="60"/>
                    <a:pt x="55" y="61"/>
                    <a:pt x="55" y="61"/>
                  </a:cubicBezTo>
                  <a:cubicBezTo>
                    <a:pt x="54" y="61"/>
                    <a:pt x="53" y="60"/>
                    <a:pt x="52" y="60"/>
                  </a:cubicBezTo>
                  <a:cubicBezTo>
                    <a:pt x="48" y="58"/>
                    <a:pt x="43" y="57"/>
                    <a:pt x="39" y="56"/>
                  </a:cubicBezTo>
                  <a:close/>
                  <a:moveTo>
                    <a:pt x="40" y="53"/>
                  </a:moveTo>
                  <a:cubicBezTo>
                    <a:pt x="41" y="53"/>
                    <a:pt x="41" y="53"/>
                    <a:pt x="41" y="52"/>
                  </a:cubicBezTo>
                  <a:cubicBezTo>
                    <a:pt x="45" y="54"/>
                    <a:pt x="50" y="56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7"/>
                    <a:pt x="45" y="55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lose/>
                  <a:moveTo>
                    <a:pt x="42" y="52"/>
                  </a:moveTo>
                  <a:cubicBezTo>
                    <a:pt x="42" y="51"/>
                    <a:pt x="43" y="50"/>
                    <a:pt x="43" y="50"/>
                  </a:cubicBezTo>
                  <a:cubicBezTo>
                    <a:pt x="43" y="50"/>
                    <a:pt x="43" y="50"/>
                    <a:pt x="44" y="50"/>
                  </a:cubicBezTo>
                  <a:cubicBezTo>
                    <a:pt x="47" y="51"/>
                    <a:pt x="51" y="53"/>
                    <a:pt x="55" y="55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0" y="55"/>
                    <a:pt x="46" y="53"/>
                    <a:pt x="42" y="52"/>
                  </a:cubicBezTo>
                  <a:close/>
                  <a:moveTo>
                    <a:pt x="44" y="49"/>
                  </a:moveTo>
                  <a:cubicBezTo>
                    <a:pt x="45" y="47"/>
                    <a:pt x="47" y="46"/>
                    <a:pt x="49" y="44"/>
                  </a:cubicBezTo>
                  <a:cubicBezTo>
                    <a:pt x="51" y="47"/>
                    <a:pt x="54" y="49"/>
                    <a:pt x="57" y="51"/>
                  </a:cubicBezTo>
                  <a:cubicBezTo>
                    <a:pt x="59" y="52"/>
                    <a:pt x="57" y="51"/>
                    <a:pt x="56" y="51"/>
                  </a:cubicBezTo>
                  <a:cubicBezTo>
                    <a:pt x="55" y="50"/>
                    <a:pt x="53" y="49"/>
                    <a:pt x="52" y="49"/>
                  </a:cubicBezTo>
                  <a:cubicBezTo>
                    <a:pt x="50" y="48"/>
                    <a:pt x="49" y="47"/>
                    <a:pt x="47" y="47"/>
                  </a:cubicBezTo>
                  <a:cubicBezTo>
                    <a:pt x="47" y="46"/>
                    <a:pt x="46" y="47"/>
                    <a:pt x="47" y="47"/>
                  </a:cubicBezTo>
                  <a:cubicBezTo>
                    <a:pt x="49" y="49"/>
                    <a:pt x="53" y="53"/>
                    <a:pt x="56" y="54"/>
                  </a:cubicBezTo>
                  <a:cubicBezTo>
                    <a:pt x="52" y="53"/>
                    <a:pt x="48" y="51"/>
                    <a:pt x="44" y="49"/>
                  </a:cubicBezTo>
                  <a:close/>
                  <a:moveTo>
                    <a:pt x="49" y="43"/>
                  </a:moveTo>
                  <a:cubicBezTo>
                    <a:pt x="50" y="43"/>
                    <a:pt x="51" y="42"/>
                    <a:pt x="52" y="41"/>
                  </a:cubicBezTo>
                  <a:cubicBezTo>
                    <a:pt x="54" y="44"/>
                    <a:pt x="57" y="47"/>
                    <a:pt x="61" y="49"/>
                  </a:cubicBezTo>
                  <a:cubicBezTo>
                    <a:pt x="59" y="48"/>
                    <a:pt x="58" y="48"/>
                    <a:pt x="56" y="47"/>
                  </a:cubicBezTo>
                  <a:cubicBezTo>
                    <a:pt x="54" y="46"/>
                    <a:pt x="52" y="44"/>
                    <a:pt x="49" y="43"/>
                  </a:cubicBezTo>
                  <a:close/>
                  <a:moveTo>
                    <a:pt x="52" y="41"/>
                  </a:moveTo>
                  <a:cubicBezTo>
                    <a:pt x="53" y="40"/>
                    <a:pt x="55" y="39"/>
                    <a:pt x="56" y="38"/>
                  </a:cubicBezTo>
                  <a:cubicBezTo>
                    <a:pt x="56" y="37"/>
                    <a:pt x="57" y="37"/>
                    <a:pt x="57" y="36"/>
                  </a:cubicBezTo>
                  <a:cubicBezTo>
                    <a:pt x="57" y="36"/>
                    <a:pt x="57" y="36"/>
                    <a:pt x="58" y="37"/>
                  </a:cubicBezTo>
                  <a:cubicBezTo>
                    <a:pt x="60" y="39"/>
                    <a:pt x="63" y="41"/>
                    <a:pt x="66" y="43"/>
                  </a:cubicBezTo>
                  <a:cubicBezTo>
                    <a:pt x="63" y="41"/>
                    <a:pt x="59" y="40"/>
                    <a:pt x="56" y="39"/>
                  </a:cubicBezTo>
                  <a:cubicBezTo>
                    <a:pt x="56" y="38"/>
                    <a:pt x="55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5" y="42"/>
                    <a:pt x="52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0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4" y="39"/>
                    <a:pt x="71" y="41"/>
                    <a:pt x="75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2" y="43"/>
                    <a:pt x="71" y="42"/>
                    <a:pt x="69" y="41"/>
                  </a:cubicBezTo>
                  <a:cubicBezTo>
                    <a:pt x="65" y="39"/>
                    <a:pt x="62" y="38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61" y="33"/>
                  </a:moveTo>
                  <a:cubicBezTo>
                    <a:pt x="62" y="33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6" y="34"/>
                    <a:pt x="68" y="36"/>
                    <a:pt x="70" y="37"/>
                  </a:cubicBezTo>
                  <a:cubicBezTo>
                    <a:pt x="67" y="36"/>
                    <a:pt x="64" y="35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lose/>
                  <a:moveTo>
                    <a:pt x="64" y="32"/>
                  </a:moveTo>
                  <a:cubicBezTo>
                    <a:pt x="68" y="29"/>
                    <a:pt x="72" y="26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5"/>
                    <a:pt x="77" y="25"/>
                  </a:cubicBezTo>
                  <a:cubicBezTo>
                    <a:pt x="78" y="25"/>
                    <a:pt x="79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6" y="25"/>
                    <a:pt x="76" y="26"/>
                    <a:pt x="76" y="26"/>
                  </a:cubicBezTo>
                  <a:cubicBezTo>
                    <a:pt x="77" y="26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5" y="27"/>
                    <a:pt x="74" y="26"/>
                    <a:pt x="73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3" y="28"/>
                    <a:pt x="74" y="28"/>
                    <a:pt x="75" y="29"/>
                  </a:cubicBezTo>
                  <a:cubicBezTo>
                    <a:pt x="74" y="28"/>
                    <a:pt x="72" y="28"/>
                    <a:pt x="71" y="28"/>
                  </a:cubicBezTo>
                  <a:cubicBezTo>
                    <a:pt x="71" y="28"/>
                    <a:pt x="71" y="28"/>
                    <a:pt x="71" y="29"/>
                  </a:cubicBezTo>
                  <a:cubicBezTo>
                    <a:pt x="72" y="29"/>
                    <a:pt x="74" y="30"/>
                    <a:pt x="75" y="30"/>
                  </a:cubicBezTo>
                  <a:cubicBezTo>
                    <a:pt x="74" y="32"/>
                    <a:pt x="76" y="34"/>
                    <a:pt x="78" y="34"/>
                  </a:cubicBezTo>
                  <a:cubicBezTo>
                    <a:pt x="78" y="34"/>
                    <a:pt x="79" y="34"/>
                    <a:pt x="79" y="34"/>
                  </a:cubicBezTo>
                  <a:cubicBezTo>
                    <a:pt x="80" y="35"/>
                    <a:pt x="81" y="36"/>
                    <a:pt x="83" y="37"/>
                  </a:cubicBezTo>
                  <a:cubicBezTo>
                    <a:pt x="83" y="37"/>
                    <a:pt x="83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8"/>
                    <a:pt x="83" y="38"/>
                    <a:pt x="83" y="37"/>
                  </a:cubicBezTo>
                  <a:cubicBezTo>
                    <a:pt x="82" y="37"/>
                    <a:pt x="80" y="36"/>
                    <a:pt x="79" y="36"/>
                  </a:cubicBezTo>
                  <a:cubicBezTo>
                    <a:pt x="76" y="34"/>
                    <a:pt x="72" y="31"/>
                    <a:pt x="68" y="29"/>
                  </a:cubicBezTo>
                  <a:cubicBezTo>
                    <a:pt x="68" y="29"/>
                    <a:pt x="68" y="30"/>
                    <a:pt x="68" y="30"/>
                  </a:cubicBezTo>
                  <a:cubicBezTo>
                    <a:pt x="73" y="32"/>
                    <a:pt x="78" y="36"/>
                    <a:pt x="83" y="38"/>
                  </a:cubicBezTo>
                  <a:cubicBezTo>
                    <a:pt x="83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9" y="37"/>
                    <a:pt x="76" y="36"/>
                    <a:pt x="73" y="34"/>
                  </a:cubicBezTo>
                  <a:cubicBezTo>
                    <a:pt x="72" y="33"/>
                    <a:pt x="71" y="32"/>
                    <a:pt x="69" y="3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7" y="30"/>
                    <a:pt x="67" y="30"/>
                  </a:cubicBezTo>
                  <a:cubicBezTo>
                    <a:pt x="66" y="30"/>
                    <a:pt x="66" y="31"/>
                    <a:pt x="66" y="31"/>
                  </a:cubicBezTo>
                  <a:cubicBezTo>
                    <a:pt x="71" y="34"/>
                    <a:pt x="75" y="38"/>
                    <a:pt x="79" y="40"/>
                  </a:cubicBezTo>
                  <a:cubicBezTo>
                    <a:pt x="74" y="38"/>
                    <a:pt x="69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3" y="36"/>
                  </a:moveTo>
                  <a:cubicBezTo>
                    <a:pt x="92" y="35"/>
                    <a:pt x="91" y="35"/>
                    <a:pt x="90" y="34"/>
                  </a:cubicBezTo>
                  <a:cubicBezTo>
                    <a:pt x="86" y="31"/>
                    <a:pt x="91" y="33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5"/>
                    <a:pt x="96" y="37"/>
                    <a:pt x="97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7" y="37"/>
                  </a:cubicBezTo>
                  <a:cubicBezTo>
                    <a:pt x="96" y="37"/>
                    <a:pt x="94" y="36"/>
                    <a:pt x="93" y="36"/>
                  </a:cubicBezTo>
                  <a:close/>
                  <a:moveTo>
                    <a:pt x="93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2" y="31"/>
                    <a:pt x="93" y="32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3"/>
                    <a:pt x="93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0" y="32"/>
                    <a:pt x="89" y="31"/>
                    <a:pt x="89" y="31"/>
                  </a:cubicBezTo>
                  <a:close/>
                  <a:moveTo>
                    <a:pt x="92" y="29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3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5" y="30"/>
                    <a:pt x="98" y="32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lose/>
                  <a:moveTo>
                    <a:pt x="94" y="28"/>
                  </a:moveTo>
                  <a:cubicBezTo>
                    <a:pt x="94" y="27"/>
                    <a:pt x="95" y="27"/>
                    <a:pt x="95" y="27"/>
                  </a:cubicBezTo>
                  <a:cubicBezTo>
                    <a:pt x="96" y="26"/>
                    <a:pt x="97" y="27"/>
                    <a:pt x="97" y="28"/>
                  </a:cubicBezTo>
                  <a:cubicBezTo>
                    <a:pt x="96" y="28"/>
                    <a:pt x="95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6" y="29"/>
                    <a:pt x="95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2" y="36"/>
                    <a:pt x="102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1" y="38"/>
                    <a:pt x="99" y="36"/>
                    <a:pt x="96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5" y="31"/>
                    <a:pt x="96" y="31"/>
                  </a:cubicBezTo>
                  <a:cubicBezTo>
                    <a:pt x="96" y="32"/>
                    <a:pt x="96" y="33"/>
                    <a:pt x="96" y="33"/>
                  </a:cubicBezTo>
                  <a:cubicBezTo>
                    <a:pt x="97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6" y="36"/>
                    <a:pt x="107" y="37"/>
                    <a:pt x="108" y="37"/>
                  </a:cubicBezTo>
                  <a:cubicBezTo>
                    <a:pt x="106" y="37"/>
                    <a:pt x="105" y="36"/>
                    <a:pt x="103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6" y="35"/>
                  </a:moveTo>
                  <a:cubicBezTo>
                    <a:pt x="107" y="35"/>
                    <a:pt x="108" y="34"/>
                    <a:pt x="109" y="34"/>
                  </a:cubicBezTo>
                  <a:cubicBezTo>
                    <a:pt x="109" y="34"/>
                    <a:pt x="109" y="34"/>
                    <a:pt x="109" y="35"/>
                  </a:cubicBezTo>
                  <a:cubicBezTo>
                    <a:pt x="109" y="36"/>
                    <a:pt x="111" y="37"/>
                    <a:pt x="109" y="36"/>
                  </a:cubicBezTo>
                  <a:cubicBezTo>
                    <a:pt x="107" y="35"/>
                    <a:pt x="107" y="35"/>
                    <a:pt x="106" y="35"/>
                  </a:cubicBezTo>
                  <a:close/>
                  <a:moveTo>
                    <a:pt x="110" y="34"/>
                  </a:moveTo>
                  <a:cubicBezTo>
                    <a:pt x="111" y="34"/>
                    <a:pt x="113" y="34"/>
                    <a:pt x="112" y="35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1" y="35"/>
                    <a:pt x="110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6"/>
                    <a:pt x="111" y="37"/>
                  </a:cubicBezTo>
                  <a:cubicBezTo>
                    <a:pt x="110" y="35"/>
                    <a:pt x="110" y="35"/>
                    <a:pt x="112" y="36"/>
                  </a:cubicBezTo>
                  <a:close/>
                  <a:moveTo>
                    <a:pt x="110" y="37"/>
                  </a:moveTo>
                  <a:cubicBezTo>
                    <a:pt x="110" y="37"/>
                    <a:pt x="109" y="37"/>
                    <a:pt x="109" y="38"/>
                  </a:cubicBezTo>
                  <a:cubicBezTo>
                    <a:pt x="107" y="36"/>
                    <a:pt x="109" y="37"/>
                    <a:pt x="110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6" y="38"/>
                    <a:pt x="105" y="38"/>
                  </a:cubicBezTo>
                  <a:cubicBezTo>
                    <a:pt x="105" y="38"/>
                    <a:pt x="103" y="36"/>
                    <a:pt x="103" y="36"/>
                  </a:cubicBezTo>
                  <a:cubicBezTo>
                    <a:pt x="105" y="37"/>
                    <a:pt x="106" y="37"/>
                    <a:pt x="108" y="38"/>
                  </a:cubicBezTo>
                  <a:close/>
                  <a:moveTo>
                    <a:pt x="103" y="39"/>
                  </a:moveTo>
                  <a:cubicBezTo>
                    <a:pt x="102" y="39"/>
                    <a:pt x="101" y="39"/>
                    <a:pt x="101" y="39"/>
                  </a:cubicBezTo>
                  <a:cubicBezTo>
                    <a:pt x="99" y="38"/>
                    <a:pt x="98" y="37"/>
                    <a:pt x="97" y="37"/>
                  </a:cubicBezTo>
                  <a:cubicBezTo>
                    <a:pt x="96" y="36"/>
                    <a:pt x="95" y="35"/>
                    <a:pt x="95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8" y="36"/>
                    <a:pt x="100" y="38"/>
                    <a:pt x="103" y="39"/>
                  </a:cubicBezTo>
                  <a:close/>
                  <a:moveTo>
                    <a:pt x="91" y="35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8" y="34"/>
                    <a:pt x="87" y="33"/>
                    <a:pt x="85" y="33"/>
                  </a:cubicBezTo>
                  <a:cubicBezTo>
                    <a:pt x="86" y="33"/>
                    <a:pt x="86" y="32"/>
                    <a:pt x="87" y="32"/>
                  </a:cubicBezTo>
                  <a:cubicBezTo>
                    <a:pt x="88" y="33"/>
                    <a:pt x="89" y="34"/>
                    <a:pt x="91" y="35"/>
                  </a:cubicBezTo>
                  <a:close/>
                  <a:moveTo>
                    <a:pt x="81" y="26"/>
                  </a:moveTo>
                  <a:cubicBezTo>
                    <a:pt x="80" y="26"/>
                    <a:pt x="79" y="25"/>
                    <a:pt x="78" y="25"/>
                  </a:cubicBezTo>
                  <a:cubicBezTo>
                    <a:pt x="80" y="25"/>
                    <a:pt x="82" y="25"/>
                    <a:pt x="83" y="26"/>
                  </a:cubicBezTo>
                  <a:cubicBezTo>
                    <a:pt x="83" y="26"/>
                    <a:pt x="82" y="26"/>
                    <a:pt x="81" y="26"/>
                  </a:cubicBezTo>
                  <a:close/>
                  <a:moveTo>
                    <a:pt x="76" y="28"/>
                  </a:moveTo>
                  <a:cubicBezTo>
                    <a:pt x="75" y="28"/>
                    <a:pt x="74" y="28"/>
                    <a:pt x="74" y="27"/>
                  </a:cubicBezTo>
                  <a:cubicBezTo>
                    <a:pt x="75" y="27"/>
                    <a:pt x="75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8" y="26"/>
                    <a:pt x="79" y="2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6"/>
                    <a:pt x="78" y="26"/>
                    <a:pt x="78" y="26"/>
                  </a:cubicBezTo>
                  <a:close/>
                  <a:moveTo>
                    <a:pt x="83" y="34"/>
                  </a:moveTo>
                  <a:cubicBezTo>
                    <a:pt x="83" y="34"/>
                    <a:pt x="82" y="34"/>
                    <a:pt x="82" y="34"/>
                  </a:cubicBezTo>
                  <a:cubicBezTo>
                    <a:pt x="83" y="33"/>
                    <a:pt x="83" y="33"/>
                    <a:pt x="84" y="33"/>
                  </a:cubicBezTo>
                  <a:cubicBezTo>
                    <a:pt x="85" y="34"/>
                    <a:pt x="86" y="34"/>
                    <a:pt x="86" y="35"/>
                  </a:cubicBezTo>
                  <a:cubicBezTo>
                    <a:pt x="86" y="35"/>
                    <a:pt x="87" y="36"/>
                    <a:pt x="87" y="36"/>
                  </a:cubicBezTo>
                  <a:cubicBezTo>
                    <a:pt x="87" y="36"/>
                    <a:pt x="86" y="36"/>
                    <a:pt x="86" y="36"/>
                  </a:cubicBezTo>
                  <a:cubicBezTo>
                    <a:pt x="85" y="36"/>
                    <a:pt x="84" y="35"/>
                    <a:pt x="83" y="34"/>
                  </a:cubicBezTo>
                  <a:close/>
                  <a:moveTo>
                    <a:pt x="89" y="35"/>
                  </a:moveTo>
                  <a:cubicBezTo>
                    <a:pt x="88" y="35"/>
                    <a:pt x="88" y="35"/>
                    <a:pt x="87" y="36"/>
                  </a:cubicBezTo>
                  <a:cubicBezTo>
                    <a:pt x="87" y="35"/>
                    <a:pt x="86" y="34"/>
                    <a:pt x="85" y="33"/>
                  </a:cubicBezTo>
                  <a:cubicBezTo>
                    <a:pt x="86" y="34"/>
                    <a:pt x="87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5" y="37"/>
                    <a:pt x="85" y="37"/>
                    <a:pt x="84" y="37"/>
                  </a:cubicBezTo>
                  <a:cubicBezTo>
                    <a:pt x="83" y="36"/>
                    <a:pt x="81" y="35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1" y="34"/>
                    <a:pt x="81" y="34"/>
                  </a:cubicBezTo>
                  <a:cubicBezTo>
                    <a:pt x="81" y="34"/>
                    <a:pt x="82" y="34"/>
                    <a:pt x="82" y="34"/>
                  </a:cubicBezTo>
                  <a:cubicBezTo>
                    <a:pt x="83" y="35"/>
                    <a:pt x="84" y="36"/>
                    <a:pt x="86" y="36"/>
                  </a:cubicBezTo>
                  <a:close/>
                  <a:moveTo>
                    <a:pt x="221" y="133"/>
                  </a:moveTo>
                  <a:cubicBezTo>
                    <a:pt x="220" y="132"/>
                    <a:pt x="219" y="132"/>
                    <a:pt x="219" y="131"/>
                  </a:cubicBezTo>
                  <a:cubicBezTo>
                    <a:pt x="217" y="128"/>
                    <a:pt x="220" y="130"/>
                    <a:pt x="221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1" y="132"/>
                    <a:pt x="221" y="133"/>
                  </a:cubicBezTo>
                  <a:close/>
                  <a:moveTo>
                    <a:pt x="222" y="126"/>
                  </a:moveTo>
                  <a:cubicBezTo>
                    <a:pt x="221" y="125"/>
                    <a:pt x="220" y="124"/>
                    <a:pt x="218" y="123"/>
                  </a:cubicBezTo>
                  <a:cubicBezTo>
                    <a:pt x="218" y="123"/>
                    <a:pt x="217" y="122"/>
                    <a:pt x="217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7" y="121"/>
                    <a:pt x="218" y="122"/>
                    <a:pt x="218" y="122"/>
                  </a:cubicBezTo>
                  <a:cubicBezTo>
                    <a:pt x="220" y="122"/>
                    <a:pt x="221" y="123"/>
                    <a:pt x="223" y="124"/>
                  </a:cubicBezTo>
                  <a:cubicBezTo>
                    <a:pt x="223" y="125"/>
                    <a:pt x="223" y="125"/>
                    <a:pt x="222" y="126"/>
                  </a:cubicBezTo>
                  <a:close/>
                  <a:moveTo>
                    <a:pt x="222" y="127"/>
                  </a:moveTo>
                  <a:cubicBezTo>
                    <a:pt x="222" y="128"/>
                    <a:pt x="222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19" y="127"/>
                    <a:pt x="218" y="126"/>
                  </a:cubicBezTo>
                  <a:cubicBezTo>
                    <a:pt x="219" y="126"/>
                    <a:pt x="220" y="126"/>
                    <a:pt x="220" y="126"/>
                  </a:cubicBezTo>
                  <a:cubicBezTo>
                    <a:pt x="221" y="127"/>
                    <a:pt x="222" y="127"/>
                    <a:pt x="222" y="127"/>
                  </a:cubicBezTo>
                  <a:cubicBezTo>
                    <a:pt x="222" y="127"/>
                    <a:pt x="222" y="127"/>
                    <a:pt x="222" y="127"/>
                  </a:cubicBezTo>
                  <a:close/>
                  <a:moveTo>
                    <a:pt x="217" y="129"/>
                  </a:moveTo>
                  <a:cubicBezTo>
                    <a:pt x="217" y="130"/>
                    <a:pt x="218" y="131"/>
                    <a:pt x="219" y="132"/>
                  </a:cubicBezTo>
                  <a:cubicBezTo>
                    <a:pt x="220" y="133"/>
                    <a:pt x="218" y="132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1"/>
                    <a:pt x="217" y="130"/>
                    <a:pt x="217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0" y="137"/>
                    <a:pt x="220" y="138"/>
                  </a:cubicBezTo>
                  <a:cubicBezTo>
                    <a:pt x="220" y="137"/>
                    <a:pt x="220" y="137"/>
                    <a:pt x="219" y="136"/>
                  </a:cubicBezTo>
                  <a:cubicBezTo>
                    <a:pt x="219" y="135"/>
                    <a:pt x="218" y="135"/>
                    <a:pt x="218" y="134"/>
                  </a:cubicBezTo>
                  <a:cubicBezTo>
                    <a:pt x="217" y="132"/>
                    <a:pt x="220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19" y="139"/>
                    <a:pt x="219" y="139"/>
                    <a:pt x="219" y="140"/>
                  </a:cubicBezTo>
                  <a:cubicBezTo>
                    <a:pt x="219" y="140"/>
                    <a:pt x="219" y="140"/>
                    <a:pt x="219" y="139"/>
                  </a:cubicBezTo>
                  <a:cubicBezTo>
                    <a:pt x="219" y="139"/>
                    <a:pt x="219" y="139"/>
                    <a:pt x="219" y="139"/>
                  </a:cubicBezTo>
                  <a:cubicBezTo>
                    <a:pt x="219" y="139"/>
                    <a:pt x="219" y="139"/>
                    <a:pt x="220" y="139"/>
                  </a:cubicBezTo>
                  <a:close/>
                  <a:moveTo>
                    <a:pt x="218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8" y="136"/>
                    <a:pt x="219" y="137"/>
                    <a:pt x="219" y="139"/>
                  </a:cubicBezTo>
                  <a:cubicBezTo>
                    <a:pt x="219" y="138"/>
                    <a:pt x="218" y="137"/>
                    <a:pt x="218" y="136"/>
                  </a:cubicBezTo>
                  <a:close/>
                  <a:moveTo>
                    <a:pt x="217" y="126"/>
                  </a:moveTo>
                  <a:cubicBezTo>
                    <a:pt x="218" y="127"/>
                    <a:pt x="218" y="127"/>
                    <a:pt x="219" y="128"/>
                  </a:cubicBezTo>
                  <a:cubicBezTo>
                    <a:pt x="220" y="128"/>
                    <a:pt x="222" y="130"/>
                    <a:pt x="219" y="129"/>
                  </a:cubicBezTo>
                  <a:cubicBezTo>
                    <a:pt x="219" y="129"/>
                    <a:pt x="218" y="128"/>
                    <a:pt x="217" y="128"/>
                  </a:cubicBezTo>
                  <a:cubicBezTo>
                    <a:pt x="217" y="128"/>
                    <a:pt x="217" y="128"/>
                    <a:pt x="217" y="128"/>
                  </a:cubicBezTo>
                  <a:cubicBezTo>
                    <a:pt x="217" y="128"/>
                    <a:pt x="217" y="127"/>
                    <a:pt x="217" y="127"/>
                  </a:cubicBezTo>
                  <a:cubicBezTo>
                    <a:pt x="217" y="126"/>
                    <a:pt x="217" y="126"/>
                    <a:pt x="217" y="126"/>
                  </a:cubicBezTo>
                  <a:close/>
                  <a:moveTo>
                    <a:pt x="217" y="123"/>
                  </a:moveTo>
                  <a:cubicBezTo>
                    <a:pt x="218" y="124"/>
                    <a:pt x="220" y="125"/>
                    <a:pt x="221" y="126"/>
                  </a:cubicBezTo>
                  <a:cubicBezTo>
                    <a:pt x="222" y="126"/>
                    <a:pt x="222" y="126"/>
                    <a:pt x="221" y="126"/>
                  </a:cubicBezTo>
                  <a:cubicBezTo>
                    <a:pt x="220" y="125"/>
                    <a:pt x="219" y="125"/>
                    <a:pt x="219" y="125"/>
                  </a:cubicBezTo>
                  <a:cubicBezTo>
                    <a:pt x="218" y="124"/>
                    <a:pt x="218" y="124"/>
                    <a:pt x="217" y="124"/>
                  </a:cubicBezTo>
                  <a:cubicBezTo>
                    <a:pt x="217" y="124"/>
                    <a:pt x="217" y="123"/>
                    <a:pt x="217" y="123"/>
                  </a:cubicBezTo>
                  <a:close/>
                  <a:moveTo>
                    <a:pt x="214" y="117"/>
                  </a:moveTo>
                  <a:cubicBezTo>
                    <a:pt x="213" y="117"/>
                    <a:pt x="212" y="117"/>
                    <a:pt x="212" y="117"/>
                  </a:cubicBezTo>
                  <a:cubicBezTo>
                    <a:pt x="210" y="116"/>
                    <a:pt x="209" y="115"/>
                    <a:pt x="207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09" y="114"/>
                    <a:pt x="211" y="115"/>
                    <a:pt x="212" y="116"/>
                  </a:cubicBezTo>
                  <a:cubicBezTo>
                    <a:pt x="216" y="118"/>
                    <a:pt x="219" y="120"/>
                    <a:pt x="223" y="121"/>
                  </a:cubicBezTo>
                  <a:cubicBezTo>
                    <a:pt x="223" y="121"/>
                    <a:pt x="223" y="122"/>
                    <a:pt x="223" y="123"/>
                  </a:cubicBezTo>
                  <a:cubicBezTo>
                    <a:pt x="221" y="122"/>
                    <a:pt x="219" y="121"/>
                    <a:pt x="217" y="120"/>
                  </a:cubicBezTo>
                  <a:cubicBezTo>
                    <a:pt x="216" y="119"/>
                    <a:pt x="215" y="118"/>
                    <a:pt x="214" y="117"/>
                  </a:cubicBezTo>
                  <a:close/>
                  <a:moveTo>
                    <a:pt x="217" y="77"/>
                  </a:moveTo>
                  <a:cubicBezTo>
                    <a:pt x="215" y="76"/>
                    <a:pt x="213" y="76"/>
                    <a:pt x="211" y="74"/>
                  </a:cubicBezTo>
                  <a:cubicBezTo>
                    <a:pt x="208" y="72"/>
                    <a:pt x="212" y="75"/>
                    <a:pt x="213" y="75"/>
                  </a:cubicBezTo>
                  <a:cubicBezTo>
                    <a:pt x="214" y="76"/>
                    <a:pt x="215" y="76"/>
                    <a:pt x="216" y="76"/>
                  </a:cubicBezTo>
                  <a:cubicBezTo>
                    <a:pt x="217" y="77"/>
                    <a:pt x="217" y="77"/>
                    <a:pt x="217" y="77"/>
                  </a:cubicBezTo>
                  <a:close/>
                  <a:moveTo>
                    <a:pt x="208" y="61"/>
                  </a:moveTo>
                  <a:cubicBezTo>
                    <a:pt x="206" y="59"/>
                    <a:pt x="206" y="60"/>
                    <a:pt x="208" y="60"/>
                  </a:cubicBezTo>
                  <a:cubicBezTo>
                    <a:pt x="208" y="60"/>
                    <a:pt x="208" y="60"/>
                    <a:pt x="208" y="61"/>
                  </a:cubicBezTo>
                  <a:close/>
                  <a:moveTo>
                    <a:pt x="210" y="64"/>
                  </a:moveTo>
                  <a:cubicBezTo>
                    <a:pt x="210" y="63"/>
                    <a:pt x="209" y="63"/>
                    <a:pt x="209" y="63"/>
                  </a:cubicBezTo>
                  <a:cubicBezTo>
                    <a:pt x="208" y="62"/>
                    <a:pt x="207" y="61"/>
                    <a:pt x="206" y="61"/>
                  </a:cubicBezTo>
                  <a:cubicBezTo>
                    <a:pt x="207" y="61"/>
                    <a:pt x="208" y="62"/>
                    <a:pt x="209" y="62"/>
                  </a:cubicBezTo>
                  <a:cubicBezTo>
                    <a:pt x="210" y="63"/>
                    <a:pt x="210" y="63"/>
                    <a:pt x="210" y="64"/>
                  </a:cubicBezTo>
                  <a:close/>
                  <a:moveTo>
                    <a:pt x="213" y="70"/>
                  </a:moveTo>
                  <a:cubicBezTo>
                    <a:pt x="211" y="68"/>
                    <a:pt x="209" y="67"/>
                    <a:pt x="207" y="66"/>
                  </a:cubicBezTo>
                  <a:cubicBezTo>
                    <a:pt x="203" y="63"/>
                    <a:pt x="208" y="65"/>
                    <a:pt x="210" y="66"/>
                  </a:cubicBezTo>
                  <a:cubicBezTo>
                    <a:pt x="211" y="66"/>
                    <a:pt x="211" y="67"/>
                    <a:pt x="212" y="67"/>
                  </a:cubicBezTo>
                  <a:cubicBezTo>
                    <a:pt x="212" y="68"/>
                    <a:pt x="213" y="69"/>
                    <a:pt x="213" y="70"/>
                  </a:cubicBezTo>
                  <a:close/>
                  <a:moveTo>
                    <a:pt x="215" y="73"/>
                  </a:moveTo>
                  <a:cubicBezTo>
                    <a:pt x="213" y="72"/>
                    <a:pt x="211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09" y="70"/>
                    <a:pt x="211" y="71"/>
                  </a:cubicBezTo>
                  <a:cubicBezTo>
                    <a:pt x="212" y="71"/>
                    <a:pt x="213" y="71"/>
                    <a:pt x="214" y="71"/>
                  </a:cubicBezTo>
                  <a:cubicBezTo>
                    <a:pt x="215" y="72"/>
                    <a:pt x="215" y="73"/>
                    <a:pt x="215" y="73"/>
                  </a:cubicBezTo>
                  <a:close/>
                  <a:moveTo>
                    <a:pt x="219" y="83"/>
                  </a:moveTo>
                  <a:cubicBezTo>
                    <a:pt x="216" y="81"/>
                    <a:pt x="214" y="80"/>
                    <a:pt x="211" y="79"/>
                  </a:cubicBezTo>
                  <a:cubicBezTo>
                    <a:pt x="207" y="76"/>
                    <a:pt x="213" y="78"/>
                    <a:pt x="214" y="79"/>
                  </a:cubicBezTo>
                  <a:cubicBezTo>
                    <a:pt x="215" y="79"/>
                    <a:pt x="217" y="80"/>
                    <a:pt x="218" y="80"/>
                  </a:cubicBezTo>
                  <a:cubicBezTo>
                    <a:pt x="218" y="81"/>
                    <a:pt x="219" y="82"/>
                    <a:pt x="219" y="83"/>
                  </a:cubicBezTo>
                  <a:close/>
                  <a:moveTo>
                    <a:pt x="208" y="77"/>
                  </a:moveTo>
                  <a:cubicBezTo>
                    <a:pt x="211" y="80"/>
                    <a:pt x="215" y="81"/>
                    <a:pt x="218" y="83"/>
                  </a:cubicBezTo>
                  <a:cubicBezTo>
                    <a:pt x="221" y="85"/>
                    <a:pt x="214" y="82"/>
                    <a:pt x="215" y="82"/>
                  </a:cubicBezTo>
                  <a:cubicBezTo>
                    <a:pt x="214" y="82"/>
                    <a:pt x="213" y="81"/>
                    <a:pt x="212" y="81"/>
                  </a:cubicBezTo>
                  <a:cubicBezTo>
                    <a:pt x="211" y="80"/>
                    <a:pt x="209" y="80"/>
                    <a:pt x="208" y="79"/>
                  </a:cubicBezTo>
                  <a:cubicBezTo>
                    <a:pt x="208" y="79"/>
                    <a:pt x="208" y="78"/>
                    <a:pt x="208" y="77"/>
                  </a:cubicBezTo>
                  <a:close/>
                  <a:moveTo>
                    <a:pt x="220" y="87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09" y="81"/>
                  </a:cubicBezTo>
                  <a:cubicBezTo>
                    <a:pt x="211" y="81"/>
                    <a:pt x="213" y="82"/>
                    <a:pt x="215" y="83"/>
                  </a:cubicBezTo>
                  <a:cubicBezTo>
                    <a:pt x="216" y="84"/>
                    <a:pt x="218" y="84"/>
                    <a:pt x="219" y="85"/>
                  </a:cubicBezTo>
                  <a:cubicBezTo>
                    <a:pt x="220" y="86"/>
                    <a:pt x="220" y="87"/>
                    <a:pt x="220" y="87"/>
                  </a:cubicBezTo>
                  <a:close/>
                  <a:moveTo>
                    <a:pt x="221" y="92"/>
                  </a:moveTo>
                  <a:cubicBezTo>
                    <a:pt x="217" y="89"/>
                    <a:pt x="211" y="87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2" y="86"/>
                    <a:pt x="214" y="86"/>
                  </a:cubicBezTo>
                  <a:cubicBezTo>
                    <a:pt x="216" y="87"/>
                    <a:pt x="218" y="88"/>
                    <a:pt x="221" y="89"/>
                  </a:cubicBezTo>
                  <a:cubicBezTo>
                    <a:pt x="221" y="90"/>
                    <a:pt x="221" y="91"/>
                    <a:pt x="221" y="92"/>
                  </a:cubicBezTo>
                  <a:close/>
                  <a:moveTo>
                    <a:pt x="222" y="97"/>
                  </a:moveTo>
                  <a:cubicBezTo>
                    <a:pt x="217" y="93"/>
                    <a:pt x="211" y="91"/>
                    <a:pt x="206" y="88"/>
                  </a:cubicBezTo>
                  <a:cubicBezTo>
                    <a:pt x="205" y="87"/>
                    <a:pt x="200" y="85"/>
                    <a:pt x="204" y="87"/>
                  </a:cubicBezTo>
                  <a:cubicBezTo>
                    <a:pt x="207" y="88"/>
                    <a:pt x="210" y="89"/>
                    <a:pt x="212" y="90"/>
                  </a:cubicBezTo>
                  <a:cubicBezTo>
                    <a:pt x="215" y="91"/>
                    <a:pt x="218" y="93"/>
                    <a:pt x="222" y="94"/>
                  </a:cubicBezTo>
                  <a:cubicBezTo>
                    <a:pt x="222" y="95"/>
                    <a:pt x="222" y="96"/>
                    <a:pt x="222" y="97"/>
                  </a:cubicBezTo>
                  <a:close/>
                  <a:moveTo>
                    <a:pt x="223" y="102"/>
                  </a:moveTo>
                  <a:cubicBezTo>
                    <a:pt x="220" y="100"/>
                    <a:pt x="217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4" y="91"/>
                    <a:pt x="203" y="90"/>
                  </a:cubicBezTo>
                  <a:cubicBezTo>
                    <a:pt x="204" y="91"/>
                    <a:pt x="205" y="91"/>
                    <a:pt x="207" y="92"/>
                  </a:cubicBezTo>
                  <a:cubicBezTo>
                    <a:pt x="209" y="92"/>
                    <a:pt x="212" y="93"/>
                    <a:pt x="214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3" y="102"/>
                  </a:cubicBezTo>
                  <a:close/>
                  <a:moveTo>
                    <a:pt x="223" y="106"/>
                  </a:moveTo>
                  <a:cubicBezTo>
                    <a:pt x="217" y="101"/>
                    <a:pt x="210" y="98"/>
                    <a:pt x="203" y="94"/>
                  </a:cubicBezTo>
                  <a:cubicBezTo>
                    <a:pt x="199" y="92"/>
                    <a:pt x="205" y="95"/>
                    <a:pt x="205" y="95"/>
                  </a:cubicBezTo>
                  <a:cubicBezTo>
                    <a:pt x="207" y="96"/>
                    <a:pt x="209" y="97"/>
                    <a:pt x="211" y="98"/>
                  </a:cubicBezTo>
                  <a:cubicBezTo>
                    <a:pt x="215" y="99"/>
                    <a:pt x="219" y="101"/>
                    <a:pt x="223" y="102"/>
                  </a:cubicBezTo>
                  <a:cubicBezTo>
                    <a:pt x="223" y="102"/>
                    <a:pt x="223" y="103"/>
                    <a:pt x="223" y="103"/>
                  </a:cubicBezTo>
                  <a:cubicBezTo>
                    <a:pt x="223" y="104"/>
                    <a:pt x="223" y="105"/>
                    <a:pt x="223" y="106"/>
                  </a:cubicBezTo>
                  <a:close/>
                  <a:moveTo>
                    <a:pt x="203" y="103"/>
                  </a:moveTo>
                  <a:cubicBezTo>
                    <a:pt x="209" y="107"/>
                    <a:pt x="216" y="110"/>
                    <a:pt x="223" y="112"/>
                  </a:cubicBezTo>
                  <a:cubicBezTo>
                    <a:pt x="223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1" y="113"/>
                    <a:pt x="218" y="111"/>
                    <a:pt x="215" y="110"/>
                  </a:cubicBezTo>
                  <a:cubicBezTo>
                    <a:pt x="211" y="108"/>
                    <a:pt x="207" y="105"/>
                    <a:pt x="203" y="103"/>
                  </a:cubicBezTo>
                  <a:close/>
                  <a:moveTo>
                    <a:pt x="213" y="104"/>
                  </a:moveTo>
                  <a:cubicBezTo>
                    <a:pt x="209" y="102"/>
                    <a:pt x="205" y="100"/>
                    <a:pt x="201" y="98"/>
                  </a:cubicBezTo>
                  <a:cubicBezTo>
                    <a:pt x="201" y="98"/>
                    <a:pt x="200" y="98"/>
                    <a:pt x="200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3" y="99"/>
                    <a:pt x="204" y="99"/>
                    <a:pt x="205" y="100"/>
                  </a:cubicBezTo>
                  <a:cubicBezTo>
                    <a:pt x="207" y="100"/>
                    <a:pt x="208" y="101"/>
                    <a:pt x="210" y="101"/>
                  </a:cubicBezTo>
                  <a:cubicBezTo>
                    <a:pt x="214" y="103"/>
                    <a:pt x="219" y="106"/>
                    <a:pt x="223" y="107"/>
                  </a:cubicBezTo>
                  <a:cubicBezTo>
                    <a:pt x="224" y="108"/>
                    <a:pt x="224" y="110"/>
                    <a:pt x="224" y="111"/>
                  </a:cubicBezTo>
                  <a:cubicBezTo>
                    <a:pt x="220" y="109"/>
                    <a:pt x="217" y="106"/>
                    <a:pt x="213" y="104"/>
                  </a:cubicBezTo>
                  <a:close/>
                  <a:moveTo>
                    <a:pt x="223" y="120"/>
                  </a:moveTo>
                  <a:cubicBezTo>
                    <a:pt x="217" y="116"/>
                    <a:pt x="211" y="112"/>
                    <a:pt x="205" y="109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9" y="110"/>
                    <a:pt x="212" y="112"/>
                    <a:pt x="216" y="113"/>
                  </a:cubicBezTo>
                  <a:cubicBezTo>
                    <a:pt x="218" y="115"/>
                    <a:pt x="221" y="116"/>
                    <a:pt x="223" y="116"/>
                  </a:cubicBezTo>
                  <a:cubicBezTo>
                    <a:pt x="223" y="116"/>
                    <a:pt x="223" y="116"/>
                    <a:pt x="224" y="116"/>
                  </a:cubicBezTo>
                  <a:cubicBezTo>
                    <a:pt x="223" y="117"/>
                    <a:pt x="223" y="119"/>
                    <a:pt x="223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09" y="118"/>
                    <a:pt x="210" y="118"/>
                  </a:cubicBezTo>
                  <a:cubicBezTo>
                    <a:pt x="210" y="118"/>
                    <a:pt x="209" y="119"/>
                    <a:pt x="209" y="119"/>
                  </a:cubicBezTo>
                  <a:cubicBezTo>
                    <a:pt x="208" y="120"/>
                    <a:pt x="207" y="120"/>
                    <a:pt x="206" y="119"/>
                  </a:cubicBezTo>
                  <a:cubicBezTo>
                    <a:pt x="207" y="119"/>
                    <a:pt x="208" y="119"/>
                    <a:pt x="208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5" y="114"/>
                  </a:moveTo>
                  <a:cubicBezTo>
                    <a:pt x="207" y="115"/>
                    <a:pt x="208" y="116"/>
                    <a:pt x="210" y="117"/>
                  </a:cubicBezTo>
                  <a:cubicBezTo>
                    <a:pt x="212" y="118"/>
                    <a:pt x="208" y="116"/>
                    <a:pt x="207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7" y="118"/>
                    <a:pt x="207" y="119"/>
                    <a:pt x="206" y="118"/>
                  </a:cubicBezTo>
                  <a:cubicBezTo>
                    <a:pt x="206" y="117"/>
                    <a:pt x="205" y="115"/>
                    <a:pt x="205" y="114"/>
                  </a:cubicBezTo>
                  <a:close/>
                  <a:moveTo>
                    <a:pt x="205" y="109"/>
                  </a:moveTo>
                  <a:cubicBezTo>
                    <a:pt x="210" y="113"/>
                    <a:pt x="216" y="116"/>
                    <a:pt x="221" y="119"/>
                  </a:cubicBezTo>
                  <a:cubicBezTo>
                    <a:pt x="225" y="122"/>
                    <a:pt x="218" y="118"/>
                    <a:pt x="218" y="118"/>
                  </a:cubicBezTo>
                  <a:cubicBezTo>
                    <a:pt x="217" y="117"/>
                    <a:pt x="215" y="117"/>
                    <a:pt x="214" y="116"/>
                  </a:cubicBezTo>
                  <a:cubicBezTo>
                    <a:pt x="211" y="114"/>
                    <a:pt x="208" y="113"/>
                    <a:pt x="205" y="112"/>
                  </a:cubicBezTo>
                  <a:cubicBezTo>
                    <a:pt x="205" y="111"/>
                    <a:pt x="205" y="110"/>
                    <a:pt x="205" y="109"/>
                  </a:cubicBezTo>
                  <a:close/>
                  <a:moveTo>
                    <a:pt x="203" y="104"/>
                  </a:moveTo>
                  <a:cubicBezTo>
                    <a:pt x="206" y="106"/>
                    <a:pt x="209" y="107"/>
                    <a:pt x="212" y="109"/>
                  </a:cubicBezTo>
                  <a:cubicBezTo>
                    <a:pt x="215" y="111"/>
                    <a:pt x="220" y="112"/>
                    <a:pt x="222" y="115"/>
                  </a:cubicBezTo>
                  <a:cubicBezTo>
                    <a:pt x="223" y="115"/>
                    <a:pt x="217" y="113"/>
                    <a:pt x="218" y="113"/>
                  </a:cubicBezTo>
                  <a:cubicBezTo>
                    <a:pt x="216" y="113"/>
                    <a:pt x="215" y="112"/>
                    <a:pt x="214" y="112"/>
                  </a:cubicBezTo>
                  <a:cubicBezTo>
                    <a:pt x="211" y="110"/>
                    <a:pt x="208" y="109"/>
                    <a:pt x="205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4" y="105"/>
                    <a:pt x="204" y="105"/>
                    <a:pt x="203" y="104"/>
                  </a:cubicBezTo>
                  <a:close/>
                  <a:moveTo>
                    <a:pt x="198" y="97"/>
                  </a:moveTo>
                  <a:cubicBezTo>
                    <a:pt x="205" y="102"/>
                    <a:pt x="213" y="104"/>
                    <a:pt x="219" y="109"/>
                  </a:cubicBezTo>
                  <a:cubicBezTo>
                    <a:pt x="224" y="113"/>
                    <a:pt x="221" y="111"/>
                    <a:pt x="219" y="110"/>
                  </a:cubicBezTo>
                  <a:cubicBezTo>
                    <a:pt x="216" y="109"/>
                    <a:pt x="214" y="108"/>
                    <a:pt x="211" y="107"/>
                  </a:cubicBezTo>
                  <a:cubicBezTo>
                    <a:pt x="208" y="105"/>
                    <a:pt x="205" y="103"/>
                    <a:pt x="201" y="102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0" y="101"/>
                    <a:pt x="198" y="99"/>
                    <a:pt x="198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199" y="95"/>
                  </a:cubicBezTo>
                  <a:cubicBezTo>
                    <a:pt x="200" y="95"/>
                    <a:pt x="200" y="94"/>
                    <a:pt x="200" y="94"/>
                  </a:cubicBezTo>
                  <a:cubicBezTo>
                    <a:pt x="204" y="96"/>
                    <a:pt x="208" y="98"/>
                    <a:pt x="211" y="100"/>
                  </a:cubicBezTo>
                  <a:cubicBezTo>
                    <a:pt x="213" y="101"/>
                    <a:pt x="215" y="102"/>
                    <a:pt x="217" y="103"/>
                  </a:cubicBezTo>
                  <a:cubicBezTo>
                    <a:pt x="219" y="104"/>
                    <a:pt x="221" y="105"/>
                    <a:pt x="222" y="106"/>
                  </a:cubicBezTo>
                  <a:cubicBezTo>
                    <a:pt x="214" y="103"/>
                    <a:pt x="207" y="99"/>
                    <a:pt x="199" y="96"/>
                  </a:cubicBezTo>
                  <a:close/>
                  <a:moveTo>
                    <a:pt x="201" y="93"/>
                  </a:moveTo>
                  <a:cubicBezTo>
                    <a:pt x="201" y="92"/>
                    <a:pt x="202" y="91"/>
                    <a:pt x="201" y="90"/>
                  </a:cubicBezTo>
                  <a:cubicBezTo>
                    <a:pt x="201" y="88"/>
                    <a:pt x="201" y="87"/>
                    <a:pt x="201" y="86"/>
                  </a:cubicBezTo>
                  <a:cubicBezTo>
                    <a:pt x="207" y="90"/>
                    <a:pt x="214" y="91"/>
                    <a:pt x="220" y="96"/>
                  </a:cubicBezTo>
                  <a:cubicBezTo>
                    <a:pt x="225" y="99"/>
                    <a:pt x="219" y="96"/>
                    <a:pt x="217" y="95"/>
                  </a:cubicBezTo>
                  <a:cubicBezTo>
                    <a:pt x="215" y="94"/>
                    <a:pt x="214" y="93"/>
                    <a:pt x="212" y="92"/>
                  </a:cubicBezTo>
                  <a:cubicBezTo>
                    <a:pt x="208" y="91"/>
                    <a:pt x="205" y="90"/>
                    <a:pt x="202" y="89"/>
                  </a:cubicBezTo>
                  <a:cubicBezTo>
                    <a:pt x="202" y="89"/>
                    <a:pt x="201" y="90"/>
                    <a:pt x="202" y="90"/>
                  </a:cubicBezTo>
                  <a:cubicBezTo>
                    <a:pt x="207" y="95"/>
                    <a:pt x="215" y="97"/>
                    <a:pt x="221" y="101"/>
                  </a:cubicBezTo>
                  <a:cubicBezTo>
                    <a:pt x="223" y="102"/>
                    <a:pt x="219" y="100"/>
                    <a:pt x="218" y="100"/>
                  </a:cubicBezTo>
                  <a:cubicBezTo>
                    <a:pt x="216" y="99"/>
                    <a:pt x="213" y="98"/>
                    <a:pt x="210" y="96"/>
                  </a:cubicBezTo>
                  <a:cubicBezTo>
                    <a:pt x="207" y="95"/>
                    <a:pt x="204" y="94"/>
                    <a:pt x="201" y="93"/>
                  </a:cubicBezTo>
                  <a:close/>
                  <a:moveTo>
                    <a:pt x="201" y="85"/>
                  </a:moveTo>
                  <a:cubicBezTo>
                    <a:pt x="202" y="84"/>
                    <a:pt x="202" y="83"/>
                    <a:pt x="203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4"/>
                    <a:pt x="219" y="92"/>
                    <a:pt x="217" y="91"/>
                  </a:cubicBezTo>
                  <a:cubicBezTo>
                    <a:pt x="215" y="90"/>
                    <a:pt x="213" y="89"/>
                    <a:pt x="211" y="89"/>
                  </a:cubicBezTo>
                  <a:cubicBezTo>
                    <a:pt x="208" y="87"/>
                    <a:pt x="205" y="86"/>
                    <a:pt x="201" y="85"/>
                  </a:cubicBezTo>
                  <a:close/>
                  <a:moveTo>
                    <a:pt x="204" y="82"/>
                  </a:moveTo>
                  <a:cubicBezTo>
                    <a:pt x="204" y="82"/>
                    <a:pt x="205" y="82"/>
                    <a:pt x="205" y="82"/>
                  </a:cubicBezTo>
                  <a:cubicBezTo>
                    <a:pt x="206" y="82"/>
                    <a:pt x="207" y="81"/>
                    <a:pt x="207" y="81"/>
                  </a:cubicBezTo>
                  <a:cubicBezTo>
                    <a:pt x="209" y="82"/>
                    <a:pt x="211" y="83"/>
                    <a:pt x="214" y="84"/>
                  </a:cubicBezTo>
                  <a:cubicBezTo>
                    <a:pt x="215" y="85"/>
                    <a:pt x="216" y="86"/>
                    <a:pt x="218" y="87"/>
                  </a:cubicBezTo>
                  <a:cubicBezTo>
                    <a:pt x="218" y="87"/>
                    <a:pt x="222" y="89"/>
                    <a:pt x="219" y="88"/>
                  </a:cubicBezTo>
                  <a:cubicBezTo>
                    <a:pt x="214" y="86"/>
                    <a:pt x="209" y="83"/>
                    <a:pt x="204" y="82"/>
                  </a:cubicBezTo>
                  <a:close/>
                  <a:moveTo>
                    <a:pt x="206" y="69"/>
                  </a:moveTo>
                  <a:cubicBezTo>
                    <a:pt x="208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5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3" y="74"/>
                    <a:pt x="212" y="74"/>
                  </a:cubicBezTo>
                  <a:cubicBezTo>
                    <a:pt x="211" y="73"/>
                    <a:pt x="210" y="73"/>
                    <a:pt x="208" y="72"/>
                  </a:cubicBezTo>
                  <a:cubicBezTo>
                    <a:pt x="208" y="72"/>
                    <a:pt x="208" y="73"/>
                    <a:pt x="208" y="73"/>
                  </a:cubicBezTo>
                  <a:cubicBezTo>
                    <a:pt x="211" y="75"/>
                    <a:pt x="214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8" y="76"/>
                  </a:cubicBezTo>
                  <a:cubicBezTo>
                    <a:pt x="208" y="75"/>
                    <a:pt x="208" y="74"/>
                    <a:pt x="208" y="73"/>
                  </a:cubicBezTo>
                  <a:cubicBezTo>
                    <a:pt x="207" y="72"/>
                    <a:pt x="207" y="70"/>
                    <a:pt x="206" y="69"/>
                  </a:cubicBezTo>
                  <a:close/>
                  <a:moveTo>
                    <a:pt x="204" y="64"/>
                  </a:moveTo>
                  <a:cubicBezTo>
                    <a:pt x="206" y="66"/>
                    <a:pt x="209" y="68"/>
                    <a:pt x="211" y="69"/>
                  </a:cubicBezTo>
                  <a:cubicBezTo>
                    <a:pt x="215" y="71"/>
                    <a:pt x="211" y="70"/>
                    <a:pt x="209" y="69"/>
                  </a:cubicBezTo>
                  <a:cubicBezTo>
                    <a:pt x="208" y="68"/>
                    <a:pt x="207" y="68"/>
                    <a:pt x="205" y="67"/>
                  </a:cubicBezTo>
                  <a:cubicBezTo>
                    <a:pt x="205" y="66"/>
                    <a:pt x="205" y="65"/>
                    <a:pt x="204" y="64"/>
                  </a:cubicBezTo>
                  <a:close/>
                  <a:moveTo>
                    <a:pt x="204" y="61"/>
                  </a:moveTo>
                  <a:cubicBezTo>
                    <a:pt x="206" y="62"/>
                    <a:pt x="209" y="63"/>
                    <a:pt x="211" y="65"/>
                  </a:cubicBezTo>
                  <a:cubicBezTo>
                    <a:pt x="211" y="65"/>
                    <a:pt x="211" y="65"/>
                    <a:pt x="211" y="66"/>
                  </a:cubicBezTo>
                  <a:cubicBezTo>
                    <a:pt x="210" y="65"/>
                    <a:pt x="209" y="65"/>
                    <a:pt x="207" y="64"/>
                  </a:cubicBezTo>
                  <a:cubicBezTo>
                    <a:pt x="206" y="64"/>
                    <a:pt x="206" y="63"/>
                    <a:pt x="204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3"/>
                    <a:pt x="204" y="62"/>
                    <a:pt x="204" y="62"/>
                  </a:cubicBezTo>
                  <a:cubicBezTo>
                    <a:pt x="204" y="62"/>
                    <a:pt x="204" y="61"/>
                    <a:pt x="204" y="61"/>
                  </a:cubicBezTo>
                  <a:close/>
                  <a:moveTo>
                    <a:pt x="205" y="56"/>
                  </a:moveTo>
                  <a:cubicBezTo>
                    <a:pt x="206" y="57"/>
                    <a:pt x="207" y="58"/>
                    <a:pt x="207" y="59"/>
                  </a:cubicBezTo>
                  <a:cubicBezTo>
                    <a:pt x="207" y="59"/>
                    <a:pt x="206" y="59"/>
                    <a:pt x="205" y="59"/>
                  </a:cubicBezTo>
                  <a:cubicBezTo>
                    <a:pt x="205" y="58"/>
                    <a:pt x="204" y="59"/>
                    <a:pt x="205" y="59"/>
                  </a:cubicBezTo>
                  <a:cubicBezTo>
                    <a:pt x="206" y="60"/>
                    <a:pt x="206" y="60"/>
                    <a:pt x="207" y="61"/>
                  </a:cubicBezTo>
                  <a:cubicBezTo>
                    <a:pt x="206" y="60"/>
                    <a:pt x="205" y="60"/>
                    <a:pt x="205" y="60"/>
                  </a:cubicBezTo>
                  <a:cubicBezTo>
                    <a:pt x="205" y="59"/>
                    <a:pt x="205" y="57"/>
                    <a:pt x="205" y="56"/>
                  </a:cubicBezTo>
                  <a:close/>
                  <a:moveTo>
                    <a:pt x="99" y="206"/>
                  </a:moveTo>
                  <a:cubicBezTo>
                    <a:pt x="58" y="196"/>
                    <a:pt x="26" y="163"/>
                    <a:pt x="21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2" y="115"/>
                    <a:pt x="24" y="110"/>
                    <a:pt x="28" y="105"/>
                  </a:cubicBezTo>
                  <a:cubicBezTo>
                    <a:pt x="32" y="103"/>
                    <a:pt x="34" y="100"/>
                    <a:pt x="36" y="96"/>
                  </a:cubicBezTo>
                  <a:cubicBezTo>
                    <a:pt x="38" y="92"/>
                    <a:pt x="41" y="86"/>
                    <a:pt x="45" y="83"/>
                  </a:cubicBezTo>
                  <a:cubicBezTo>
                    <a:pt x="48" y="82"/>
                    <a:pt x="45" y="89"/>
                    <a:pt x="45" y="88"/>
                  </a:cubicBezTo>
                  <a:cubicBezTo>
                    <a:pt x="45" y="89"/>
                    <a:pt x="45" y="89"/>
                    <a:pt x="44" y="90"/>
                  </a:cubicBezTo>
                  <a:cubicBezTo>
                    <a:pt x="43" y="91"/>
                    <a:pt x="42" y="93"/>
                    <a:pt x="42" y="94"/>
                  </a:cubicBezTo>
                  <a:cubicBezTo>
                    <a:pt x="39" y="97"/>
                    <a:pt x="36" y="101"/>
                    <a:pt x="37" y="106"/>
                  </a:cubicBezTo>
                  <a:cubicBezTo>
                    <a:pt x="38" y="109"/>
                    <a:pt x="43" y="111"/>
                    <a:pt x="46" y="111"/>
                  </a:cubicBezTo>
                  <a:cubicBezTo>
                    <a:pt x="49" y="112"/>
                    <a:pt x="54" y="113"/>
                    <a:pt x="57" y="110"/>
                  </a:cubicBezTo>
                  <a:cubicBezTo>
                    <a:pt x="59" y="107"/>
                    <a:pt x="59" y="104"/>
                    <a:pt x="59" y="101"/>
                  </a:cubicBezTo>
                  <a:cubicBezTo>
                    <a:pt x="59" y="95"/>
                    <a:pt x="59" y="88"/>
                    <a:pt x="62" y="83"/>
                  </a:cubicBezTo>
                  <a:cubicBezTo>
                    <a:pt x="64" y="83"/>
                    <a:pt x="65" y="85"/>
                    <a:pt x="65" y="87"/>
                  </a:cubicBezTo>
                  <a:cubicBezTo>
                    <a:pt x="64" y="87"/>
                    <a:pt x="64" y="88"/>
                    <a:pt x="64" y="88"/>
                  </a:cubicBezTo>
                  <a:cubicBezTo>
                    <a:pt x="64" y="89"/>
                    <a:pt x="63" y="91"/>
                    <a:pt x="62" y="92"/>
                  </a:cubicBezTo>
                  <a:cubicBezTo>
                    <a:pt x="61" y="95"/>
                    <a:pt x="60" y="97"/>
                    <a:pt x="60" y="99"/>
                  </a:cubicBezTo>
                  <a:cubicBezTo>
                    <a:pt x="59" y="102"/>
                    <a:pt x="60" y="106"/>
                    <a:pt x="59" y="109"/>
                  </a:cubicBezTo>
                  <a:cubicBezTo>
                    <a:pt x="58" y="112"/>
                    <a:pt x="55" y="114"/>
                    <a:pt x="54" y="117"/>
                  </a:cubicBezTo>
                  <a:cubicBezTo>
                    <a:pt x="52" y="120"/>
                    <a:pt x="52" y="123"/>
                    <a:pt x="53" y="126"/>
                  </a:cubicBezTo>
                  <a:cubicBezTo>
                    <a:pt x="57" y="133"/>
                    <a:pt x="66" y="134"/>
                    <a:pt x="72" y="138"/>
                  </a:cubicBezTo>
                  <a:cubicBezTo>
                    <a:pt x="77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8" y="161"/>
                  </a:cubicBezTo>
                  <a:cubicBezTo>
                    <a:pt x="95" y="164"/>
                    <a:pt x="101" y="167"/>
                    <a:pt x="106" y="172"/>
                  </a:cubicBezTo>
                  <a:cubicBezTo>
                    <a:pt x="111" y="175"/>
                    <a:pt x="115" y="178"/>
                    <a:pt x="120" y="178"/>
                  </a:cubicBezTo>
                  <a:cubicBezTo>
                    <a:pt x="126" y="179"/>
                    <a:pt x="131" y="178"/>
                    <a:pt x="134" y="173"/>
                  </a:cubicBezTo>
                  <a:cubicBezTo>
                    <a:pt x="136" y="167"/>
                    <a:pt x="135" y="159"/>
                    <a:pt x="134" y="153"/>
                  </a:cubicBezTo>
                  <a:cubicBezTo>
                    <a:pt x="133" y="150"/>
                    <a:pt x="132" y="146"/>
                    <a:pt x="131" y="143"/>
                  </a:cubicBezTo>
                  <a:cubicBezTo>
                    <a:pt x="129" y="139"/>
                    <a:pt x="125" y="134"/>
                    <a:pt x="126" y="130"/>
                  </a:cubicBezTo>
                  <a:cubicBezTo>
                    <a:pt x="126" y="126"/>
                    <a:pt x="127" y="123"/>
                    <a:pt x="126" y="120"/>
                  </a:cubicBezTo>
                  <a:cubicBezTo>
                    <a:pt x="126" y="118"/>
                    <a:pt x="125" y="116"/>
                    <a:pt x="124" y="113"/>
                  </a:cubicBezTo>
                  <a:cubicBezTo>
                    <a:pt x="122" y="108"/>
                    <a:pt x="119" y="100"/>
                    <a:pt x="126" y="97"/>
                  </a:cubicBezTo>
                  <a:cubicBezTo>
                    <a:pt x="134" y="92"/>
                    <a:pt x="148" y="95"/>
                    <a:pt x="153" y="85"/>
                  </a:cubicBezTo>
                  <a:cubicBezTo>
                    <a:pt x="162" y="65"/>
                    <a:pt x="135" y="46"/>
                    <a:pt x="119" y="42"/>
                  </a:cubicBezTo>
                  <a:cubicBezTo>
                    <a:pt x="114" y="41"/>
                    <a:pt x="109" y="41"/>
                    <a:pt x="105" y="43"/>
                  </a:cubicBezTo>
                  <a:cubicBezTo>
                    <a:pt x="101" y="44"/>
                    <a:pt x="97" y="48"/>
                    <a:pt x="95" y="51"/>
                  </a:cubicBezTo>
                  <a:cubicBezTo>
                    <a:pt x="90" y="56"/>
                    <a:pt x="86" y="60"/>
                    <a:pt x="80" y="63"/>
                  </a:cubicBezTo>
                  <a:cubicBezTo>
                    <a:pt x="75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1" y="66"/>
                    <a:pt x="64" y="65"/>
                  </a:cubicBezTo>
                  <a:cubicBezTo>
                    <a:pt x="64" y="65"/>
                    <a:pt x="64" y="65"/>
                    <a:pt x="65" y="65"/>
                  </a:cubicBezTo>
                  <a:cubicBezTo>
                    <a:pt x="67" y="64"/>
                    <a:pt x="72" y="62"/>
                    <a:pt x="71" y="59"/>
                  </a:cubicBezTo>
                  <a:cubicBezTo>
                    <a:pt x="71" y="56"/>
                    <a:pt x="70" y="54"/>
                    <a:pt x="68" y="54"/>
                  </a:cubicBezTo>
                  <a:cubicBezTo>
                    <a:pt x="64" y="55"/>
                    <a:pt x="62" y="58"/>
                    <a:pt x="59" y="60"/>
                  </a:cubicBezTo>
                  <a:cubicBezTo>
                    <a:pt x="55" y="62"/>
                    <a:pt x="58" y="56"/>
                    <a:pt x="58" y="56"/>
                  </a:cubicBezTo>
                  <a:cubicBezTo>
                    <a:pt x="59" y="55"/>
                    <a:pt x="60" y="54"/>
                    <a:pt x="61" y="53"/>
                  </a:cubicBezTo>
                  <a:cubicBezTo>
                    <a:pt x="63" y="52"/>
                    <a:pt x="65" y="51"/>
                    <a:pt x="67" y="51"/>
                  </a:cubicBezTo>
                  <a:cubicBezTo>
                    <a:pt x="71" y="50"/>
                    <a:pt x="73" y="56"/>
                    <a:pt x="77" y="53"/>
                  </a:cubicBezTo>
                  <a:cubicBezTo>
                    <a:pt x="81" y="50"/>
                    <a:pt x="81" y="44"/>
                    <a:pt x="84" y="41"/>
                  </a:cubicBezTo>
                  <a:cubicBezTo>
                    <a:pt x="88" y="37"/>
                    <a:pt x="92" y="38"/>
                    <a:pt x="96" y="41"/>
                  </a:cubicBezTo>
                  <a:cubicBezTo>
                    <a:pt x="98" y="41"/>
                    <a:pt x="99" y="42"/>
                    <a:pt x="101" y="42"/>
                  </a:cubicBezTo>
                  <a:cubicBezTo>
                    <a:pt x="104" y="42"/>
                    <a:pt x="109" y="41"/>
                    <a:pt x="112" y="40"/>
                  </a:cubicBezTo>
                  <a:cubicBezTo>
                    <a:pt x="116" y="37"/>
                    <a:pt x="117" y="30"/>
                    <a:pt x="110" y="31"/>
                  </a:cubicBezTo>
                  <a:cubicBezTo>
                    <a:pt x="107" y="31"/>
                    <a:pt x="104" y="33"/>
                    <a:pt x="101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99" y="26"/>
                    <a:pt x="99" y="25"/>
                    <a:pt x="98" y="24"/>
                  </a:cubicBezTo>
                  <a:cubicBezTo>
                    <a:pt x="95" y="22"/>
                    <a:pt x="91" y="27"/>
                    <a:pt x="89" y="28"/>
                  </a:cubicBezTo>
                  <a:cubicBezTo>
                    <a:pt x="86" y="29"/>
                    <a:pt x="82" y="31"/>
                    <a:pt x="79" y="31"/>
                  </a:cubicBezTo>
                  <a:cubicBezTo>
                    <a:pt x="79" y="29"/>
                    <a:pt x="79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2" y="29"/>
                    <a:pt x="83" y="30"/>
                    <a:pt x="84" y="29"/>
                  </a:cubicBezTo>
                  <a:cubicBezTo>
                    <a:pt x="86" y="29"/>
                    <a:pt x="88" y="26"/>
                    <a:pt x="86" y="25"/>
                  </a:cubicBezTo>
                  <a:cubicBezTo>
                    <a:pt x="85" y="23"/>
                    <a:pt x="83" y="23"/>
                    <a:pt x="81" y="22"/>
                  </a:cubicBezTo>
                  <a:cubicBezTo>
                    <a:pt x="115" y="9"/>
                    <a:pt x="154" y="12"/>
                    <a:pt x="183" y="34"/>
                  </a:cubicBezTo>
                  <a:cubicBezTo>
                    <a:pt x="191" y="39"/>
                    <a:pt x="197" y="45"/>
                    <a:pt x="202" y="52"/>
                  </a:cubicBezTo>
                  <a:cubicBezTo>
                    <a:pt x="202" y="56"/>
                    <a:pt x="201" y="60"/>
                    <a:pt x="201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5" y="73"/>
                    <a:pt x="207" y="78"/>
                    <a:pt x="203" y="80"/>
                  </a:cubicBezTo>
                  <a:cubicBezTo>
                    <a:pt x="202" y="80"/>
                    <a:pt x="201" y="80"/>
                    <a:pt x="201" y="80"/>
                  </a:cubicBezTo>
                  <a:cubicBezTo>
                    <a:pt x="199" y="81"/>
                    <a:pt x="198" y="83"/>
                    <a:pt x="198" y="85"/>
                  </a:cubicBezTo>
                  <a:cubicBezTo>
                    <a:pt x="197" y="86"/>
                    <a:pt x="198" y="88"/>
                    <a:pt x="198" y="90"/>
                  </a:cubicBezTo>
                  <a:cubicBezTo>
                    <a:pt x="199" y="92"/>
                    <a:pt x="197" y="93"/>
                    <a:pt x="196" y="94"/>
                  </a:cubicBezTo>
                  <a:cubicBezTo>
                    <a:pt x="194" y="97"/>
                    <a:pt x="196" y="102"/>
                    <a:pt x="199" y="104"/>
                  </a:cubicBezTo>
                  <a:cubicBezTo>
                    <a:pt x="202" y="107"/>
                    <a:pt x="202" y="110"/>
                    <a:pt x="203" y="114"/>
                  </a:cubicBezTo>
                  <a:cubicBezTo>
                    <a:pt x="203" y="116"/>
                    <a:pt x="203" y="118"/>
                    <a:pt x="203" y="120"/>
                  </a:cubicBezTo>
                  <a:cubicBezTo>
                    <a:pt x="204" y="122"/>
                    <a:pt x="206" y="123"/>
                    <a:pt x="209" y="123"/>
                  </a:cubicBezTo>
                  <a:cubicBezTo>
                    <a:pt x="210" y="123"/>
                    <a:pt x="211" y="122"/>
                    <a:pt x="211" y="121"/>
                  </a:cubicBezTo>
                  <a:cubicBezTo>
                    <a:pt x="214" y="118"/>
                    <a:pt x="214" y="125"/>
                    <a:pt x="214" y="127"/>
                  </a:cubicBezTo>
                  <a:cubicBezTo>
                    <a:pt x="214" y="129"/>
                    <a:pt x="213" y="132"/>
                    <a:pt x="214" y="134"/>
                  </a:cubicBezTo>
                  <a:cubicBezTo>
                    <a:pt x="215" y="137"/>
                    <a:pt x="217" y="140"/>
                    <a:pt x="217" y="144"/>
                  </a:cubicBezTo>
                  <a:cubicBezTo>
                    <a:pt x="217" y="144"/>
                    <a:pt x="217" y="144"/>
                    <a:pt x="218" y="145"/>
                  </a:cubicBezTo>
                  <a:cubicBezTo>
                    <a:pt x="216" y="147"/>
                    <a:pt x="215" y="150"/>
                    <a:pt x="214" y="153"/>
                  </a:cubicBezTo>
                  <a:cubicBezTo>
                    <a:pt x="193" y="194"/>
                    <a:pt x="144" y="216"/>
                    <a:pt x="99" y="206"/>
                  </a:cubicBezTo>
                  <a:close/>
                  <a:moveTo>
                    <a:pt x="160" y="204"/>
                  </a:moveTo>
                  <a:cubicBezTo>
                    <a:pt x="161" y="204"/>
                    <a:pt x="163" y="203"/>
                    <a:pt x="164" y="203"/>
                  </a:cubicBezTo>
                  <a:cubicBezTo>
                    <a:pt x="165" y="205"/>
                    <a:pt x="166" y="207"/>
                    <a:pt x="168" y="209"/>
                  </a:cubicBezTo>
                  <a:cubicBezTo>
                    <a:pt x="169" y="211"/>
                    <a:pt x="173" y="216"/>
                    <a:pt x="172" y="218"/>
                  </a:cubicBezTo>
                  <a:cubicBezTo>
                    <a:pt x="168" y="223"/>
                    <a:pt x="162" y="209"/>
                    <a:pt x="160" y="204"/>
                  </a:cubicBezTo>
                  <a:close/>
                  <a:moveTo>
                    <a:pt x="127" y="221"/>
                  </a:moveTo>
                  <a:cubicBezTo>
                    <a:pt x="127" y="222"/>
                    <a:pt x="127" y="222"/>
                    <a:pt x="128" y="223"/>
                  </a:cubicBezTo>
                  <a:cubicBezTo>
                    <a:pt x="124" y="223"/>
                    <a:pt x="121" y="222"/>
                    <a:pt x="118" y="221"/>
                  </a:cubicBezTo>
                  <a:cubicBezTo>
                    <a:pt x="121" y="221"/>
                    <a:pt x="123" y="221"/>
                    <a:pt x="126" y="221"/>
                  </a:cubicBezTo>
                  <a:cubicBezTo>
                    <a:pt x="126" y="221"/>
                    <a:pt x="127" y="221"/>
                    <a:pt x="127" y="221"/>
                  </a:cubicBezTo>
                  <a:close/>
                  <a:moveTo>
                    <a:pt x="115" y="227"/>
                  </a:moveTo>
                  <a:cubicBezTo>
                    <a:pt x="118" y="228"/>
                    <a:pt x="122" y="230"/>
                    <a:pt x="125" y="232"/>
                  </a:cubicBezTo>
                  <a:cubicBezTo>
                    <a:pt x="127" y="232"/>
                    <a:pt x="128" y="233"/>
                    <a:pt x="130" y="234"/>
                  </a:cubicBezTo>
                  <a:cubicBezTo>
                    <a:pt x="130" y="234"/>
                    <a:pt x="130" y="234"/>
                    <a:pt x="131" y="234"/>
                  </a:cubicBezTo>
                  <a:cubicBezTo>
                    <a:pt x="131" y="234"/>
                    <a:pt x="130" y="234"/>
                    <a:pt x="130" y="234"/>
                  </a:cubicBezTo>
                  <a:cubicBezTo>
                    <a:pt x="125" y="233"/>
                    <a:pt x="119" y="231"/>
                    <a:pt x="114" y="229"/>
                  </a:cubicBezTo>
                  <a:cubicBezTo>
                    <a:pt x="114" y="228"/>
                    <a:pt x="114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7" y="231"/>
                    <a:pt x="120" y="233"/>
                    <a:pt x="123" y="234"/>
                  </a:cubicBezTo>
                  <a:cubicBezTo>
                    <a:pt x="126" y="235"/>
                    <a:pt x="129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5" y="237"/>
                    <a:pt x="119" y="235"/>
                    <a:pt x="113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13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0" y="255"/>
                    <a:pt x="141" y="258"/>
                  </a:cubicBezTo>
                  <a:cubicBezTo>
                    <a:pt x="147" y="261"/>
                    <a:pt x="154" y="263"/>
                    <a:pt x="160" y="265"/>
                  </a:cubicBezTo>
                  <a:cubicBezTo>
                    <a:pt x="165" y="267"/>
                    <a:pt x="172" y="270"/>
                    <a:pt x="177" y="271"/>
                  </a:cubicBezTo>
                  <a:cubicBezTo>
                    <a:pt x="163" y="268"/>
                    <a:pt x="150" y="263"/>
                    <a:pt x="137" y="259"/>
                  </a:cubicBezTo>
                  <a:cubicBezTo>
                    <a:pt x="130" y="257"/>
                    <a:pt x="124" y="255"/>
                    <a:pt x="117" y="253"/>
                  </a:cubicBezTo>
                  <a:cubicBezTo>
                    <a:pt x="115" y="253"/>
                    <a:pt x="112" y="252"/>
                    <a:pt x="110" y="252"/>
                  </a:cubicBezTo>
                  <a:cubicBezTo>
                    <a:pt x="106" y="250"/>
                    <a:pt x="102" y="249"/>
                    <a:pt x="99" y="248"/>
                  </a:cubicBezTo>
                  <a:cubicBezTo>
                    <a:pt x="102" y="247"/>
                    <a:pt x="105" y="246"/>
                    <a:pt x="109" y="246"/>
                  </a:cubicBezTo>
                  <a:close/>
                  <a:moveTo>
                    <a:pt x="97" y="248"/>
                  </a:moveTo>
                  <a:cubicBezTo>
                    <a:pt x="101" y="250"/>
                    <a:pt x="105" y="251"/>
                    <a:pt x="109" y="252"/>
                  </a:cubicBezTo>
                  <a:cubicBezTo>
                    <a:pt x="111" y="253"/>
                    <a:pt x="113" y="254"/>
                    <a:pt x="115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0" y="263"/>
                    <a:pt x="147" y="266"/>
                    <a:pt x="154" y="268"/>
                  </a:cubicBezTo>
                  <a:cubicBezTo>
                    <a:pt x="157" y="269"/>
                    <a:pt x="160" y="270"/>
                    <a:pt x="164" y="271"/>
                  </a:cubicBezTo>
                  <a:cubicBezTo>
                    <a:pt x="165" y="272"/>
                    <a:pt x="167" y="272"/>
                    <a:pt x="168" y="273"/>
                  </a:cubicBezTo>
                  <a:cubicBezTo>
                    <a:pt x="167" y="272"/>
                    <a:pt x="166" y="272"/>
                    <a:pt x="165" y="272"/>
                  </a:cubicBezTo>
                  <a:cubicBezTo>
                    <a:pt x="152" y="270"/>
                    <a:pt x="139" y="265"/>
                    <a:pt x="126" y="260"/>
                  </a:cubicBezTo>
                  <a:cubicBezTo>
                    <a:pt x="114" y="256"/>
                    <a:pt x="102" y="253"/>
                    <a:pt x="90" y="250"/>
                  </a:cubicBezTo>
                  <a:cubicBezTo>
                    <a:pt x="92" y="249"/>
                    <a:pt x="95" y="249"/>
                    <a:pt x="97" y="248"/>
                  </a:cubicBezTo>
                  <a:close/>
                  <a:moveTo>
                    <a:pt x="88" y="250"/>
                  </a:moveTo>
                  <a:cubicBezTo>
                    <a:pt x="88" y="250"/>
                    <a:pt x="88" y="250"/>
                    <a:pt x="88" y="250"/>
                  </a:cubicBezTo>
                  <a:cubicBezTo>
                    <a:pt x="100" y="254"/>
                    <a:pt x="112" y="259"/>
                    <a:pt x="124" y="263"/>
                  </a:cubicBezTo>
                  <a:cubicBezTo>
                    <a:pt x="129" y="266"/>
                    <a:pt x="135" y="268"/>
                    <a:pt x="141" y="269"/>
                  </a:cubicBezTo>
                  <a:cubicBezTo>
                    <a:pt x="144" y="270"/>
                    <a:pt x="147" y="271"/>
                    <a:pt x="149" y="271"/>
                  </a:cubicBezTo>
                  <a:cubicBezTo>
                    <a:pt x="150" y="272"/>
                    <a:pt x="157" y="274"/>
                    <a:pt x="152" y="273"/>
                  </a:cubicBezTo>
                  <a:cubicBezTo>
                    <a:pt x="146" y="271"/>
                    <a:pt x="140" y="269"/>
                    <a:pt x="134" y="268"/>
                  </a:cubicBezTo>
                  <a:cubicBezTo>
                    <a:pt x="129" y="266"/>
                    <a:pt x="123" y="264"/>
                    <a:pt x="117" y="262"/>
                  </a:cubicBezTo>
                  <a:cubicBezTo>
                    <a:pt x="106" y="258"/>
                    <a:pt x="95" y="254"/>
                    <a:pt x="83" y="252"/>
                  </a:cubicBezTo>
                  <a:cubicBezTo>
                    <a:pt x="85" y="251"/>
                    <a:pt x="86" y="251"/>
                    <a:pt x="88" y="250"/>
                  </a:cubicBezTo>
                  <a:close/>
                  <a:moveTo>
                    <a:pt x="71" y="255"/>
                  </a:moveTo>
                  <a:cubicBezTo>
                    <a:pt x="74" y="257"/>
                    <a:pt x="77" y="258"/>
                    <a:pt x="81" y="259"/>
                  </a:cubicBezTo>
                  <a:cubicBezTo>
                    <a:pt x="85" y="261"/>
                    <a:pt x="89" y="263"/>
                    <a:pt x="94" y="265"/>
                  </a:cubicBezTo>
                  <a:cubicBezTo>
                    <a:pt x="98" y="267"/>
                    <a:pt x="103" y="269"/>
                    <a:pt x="108" y="271"/>
                  </a:cubicBezTo>
                  <a:cubicBezTo>
                    <a:pt x="103" y="270"/>
                    <a:pt x="99" y="268"/>
                    <a:pt x="95" y="267"/>
                  </a:cubicBezTo>
                  <a:cubicBezTo>
                    <a:pt x="86" y="264"/>
                    <a:pt x="76" y="260"/>
                    <a:pt x="67" y="257"/>
                  </a:cubicBezTo>
                  <a:cubicBezTo>
                    <a:pt x="68" y="257"/>
                    <a:pt x="70" y="256"/>
                    <a:pt x="71" y="255"/>
                  </a:cubicBezTo>
                  <a:close/>
                  <a:moveTo>
                    <a:pt x="62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3" y="275"/>
                    <a:pt x="94" y="275"/>
                  </a:cubicBezTo>
                  <a:cubicBezTo>
                    <a:pt x="92" y="275"/>
                    <a:pt x="91" y="274"/>
                    <a:pt x="89" y="274"/>
                  </a:cubicBezTo>
                  <a:cubicBezTo>
                    <a:pt x="86" y="273"/>
                    <a:pt x="84" y="272"/>
                    <a:pt x="81" y="270"/>
                  </a:cubicBezTo>
                  <a:cubicBezTo>
                    <a:pt x="76" y="268"/>
                    <a:pt x="71" y="267"/>
                    <a:pt x="66" y="265"/>
                  </a:cubicBezTo>
                  <a:cubicBezTo>
                    <a:pt x="66" y="265"/>
                    <a:pt x="66" y="265"/>
                    <a:pt x="65" y="265"/>
                  </a:cubicBezTo>
                  <a:cubicBezTo>
                    <a:pt x="63" y="264"/>
                    <a:pt x="61" y="263"/>
                    <a:pt x="58" y="262"/>
                  </a:cubicBezTo>
                  <a:cubicBezTo>
                    <a:pt x="58" y="262"/>
                    <a:pt x="58" y="262"/>
                    <a:pt x="58" y="262"/>
                  </a:cubicBezTo>
                  <a:cubicBezTo>
                    <a:pt x="60" y="261"/>
                    <a:pt x="61" y="260"/>
                    <a:pt x="62" y="259"/>
                  </a:cubicBezTo>
                  <a:close/>
                  <a:moveTo>
                    <a:pt x="54" y="266"/>
                  </a:moveTo>
                  <a:cubicBezTo>
                    <a:pt x="58" y="269"/>
                    <a:pt x="62" y="270"/>
                    <a:pt x="66" y="272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5" y="272"/>
                    <a:pt x="63" y="271"/>
                    <a:pt x="62" y="271"/>
                  </a:cubicBezTo>
                  <a:cubicBezTo>
                    <a:pt x="59" y="270"/>
                    <a:pt x="57" y="269"/>
                    <a:pt x="54" y="268"/>
                  </a:cubicBezTo>
                  <a:cubicBezTo>
                    <a:pt x="54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4" y="266"/>
                  </a:cubicBezTo>
                  <a:cubicBezTo>
                    <a:pt x="54" y="266"/>
                    <a:pt x="54" y="266"/>
                    <a:pt x="54" y="266"/>
                  </a:cubicBezTo>
                  <a:close/>
                  <a:moveTo>
                    <a:pt x="56" y="266"/>
                  </a:moveTo>
                  <a:cubicBezTo>
                    <a:pt x="57" y="266"/>
                    <a:pt x="59" y="267"/>
                    <a:pt x="60" y="267"/>
                  </a:cubicBezTo>
                  <a:cubicBezTo>
                    <a:pt x="67" y="270"/>
                    <a:pt x="74" y="271"/>
                    <a:pt x="81" y="275"/>
                  </a:cubicBezTo>
                  <a:cubicBezTo>
                    <a:pt x="77" y="274"/>
                    <a:pt x="73" y="274"/>
                    <a:pt x="69" y="273"/>
                  </a:cubicBezTo>
                  <a:cubicBezTo>
                    <a:pt x="69" y="273"/>
                    <a:pt x="69" y="273"/>
                    <a:pt x="69" y="273"/>
                  </a:cubicBezTo>
                  <a:cubicBezTo>
                    <a:pt x="66" y="271"/>
                    <a:pt x="63" y="270"/>
                    <a:pt x="59" y="268"/>
                  </a:cubicBezTo>
                  <a:cubicBezTo>
                    <a:pt x="59" y="268"/>
                    <a:pt x="58" y="267"/>
                    <a:pt x="57" y="267"/>
                  </a:cubicBezTo>
                  <a:cubicBezTo>
                    <a:pt x="57" y="266"/>
                    <a:pt x="56" y="266"/>
                    <a:pt x="56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2" y="268"/>
                    <a:pt x="74" y="269"/>
                  </a:cubicBezTo>
                  <a:cubicBezTo>
                    <a:pt x="80" y="271"/>
                    <a:pt x="86" y="274"/>
                    <a:pt x="92" y="275"/>
                  </a:cubicBezTo>
                  <a:cubicBezTo>
                    <a:pt x="89" y="275"/>
                    <a:pt x="86" y="275"/>
                    <a:pt x="83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3" y="275"/>
                    <a:pt x="83" y="274"/>
                    <a:pt x="83" y="274"/>
                  </a:cubicBezTo>
                  <a:cubicBezTo>
                    <a:pt x="78" y="271"/>
                    <a:pt x="73" y="269"/>
                    <a:pt x="69" y="267"/>
                  </a:cubicBezTo>
                  <a:close/>
                  <a:moveTo>
                    <a:pt x="107" y="276"/>
                  </a:moveTo>
                  <a:cubicBezTo>
                    <a:pt x="92" y="272"/>
                    <a:pt x="78" y="265"/>
                    <a:pt x="63" y="259"/>
                  </a:cubicBezTo>
                  <a:cubicBezTo>
                    <a:pt x="64" y="258"/>
                    <a:pt x="65" y="258"/>
                    <a:pt x="66" y="257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74" y="262"/>
                    <a:pt x="82" y="265"/>
                    <a:pt x="90" y="268"/>
                  </a:cubicBezTo>
                  <a:cubicBezTo>
                    <a:pt x="93" y="269"/>
                    <a:pt x="97" y="271"/>
                    <a:pt x="100" y="272"/>
                  </a:cubicBezTo>
                  <a:cubicBezTo>
                    <a:pt x="103" y="273"/>
                    <a:pt x="105" y="274"/>
                    <a:pt x="108" y="275"/>
                  </a:cubicBezTo>
                  <a:cubicBezTo>
                    <a:pt x="108" y="276"/>
                    <a:pt x="109" y="276"/>
                    <a:pt x="109" y="276"/>
                  </a:cubicBezTo>
                  <a:cubicBezTo>
                    <a:pt x="109" y="276"/>
                    <a:pt x="109" y="276"/>
                    <a:pt x="109" y="276"/>
                  </a:cubicBezTo>
                  <a:cubicBezTo>
                    <a:pt x="109" y="276"/>
                    <a:pt x="108" y="276"/>
                    <a:pt x="107" y="276"/>
                  </a:cubicBezTo>
                  <a:close/>
                  <a:moveTo>
                    <a:pt x="83" y="259"/>
                  </a:moveTo>
                  <a:cubicBezTo>
                    <a:pt x="92" y="263"/>
                    <a:pt x="101" y="266"/>
                    <a:pt x="111" y="268"/>
                  </a:cubicBezTo>
                  <a:cubicBezTo>
                    <a:pt x="116" y="270"/>
                    <a:pt x="122" y="272"/>
                    <a:pt x="127" y="274"/>
                  </a:cubicBezTo>
                  <a:cubicBezTo>
                    <a:pt x="129" y="274"/>
                    <a:pt x="131" y="275"/>
                    <a:pt x="133" y="276"/>
                  </a:cubicBezTo>
                  <a:cubicBezTo>
                    <a:pt x="130" y="276"/>
                    <a:pt x="126" y="276"/>
                    <a:pt x="123" y="276"/>
                  </a:cubicBezTo>
                  <a:cubicBezTo>
                    <a:pt x="112" y="272"/>
                    <a:pt x="101" y="268"/>
                    <a:pt x="91" y="263"/>
                  </a:cubicBezTo>
                  <a:cubicBezTo>
                    <a:pt x="88" y="262"/>
                    <a:pt x="86" y="260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1" y="268"/>
                    <a:pt x="112" y="265"/>
                  </a:cubicBezTo>
                  <a:cubicBezTo>
                    <a:pt x="107" y="264"/>
                    <a:pt x="101" y="262"/>
                    <a:pt x="96" y="260"/>
                  </a:cubicBezTo>
                  <a:cubicBezTo>
                    <a:pt x="93" y="259"/>
                    <a:pt x="89" y="258"/>
                    <a:pt x="86" y="256"/>
                  </a:cubicBezTo>
                  <a:cubicBezTo>
                    <a:pt x="84" y="255"/>
                    <a:pt x="82" y="254"/>
                    <a:pt x="80" y="253"/>
                  </a:cubicBezTo>
                  <a:cubicBezTo>
                    <a:pt x="91" y="255"/>
                    <a:pt x="101" y="261"/>
                    <a:pt x="112" y="264"/>
                  </a:cubicBezTo>
                  <a:cubicBezTo>
                    <a:pt x="122" y="268"/>
                    <a:pt x="133" y="272"/>
                    <a:pt x="144" y="275"/>
                  </a:cubicBezTo>
                  <a:cubicBezTo>
                    <a:pt x="142" y="275"/>
                    <a:pt x="141" y="275"/>
                    <a:pt x="139" y="275"/>
                  </a:cubicBezTo>
                  <a:close/>
                  <a:moveTo>
                    <a:pt x="146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1" y="255"/>
                    <a:pt x="88" y="254"/>
                  </a:cubicBezTo>
                  <a:cubicBezTo>
                    <a:pt x="87" y="254"/>
                    <a:pt x="83" y="252"/>
                    <a:pt x="84" y="253"/>
                  </a:cubicBezTo>
                  <a:cubicBezTo>
                    <a:pt x="85" y="253"/>
                    <a:pt x="86" y="253"/>
                    <a:pt x="87" y="253"/>
                  </a:cubicBezTo>
                  <a:cubicBezTo>
                    <a:pt x="100" y="257"/>
                    <a:pt x="112" y="261"/>
                    <a:pt x="124" y="265"/>
                  </a:cubicBezTo>
                  <a:cubicBezTo>
                    <a:pt x="130" y="267"/>
                    <a:pt x="136" y="269"/>
                    <a:pt x="142" y="271"/>
                  </a:cubicBezTo>
                  <a:cubicBezTo>
                    <a:pt x="147" y="272"/>
                    <a:pt x="151" y="274"/>
                    <a:pt x="155" y="274"/>
                  </a:cubicBezTo>
                  <a:cubicBezTo>
                    <a:pt x="152" y="274"/>
                    <a:pt x="149" y="275"/>
                    <a:pt x="146" y="275"/>
                  </a:cubicBezTo>
                  <a:close/>
                  <a:moveTo>
                    <a:pt x="145" y="275"/>
                  </a:moveTo>
                  <a:cubicBezTo>
                    <a:pt x="145" y="275"/>
                    <a:pt x="145" y="275"/>
                    <a:pt x="145" y="275"/>
                  </a:cubicBezTo>
                  <a:cubicBezTo>
                    <a:pt x="140" y="272"/>
                    <a:pt x="133" y="271"/>
                    <a:pt x="128" y="269"/>
                  </a:cubicBezTo>
                  <a:cubicBezTo>
                    <a:pt x="122" y="267"/>
                    <a:pt x="116" y="265"/>
                    <a:pt x="110" y="263"/>
                  </a:cubicBezTo>
                  <a:cubicBezTo>
                    <a:pt x="107" y="262"/>
                    <a:pt x="105" y="261"/>
                    <a:pt x="102" y="260"/>
                  </a:cubicBezTo>
                  <a:cubicBezTo>
                    <a:pt x="106" y="261"/>
                    <a:pt x="110" y="263"/>
                    <a:pt x="114" y="264"/>
                  </a:cubicBezTo>
                  <a:cubicBezTo>
                    <a:pt x="124" y="268"/>
                    <a:pt x="136" y="270"/>
                    <a:pt x="145" y="275"/>
                  </a:cubicBezTo>
                  <a:close/>
                  <a:moveTo>
                    <a:pt x="80" y="253"/>
                  </a:moveTo>
                  <a:cubicBezTo>
                    <a:pt x="80" y="252"/>
                    <a:pt x="81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3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3" y="269"/>
                    <a:pt x="167" y="267"/>
                    <a:pt x="162" y="265"/>
                  </a:cubicBezTo>
                  <a:cubicBezTo>
                    <a:pt x="156" y="263"/>
                    <a:pt x="150" y="261"/>
                    <a:pt x="144" y="259"/>
                  </a:cubicBezTo>
                  <a:cubicBezTo>
                    <a:pt x="134" y="255"/>
                    <a:pt x="123" y="253"/>
                    <a:pt x="114" y="248"/>
                  </a:cubicBezTo>
                  <a:cubicBezTo>
                    <a:pt x="115" y="248"/>
                    <a:pt x="115" y="249"/>
                    <a:pt x="116" y="249"/>
                  </a:cubicBezTo>
                  <a:cubicBezTo>
                    <a:pt x="119" y="250"/>
                    <a:pt x="122" y="251"/>
                    <a:pt x="124" y="252"/>
                  </a:cubicBezTo>
                  <a:cubicBezTo>
                    <a:pt x="130" y="254"/>
                    <a:pt x="136" y="255"/>
                    <a:pt x="142" y="257"/>
                  </a:cubicBezTo>
                  <a:cubicBezTo>
                    <a:pt x="148" y="259"/>
                    <a:pt x="154" y="260"/>
                    <a:pt x="160" y="262"/>
                  </a:cubicBezTo>
                  <a:cubicBezTo>
                    <a:pt x="168" y="265"/>
                    <a:pt x="176" y="267"/>
                    <a:pt x="183" y="270"/>
                  </a:cubicBezTo>
                  <a:cubicBezTo>
                    <a:pt x="182" y="271"/>
                    <a:pt x="180" y="271"/>
                    <a:pt x="179" y="272"/>
                  </a:cubicBezTo>
                  <a:close/>
                  <a:moveTo>
                    <a:pt x="110" y="246"/>
                  </a:moveTo>
                  <a:cubicBezTo>
                    <a:pt x="110" y="246"/>
                    <a:pt x="110" y="246"/>
                    <a:pt x="111" y="246"/>
                  </a:cubicBezTo>
                  <a:cubicBezTo>
                    <a:pt x="111" y="246"/>
                    <a:pt x="111" y="246"/>
                    <a:pt x="111" y="246"/>
                  </a:cubicBezTo>
                  <a:cubicBezTo>
                    <a:pt x="113" y="246"/>
                    <a:pt x="115" y="246"/>
                    <a:pt x="117" y="246"/>
                  </a:cubicBezTo>
                  <a:cubicBezTo>
                    <a:pt x="117" y="246"/>
                    <a:pt x="117" y="247"/>
                    <a:pt x="118" y="247"/>
                  </a:cubicBezTo>
                  <a:cubicBezTo>
                    <a:pt x="126" y="251"/>
                    <a:pt x="135" y="254"/>
                    <a:pt x="144" y="257"/>
                  </a:cubicBezTo>
                  <a:cubicBezTo>
                    <a:pt x="132" y="254"/>
                    <a:pt x="121" y="250"/>
                    <a:pt x="110" y="246"/>
                  </a:cubicBezTo>
                  <a:close/>
                  <a:moveTo>
                    <a:pt x="132" y="237"/>
                  </a:moveTo>
                  <a:cubicBezTo>
                    <a:pt x="129" y="235"/>
                    <a:pt x="126" y="234"/>
                    <a:pt x="124" y="233"/>
                  </a:cubicBezTo>
                  <a:cubicBezTo>
                    <a:pt x="122" y="233"/>
                    <a:pt x="120" y="232"/>
                    <a:pt x="119" y="231"/>
                  </a:cubicBezTo>
                  <a:cubicBezTo>
                    <a:pt x="123" y="233"/>
                    <a:pt x="127" y="234"/>
                    <a:pt x="132" y="235"/>
                  </a:cubicBezTo>
                  <a:cubicBezTo>
                    <a:pt x="132" y="235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5" y="253"/>
                  </a:cubicBezTo>
                  <a:cubicBezTo>
                    <a:pt x="137" y="251"/>
                    <a:pt x="128" y="249"/>
                    <a:pt x="120" y="246"/>
                  </a:cubicBezTo>
                  <a:cubicBezTo>
                    <a:pt x="122" y="246"/>
                    <a:pt x="124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4" y="241"/>
                    <a:pt x="116" y="242"/>
                    <a:pt x="118" y="243"/>
                  </a:cubicBezTo>
                  <a:cubicBezTo>
                    <a:pt x="117" y="242"/>
                    <a:pt x="115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4" y="240"/>
                  </a:moveTo>
                  <a:cubicBezTo>
                    <a:pt x="117" y="240"/>
                    <a:pt x="119" y="241"/>
                    <a:pt x="121" y="241"/>
                  </a:cubicBezTo>
                  <a:cubicBezTo>
                    <a:pt x="124" y="242"/>
                    <a:pt x="126" y="242"/>
                    <a:pt x="128" y="243"/>
                  </a:cubicBezTo>
                  <a:cubicBezTo>
                    <a:pt x="125" y="243"/>
                    <a:pt x="122" y="243"/>
                    <a:pt x="119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8" y="242"/>
                    <a:pt x="115" y="240"/>
                    <a:pt x="114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0" y="239"/>
                    <a:pt x="118" y="239"/>
                  </a:cubicBezTo>
                  <a:cubicBezTo>
                    <a:pt x="119" y="239"/>
                    <a:pt x="113" y="237"/>
                    <a:pt x="116" y="237"/>
                  </a:cubicBezTo>
                  <a:cubicBezTo>
                    <a:pt x="122" y="239"/>
                    <a:pt x="126" y="241"/>
                    <a:pt x="132" y="241"/>
                  </a:cubicBezTo>
                  <a:cubicBezTo>
                    <a:pt x="132" y="241"/>
                    <a:pt x="131" y="242"/>
                    <a:pt x="131" y="242"/>
                  </a:cubicBezTo>
                  <a:cubicBezTo>
                    <a:pt x="131" y="242"/>
                    <a:pt x="131" y="242"/>
                    <a:pt x="131" y="242"/>
                  </a:cubicBezTo>
                  <a:cubicBezTo>
                    <a:pt x="129" y="241"/>
                    <a:pt x="126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29" y="239"/>
                    <a:pt x="127" y="238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7" y="238"/>
                    <a:pt x="129" y="238"/>
                    <a:pt x="132" y="238"/>
                  </a:cubicBezTo>
                  <a:cubicBezTo>
                    <a:pt x="132" y="239"/>
                    <a:pt x="132" y="239"/>
                    <a:pt x="132" y="240"/>
                  </a:cubicBezTo>
                  <a:close/>
                  <a:moveTo>
                    <a:pt x="119" y="228"/>
                  </a:moveTo>
                  <a:cubicBezTo>
                    <a:pt x="121" y="228"/>
                    <a:pt x="122" y="228"/>
                    <a:pt x="124" y="229"/>
                  </a:cubicBezTo>
                  <a:cubicBezTo>
                    <a:pt x="126" y="230"/>
                    <a:pt x="128" y="230"/>
                    <a:pt x="130" y="231"/>
                  </a:cubicBezTo>
                  <a:cubicBezTo>
                    <a:pt x="131" y="232"/>
                    <a:pt x="131" y="233"/>
                    <a:pt x="131" y="234"/>
                  </a:cubicBezTo>
                  <a:cubicBezTo>
                    <a:pt x="127" y="231"/>
                    <a:pt x="123" y="229"/>
                    <a:pt x="118" y="227"/>
                  </a:cubicBezTo>
                  <a:cubicBezTo>
                    <a:pt x="114" y="226"/>
                    <a:pt x="119" y="228"/>
                    <a:pt x="119" y="228"/>
                  </a:cubicBezTo>
                  <a:close/>
                  <a:moveTo>
                    <a:pt x="130" y="229"/>
                  </a:moveTo>
                  <a:cubicBezTo>
                    <a:pt x="126" y="227"/>
                    <a:pt x="122" y="226"/>
                    <a:pt x="118" y="224"/>
                  </a:cubicBezTo>
                  <a:cubicBezTo>
                    <a:pt x="121" y="226"/>
                    <a:pt x="125" y="227"/>
                    <a:pt x="129" y="227"/>
                  </a:cubicBezTo>
                  <a:cubicBezTo>
                    <a:pt x="129" y="228"/>
                    <a:pt x="130" y="229"/>
                    <a:pt x="130" y="229"/>
                  </a:cubicBezTo>
                  <a:close/>
                  <a:moveTo>
                    <a:pt x="128" y="225"/>
                  </a:moveTo>
                  <a:cubicBezTo>
                    <a:pt x="126" y="224"/>
                    <a:pt x="123" y="224"/>
                    <a:pt x="121" y="223"/>
                  </a:cubicBezTo>
                  <a:cubicBezTo>
                    <a:pt x="120" y="222"/>
                    <a:pt x="120" y="222"/>
                    <a:pt x="120" y="222"/>
                  </a:cubicBezTo>
                  <a:cubicBezTo>
                    <a:pt x="121" y="223"/>
                    <a:pt x="121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8" y="224"/>
                    <a:pt x="128" y="225"/>
                    <a:pt x="128" y="225"/>
                  </a:cubicBezTo>
                  <a:close/>
                  <a:moveTo>
                    <a:pt x="177" y="259"/>
                  </a:moveTo>
                  <a:cubicBezTo>
                    <a:pt x="168" y="256"/>
                    <a:pt x="159" y="254"/>
                    <a:pt x="150" y="251"/>
                  </a:cubicBezTo>
                  <a:cubicBezTo>
                    <a:pt x="144" y="250"/>
                    <a:pt x="138" y="247"/>
                    <a:pt x="132" y="245"/>
                  </a:cubicBezTo>
                  <a:cubicBezTo>
                    <a:pt x="132" y="245"/>
                    <a:pt x="132" y="245"/>
                    <a:pt x="133" y="245"/>
                  </a:cubicBezTo>
                  <a:cubicBezTo>
                    <a:pt x="139" y="247"/>
                    <a:pt x="146" y="248"/>
                    <a:pt x="153" y="250"/>
                  </a:cubicBezTo>
                  <a:cubicBezTo>
                    <a:pt x="161" y="252"/>
                    <a:pt x="170" y="255"/>
                    <a:pt x="177" y="259"/>
                  </a:cubicBezTo>
                  <a:close/>
                  <a:moveTo>
                    <a:pt x="186" y="267"/>
                  </a:moveTo>
                  <a:cubicBezTo>
                    <a:pt x="168" y="259"/>
                    <a:pt x="149" y="255"/>
                    <a:pt x="131" y="247"/>
                  </a:cubicBezTo>
                  <a:cubicBezTo>
                    <a:pt x="130" y="247"/>
                    <a:pt x="129" y="246"/>
                    <a:pt x="128" y="246"/>
                  </a:cubicBezTo>
                  <a:cubicBezTo>
                    <a:pt x="129" y="246"/>
                    <a:pt x="129" y="246"/>
                    <a:pt x="130" y="246"/>
                  </a:cubicBezTo>
                  <a:cubicBezTo>
                    <a:pt x="130" y="246"/>
                    <a:pt x="131" y="246"/>
                    <a:pt x="132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7" y="254"/>
                    <a:pt x="168" y="256"/>
                    <a:pt x="178" y="260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79" y="260"/>
                    <a:pt x="179" y="261"/>
                    <a:pt x="179" y="261"/>
                  </a:cubicBezTo>
                  <a:cubicBezTo>
                    <a:pt x="180" y="262"/>
                    <a:pt x="184" y="265"/>
                    <a:pt x="186" y="267"/>
                  </a:cubicBezTo>
                  <a:close/>
                  <a:moveTo>
                    <a:pt x="172" y="262"/>
                  </a:moveTo>
                  <a:cubicBezTo>
                    <a:pt x="175" y="263"/>
                    <a:pt x="178" y="264"/>
                    <a:pt x="181" y="266"/>
                  </a:cubicBezTo>
                  <a:cubicBezTo>
                    <a:pt x="182" y="266"/>
                    <a:pt x="183" y="266"/>
                    <a:pt x="184" y="267"/>
                  </a:cubicBezTo>
                  <a:cubicBezTo>
                    <a:pt x="176" y="264"/>
                    <a:pt x="167" y="261"/>
                    <a:pt x="159" y="258"/>
                  </a:cubicBezTo>
                  <a:cubicBezTo>
                    <a:pt x="164" y="259"/>
                    <a:pt x="168" y="260"/>
                    <a:pt x="172" y="262"/>
                  </a:cubicBezTo>
                  <a:close/>
                  <a:moveTo>
                    <a:pt x="186" y="269"/>
                  </a:moveTo>
                  <a:cubicBezTo>
                    <a:pt x="186" y="269"/>
                    <a:pt x="185" y="270"/>
                    <a:pt x="184" y="270"/>
                  </a:cubicBezTo>
                  <a:cubicBezTo>
                    <a:pt x="178" y="267"/>
                    <a:pt x="171" y="265"/>
                    <a:pt x="164" y="263"/>
                  </a:cubicBezTo>
                  <a:cubicBezTo>
                    <a:pt x="161" y="262"/>
                    <a:pt x="158" y="260"/>
                    <a:pt x="154" y="259"/>
                  </a:cubicBezTo>
                  <a:cubicBezTo>
                    <a:pt x="144" y="256"/>
                    <a:pt x="133" y="253"/>
                    <a:pt x="123" y="248"/>
                  </a:cubicBezTo>
                  <a:cubicBezTo>
                    <a:pt x="124" y="248"/>
                    <a:pt x="124" y="249"/>
                    <a:pt x="125" y="249"/>
                  </a:cubicBezTo>
                  <a:cubicBezTo>
                    <a:pt x="128" y="250"/>
                    <a:pt x="131" y="250"/>
                    <a:pt x="134" y="251"/>
                  </a:cubicBezTo>
                  <a:cubicBezTo>
                    <a:pt x="140" y="253"/>
                    <a:pt x="146" y="254"/>
                    <a:pt x="152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6" y="269"/>
                    <a:pt x="186" y="269"/>
                  </a:cubicBezTo>
                  <a:close/>
                  <a:moveTo>
                    <a:pt x="170" y="273"/>
                  </a:moveTo>
                  <a:cubicBezTo>
                    <a:pt x="170" y="273"/>
                    <a:pt x="170" y="273"/>
                    <a:pt x="170" y="273"/>
                  </a:cubicBezTo>
                  <a:cubicBezTo>
                    <a:pt x="158" y="268"/>
                    <a:pt x="146" y="265"/>
                    <a:pt x="134" y="260"/>
                  </a:cubicBezTo>
                  <a:cubicBezTo>
                    <a:pt x="128" y="258"/>
                    <a:pt x="121" y="256"/>
                    <a:pt x="115" y="254"/>
                  </a:cubicBezTo>
                  <a:cubicBezTo>
                    <a:pt x="122" y="255"/>
                    <a:pt x="128" y="257"/>
                    <a:pt x="135" y="259"/>
                  </a:cubicBezTo>
                  <a:cubicBezTo>
                    <a:pt x="149" y="264"/>
                    <a:pt x="162" y="269"/>
                    <a:pt x="177" y="272"/>
                  </a:cubicBezTo>
                  <a:cubicBezTo>
                    <a:pt x="174" y="272"/>
                    <a:pt x="172" y="273"/>
                    <a:pt x="170" y="273"/>
                  </a:cubicBezTo>
                  <a:close/>
                  <a:moveTo>
                    <a:pt x="159" y="274"/>
                  </a:moveTo>
                  <a:cubicBezTo>
                    <a:pt x="159" y="274"/>
                    <a:pt x="158" y="274"/>
                    <a:pt x="157" y="274"/>
                  </a:cubicBezTo>
                  <a:cubicBezTo>
                    <a:pt x="157" y="274"/>
                    <a:pt x="157" y="274"/>
                    <a:pt x="157" y="274"/>
                  </a:cubicBezTo>
                  <a:cubicBezTo>
                    <a:pt x="146" y="269"/>
                    <a:pt x="134" y="267"/>
                    <a:pt x="122" y="262"/>
                  </a:cubicBezTo>
                  <a:cubicBezTo>
                    <a:pt x="115" y="259"/>
                    <a:pt x="109" y="257"/>
                    <a:pt x="102" y="254"/>
                  </a:cubicBezTo>
                  <a:cubicBezTo>
                    <a:pt x="100" y="253"/>
                    <a:pt x="99" y="253"/>
                    <a:pt x="97" y="252"/>
                  </a:cubicBezTo>
                  <a:cubicBezTo>
                    <a:pt x="110" y="256"/>
                    <a:pt x="122" y="260"/>
                    <a:pt x="134" y="264"/>
                  </a:cubicBezTo>
                  <a:cubicBezTo>
                    <a:pt x="145" y="268"/>
                    <a:pt x="156" y="271"/>
                    <a:pt x="168" y="273"/>
                  </a:cubicBezTo>
                  <a:cubicBezTo>
                    <a:pt x="165" y="273"/>
                    <a:pt x="162" y="274"/>
                    <a:pt x="159" y="274"/>
                  </a:cubicBezTo>
                  <a:close/>
                  <a:moveTo>
                    <a:pt x="110" y="276"/>
                  </a:moveTo>
                  <a:cubicBezTo>
                    <a:pt x="104" y="272"/>
                    <a:pt x="97" y="270"/>
                    <a:pt x="90" y="267"/>
                  </a:cubicBezTo>
                  <a:cubicBezTo>
                    <a:pt x="85" y="265"/>
                    <a:pt x="80" y="263"/>
                    <a:pt x="75" y="261"/>
                  </a:cubicBezTo>
                  <a:cubicBezTo>
                    <a:pt x="74" y="261"/>
                    <a:pt x="73" y="260"/>
                    <a:pt x="72" y="260"/>
                  </a:cubicBezTo>
                  <a:cubicBezTo>
                    <a:pt x="80" y="263"/>
                    <a:pt x="88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7" y="276"/>
                    <a:pt x="114" y="276"/>
                    <a:pt x="110" y="276"/>
                  </a:cubicBezTo>
                  <a:close/>
                  <a:moveTo>
                    <a:pt x="97" y="276"/>
                  </a:moveTo>
                  <a:cubicBezTo>
                    <a:pt x="97" y="276"/>
                    <a:pt x="96" y="276"/>
                    <a:pt x="96" y="276"/>
                  </a:cubicBezTo>
                  <a:cubicBezTo>
                    <a:pt x="91" y="272"/>
                    <a:pt x="85" y="269"/>
                    <a:pt x="79" y="267"/>
                  </a:cubicBezTo>
                  <a:cubicBezTo>
                    <a:pt x="76" y="266"/>
                    <a:pt x="72" y="264"/>
                    <a:pt x="68" y="262"/>
                  </a:cubicBezTo>
                  <a:cubicBezTo>
                    <a:pt x="67" y="262"/>
                    <a:pt x="65" y="261"/>
                    <a:pt x="64" y="260"/>
                  </a:cubicBezTo>
                  <a:cubicBezTo>
                    <a:pt x="65" y="261"/>
                    <a:pt x="66" y="261"/>
                    <a:pt x="68" y="262"/>
                  </a:cubicBezTo>
                  <a:cubicBezTo>
                    <a:pt x="75" y="265"/>
                    <a:pt x="81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3" y="276"/>
                    <a:pt x="100" y="276"/>
                    <a:pt x="97" y="276"/>
                  </a:cubicBezTo>
                  <a:close/>
                  <a:moveTo>
                    <a:pt x="54" y="269"/>
                  </a:moveTo>
                  <a:cubicBezTo>
                    <a:pt x="57" y="270"/>
                    <a:pt x="60" y="271"/>
                    <a:pt x="64" y="272"/>
                  </a:cubicBezTo>
                  <a:cubicBezTo>
                    <a:pt x="60" y="272"/>
                    <a:pt x="56" y="270"/>
                    <a:pt x="54" y="269"/>
                  </a:cubicBezTo>
                  <a:close/>
                  <a:moveTo>
                    <a:pt x="58" y="262"/>
                  </a:moveTo>
                  <a:cubicBezTo>
                    <a:pt x="58" y="262"/>
                    <a:pt x="58" y="262"/>
                    <a:pt x="58" y="262"/>
                  </a:cubicBezTo>
                  <a:cubicBezTo>
                    <a:pt x="60" y="263"/>
                    <a:pt x="62" y="264"/>
                    <a:pt x="63" y="265"/>
                  </a:cubicBezTo>
                  <a:cubicBezTo>
                    <a:pt x="65" y="266"/>
                    <a:pt x="66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8" y="272"/>
                    <a:pt x="77" y="272"/>
                  </a:cubicBezTo>
                  <a:cubicBezTo>
                    <a:pt x="75" y="271"/>
                    <a:pt x="72" y="270"/>
                    <a:pt x="70" y="270"/>
                  </a:cubicBezTo>
                  <a:cubicBezTo>
                    <a:pt x="65" y="268"/>
                    <a:pt x="60" y="267"/>
                    <a:pt x="55" y="265"/>
                  </a:cubicBezTo>
                  <a:cubicBezTo>
                    <a:pt x="56" y="264"/>
                    <a:pt x="57" y="263"/>
                    <a:pt x="58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8" y="253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89" y="258"/>
                    <a:pt x="100" y="262"/>
                    <a:pt x="111" y="266"/>
                  </a:cubicBezTo>
                  <a:cubicBezTo>
                    <a:pt x="115" y="267"/>
                    <a:pt x="120" y="268"/>
                    <a:pt x="125" y="270"/>
                  </a:cubicBezTo>
                  <a:cubicBezTo>
                    <a:pt x="128" y="271"/>
                    <a:pt x="130" y="272"/>
                    <a:pt x="133" y="273"/>
                  </a:cubicBezTo>
                  <a:cubicBezTo>
                    <a:pt x="134" y="273"/>
                    <a:pt x="136" y="275"/>
                    <a:pt x="137" y="275"/>
                  </a:cubicBezTo>
                  <a:cubicBezTo>
                    <a:pt x="137" y="275"/>
                    <a:pt x="136" y="275"/>
                    <a:pt x="136" y="275"/>
                  </a:cubicBezTo>
                  <a:cubicBezTo>
                    <a:pt x="131" y="275"/>
                    <a:pt x="126" y="273"/>
                    <a:pt x="121" y="271"/>
                  </a:cubicBezTo>
                  <a:cubicBezTo>
                    <a:pt x="116" y="269"/>
                    <a:pt x="110" y="267"/>
                    <a:pt x="104" y="266"/>
                  </a:cubicBezTo>
                  <a:cubicBezTo>
                    <a:pt x="94" y="263"/>
                    <a:pt x="83" y="259"/>
                    <a:pt x="73" y="255"/>
                  </a:cubicBezTo>
                  <a:cubicBezTo>
                    <a:pt x="74" y="255"/>
                    <a:pt x="75" y="254"/>
                    <a:pt x="76" y="254"/>
                  </a:cubicBezTo>
                  <a:close/>
                  <a:moveTo>
                    <a:pt x="113" y="234"/>
                  </a:moveTo>
                  <a:cubicBezTo>
                    <a:pt x="116" y="235"/>
                    <a:pt x="119" y="236"/>
                    <a:pt x="122" y="237"/>
                  </a:cubicBezTo>
                  <a:cubicBezTo>
                    <a:pt x="125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0" y="237"/>
                    <a:pt x="114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4" y="241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30" y="243"/>
                    <a:pt x="130" y="243"/>
                    <a:pt x="130" y="243"/>
                  </a:cubicBezTo>
                  <a:cubicBezTo>
                    <a:pt x="129" y="242"/>
                    <a:pt x="126" y="242"/>
                    <a:pt x="126" y="242"/>
                  </a:cubicBezTo>
                  <a:cubicBezTo>
                    <a:pt x="125" y="241"/>
                    <a:pt x="123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2" y="237"/>
                    <a:pt x="113" y="236"/>
                    <a:pt x="113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1"/>
                    <a:pt x="117" y="222"/>
                  </a:cubicBezTo>
                  <a:cubicBezTo>
                    <a:pt x="120" y="224"/>
                    <a:pt x="125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7" y="226"/>
                    <a:pt x="125" y="225"/>
                    <a:pt x="123" y="225"/>
                  </a:cubicBezTo>
                  <a:cubicBezTo>
                    <a:pt x="121" y="225"/>
                    <a:pt x="119" y="224"/>
                    <a:pt x="117" y="224"/>
                  </a:cubicBezTo>
                  <a:cubicBezTo>
                    <a:pt x="117" y="224"/>
                    <a:pt x="116" y="224"/>
                    <a:pt x="117" y="224"/>
                  </a:cubicBezTo>
                  <a:cubicBezTo>
                    <a:pt x="119" y="226"/>
                    <a:pt x="121" y="226"/>
                    <a:pt x="123" y="227"/>
                  </a:cubicBezTo>
                  <a:cubicBezTo>
                    <a:pt x="125" y="228"/>
                    <a:pt x="128" y="229"/>
                    <a:pt x="130" y="230"/>
                  </a:cubicBezTo>
                  <a:cubicBezTo>
                    <a:pt x="125" y="229"/>
                    <a:pt x="120" y="227"/>
                    <a:pt x="115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5" y="225"/>
                    <a:pt x="116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1" y="60"/>
                    <a:pt x="28" y="47"/>
                    <a:pt x="38" y="36"/>
                  </a:cubicBezTo>
                  <a:cubicBezTo>
                    <a:pt x="48" y="26"/>
                    <a:pt x="60" y="19"/>
                    <a:pt x="72" y="13"/>
                  </a:cubicBezTo>
                  <a:cubicBezTo>
                    <a:pt x="73" y="16"/>
                    <a:pt x="76" y="19"/>
                    <a:pt x="77" y="21"/>
                  </a:cubicBezTo>
                  <a:cubicBezTo>
                    <a:pt x="42" y="37"/>
                    <a:pt x="18" y="71"/>
                    <a:pt x="17" y="111"/>
                  </a:cubicBezTo>
                  <a:cubicBezTo>
                    <a:pt x="18" y="159"/>
                    <a:pt x="54" y="200"/>
                    <a:pt x="101" y="209"/>
                  </a:cubicBezTo>
                  <a:cubicBezTo>
                    <a:pt x="120" y="213"/>
                    <a:pt x="140" y="211"/>
                    <a:pt x="157" y="205"/>
                  </a:cubicBezTo>
                  <a:cubicBezTo>
                    <a:pt x="158" y="207"/>
                    <a:pt x="159" y="209"/>
                    <a:pt x="160" y="212"/>
                  </a:cubicBezTo>
                  <a:cubicBezTo>
                    <a:pt x="149" y="217"/>
                    <a:pt x="135" y="218"/>
                    <a:pt x="123" y="218"/>
                  </a:cubicBezTo>
                  <a:cubicBezTo>
                    <a:pt x="113" y="218"/>
                    <a:pt x="102" y="218"/>
                    <a:pt x="92" y="215"/>
                  </a:cubicBezTo>
                  <a:cubicBezTo>
                    <a:pt x="60" y="208"/>
                    <a:pt x="32" y="189"/>
                    <a:pt x="18" y="158"/>
                  </a:cubicBezTo>
                  <a:cubicBezTo>
                    <a:pt x="6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4"/>
            <p:cNvSpPr>
              <a:spLocks noEditPoints="1"/>
            </p:cNvSpPr>
            <p:nvPr/>
          </p:nvSpPr>
          <p:spPr bwMode="auto">
            <a:xfrm>
              <a:off x="8851900" y="1863725"/>
              <a:ext cx="469900" cy="500063"/>
            </a:xfrm>
            <a:custGeom>
              <a:avLst/>
              <a:gdLst>
                <a:gd name="T0" fmla="*/ 66 w 125"/>
                <a:gd name="T1" fmla="*/ 127 h 133"/>
                <a:gd name="T2" fmla="*/ 11 w 125"/>
                <a:gd name="T3" fmla="*/ 41 h 133"/>
                <a:gd name="T4" fmla="*/ 37 w 125"/>
                <a:gd name="T5" fmla="*/ 92 h 133"/>
                <a:gd name="T6" fmla="*/ 14 w 125"/>
                <a:gd name="T7" fmla="*/ 102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1 h 133"/>
                <a:gd name="T16" fmla="*/ 51 w 125"/>
                <a:gd name="T17" fmla="*/ 28 h 133"/>
                <a:gd name="T18" fmla="*/ 75 w 125"/>
                <a:gd name="T19" fmla="*/ 21 h 133"/>
                <a:gd name="T20" fmla="*/ 84 w 125"/>
                <a:gd name="T21" fmla="*/ 29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4 w 125"/>
                <a:gd name="T47" fmla="*/ 57 h 133"/>
                <a:gd name="T48" fmla="*/ 110 w 125"/>
                <a:gd name="T49" fmla="*/ 40 h 133"/>
                <a:gd name="T50" fmla="*/ 101 w 125"/>
                <a:gd name="T51" fmla="*/ 45 h 133"/>
                <a:gd name="T52" fmla="*/ 53 w 125"/>
                <a:gd name="T53" fmla="*/ 70 h 133"/>
                <a:gd name="T54" fmla="*/ 114 w 125"/>
                <a:gd name="T55" fmla="*/ 51 h 133"/>
                <a:gd name="T56" fmla="*/ 66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7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5 w 125"/>
                <a:gd name="T71" fmla="*/ 115 h 133"/>
                <a:gd name="T72" fmla="*/ 102 w 125"/>
                <a:gd name="T73" fmla="*/ 87 h 133"/>
                <a:gd name="T74" fmla="*/ 80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1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4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8 w 125"/>
                <a:gd name="T113" fmla="*/ 38 h 133"/>
                <a:gd name="T114" fmla="*/ 98 w 125"/>
                <a:gd name="T115" fmla="*/ 39 h 133"/>
                <a:gd name="T116" fmla="*/ 22 w 125"/>
                <a:gd name="T117" fmla="*/ 65 h 133"/>
                <a:gd name="T118" fmla="*/ 73 w 125"/>
                <a:gd name="T119" fmla="*/ 21 h 133"/>
                <a:gd name="T120" fmla="*/ 18 w 125"/>
                <a:gd name="T121" fmla="*/ 45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7" y="130"/>
                  </a:cubicBezTo>
                  <a:cubicBezTo>
                    <a:pt x="56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1" y="131"/>
                    <a:pt x="63" y="131"/>
                    <a:pt x="64" y="130"/>
                  </a:cubicBezTo>
                  <a:cubicBezTo>
                    <a:pt x="64" y="130"/>
                    <a:pt x="64" y="129"/>
                    <a:pt x="64" y="129"/>
                  </a:cubicBezTo>
                  <a:cubicBezTo>
                    <a:pt x="65" y="130"/>
                    <a:pt x="66" y="130"/>
                    <a:pt x="66" y="128"/>
                  </a:cubicBezTo>
                  <a:cubicBezTo>
                    <a:pt x="66" y="128"/>
                    <a:pt x="66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6" y="129"/>
                    <a:pt x="86" y="131"/>
                    <a:pt x="96" y="127"/>
                  </a:cubicBezTo>
                  <a:cubicBezTo>
                    <a:pt x="106" y="122"/>
                    <a:pt x="112" y="113"/>
                    <a:pt x="116" y="102"/>
                  </a:cubicBezTo>
                  <a:cubicBezTo>
                    <a:pt x="124" y="83"/>
                    <a:pt x="125" y="58"/>
                    <a:pt x="113" y="40"/>
                  </a:cubicBezTo>
                  <a:cubicBezTo>
                    <a:pt x="104" y="25"/>
                    <a:pt x="87" y="19"/>
                    <a:pt x="70" y="18"/>
                  </a:cubicBezTo>
                  <a:cubicBezTo>
                    <a:pt x="72" y="12"/>
                    <a:pt x="75" y="7"/>
                    <a:pt x="80" y="4"/>
                  </a:cubicBezTo>
                  <a:cubicBezTo>
                    <a:pt x="82" y="3"/>
                    <a:pt x="80" y="0"/>
                    <a:pt x="79" y="1"/>
                  </a:cubicBezTo>
                  <a:cubicBezTo>
                    <a:pt x="73" y="5"/>
                    <a:pt x="69" y="11"/>
                    <a:pt x="67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1" y="41"/>
                  </a:cubicBezTo>
                  <a:cubicBezTo>
                    <a:pt x="0" y="57"/>
                    <a:pt x="0" y="79"/>
                    <a:pt x="8" y="96"/>
                  </a:cubicBezTo>
                  <a:cubicBezTo>
                    <a:pt x="12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8"/>
                  </a:cubicBezTo>
                  <a:cubicBezTo>
                    <a:pt x="47" y="94"/>
                    <a:pt x="54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4" y="102"/>
                  </a:moveTo>
                  <a:cubicBezTo>
                    <a:pt x="22" y="101"/>
                    <a:pt x="30" y="95"/>
                    <a:pt x="37" y="92"/>
                  </a:cubicBezTo>
                  <a:cubicBezTo>
                    <a:pt x="46" y="88"/>
                    <a:pt x="55" y="85"/>
                    <a:pt x="63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3"/>
                    <a:pt x="76" y="76"/>
                    <a:pt x="67" y="80"/>
                  </a:cubicBezTo>
                  <a:cubicBezTo>
                    <a:pt x="58" y="84"/>
                    <a:pt x="50" y="88"/>
                    <a:pt x="41" y="92"/>
                  </a:cubicBezTo>
                  <a:cubicBezTo>
                    <a:pt x="37" y="94"/>
                    <a:pt x="33" y="97"/>
                    <a:pt x="29" y="99"/>
                  </a:cubicBezTo>
                  <a:cubicBezTo>
                    <a:pt x="25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4" y="102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2" y="89"/>
                  </a:cubicBezTo>
                  <a:cubicBezTo>
                    <a:pt x="42" y="85"/>
                    <a:pt x="53" y="81"/>
                    <a:pt x="63" y="77"/>
                  </a:cubicBezTo>
                  <a:cubicBezTo>
                    <a:pt x="65" y="77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8" y="88"/>
                  </a:cubicBezTo>
                  <a:cubicBezTo>
                    <a:pt x="30" y="92"/>
                    <a:pt x="21" y="95"/>
                    <a:pt x="13" y="100"/>
                  </a:cubicBezTo>
                  <a:cubicBezTo>
                    <a:pt x="13" y="99"/>
                    <a:pt x="12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7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4" y="74"/>
                    <a:pt x="64" y="70"/>
                  </a:cubicBezTo>
                  <a:cubicBezTo>
                    <a:pt x="65" y="70"/>
                    <a:pt x="66" y="69"/>
                    <a:pt x="68" y="69"/>
                  </a:cubicBezTo>
                  <a:cubicBezTo>
                    <a:pt x="65" y="70"/>
                    <a:pt x="62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5" y="88"/>
                    <a:pt x="22" y="90"/>
                  </a:cubicBezTo>
                  <a:cubicBezTo>
                    <a:pt x="18" y="92"/>
                    <a:pt x="14" y="94"/>
                    <a:pt x="11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3" y="83"/>
                    <a:pt x="29" y="81"/>
                    <a:pt x="35" y="79"/>
                  </a:cubicBezTo>
                  <a:cubicBezTo>
                    <a:pt x="49" y="72"/>
                    <a:pt x="64" y="66"/>
                    <a:pt x="78" y="60"/>
                  </a:cubicBezTo>
                  <a:cubicBezTo>
                    <a:pt x="84" y="58"/>
                    <a:pt x="89" y="56"/>
                    <a:pt x="95" y="54"/>
                  </a:cubicBezTo>
                  <a:cubicBezTo>
                    <a:pt x="93" y="54"/>
                    <a:pt x="92" y="55"/>
                    <a:pt x="90" y="56"/>
                  </a:cubicBezTo>
                  <a:cubicBezTo>
                    <a:pt x="80" y="61"/>
                    <a:pt x="70" y="65"/>
                    <a:pt x="60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4" y="90"/>
                    <a:pt x="10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1"/>
                  </a:moveTo>
                  <a:cubicBezTo>
                    <a:pt x="44" y="27"/>
                    <a:pt x="30" y="35"/>
                    <a:pt x="15" y="42"/>
                  </a:cubicBezTo>
                  <a:cubicBezTo>
                    <a:pt x="15" y="43"/>
                    <a:pt x="15" y="43"/>
                    <a:pt x="14" y="43"/>
                  </a:cubicBezTo>
                  <a:cubicBezTo>
                    <a:pt x="14" y="43"/>
                    <a:pt x="14" y="43"/>
                    <a:pt x="15" y="42"/>
                  </a:cubicBezTo>
                  <a:cubicBezTo>
                    <a:pt x="16" y="41"/>
                    <a:pt x="18" y="40"/>
                    <a:pt x="19" y="39"/>
                  </a:cubicBezTo>
                  <a:cubicBezTo>
                    <a:pt x="23" y="37"/>
                    <a:pt x="27" y="35"/>
                    <a:pt x="31" y="32"/>
                  </a:cubicBezTo>
                  <a:cubicBezTo>
                    <a:pt x="39" y="28"/>
                    <a:pt x="47" y="25"/>
                    <a:pt x="54" y="21"/>
                  </a:cubicBezTo>
                  <a:cubicBezTo>
                    <a:pt x="56" y="21"/>
                    <a:pt x="58" y="21"/>
                    <a:pt x="60" y="21"/>
                  </a:cubicBezTo>
                  <a:close/>
                  <a:moveTo>
                    <a:pt x="13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39" y="31"/>
                    <a:pt x="44" y="29"/>
                    <a:pt x="48" y="27"/>
                  </a:cubicBezTo>
                  <a:cubicBezTo>
                    <a:pt x="49" y="26"/>
                    <a:pt x="51" y="25"/>
                    <a:pt x="53" y="24"/>
                  </a:cubicBezTo>
                  <a:cubicBezTo>
                    <a:pt x="38" y="32"/>
                    <a:pt x="25" y="40"/>
                    <a:pt x="11" y="48"/>
                  </a:cubicBezTo>
                  <a:cubicBezTo>
                    <a:pt x="12" y="47"/>
                    <a:pt x="13" y="45"/>
                    <a:pt x="13" y="44"/>
                  </a:cubicBezTo>
                  <a:close/>
                  <a:moveTo>
                    <a:pt x="10" y="50"/>
                  </a:moveTo>
                  <a:cubicBezTo>
                    <a:pt x="13" y="49"/>
                    <a:pt x="17" y="47"/>
                    <a:pt x="20" y="45"/>
                  </a:cubicBezTo>
                  <a:cubicBezTo>
                    <a:pt x="24" y="42"/>
                    <a:pt x="30" y="39"/>
                    <a:pt x="35" y="37"/>
                  </a:cubicBezTo>
                  <a:cubicBezTo>
                    <a:pt x="40" y="34"/>
                    <a:pt x="45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1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4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0" y="52"/>
                    <a:pt x="27" y="58"/>
                    <a:pt x="15" y="65"/>
                  </a:cubicBezTo>
                  <a:cubicBezTo>
                    <a:pt x="12" y="66"/>
                    <a:pt x="8" y="68"/>
                    <a:pt x="5" y="69"/>
                  </a:cubicBezTo>
                  <a:cubicBezTo>
                    <a:pt x="8" y="67"/>
                    <a:pt x="11" y="65"/>
                    <a:pt x="14" y="64"/>
                  </a:cubicBezTo>
                  <a:cubicBezTo>
                    <a:pt x="20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4" y="29"/>
                  </a:cubicBezTo>
                  <a:cubicBezTo>
                    <a:pt x="83" y="29"/>
                    <a:pt x="81" y="30"/>
                    <a:pt x="79" y="30"/>
                  </a:cubicBezTo>
                  <a:cubicBezTo>
                    <a:pt x="80" y="30"/>
                    <a:pt x="81" y="30"/>
                    <a:pt x="81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7" y="26"/>
                  </a:cubicBezTo>
                  <a:cubicBezTo>
                    <a:pt x="88" y="26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2" y="26"/>
                    <a:pt x="94" y="27"/>
                    <a:pt x="96" y="28"/>
                  </a:cubicBezTo>
                  <a:close/>
                  <a:moveTo>
                    <a:pt x="97" y="28"/>
                  </a:moveTo>
                  <a:cubicBezTo>
                    <a:pt x="96" y="28"/>
                    <a:pt x="96" y="28"/>
                    <a:pt x="95" y="29"/>
                  </a:cubicBezTo>
                  <a:cubicBezTo>
                    <a:pt x="91" y="32"/>
                    <a:pt x="86" y="33"/>
                    <a:pt x="81" y="35"/>
                  </a:cubicBezTo>
                  <a:cubicBezTo>
                    <a:pt x="83" y="34"/>
                    <a:pt x="85" y="34"/>
                    <a:pt x="86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30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5" y="35"/>
                    <a:pt x="67" y="35"/>
                  </a:cubicBezTo>
                  <a:cubicBezTo>
                    <a:pt x="54" y="41"/>
                    <a:pt x="41" y="46"/>
                    <a:pt x="29" y="52"/>
                  </a:cubicBezTo>
                  <a:cubicBezTo>
                    <a:pt x="40" y="47"/>
                    <a:pt x="50" y="41"/>
                    <a:pt x="61" y="36"/>
                  </a:cubicBezTo>
                  <a:cubicBezTo>
                    <a:pt x="61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3" y="28"/>
                    <a:pt x="66" y="26"/>
                  </a:cubicBezTo>
                  <a:cubicBezTo>
                    <a:pt x="66" y="27"/>
                    <a:pt x="66" y="29"/>
                    <a:pt x="66" y="30"/>
                  </a:cubicBezTo>
                  <a:cubicBezTo>
                    <a:pt x="64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1"/>
                  </a:cubicBezTo>
                  <a:cubicBezTo>
                    <a:pt x="32" y="46"/>
                    <a:pt x="21" y="51"/>
                    <a:pt x="10" y="58"/>
                  </a:cubicBezTo>
                  <a:cubicBezTo>
                    <a:pt x="10" y="58"/>
                    <a:pt x="10" y="57"/>
                    <a:pt x="10" y="57"/>
                  </a:cubicBezTo>
                  <a:cubicBezTo>
                    <a:pt x="13" y="56"/>
                    <a:pt x="16" y="54"/>
                    <a:pt x="20" y="52"/>
                  </a:cubicBezTo>
                  <a:cubicBezTo>
                    <a:pt x="26" y="49"/>
                    <a:pt x="32" y="45"/>
                    <a:pt x="39" y="42"/>
                  </a:cubicBezTo>
                  <a:cubicBezTo>
                    <a:pt x="44" y="39"/>
                    <a:pt x="49" y="36"/>
                    <a:pt x="55" y="33"/>
                  </a:cubicBezTo>
                  <a:cubicBezTo>
                    <a:pt x="55" y="33"/>
                    <a:pt x="56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4" y="32"/>
                    <a:pt x="63" y="32"/>
                    <a:pt x="62" y="32"/>
                  </a:cubicBezTo>
                  <a:cubicBezTo>
                    <a:pt x="64" y="32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6" y="25"/>
                    <a:pt x="80" y="24"/>
                  </a:cubicBezTo>
                  <a:cubicBezTo>
                    <a:pt x="76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2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6" y="24"/>
                    <a:pt x="88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2" y="22"/>
                    <a:pt x="73" y="22"/>
                  </a:cubicBezTo>
                  <a:cubicBezTo>
                    <a:pt x="72" y="22"/>
                    <a:pt x="70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6" y="31"/>
                    <a:pt x="56" y="31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6"/>
                    <a:pt x="66" y="26"/>
                  </a:cubicBezTo>
                  <a:close/>
                  <a:moveTo>
                    <a:pt x="60" y="27"/>
                  </a:moveTo>
                  <a:cubicBezTo>
                    <a:pt x="58" y="28"/>
                    <a:pt x="57" y="29"/>
                    <a:pt x="55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1" y="28"/>
                    <a:pt x="50" y="3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7" y="38"/>
                    <a:pt x="32" y="41"/>
                    <a:pt x="26" y="44"/>
                  </a:cubicBezTo>
                  <a:cubicBezTo>
                    <a:pt x="21" y="46"/>
                    <a:pt x="15" y="50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1"/>
                    <a:pt x="11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3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6" y="23"/>
                    <a:pt x="66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2" y="51"/>
                    <a:pt x="15" y="50"/>
                    <a:pt x="19" y="48"/>
                  </a:cubicBezTo>
                  <a:cubicBezTo>
                    <a:pt x="24" y="45"/>
                    <a:pt x="30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3" y="33"/>
                    <a:pt x="54" y="33"/>
                  </a:cubicBezTo>
                  <a:cubicBezTo>
                    <a:pt x="38" y="41"/>
                    <a:pt x="22" y="50"/>
                    <a:pt x="7" y="59"/>
                  </a:cubicBezTo>
                  <a:cubicBezTo>
                    <a:pt x="7" y="57"/>
                    <a:pt x="8" y="54"/>
                    <a:pt x="9" y="52"/>
                  </a:cubicBezTo>
                  <a:close/>
                  <a:moveTo>
                    <a:pt x="6" y="60"/>
                  </a:moveTo>
                  <a:cubicBezTo>
                    <a:pt x="11" y="59"/>
                    <a:pt x="15" y="55"/>
                    <a:pt x="20" y="53"/>
                  </a:cubicBezTo>
                  <a:cubicBezTo>
                    <a:pt x="26" y="50"/>
                    <a:pt x="32" y="47"/>
                    <a:pt x="39" y="44"/>
                  </a:cubicBezTo>
                  <a:cubicBezTo>
                    <a:pt x="45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0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6" y="60"/>
                  </a:cubicBezTo>
                  <a:close/>
                  <a:moveTo>
                    <a:pt x="11" y="62"/>
                  </a:moveTo>
                  <a:cubicBezTo>
                    <a:pt x="15" y="60"/>
                    <a:pt x="18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1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5" y="67"/>
                    <a:pt x="5" y="66"/>
                  </a:cubicBezTo>
                  <a:cubicBezTo>
                    <a:pt x="7" y="65"/>
                    <a:pt x="9" y="63"/>
                    <a:pt x="11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0" y="53"/>
                    <a:pt x="49" y="49"/>
                  </a:cubicBezTo>
                  <a:cubicBezTo>
                    <a:pt x="52" y="47"/>
                    <a:pt x="56" y="46"/>
                    <a:pt x="59" y="45"/>
                  </a:cubicBezTo>
                  <a:cubicBezTo>
                    <a:pt x="56" y="46"/>
                    <a:pt x="53" y="48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3" y="33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40"/>
                    <a:pt x="92" y="41"/>
                  </a:cubicBezTo>
                  <a:cubicBezTo>
                    <a:pt x="88" y="42"/>
                    <a:pt x="85" y="43"/>
                    <a:pt x="81" y="45"/>
                  </a:cubicBezTo>
                  <a:cubicBezTo>
                    <a:pt x="77" y="46"/>
                    <a:pt x="74" y="48"/>
                    <a:pt x="70" y="50"/>
                  </a:cubicBezTo>
                  <a:cubicBezTo>
                    <a:pt x="66" y="51"/>
                    <a:pt x="63" y="52"/>
                    <a:pt x="59" y="54"/>
                  </a:cubicBezTo>
                  <a:cubicBezTo>
                    <a:pt x="46" y="60"/>
                    <a:pt x="32" y="65"/>
                    <a:pt x="18" y="71"/>
                  </a:cubicBezTo>
                  <a:cubicBezTo>
                    <a:pt x="18" y="71"/>
                    <a:pt x="17" y="71"/>
                    <a:pt x="17" y="72"/>
                  </a:cubicBezTo>
                  <a:cubicBezTo>
                    <a:pt x="21" y="69"/>
                    <a:pt x="26" y="67"/>
                    <a:pt x="31" y="65"/>
                  </a:cubicBezTo>
                  <a:cubicBezTo>
                    <a:pt x="41" y="59"/>
                    <a:pt x="52" y="54"/>
                    <a:pt x="63" y="49"/>
                  </a:cubicBezTo>
                  <a:cubicBezTo>
                    <a:pt x="73" y="45"/>
                    <a:pt x="83" y="41"/>
                    <a:pt x="94" y="37"/>
                  </a:cubicBezTo>
                  <a:cubicBezTo>
                    <a:pt x="97" y="35"/>
                    <a:pt x="100" y="34"/>
                    <a:pt x="103" y="33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5" y="78"/>
                  </a:cubicBezTo>
                  <a:cubicBezTo>
                    <a:pt x="5" y="77"/>
                    <a:pt x="5" y="76"/>
                    <a:pt x="5" y="75"/>
                  </a:cubicBezTo>
                  <a:cubicBezTo>
                    <a:pt x="12" y="73"/>
                    <a:pt x="18" y="69"/>
                    <a:pt x="24" y="65"/>
                  </a:cubicBezTo>
                  <a:cubicBezTo>
                    <a:pt x="33" y="60"/>
                    <a:pt x="43" y="57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44" y="57"/>
                    <a:pt x="37" y="61"/>
                    <a:pt x="29" y="65"/>
                  </a:cubicBezTo>
                  <a:close/>
                  <a:moveTo>
                    <a:pt x="6" y="79"/>
                  </a:moveTo>
                  <a:cubicBezTo>
                    <a:pt x="8" y="77"/>
                    <a:pt x="10" y="76"/>
                    <a:pt x="13" y="75"/>
                  </a:cubicBezTo>
                  <a:cubicBezTo>
                    <a:pt x="17" y="72"/>
                    <a:pt x="21" y="70"/>
                    <a:pt x="25" y="69"/>
                  </a:cubicBezTo>
                  <a:cubicBezTo>
                    <a:pt x="35" y="64"/>
                    <a:pt x="45" y="61"/>
                    <a:pt x="54" y="57"/>
                  </a:cubicBezTo>
                  <a:cubicBezTo>
                    <a:pt x="55" y="56"/>
                    <a:pt x="57" y="56"/>
                    <a:pt x="58" y="55"/>
                  </a:cubicBezTo>
                  <a:cubicBezTo>
                    <a:pt x="56" y="56"/>
                    <a:pt x="55" y="57"/>
                    <a:pt x="54" y="57"/>
                  </a:cubicBezTo>
                  <a:cubicBezTo>
                    <a:pt x="45" y="62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9"/>
                  </a:cubicBezTo>
                  <a:close/>
                  <a:moveTo>
                    <a:pt x="6" y="83"/>
                  </a:moveTo>
                  <a:cubicBezTo>
                    <a:pt x="13" y="82"/>
                    <a:pt x="19" y="78"/>
                    <a:pt x="25" y="75"/>
                  </a:cubicBezTo>
                  <a:cubicBezTo>
                    <a:pt x="35" y="71"/>
                    <a:pt x="44" y="67"/>
                    <a:pt x="53" y="63"/>
                  </a:cubicBezTo>
                  <a:cubicBezTo>
                    <a:pt x="71" y="54"/>
                    <a:pt x="90" y="46"/>
                    <a:pt x="109" y="38"/>
                  </a:cubicBezTo>
                  <a:cubicBezTo>
                    <a:pt x="109" y="39"/>
                    <a:pt x="110" y="39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70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6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5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1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4" y="49"/>
                  </a:cubicBezTo>
                  <a:cubicBezTo>
                    <a:pt x="104" y="49"/>
                    <a:pt x="104" y="49"/>
                    <a:pt x="103" y="50"/>
                  </a:cubicBezTo>
                  <a:cubicBezTo>
                    <a:pt x="103" y="50"/>
                    <a:pt x="102" y="50"/>
                    <a:pt x="102" y="50"/>
                  </a:cubicBezTo>
                  <a:cubicBezTo>
                    <a:pt x="86" y="57"/>
                    <a:pt x="69" y="63"/>
                    <a:pt x="53" y="70"/>
                  </a:cubicBezTo>
                  <a:cubicBezTo>
                    <a:pt x="45" y="73"/>
                    <a:pt x="37" y="77"/>
                    <a:pt x="29" y="80"/>
                  </a:cubicBezTo>
                  <a:cubicBezTo>
                    <a:pt x="27" y="81"/>
                    <a:pt x="25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8" y="47"/>
                  </a:moveTo>
                  <a:cubicBezTo>
                    <a:pt x="108" y="47"/>
                    <a:pt x="108" y="47"/>
                    <a:pt x="108" y="48"/>
                  </a:cubicBezTo>
                  <a:cubicBezTo>
                    <a:pt x="109" y="47"/>
                    <a:pt x="109" y="47"/>
                    <a:pt x="110" y="47"/>
                  </a:cubicBezTo>
                  <a:cubicBezTo>
                    <a:pt x="113" y="45"/>
                    <a:pt x="109" y="47"/>
                    <a:pt x="108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1"/>
                    <a:pt x="115" y="50"/>
                    <a:pt x="115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6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7"/>
                    <a:pt x="114" y="57"/>
                    <a:pt x="114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4" y="65"/>
                  </a:cubicBezTo>
                  <a:cubicBezTo>
                    <a:pt x="94" y="65"/>
                    <a:pt x="93" y="65"/>
                    <a:pt x="93" y="65"/>
                  </a:cubicBezTo>
                  <a:cubicBezTo>
                    <a:pt x="84" y="69"/>
                    <a:pt x="75" y="72"/>
                    <a:pt x="66" y="75"/>
                  </a:cubicBezTo>
                  <a:cubicBezTo>
                    <a:pt x="52" y="80"/>
                    <a:pt x="38" y="87"/>
                    <a:pt x="24" y="92"/>
                  </a:cubicBezTo>
                  <a:cubicBezTo>
                    <a:pt x="21" y="93"/>
                    <a:pt x="19" y="94"/>
                    <a:pt x="16" y="95"/>
                  </a:cubicBezTo>
                  <a:cubicBezTo>
                    <a:pt x="13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3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1"/>
                    <a:pt x="78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4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5" y="105"/>
                  </a:cubicBezTo>
                  <a:cubicBezTo>
                    <a:pt x="87" y="104"/>
                    <a:pt x="89" y="104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1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7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99" y="98"/>
                    <a:pt x="95" y="100"/>
                  </a:cubicBezTo>
                  <a:close/>
                  <a:moveTo>
                    <a:pt x="117" y="89"/>
                  </a:moveTo>
                  <a:cubicBezTo>
                    <a:pt x="117" y="89"/>
                    <a:pt x="117" y="90"/>
                    <a:pt x="116" y="90"/>
                  </a:cubicBezTo>
                  <a:cubicBezTo>
                    <a:pt x="116" y="90"/>
                    <a:pt x="116" y="90"/>
                    <a:pt x="115" y="90"/>
                  </a:cubicBezTo>
                  <a:cubicBezTo>
                    <a:pt x="115" y="91"/>
                    <a:pt x="114" y="91"/>
                    <a:pt x="114" y="91"/>
                  </a:cubicBezTo>
                  <a:cubicBezTo>
                    <a:pt x="113" y="92"/>
                    <a:pt x="112" y="92"/>
                    <a:pt x="111" y="93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0" y="96"/>
                    <a:pt x="96" y="98"/>
                    <a:pt x="92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6"/>
                    <a:pt x="79" y="107"/>
                  </a:cubicBezTo>
                  <a:cubicBezTo>
                    <a:pt x="72" y="110"/>
                    <a:pt x="66" y="113"/>
                    <a:pt x="60" y="116"/>
                  </a:cubicBezTo>
                  <a:cubicBezTo>
                    <a:pt x="56" y="117"/>
                    <a:pt x="53" y="119"/>
                    <a:pt x="50" y="120"/>
                  </a:cubicBezTo>
                  <a:cubicBezTo>
                    <a:pt x="48" y="121"/>
                    <a:pt x="46" y="122"/>
                    <a:pt x="44" y="123"/>
                  </a:cubicBezTo>
                  <a:cubicBezTo>
                    <a:pt x="40" y="124"/>
                    <a:pt x="45" y="122"/>
                    <a:pt x="45" y="122"/>
                  </a:cubicBezTo>
                  <a:cubicBezTo>
                    <a:pt x="48" y="120"/>
                    <a:pt x="51" y="118"/>
                    <a:pt x="53" y="116"/>
                  </a:cubicBezTo>
                  <a:cubicBezTo>
                    <a:pt x="56" y="114"/>
                    <a:pt x="59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96" y="96"/>
                    <a:pt x="107" y="91"/>
                    <a:pt x="118" y="86"/>
                  </a:cubicBezTo>
                  <a:cubicBezTo>
                    <a:pt x="118" y="87"/>
                    <a:pt x="118" y="88"/>
                    <a:pt x="117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8"/>
                  </a:cubicBezTo>
                  <a:cubicBezTo>
                    <a:pt x="81" y="100"/>
                    <a:pt x="74" y="103"/>
                    <a:pt x="67" y="106"/>
                  </a:cubicBezTo>
                  <a:cubicBezTo>
                    <a:pt x="61" y="108"/>
                    <a:pt x="55" y="111"/>
                    <a:pt x="49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7" y="118"/>
                  </a:cubicBezTo>
                  <a:cubicBezTo>
                    <a:pt x="43" y="113"/>
                    <a:pt x="50" y="111"/>
                    <a:pt x="56" y="108"/>
                  </a:cubicBezTo>
                  <a:cubicBezTo>
                    <a:pt x="58" y="106"/>
                    <a:pt x="60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8" y="98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5" y="82"/>
                    <a:pt x="117" y="81"/>
                    <a:pt x="119" y="80"/>
                  </a:cubicBezTo>
                  <a:cubicBezTo>
                    <a:pt x="119" y="82"/>
                    <a:pt x="118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7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4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5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8"/>
                    <a:pt x="96" y="84"/>
                  </a:cubicBezTo>
                  <a:cubicBezTo>
                    <a:pt x="93" y="86"/>
                    <a:pt x="90" y="88"/>
                    <a:pt x="86" y="89"/>
                  </a:cubicBezTo>
                  <a:cubicBezTo>
                    <a:pt x="81" y="92"/>
                    <a:pt x="75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0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5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1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3" y="82"/>
                  </a:moveTo>
                  <a:cubicBezTo>
                    <a:pt x="114" y="82"/>
                    <a:pt x="115" y="81"/>
                    <a:pt x="115" y="81"/>
                  </a:cubicBezTo>
                  <a:cubicBezTo>
                    <a:pt x="122" y="77"/>
                    <a:pt x="115" y="81"/>
                    <a:pt x="114" y="82"/>
                  </a:cubicBezTo>
                  <a:cubicBezTo>
                    <a:pt x="114" y="82"/>
                    <a:pt x="114" y="82"/>
                    <a:pt x="113" y="82"/>
                  </a:cubicBezTo>
                  <a:close/>
                  <a:moveTo>
                    <a:pt x="111" y="83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4"/>
                    <a:pt x="79" y="97"/>
                  </a:cubicBezTo>
                  <a:cubicBezTo>
                    <a:pt x="77" y="97"/>
                    <a:pt x="76" y="98"/>
                    <a:pt x="75" y="98"/>
                  </a:cubicBezTo>
                  <a:cubicBezTo>
                    <a:pt x="71" y="100"/>
                    <a:pt x="67" y="101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3" y="107"/>
                    <a:pt x="45" y="111"/>
                    <a:pt x="37" y="115"/>
                  </a:cubicBezTo>
                  <a:cubicBezTo>
                    <a:pt x="35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7" y="113"/>
                    <a:pt x="40" y="112"/>
                  </a:cubicBezTo>
                  <a:cubicBezTo>
                    <a:pt x="46" y="108"/>
                    <a:pt x="52" y="104"/>
                    <a:pt x="58" y="102"/>
                  </a:cubicBezTo>
                  <a:cubicBezTo>
                    <a:pt x="66" y="98"/>
                    <a:pt x="73" y="95"/>
                    <a:pt x="80" y="93"/>
                  </a:cubicBezTo>
                  <a:cubicBezTo>
                    <a:pt x="87" y="90"/>
                    <a:pt x="92" y="87"/>
                    <a:pt x="99" y="84"/>
                  </a:cubicBezTo>
                  <a:cubicBezTo>
                    <a:pt x="101" y="83"/>
                    <a:pt x="103" y="82"/>
                    <a:pt x="106" y="81"/>
                  </a:cubicBezTo>
                  <a:cubicBezTo>
                    <a:pt x="110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6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3"/>
                  </a:cubicBezTo>
                  <a:close/>
                  <a:moveTo>
                    <a:pt x="119" y="73"/>
                  </a:moveTo>
                  <a:cubicBezTo>
                    <a:pt x="115" y="74"/>
                    <a:pt x="112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8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3" y="116"/>
                    <a:pt x="27" y="113"/>
                  </a:cubicBezTo>
                  <a:cubicBezTo>
                    <a:pt x="28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1" y="90"/>
                  </a:cubicBezTo>
                  <a:cubicBezTo>
                    <a:pt x="74" y="89"/>
                    <a:pt x="76" y="87"/>
                    <a:pt x="79" y="86"/>
                  </a:cubicBezTo>
                  <a:cubicBezTo>
                    <a:pt x="85" y="84"/>
                    <a:pt x="90" y="81"/>
                    <a:pt x="95" y="79"/>
                  </a:cubicBezTo>
                  <a:cubicBezTo>
                    <a:pt x="103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4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8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7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1" y="71"/>
                    <a:pt x="103" y="74"/>
                    <a:pt x="96" y="77"/>
                  </a:cubicBezTo>
                  <a:cubicBezTo>
                    <a:pt x="89" y="80"/>
                    <a:pt x="82" y="84"/>
                    <a:pt x="76" y="87"/>
                  </a:cubicBezTo>
                  <a:cubicBezTo>
                    <a:pt x="65" y="91"/>
                    <a:pt x="55" y="95"/>
                    <a:pt x="44" y="100"/>
                  </a:cubicBezTo>
                  <a:cubicBezTo>
                    <a:pt x="38" y="102"/>
                    <a:pt x="32" y="106"/>
                    <a:pt x="26" y="109"/>
                  </a:cubicBezTo>
                  <a:cubicBezTo>
                    <a:pt x="24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6" y="107"/>
                  </a:cubicBezTo>
                  <a:cubicBezTo>
                    <a:pt x="29" y="105"/>
                    <a:pt x="32" y="104"/>
                    <a:pt x="36" y="102"/>
                  </a:cubicBezTo>
                  <a:cubicBezTo>
                    <a:pt x="48" y="96"/>
                    <a:pt x="61" y="89"/>
                    <a:pt x="73" y="83"/>
                  </a:cubicBezTo>
                  <a:cubicBezTo>
                    <a:pt x="88" y="77"/>
                    <a:pt x="102" y="71"/>
                    <a:pt x="116" y="65"/>
                  </a:cubicBezTo>
                  <a:cubicBezTo>
                    <a:pt x="117" y="65"/>
                    <a:pt x="117" y="65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70"/>
                    <a:pt x="107" y="68"/>
                  </a:cubicBezTo>
                  <a:cubicBezTo>
                    <a:pt x="109" y="67"/>
                    <a:pt x="110" y="67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4" y="70"/>
                    <a:pt x="95" y="74"/>
                    <a:pt x="86" y="77"/>
                  </a:cubicBezTo>
                  <a:close/>
                  <a:moveTo>
                    <a:pt x="73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2" y="100"/>
                  </a:cubicBezTo>
                  <a:cubicBezTo>
                    <a:pt x="29" y="102"/>
                    <a:pt x="25" y="103"/>
                    <a:pt x="21" y="105"/>
                  </a:cubicBezTo>
                  <a:cubicBezTo>
                    <a:pt x="20" y="105"/>
                    <a:pt x="19" y="106"/>
                    <a:pt x="18" y="106"/>
                  </a:cubicBezTo>
                  <a:cubicBezTo>
                    <a:pt x="19" y="105"/>
                    <a:pt x="21" y="104"/>
                    <a:pt x="22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5" y="85"/>
                    <a:pt x="70" y="79"/>
                    <a:pt x="84" y="73"/>
                  </a:cubicBezTo>
                  <a:cubicBezTo>
                    <a:pt x="91" y="71"/>
                    <a:pt x="97" y="68"/>
                    <a:pt x="103" y="65"/>
                  </a:cubicBezTo>
                  <a:cubicBezTo>
                    <a:pt x="106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5" y="60"/>
                    <a:pt x="116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8" y="61"/>
                    <a:pt x="119" y="63"/>
                  </a:cubicBezTo>
                  <a:cubicBezTo>
                    <a:pt x="103" y="68"/>
                    <a:pt x="88" y="75"/>
                    <a:pt x="73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7" y="58"/>
                    <a:pt x="117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6" y="84"/>
                    <a:pt x="42" y="89"/>
                    <a:pt x="29" y="95"/>
                  </a:cubicBezTo>
                  <a:cubicBezTo>
                    <a:pt x="25" y="97"/>
                    <a:pt x="22" y="99"/>
                    <a:pt x="18" y="100"/>
                  </a:cubicBezTo>
                  <a:cubicBezTo>
                    <a:pt x="17" y="100"/>
                    <a:pt x="15" y="100"/>
                    <a:pt x="14" y="101"/>
                  </a:cubicBezTo>
                  <a:cubicBezTo>
                    <a:pt x="15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70"/>
                  </a:cubicBezTo>
                  <a:cubicBezTo>
                    <a:pt x="91" y="67"/>
                    <a:pt x="97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6" y="57"/>
                    <a:pt x="117" y="56"/>
                  </a:cubicBezTo>
                  <a:cubicBezTo>
                    <a:pt x="117" y="57"/>
                    <a:pt x="117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29" y="108"/>
                    <a:pt x="37" y="104"/>
                    <a:pt x="45" y="100"/>
                  </a:cubicBezTo>
                  <a:cubicBezTo>
                    <a:pt x="50" y="98"/>
                    <a:pt x="56" y="96"/>
                    <a:pt x="62" y="93"/>
                  </a:cubicBezTo>
                  <a:cubicBezTo>
                    <a:pt x="56" y="96"/>
                    <a:pt x="50" y="99"/>
                    <a:pt x="45" y="102"/>
                  </a:cubicBezTo>
                  <a:cubicBezTo>
                    <a:pt x="38" y="106"/>
                    <a:pt x="30" y="109"/>
                    <a:pt x="24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0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5" y="103"/>
                  </a:cubicBezTo>
                  <a:cubicBezTo>
                    <a:pt x="70" y="106"/>
                    <a:pt x="64" y="109"/>
                    <a:pt x="59" y="112"/>
                  </a:cubicBezTo>
                  <a:cubicBezTo>
                    <a:pt x="57" y="114"/>
                    <a:pt x="54" y="115"/>
                    <a:pt x="52" y="117"/>
                  </a:cubicBezTo>
                  <a:cubicBezTo>
                    <a:pt x="48" y="120"/>
                    <a:pt x="44" y="121"/>
                    <a:pt x="41" y="124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41" y="124"/>
                    <a:pt x="41" y="124"/>
                    <a:pt x="40" y="124"/>
                  </a:cubicBezTo>
                  <a:cubicBezTo>
                    <a:pt x="38" y="123"/>
                    <a:pt x="37" y="123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4" y="114"/>
                  </a:cubicBezTo>
                  <a:cubicBezTo>
                    <a:pt x="70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8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3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4" y="100"/>
                    <a:pt x="114" y="101"/>
                  </a:cubicBezTo>
                  <a:cubicBezTo>
                    <a:pt x="112" y="102"/>
                    <a:pt x="110" y="103"/>
                    <a:pt x="107" y="104"/>
                  </a:cubicBezTo>
                  <a:cubicBezTo>
                    <a:pt x="100" y="108"/>
                    <a:pt x="93" y="111"/>
                    <a:pt x="85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4" y="120"/>
                    <a:pt x="75" y="120"/>
                  </a:cubicBezTo>
                  <a:cubicBezTo>
                    <a:pt x="77" y="119"/>
                    <a:pt x="79" y="118"/>
                    <a:pt x="81" y="116"/>
                  </a:cubicBezTo>
                  <a:cubicBezTo>
                    <a:pt x="86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5"/>
                    <a:pt x="99" y="118"/>
                    <a:pt x="94" y="120"/>
                  </a:cubicBezTo>
                  <a:cubicBezTo>
                    <a:pt x="92" y="122"/>
                    <a:pt x="90" y="123"/>
                    <a:pt x="87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6" y="124"/>
                    <a:pt x="86" y="124"/>
                  </a:cubicBezTo>
                  <a:cubicBezTo>
                    <a:pt x="95" y="118"/>
                    <a:pt x="104" y="113"/>
                    <a:pt x="111" y="107"/>
                  </a:cubicBezTo>
                  <a:cubicBezTo>
                    <a:pt x="110" y="109"/>
                    <a:pt x="109" y="111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1" y="113"/>
                    <a:pt x="99" y="115"/>
                    <a:pt x="96" y="117"/>
                  </a:cubicBezTo>
                  <a:cubicBezTo>
                    <a:pt x="92" y="120"/>
                    <a:pt x="86" y="122"/>
                    <a:pt x="82" y="126"/>
                  </a:cubicBezTo>
                  <a:cubicBezTo>
                    <a:pt x="80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1" y="118"/>
                    <a:pt x="92" y="113"/>
                    <a:pt x="102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5" y="125"/>
                  </a:cubicBezTo>
                  <a:cubicBezTo>
                    <a:pt x="74" y="125"/>
                    <a:pt x="72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2"/>
                    <a:pt x="79" y="124"/>
                    <a:pt x="77" y="125"/>
                  </a:cubicBezTo>
                  <a:cubicBezTo>
                    <a:pt x="82" y="122"/>
                    <a:pt x="86" y="119"/>
                    <a:pt x="91" y="116"/>
                  </a:cubicBezTo>
                  <a:cubicBezTo>
                    <a:pt x="95" y="113"/>
                    <a:pt x="99" y="111"/>
                    <a:pt x="104" y="108"/>
                  </a:cubicBezTo>
                  <a:cubicBezTo>
                    <a:pt x="105" y="107"/>
                    <a:pt x="107" y="106"/>
                    <a:pt x="108" y="105"/>
                  </a:cubicBezTo>
                  <a:cubicBezTo>
                    <a:pt x="109" y="105"/>
                    <a:pt x="109" y="105"/>
                    <a:pt x="109" y="104"/>
                  </a:cubicBezTo>
                  <a:cubicBezTo>
                    <a:pt x="111" y="104"/>
                    <a:pt x="112" y="103"/>
                    <a:pt x="113" y="102"/>
                  </a:cubicBezTo>
                  <a:cubicBezTo>
                    <a:pt x="113" y="104"/>
                    <a:pt x="112" y="105"/>
                    <a:pt x="112" y="106"/>
                  </a:cubicBezTo>
                  <a:cubicBezTo>
                    <a:pt x="112" y="106"/>
                    <a:pt x="111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2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4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7" y="113"/>
                    <a:pt x="107" y="114"/>
                  </a:cubicBezTo>
                  <a:cubicBezTo>
                    <a:pt x="105" y="115"/>
                    <a:pt x="104" y="116"/>
                    <a:pt x="103" y="117"/>
                  </a:cubicBezTo>
                  <a:cubicBezTo>
                    <a:pt x="99" y="120"/>
                    <a:pt x="96" y="122"/>
                    <a:pt x="93" y="124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0" y="126"/>
                    <a:pt x="88" y="126"/>
                    <a:pt x="85" y="126"/>
                  </a:cubicBezTo>
                  <a:close/>
                  <a:moveTo>
                    <a:pt x="95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1" y="120"/>
                    <a:pt x="101" y="121"/>
                    <a:pt x="100" y="121"/>
                  </a:cubicBezTo>
                  <a:cubicBezTo>
                    <a:pt x="98" y="122"/>
                    <a:pt x="97" y="123"/>
                    <a:pt x="95" y="124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3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6" y="101"/>
                    <a:pt x="100" y="105"/>
                    <a:pt x="93" y="108"/>
                  </a:cubicBezTo>
                  <a:cubicBezTo>
                    <a:pt x="84" y="113"/>
                    <a:pt x="75" y="117"/>
                    <a:pt x="65" y="121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2" y="120"/>
                    <a:pt x="61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0" y="121"/>
                    <a:pt x="60" y="122"/>
                    <a:pt x="59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2" y="120"/>
                    <a:pt x="65" y="119"/>
                    <a:pt x="67" y="117"/>
                  </a:cubicBezTo>
                  <a:cubicBezTo>
                    <a:pt x="71" y="115"/>
                    <a:pt x="75" y="113"/>
                    <a:pt x="80" y="111"/>
                  </a:cubicBezTo>
                  <a:cubicBezTo>
                    <a:pt x="84" y="109"/>
                    <a:pt x="89" y="107"/>
                    <a:pt x="93" y="104"/>
                  </a:cubicBezTo>
                  <a:cubicBezTo>
                    <a:pt x="101" y="100"/>
                    <a:pt x="109" y="96"/>
                    <a:pt x="117" y="92"/>
                  </a:cubicBezTo>
                  <a:cubicBezTo>
                    <a:pt x="117" y="93"/>
                    <a:pt x="117" y="93"/>
                    <a:pt x="116" y="94"/>
                  </a:cubicBezTo>
                  <a:cubicBezTo>
                    <a:pt x="116" y="95"/>
                    <a:pt x="116" y="96"/>
                    <a:pt x="115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4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0" y="84"/>
                  </a:cubicBezTo>
                  <a:cubicBezTo>
                    <a:pt x="24" y="86"/>
                    <a:pt x="17" y="89"/>
                    <a:pt x="12" y="92"/>
                  </a:cubicBezTo>
                  <a:cubicBezTo>
                    <a:pt x="18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7" y="63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2"/>
                    <a:pt x="102" y="51"/>
                    <a:pt x="103" y="51"/>
                  </a:cubicBezTo>
                  <a:cubicBezTo>
                    <a:pt x="106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8" y="38"/>
                  </a:moveTo>
                  <a:cubicBezTo>
                    <a:pt x="80" y="49"/>
                    <a:pt x="53" y="62"/>
                    <a:pt x="25" y="74"/>
                  </a:cubicBezTo>
                  <a:cubicBezTo>
                    <a:pt x="19" y="77"/>
                    <a:pt x="13" y="81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7" y="76"/>
                    <a:pt x="21" y="74"/>
                    <a:pt x="24" y="72"/>
                  </a:cubicBezTo>
                  <a:cubicBezTo>
                    <a:pt x="38" y="66"/>
                    <a:pt x="52" y="59"/>
                    <a:pt x="66" y="52"/>
                  </a:cubicBezTo>
                  <a:cubicBezTo>
                    <a:pt x="67" y="52"/>
                    <a:pt x="67" y="51"/>
                    <a:pt x="68" y="51"/>
                  </a:cubicBezTo>
                  <a:cubicBezTo>
                    <a:pt x="76" y="48"/>
                    <a:pt x="85" y="44"/>
                    <a:pt x="93" y="41"/>
                  </a:cubicBezTo>
                  <a:cubicBezTo>
                    <a:pt x="95" y="40"/>
                    <a:pt x="96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1" y="38"/>
                    <a:pt x="102" y="37"/>
                  </a:cubicBezTo>
                  <a:cubicBezTo>
                    <a:pt x="103" y="37"/>
                    <a:pt x="105" y="36"/>
                    <a:pt x="106" y="35"/>
                  </a:cubicBezTo>
                  <a:cubicBezTo>
                    <a:pt x="107" y="36"/>
                    <a:pt x="108" y="37"/>
                    <a:pt x="108" y="38"/>
                  </a:cubicBezTo>
                  <a:close/>
                  <a:moveTo>
                    <a:pt x="103" y="32"/>
                  </a:moveTo>
                  <a:cubicBezTo>
                    <a:pt x="99" y="34"/>
                    <a:pt x="96" y="35"/>
                    <a:pt x="92" y="37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0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2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2" y="70"/>
                    <a:pt x="15" y="68"/>
                    <a:pt x="17" y="67"/>
                  </a:cubicBezTo>
                  <a:cubicBezTo>
                    <a:pt x="23" y="64"/>
                    <a:pt x="28" y="61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4" y="34"/>
                  </a:cubicBezTo>
                  <a:cubicBezTo>
                    <a:pt x="89" y="33"/>
                    <a:pt x="93" y="31"/>
                    <a:pt x="97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3" y="21"/>
                  </a:moveTo>
                  <a:cubicBezTo>
                    <a:pt x="72" y="21"/>
                    <a:pt x="71" y="22"/>
                    <a:pt x="69" y="23"/>
                  </a:cubicBezTo>
                  <a:cubicBezTo>
                    <a:pt x="69" y="22"/>
                    <a:pt x="70" y="21"/>
                    <a:pt x="70" y="21"/>
                  </a:cubicBezTo>
                  <a:cubicBezTo>
                    <a:pt x="71" y="21"/>
                    <a:pt x="72" y="21"/>
                    <a:pt x="73" y="21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1"/>
                    <a:pt x="65" y="21"/>
                  </a:cubicBezTo>
                  <a:cubicBezTo>
                    <a:pt x="47" y="29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3" y="48"/>
                    <a:pt x="16" y="46"/>
                    <a:pt x="18" y="45"/>
                  </a:cubicBezTo>
                  <a:cubicBezTo>
                    <a:pt x="22" y="42"/>
                    <a:pt x="27" y="39"/>
                    <a:pt x="31" y="37"/>
                  </a:cubicBezTo>
                  <a:cubicBezTo>
                    <a:pt x="41" y="31"/>
                    <a:pt x="52" y="26"/>
                    <a:pt x="62" y="20"/>
                  </a:cubicBezTo>
                  <a:cubicBezTo>
                    <a:pt x="63" y="20"/>
                    <a:pt x="64" y="20"/>
                    <a:pt x="65" y="20"/>
                  </a:cubicBezTo>
                  <a:close/>
                  <a:moveTo>
                    <a:pt x="37" y="25"/>
                  </a:moveTo>
                  <a:cubicBezTo>
                    <a:pt x="40" y="24"/>
                    <a:pt x="44" y="23"/>
                    <a:pt x="47" y="22"/>
                  </a:cubicBezTo>
                  <a:cubicBezTo>
                    <a:pt x="44" y="24"/>
                    <a:pt x="42" y="25"/>
                    <a:pt x="39" y="26"/>
                  </a:cubicBezTo>
                  <a:cubicBezTo>
                    <a:pt x="33" y="30"/>
                    <a:pt x="26" y="33"/>
                    <a:pt x="20" y="37"/>
                  </a:cubicBezTo>
                  <a:cubicBezTo>
                    <a:pt x="25" y="32"/>
                    <a:pt x="31" y="28"/>
                    <a:pt x="37" y="25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0" y="22"/>
                    <a:pt x="49" y="23"/>
                    <a:pt x="47" y="24"/>
                  </a:cubicBezTo>
                  <a:cubicBezTo>
                    <a:pt x="36" y="29"/>
                    <a:pt x="26" y="34"/>
                    <a:pt x="16" y="41"/>
                  </a:cubicBezTo>
                  <a:cubicBezTo>
                    <a:pt x="17" y="39"/>
                    <a:pt x="18" y="38"/>
                    <a:pt x="19" y="38"/>
                  </a:cubicBezTo>
                  <a:close/>
                  <a:moveTo>
                    <a:pt x="7" y="85"/>
                  </a:moveTo>
                  <a:cubicBezTo>
                    <a:pt x="18" y="79"/>
                    <a:pt x="31" y="76"/>
                    <a:pt x="43" y="71"/>
                  </a:cubicBezTo>
                  <a:cubicBezTo>
                    <a:pt x="48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8" y="90"/>
                  </a:cubicBezTo>
                  <a:cubicBezTo>
                    <a:pt x="8" y="88"/>
                    <a:pt x="7" y="87"/>
                    <a:pt x="7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9"/>
            <p:cNvSpPr>
              <a:spLocks noEditPoints="1"/>
            </p:cNvSpPr>
            <p:nvPr/>
          </p:nvSpPr>
          <p:spPr bwMode="auto">
            <a:xfrm>
              <a:off x="6249987" y="2935288"/>
              <a:ext cx="508000" cy="357188"/>
            </a:xfrm>
            <a:custGeom>
              <a:avLst/>
              <a:gdLst>
                <a:gd name="T0" fmla="*/ 70 w 135"/>
                <a:gd name="T1" fmla="*/ 75 h 95"/>
                <a:gd name="T2" fmla="*/ 59 w 135"/>
                <a:gd name="T3" fmla="*/ 2 h 95"/>
                <a:gd name="T4" fmla="*/ 7 w 135"/>
                <a:gd name="T5" fmla="*/ 25 h 95"/>
                <a:gd name="T6" fmla="*/ 11 w 135"/>
                <a:gd name="T7" fmla="*/ 31 h 95"/>
                <a:gd name="T8" fmla="*/ 15 w 135"/>
                <a:gd name="T9" fmla="*/ 32 h 95"/>
                <a:gd name="T10" fmla="*/ 48 w 135"/>
                <a:gd name="T11" fmla="*/ 16 h 95"/>
                <a:gd name="T12" fmla="*/ 51 w 135"/>
                <a:gd name="T13" fmla="*/ 12 h 95"/>
                <a:gd name="T14" fmla="*/ 51 w 135"/>
                <a:gd name="T15" fmla="*/ 18 h 95"/>
                <a:gd name="T16" fmla="*/ 65 w 135"/>
                <a:gd name="T17" fmla="*/ 7 h 95"/>
                <a:gd name="T18" fmla="*/ 68 w 135"/>
                <a:gd name="T19" fmla="*/ 11 h 95"/>
                <a:gd name="T20" fmla="*/ 42 w 135"/>
                <a:gd name="T21" fmla="*/ 31 h 95"/>
                <a:gd name="T22" fmla="*/ 45 w 135"/>
                <a:gd name="T23" fmla="*/ 31 h 95"/>
                <a:gd name="T24" fmla="*/ 16 w 135"/>
                <a:gd name="T25" fmla="*/ 58 h 95"/>
                <a:gd name="T26" fmla="*/ 39 w 135"/>
                <a:gd name="T27" fmla="*/ 50 h 95"/>
                <a:gd name="T28" fmla="*/ 14 w 135"/>
                <a:gd name="T29" fmla="*/ 65 h 95"/>
                <a:gd name="T30" fmla="*/ 61 w 135"/>
                <a:gd name="T31" fmla="*/ 45 h 95"/>
                <a:gd name="T32" fmla="*/ 74 w 135"/>
                <a:gd name="T33" fmla="*/ 28 h 95"/>
                <a:gd name="T34" fmla="*/ 19 w 135"/>
                <a:gd name="T35" fmla="*/ 54 h 95"/>
                <a:gd name="T36" fmla="*/ 90 w 135"/>
                <a:gd name="T37" fmla="*/ 14 h 95"/>
                <a:gd name="T38" fmla="*/ 90 w 135"/>
                <a:gd name="T39" fmla="*/ 8 h 95"/>
                <a:gd name="T40" fmla="*/ 38 w 135"/>
                <a:gd name="T41" fmla="*/ 29 h 95"/>
                <a:gd name="T42" fmla="*/ 22 w 135"/>
                <a:gd name="T43" fmla="*/ 30 h 95"/>
                <a:gd name="T44" fmla="*/ 16 w 135"/>
                <a:gd name="T45" fmla="*/ 33 h 95"/>
                <a:gd name="T46" fmla="*/ 28 w 135"/>
                <a:gd name="T47" fmla="*/ 25 h 95"/>
                <a:gd name="T48" fmla="*/ 10 w 135"/>
                <a:gd name="T49" fmla="*/ 27 h 95"/>
                <a:gd name="T50" fmla="*/ 7 w 135"/>
                <a:gd name="T51" fmla="*/ 26 h 95"/>
                <a:gd name="T52" fmla="*/ 62 w 135"/>
                <a:gd name="T53" fmla="*/ 49 h 95"/>
                <a:gd name="T54" fmla="*/ 114 w 135"/>
                <a:gd name="T55" fmla="*/ 31 h 95"/>
                <a:gd name="T56" fmla="*/ 114 w 135"/>
                <a:gd name="T57" fmla="*/ 31 h 95"/>
                <a:gd name="T58" fmla="*/ 72 w 135"/>
                <a:gd name="T59" fmla="*/ 72 h 95"/>
                <a:gd name="T60" fmla="*/ 80 w 135"/>
                <a:gd name="T61" fmla="*/ 65 h 95"/>
                <a:gd name="T62" fmla="*/ 90 w 135"/>
                <a:gd name="T63" fmla="*/ 65 h 95"/>
                <a:gd name="T64" fmla="*/ 120 w 135"/>
                <a:gd name="T65" fmla="*/ 48 h 95"/>
                <a:gd name="T66" fmla="*/ 120 w 135"/>
                <a:gd name="T67" fmla="*/ 48 h 95"/>
                <a:gd name="T68" fmla="*/ 26 w 135"/>
                <a:gd name="T69" fmla="*/ 88 h 95"/>
                <a:gd name="T70" fmla="*/ 35 w 135"/>
                <a:gd name="T71" fmla="*/ 74 h 95"/>
                <a:gd name="T72" fmla="*/ 36 w 135"/>
                <a:gd name="T73" fmla="*/ 72 h 95"/>
                <a:gd name="T74" fmla="*/ 112 w 135"/>
                <a:gd name="T75" fmla="*/ 30 h 95"/>
                <a:gd name="T76" fmla="*/ 71 w 135"/>
                <a:gd name="T77" fmla="*/ 49 h 95"/>
                <a:gd name="T78" fmla="*/ 40 w 135"/>
                <a:gd name="T79" fmla="*/ 80 h 95"/>
                <a:gd name="T80" fmla="*/ 122 w 135"/>
                <a:gd name="T81" fmla="*/ 41 h 95"/>
                <a:gd name="T82" fmla="*/ 59 w 135"/>
                <a:gd name="T83" fmla="*/ 69 h 95"/>
                <a:gd name="T84" fmla="*/ 51 w 135"/>
                <a:gd name="T85" fmla="*/ 74 h 95"/>
                <a:gd name="T86" fmla="*/ 120 w 135"/>
                <a:gd name="T87" fmla="*/ 60 h 95"/>
                <a:gd name="T88" fmla="*/ 121 w 135"/>
                <a:gd name="T89" fmla="*/ 63 h 95"/>
                <a:gd name="T90" fmla="*/ 104 w 135"/>
                <a:gd name="T91" fmla="*/ 68 h 95"/>
                <a:gd name="T92" fmla="*/ 103 w 135"/>
                <a:gd name="T93" fmla="*/ 70 h 95"/>
                <a:gd name="T94" fmla="*/ 90 w 135"/>
                <a:gd name="T95" fmla="*/ 74 h 95"/>
                <a:gd name="T96" fmla="*/ 111 w 135"/>
                <a:gd name="T97" fmla="*/ 69 h 95"/>
                <a:gd name="T98" fmla="*/ 78 w 135"/>
                <a:gd name="T99" fmla="*/ 54 h 95"/>
                <a:gd name="T100" fmla="*/ 97 w 135"/>
                <a:gd name="T101" fmla="*/ 43 h 95"/>
                <a:gd name="T102" fmla="*/ 63 w 135"/>
                <a:gd name="T103" fmla="*/ 44 h 95"/>
                <a:gd name="T104" fmla="*/ 57 w 135"/>
                <a:gd name="T105" fmla="*/ 43 h 95"/>
                <a:gd name="T106" fmla="*/ 107 w 135"/>
                <a:gd name="T107" fmla="*/ 14 h 95"/>
                <a:gd name="T108" fmla="*/ 95 w 135"/>
                <a:gd name="T109" fmla="*/ 17 h 95"/>
                <a:gd name="T110" fmla="*/ 33 w 135"/>
                <a:gd name="T111" fmla="*/ 33 h 95"/>
                <a:gd name="T112" fmla="*/ 52 w 135"/>
                <a:gd name="T113" fmla="*/ 10 h 95"/>
                <a:gd name="T114" fmla="*/ 29 w 135"/>
                <a:gd name="T115" fmla="*/ 16 h 95"/>
                <a:gd name="T116" fmla="*/ 16 w 135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95">
                  <a:moveTo>
                    <a:pt x="9" y="33"/>
                  </a:moveTo>
                  <a:cubicBezTo>
                    <a:pt x="4" y="34"/>
                    <a:pt x="0" y="38"/>
                    <a:pt x="0" y="44"/>
                  </a:cubicBezTo>
                  <a:cubicBezTo>
                    <a:pt x="0" y="51"/>
                    <a:pt x="7" y="55"/>
                    <a:pt x="13" y="56"/>
                  </a:cubicBezTo>
                  <a:cubicBezTo>
                    <a:pt x="8" y="59"/>
                    <a:pt x="5" y="65"/>
                    <a:pt x="11" y="70"/>
                  </a:cubicBezTo>
                  <a:cubicBezTo>
                    <a:pt x="16" y="76"/>
                    <a:pt x="25" y="75"/>
                    <a:pt x="32" y="73"/>
                  </a:cubicBezTo>
                  <a:cubicBezTo>
                    <a:pt x="30" y="81"/>
                    <a:pt x="23" y="87"/>
                    <a:pt x="17" y="92"/>
                  </a:cubicBezTo>
                  <a:cubicBezTo>
                    <a:pt x="16" y="93"/>
                    <a:pt x="16" y="93"/>
                    <a:pt x="17" y="94"/>
                  </a:cubicBezTo>
                  <a:cubicBezTo>
                    <a:pt x="17" y="95"/>
                    <a:pt x="18" y="95"/>
                    <a:pt x="18" y="95"/>
                  </a:cubicBezTo>
                  <a:cubicBezTo>
                    <a:pt x="30" y="90"/>
                    <a:pt x="41" y="86"/>
                    <a:pt x="49" y="76"/>
                  </a:cubicBezTo>
                  <a:cubicBezTo>
                    <a:pt x="54" y="85"/>
                    <a:pt x="65" y="83"/>
                    <a:pt x="70" y="75"/>
                  </a:cubicBezTo>
                  <a:cubicBezTo>
                    <a:pt x="73" y="79"/>
                    <a:pt x="77" y="82"/>
                    <a:pt x="82" y="83"/>
                  </a:cubicBezTo>
                  <a:cubicBezTo>
                    <a:pt x="86" y="83"/>
                    <a:pt x="91" y="79"/>
                    <a:pt x="93" y="75"/>
                  </a:cubicBezTo>
                  <a:cubicBezTo>
                    <a:pt x="98" y="79"/>
                    <a:pt x="108" y="77"/>
                    <a:pt x="108" y="71"/>
                  </a:cubicBezTo>
                  <a:cubicBezTo>
                    <a:pt x="120" y="78"/>
                    <a:pt x="135" y="57"/>
                    <a:pt x="123" y="48"/>
                  </a:cubicBezTo>
                  <a:cubicBezTo>
                    <a:pt x="128" y="46"/>
                    <a:pt x="132" y="40"/>
                    <a:pt x="129" y="34"/>
                  </a:cubicBezTo>
                  <a:cubicBezTo>
                    <a:pt x="126" y="29"/>
                    <a:pt x="121" y="27"/>
                    <a:pt x="116" y="27"/>
                  </a:cubicBezTo>
                  <a:cubicBezTo>
                    <a:pt x="117" y="22"/>
                    <a:pt x="116" y="17"/>
                    <a:pt x="112" y="13"/>
                  </a:cubicBezTo>
                  <a:cubicBezTo>
                    <a:pt x="108" y="8"/>
                    <a:pt x="100" y="10"/>
                    <a:pt x="95" y="13"/>
                  </a:cubicBezTo>
                  <a:cubicBezTo>
                    <a:pt x="95" y="0"/>
                    <a:pt x="77" y="0"/>
                    <a:pt x="71" y="10"/>
                  </a:cubicBezTo>
                  <a:cubicBezTo>
                    <a:pt x="68" y="5"/>
                    <a:pt x="65" y="1"/>
                    <a:pt x="59" y="2"/>
                  </a:cubicBezTo>
                  <a:cubicBezTo>
                    <a:pt x="54" y="3"/>
                    <a:pt x="50" y="7"/>
                    <a:pt x="48" y="12"/>
                  </a:cubicBezTo>
                  <a:cubicBezTo>
                    <a:pt x="45" y="7"/>
                    <a:pt x="40" y="5"/>
                    <a:pt x="34" y="7"/>
                  </a:cubicBezTo>
                  <a:cubicBezTo>
                    <a:pt x="27" y="9"/>
                    <a:pt x="26" y="16"/>
                    <a:pt x="25" y="22"/>
                  </a:cubicBezTo>
                  <a:cubicBezTo>
                    <a:pt x="20" y="16"/>
                    <a:pt x="13" y="12"/>
                    <a:pt x="6" y="18"/>
                  </a:cubicBezTo>
                  <a:cubicBezTo>
                    <a:pt x="1" y="23"/>
                    <a:pt x="4" y="29"/>
                    <a:pt x="9" y="33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8" y="22"/>
                    <a:pt x="10" y="21"/>
                    <a:pt x="12" y="19"/>
                  </a:cubicBezTo>
                  <a:cubicBezTo>
                    <a:pt x="13" y="19"/>
                    <a:pt x="16" y="16"/>
                    <a:pt x="12" y="20"/>
                  </a:cubicBezTo>
                  <a:cubicBezTo>
                    <a:pt x="10" y="22"/>
                    <a:pt x="8" y="23"/>
                    <a:pt x="7" y="25"/>
                  </a:cubicBezTo>
                  <a:cubicBezTo>
                    <a:pt x="7" y="24"/>
                    <a:pt x="7" y="24"/>
                    <a:pt x="7" y="23"/>
                  </a:cubicBezTo>
                  <a:close/>
                  <a:moveTo>
                    <a:pt x="17" y="19"/>
                  </a:moveTo>
                  <a:cubicBezTo>
                    <a:pt x="16" y="19"/>
                    <a:pt x="14" y="20"/>
                    <a:pt x="13" y="21"/>
                  </a:cubicBezTo>
                  <a:cubicBezTo>
                    <a:pt x="11" y="23"/>
                    <a:pt x="8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3"/>
                    <a:pt x="13" y="21"/>
                    <a:pt x="15" y="18"/>
                  </a:cubicBezTo>
                  <a:cubicBezTo>
                    <a:pt x="16" y="18"/>
                    <a:pt x="16" y="18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7" y="29"/>
                    <a:pt x="14" y="32"/>
                  </a:cubicBezTo>
                  <a:cubicBezTo>
                    <a:pt x="13" y="32"/>
                    <a:pt x="12" y="31"/>
                    <a:pt x="11" y="31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8" y="27"/>
                    <a:pt x="18" y="27"/>
                    <a:pt x="19" y="26"/>
                  </a:cubicBezTo>
                  <a:cubicBezTo>
                    <a:pt x="19" y="26"/>
                    <a:pt x="23" y="24"/>
                    <a:pt x="22" y="25"/>
                  </a:cubicBezTo>
                  <a:close/>
                  <a:moveTo>
                    <a:pt x="25" y="27"/>
                  </a:moveTo>
                  <a:cubicBezTo>
                    <a:pt x="23" y="28"/>
                    <a:pt x="22" y="28"/>
                    <a:pt x="20" y="29"/>
                  </a:cubicBezTo>
                  <a:cubicBezTo>
                    <a:pt x="19" y="30"/>
                    <a:pt x="18" y="31"/>
                    <a:pt x="17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1" y="28"/>
                    <a:pt x="23" y="25"/>
                  </a:cubicBezTo>
                  <a:cubicBezTo>
                    <a:pt x="24" y="25"/>
                    <a:pt x="24" y="26"/>
                    <a:pt x="25" y="27"/>
                  </a:cubicBezTo>
                  <a:close/>
                  <a:moveTo>
                    <a:pt x="28" y="18"/>
                  </a:moveTo>
                  <a:cubicBezTo>
                    <a:pt x="31" y="17"/>
                    <a:pt x="33" y="15"/>
                    <a:pt x="35" y="14"/>
                  </a:cubicBezTo>
                  <a:cubicBezTo>
                    <a:pt x="37" y="13"/>
                    <a:pt x="38" y="12"/>
                    <a:pt x="40" y="12"/>
                  </a:cubicBezTo>
                  <a:cubicBezTo>
                    <a:pt x="39" y="12"/>
                    <a:pt x="37" y="14"/>
                    <a:pt x="36" y="15"/>
                  </a:cubicBezTo>
                  <a:cubicBezTo>
                    <a:pt x="33" y="17"/>
                    <a:pt x="30" y="19"/>
                    <a:pt x="28" y="21"/>
                  </a:cubicBezTo>
                  <a:cubicBezTo>
                    <a:pt x="28" y="20"/>
                    <a:pt x="28" y="19"/>
                    <a:pt x="28" y="18"/>
                  </a:cubicBezTo>
                  <a:close/>
                  <a:moveTo>
                    <a:pt x="47" y="14"/>
                  </a:moveTo>
                  <a:cubicBezTo>
                    <a:pt x="47" y="15"/>
                    <a:pt x="47" y="15"/>
                    <a:pt x="48" y="16"/>
                  </a:cubicBezTo>
                  <a:cubicBezTo>
                    <a:pt x="44" y="18"/>
                    <a:pt x="40" y="20"/>
                    <a:pt x="37" y="22"/>
                  </a:cubicBezTo>
                  <a:cubicBezTo>
                    <a:pt x="34" y="24"/>
                    <a:pt x="31" y="25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25"/>
                    <a:pt x="34" y="22"/>
                    <a:pt x="37" y="20"/>
                  </a:cubicBezTo>
                  <a:cubicBezTo>
                    <a:pt x="39" y="19"/>
                    <a:pt x="41" y="18"/>
                    <a:pt x="43" y="16"/>
                  </a:cubicBezTo>
                  <a:cubicBezTo>
                    <a:pt x="43" y="16"/>
                    <a:pt x="43" y="16"/>
                    <a:pt x="44" y="16"/>
                  </a:cubicBezTo>
                  <a:cubicBezTo>
                    <a:pt x="45" y="15"/>
                    <a:pt x="46" y="15"/>
                    <a:pt x="47" y="14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8"/>
                    <a:pt x="56" y="11"/>
                    <a:pt x="51" y="12"/>
                  </a:cubicBezTo>
                  <a:cubicBezTo>
                    <a:pt x="51" y="12"/>
                    <a:pt x="52" y="12"/>
                    <a:pt x="52" y="11"/>
                  </a:cubicBezTo>
                  <a:cubicBezTo>
                    <a:pt x="53" y="10"/>
                    <a:pt x="54" y="10"/>
                    <a:pt x="56" y="9"/>
                  </a:cubicBezTo>
                  <a:cubicBezTo>
                    <a:pt x="58" y="7"/>
                    <a:pt x="60" y="6"/>
                    <a:pt x="62" y="5"/>
                  </a:cubicBezTo>
                  <a:cubicBezTo>
                    <a:pt x="63" y="5"/>
                    <a:pt x="63" y="5"/>
                    <a:pt x="64" y="6"/>
                  </a:cubicBezTo>
                  <a:close/>
                  <a:moveTo>
                    <a:pt x="66" y="8"/>
                  </a:moveTo>
                  <a:cubicBezTo>
                    <a:pt x="56" y="14"/>
                    <a:pt x="46" y="21"/>
                    <a:pt x="35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14" y="39"/>
                    <a:pt x="25" y="34"/>
                    <a:pt x="36" y="27"/>
                  </a:cubicBezTo>
                  <a:cubicBezTo>
                    <a:pt x="41" y="24"/>
                    <a:pt x="46" y="21"/>
                    <a:pt x="51" y="18"/>
                  </a:cubicBezTo>
                  <a:cubicBezTo>
                    <a:pt x="56" y="16"/>
                    <a:pt x="62" y="12"/>
                    <a:pt x="65" y="9"/>
                  </a:cubicBezTo>
                  <a:cubicBezTo>
                    <a:pt x="61" y="13"/>
                    <a:pt x="56" y="16"/>
                    <a:pt x="51" y="19"/>
                  </a:cubicBezTo>
                  <a:cubicBezTo>
                    <a:pt x="45" y="22"/>
                    <a:pt x="40" y="25"/>
                    <a:pt x="34" y="29"/>
                  </a:cubicBezTo>
                  <a:cubicBezTo>
                    <a:pt x="29" y="32"/>
                    <a:pt x="23" y="35"/>
                    <a:pt x="17" y="39"/>
                  </a:cubicBezTo>
                  <a:cubicBezTo>
                    <a:pt x="13" y="42"/>
                    <a:pt x="8" y="44"/>
                    <a:pt x="4" y="48"/>
                  </a:cubicBezTo>
                  <a:cubicBezTo>
                    <a:pt x="4" y="47"/>
                    <a:pt x="4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2" y="38"/>
                    <a:pt x="24" y="33"/>
                    <a:pt x="34" y="26"/>
                  </a:cubicBezTo>
                  <a:cubicBezTo>
                    <a:pt x="40" y="23"/>
                    <a:pt x="46" y="19"/>
                    <a:pt x="51" y="16"/>
                  </a:cubicBezTo>
                  <a:cubicBezTo>
                    <a:pt x="56" y="13"/>
                    <a:pt x="61" y="10"/>
                    <a:pt x="65" y="7"/>
                  </a:cubicBezTo>
                  <a:cubicBezTo>
                    <a:pt x="65" y="7"/>
                    <a:pt x="66" y="8"/>
                    <a:pt x="66" y="8"/>
                  </a:cubicBezTo>
                  <a:close/>
                  <a:moveTo>
                    <a:pt x="68" y="11"/>
                  </a:moveTo>
                  <a:cubicBezTo>
                    <a:pt x="63" y="13"/>
                    <a:pt x="59" y="17"/>
                    <a:pt x="55" y="19"/>
                  </a:cubicBezTo>
                  <a:cubicBezTo>
                    <a:pt x="49" y="22"/>
                    <a:pt x="43" y="26"/>
                    <a:pt x="38" y="29"/>
                  </a:cubicBezTo>
                  <a:cubicBezTo>
                    <a:pt x="32" y="32"/>
                    <a:pt x="27" y="35"/>
                    <a:pt x="21" y="38"/>
                  </a:cubicBezTo>
                  <a:cubicBezTo>
                    <a:pt x="19" y="39"/>
                    <a:pt x="16" y="41"/>
                    <a:pt x="13" y="42"/>
                  </a:cubicBezTo>
                  <a:cubicBezTo>
                    <a:pt x="13" y="42"/>
                    <a:pt x="13" y="42"/>
                    <a:pt x="13" y="43"/>
                  </a:cubicBezTo>
                  <a:cubicBezTo>
                    <a:pt x="21" y="37"/>
                    <a:pt x="30" y="33"/>
                    <a:pt x="38" y="28"/>
                  </a:cubicBezTo>
                  <a:cubicBezTo>
                    <a:pt x="47" y="22"/>
                    <a:pt x="58" y="16"/>
                    <a:pt x="67" y="9"/>
                  </a:cubicBezTo>
                  <a:cubicBezTo>
                    <a:pt x="67" y="10"/>
                    <a:pt x="68" y="10"/>
                    <a:pt x="68" y="11"/>
                  </a:cubicBezTo>
                  <a:close/>
                  <a:moveTo>
                    <a:pt x="81" y="8"/>
                  </a:moveTo>
                  <a:cubicBezTo>
                    <a:pt x="81" y="8"/>
                    <a:pt x="86" y="5"/>
                    <a:pt x="84" y="6"/>
                  </a:cubicBezTo>
                  <a:cubicBezTo>
                    <a:pt x="83" y="7"/>
                    <a:pt x="81" y="8"/>
                    <a:pt x="80" y="9"/>
                  </a:cubicBezTo>
                  <a:cubicBezTo>
                    <a:pt x="76" y="12"/>
                    <a:pt x="72" y="14"/>
                    <a:pt x="69" y="16"/>
                  </a:cubicBezTo>
                  <a:cubicBezTo>
                    <a:pt x="62" y="21"/>
                    <a:pt x="55" y="25"/>
                    <a:pt x="48" y="28"/>
                  </a:cubicBezTo>
                  <a:cubicBezTo>
                    <a:pt x="41" y="32"/>
                    <a:pt x="34" y="36"/>
                    <a:pt x="28" y="40"/>
                  </a:cubicBezTo>
                  <a:cubicBezTo>
                    <a:pt x="21" y="44"/>
                    <a:pt x="16" y="48"/>
                    <a:pt x="9" y="52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12" y="49"/>
                    <a:pt x="17" y="45"/>
                    <a:pt x="22" y="42"/>
                  </a:cubicBezTo>
                  <a:cubicBezTo>
                    <a:pt x="29" y="39"/>
                    <a:pt x="35" y="35"/>
                    <a:pt x="42" y="31"/>
                  </a:cubicBezTo>
                  <a:cubicBezTo>
                    <a:pt x="49" y="28"/>
                    <a:pt x="56" y="24"/>
                    <a:pt x="63" y="20"/>
                  </a:cubicBezTo>
                  <a:cubicBezTo>
                    <a:pt x="69" y="16"/>
                    <a:pt x="74" y="12"/>
                    <a:pt x="81" y="8"/>
                  </a:cubicBezTo>
                  <a:close/>
                  <a:moveTo>
                    <a:pt x="90" y="8"/>
                  </a:moveTo>
                  <a:cubicBezTo>
                    <a:pt x="80" y="13"/>
                    <a:pt x="72" y="19"/>
                    <a:pt x="62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56" y="28"/>
                    <a:pt x="55" y="29"/>
                    <a:pt x="54" y="29"/>
                  </a:cubicBezTo>
                  <a:cubicBezTo>
                    <a:pt x="41" y="36"/>
                    <a:pt x="28" y="43"/>
                    <a:pt x="15" y="49"/>
                  </a:cubicBezTo>
                  <a:cubicBezTo>
                    <a:pt x="16" y="49"/>
                    <a:pt x="16" y="48"/>
                    <a:pt x="16" y="48"/>
                  </a:cubicBezTo>
                  <a:cubicBezTo>
                    <a:pt x="19" y="46"/>
                    <a:pt x="22" y="44"/>
                    <a:pt x="25" y="43"/>
                  </a:cubicBezTo>
                  <a:cubicBezTo>
                    <a:pt x="32" y="38"/>
                    <a:pt x="38" y="35"/>
                    <a:pt x="45" y="31"/>
                  </a:cubicBezTo>
                  <a:cubicBezTo>
                    <a:pt x="59" y="23"/>
                    <a:pt x="73" y="15"/>
                    <a:pt x="86" y="6"/>
                  </a:cubicBezTo>
                  <a:cubicBezTo>
                    <a:pt x="87" y="6"/>
                    <a:pt x="89" y="7"/>
                    <a:pt x="90" y="8"/>
                  </a:cubicBezTo>
                  <a:close/>
                  <a:moveTo>
                    <a:pt x="92" y="15"/>
                  </a:moveTo>
                  <a:cubicBezTo>
                    <a:pt x="92" y="16"/>
                    <a:pt x="93" y="16"/>
                    <a:pt x="93" y="16"/>
                  </a:cubicBezTo>
                  <a:cubicBezTo>
                    <a:pt x="92" y="17"/>
                    <a:pt x="92" y="17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88" y="19"/>
                    <a:pt x="85" y="21"/>
                    <a:pt x="82" y="22"/>
                  </a:cubicBezTo>
                  <a:cubicBezTo>
                    <a:pt x="75" y="26"/>
                    <a:pt x="69" y="30"/>
                    <a:pt x="62" y="33"/>
                  </a:cubicBezTo>
                  <a:cubicBezTo>
                    <a:pt x="49" y="40"/>
                    <a:pt x="36" y="46"/>
                    <a:pt x="23" y="53"/>
                  </a:cubicBezTo>
                  <a:cubicBezTo>
                    <a:pt x="21" y="55"/>
                    <a:pt x="18" y="56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5" y="59"/>
                    <a:pt x="16" y="57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9" y="55"/>
                    <a:pt x="19" y="55"/>
                  </a:cubicBezTo>
                  <a:cubicBezTo>
                    <a:pt x="22" y="53"/>
                    <a:pt x="25" y="50"/>
                    <a:pt x="29" y="48"/>
                  </a:cubicBezTo>
                  <a:cubicBezTo>
                    <a:pt x="38" y="42"/>
                    <a:pt x="48" y="37"/>
                    <a:pt x="57" y="32"/>
                  </a:cubicBezTo>
                  <a:cubicBezTo>
                    <a:pt x="69" y="26"/>
                    <a:pt x="81" y="20"/>
                    <a:pt x="92" y="13"/>
                  </a:cubicBezTo>
                  <a:cubicBezTo>
                    <a:pt x="93" y="14"/>
                    <a:pt x="93" y="14"/>
                    <a:pt x="92" y="15"/>
                  </a:cubicBezTo>
                  <a:close/>
                  <a:moveTo>
                    <a:pt x="16" y="63"/>
                  </a:moveTo>
                  <a:cubicBezTo>
                    <a:pt x="23" y="58"/>
                    <a:pt x="31" y="55"/>
                    <a:pt x="39" y="50"/>
                  </a:cubicBezTo>
                  <a:cubicBezTo>
                    <a:pt x="47" y="46"/>
                    <a:pt x="55" y="42"/>
                    <a:pt x="63" y="38"/>
                  </a:cubicBezTo>
                  <a:cubicBezTo>
                    <a:pt x="71" y="34"/>
                    <a:pt x="79" y="30"/>
                    <a:pt x="87" y="26"/>
                  </a:cubicBezTo>
                  <a:cubicBezTo>
                    <a:pt x="92" y="24"/>
                    <a:pt x="98" y="20"/>
                    <a:pt x="103" y="17"/>
                  </a:cubicBezTo>
                  <a:cubicBezTo>
                    <a:pt x="102" y="18"/>
                    <a:pt x="101" y="19"/>
                    <a:pt x="100" y="19"/>
                  </a:cubicBezTo>
                  <a:cubicBezTo>
                    <a:pt x="96" y="22"/>
                    <a:pt x="92" y="24"/>
                    <a:pt x="88" y="26"/>
                  </a:cubicBezTo>
                  <a:cubicBezTo>
                    <a:pt x="79" y="31"/>
                    <a:pt x="70" y="35"/>
                    <a:pt x="60" y="40"/>
                  </a:cubicBezTo>
                  <a:cubicBezTo>
                    <a:pt x="51" y="45"/>
                    <a:pt x="42" y="50"/>
                    <a:pt x="33" y="55"/>
                  </a:cubicBezTo>
                  <a:cubicBezTo>
                    <a:pt x="26" y="58"/>
                    <a:pt x="19" y="63"/>
                    <a:pt x="12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6"/>
                    <a:pt x="13" y="65"/>
                    <a:pt x="14" y="65"/>
                  </a:cubicBezTo>
                  <a:cubicBezTo>
                    <a:pt x="15" y="64"/>
                    <a:pt x="15" y="64"/>
                    <a:pt x="16" y="63"/>
                  </a:cubicBezTo>
                  <a:close/>
                  <a:moveTo>
                    <a:pt x="16" y="70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20" y="63"/>
                    <a:pt x="28" y="60"/>
                    <a:pt x="35" y="56"/>
                  </a:cubicBezTo>
                  <a:cubicBezTo>
                    <a:pt x="44" y="52"/>
                    <a:pt x="53" y="48"/>
                    <a:pt x="62" y="43"/>
                  </a:cubicBezTo>
                  <a:cubicBezTo>
                    <a:pt x="71" y="39"/>
                    <a:pt x="79" y="35"/>
                    <a:pt x="88" y="31"/>
                  </a:cubicBezTo>
                  <a:cubicBezTo>
                    <a:pt x="93" y="29"/>
                    <a:pt x="97" y="27"/>
                    <a:pt x="101" y="25"/>
                  </a:cubicBezTo>
                  <a:cubicBezTo>
                    <a:pt x="105" y="23"/>
                    <a:pt x="109" y="22"/>
                    <a:pt x="112" y="19"/>
                  </a:cubicBezTo>
                  <a:cubicBezTo>
                    <a:pt x="105" y="25"/>
                    <a:pt x="95" y="28"/>
                    <a:pt x="88" y="32"/>
                  </a:cubicBezTo>
                  <a:cubicBezTo>
                    <a:pt x="79" y="36"/>
                    <a:pt x="70" y="40"/>
                    <a:pt x="61" y="45"/>
                  </a:cubicBezTo>
                  <a:cubicBezTo>
                    <a:pt x="45" y="52"/>
                    <a:pt x="30" y="60"/>
                    <a:pt x="16" y="70"/>
                  </a:cubicBezTo>
                  <a:close/>
                  <a:moveTo>
                    <a:pt x="13" y="6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2" y="66"/>
                    <a:pt x="11" y="66"/>
                    <a:pt x="11" y="66"/>
                  </a:cubicBezTo>
                  <a:cubicBezTo>
                    <a:pt x="11" y="65"/>
                    <a:pt x="11" y="65"/>
                    <a:pt x="11" y="64"/>
                  </a:cubicBezTo>
                  <a:cubicBezTo>
                    <a:pt x="16" y="59"/>
                    <a:pt x="22" y="54"/>
                    <a:pt x="29" y="51"/>
                  </a:cubicBezTo>
                  <a:cubicBezTo>
                    <a:pt x="37" y="47"/>
                    <a:pt x="45" y="42"/>
                    <a:pt x="53" y="38"/>
                  </a:cubicBezTo>
                  <a:cubicBezTo>
                    <a:pt x="60" y="35"/>
                    <a:pt x="68" y="31"/>
                    <a:pt x="75" y="27"/>
                  </a:cubicBezTo>
                  <a:cubicBezTo>
                    <a:pt x="75" y="27"/>
                    <a:pt x="76" y="26"/>
                    <a:pt x="77" y="26"/>
                  </a:cubicBezTo>
                  <a:cubicBezTo>
                    <a:pt x="76" y="27"/>
                    <a:pt x="75" y="27"/>
                    <a:pt x="74" y="28"/>
                  </a:cubicBezTo>
                  <a:cubicBezTo>
                    <a:pt x="66" y="32"/>
                    <a:pt x="58" y="37"/>
                    <a:pt x="50" y="41"/>
                  </a:cubicBezTo>
                  <a:cubicBezTo>
                    <a:pt x="42" y="45"/>
                    <a:pt x="34" y="49"/>
                    <a:pt x="27" y="54"/>
                  </a:cubicBezTo>
                  <a:cubicBezTo>
                    <a:pt x="24" y="56"/>
                    <a:pt x="21" y="58"/>
                    <a:pt x="17" y="61"/>
                  </a:cubicBezTo>
                  <a:cubicBezTo>
                    <a:pt x="16" y="62"/>
                    <a:pt x="15" y="63"/>
                    <a:pt x="13" y="64"/>
                  </a:cubicBezTo>
                  <a:close/>
                  <a:moveTo>
                    <a:pt x="42" y="36"/>
                  </a:moveTo>
                  <a:cubicBezTo>
                    <a:pt x="33" y="42"/>
                    <a:pt x="24" y="47"/>
                    <a:pt x="15" y="53"/>
                  </a:cubicBezTo>
                  <a:cubicBezTo>
                    <a:pt x="14" y="53"/>
                    <a:pt x="12" y="53"/>
                    <a:pt x="10" y="52"/>
                  </a:cubicBezTo>
                  <a:cubicBezTo>
                    <a:pt x="21" y="47"/>
                    <a:pt x="31" y="42"/>
                    <a:pt x="42" y="36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1"/>
                    <a:pt x="27" y="47"/>
                    <a:pt x="31" y="45"/>
                  </a:cubicBezTo>
                  <a:cubicBezTo>
                    <a:pt x="36" y="42"/>
                    <a:pt x="40" y="40"/>
                    <a:pt x="45" y="38"/>
                  </a:cubicBezTo>
                  <a:cubicBezTo>
                    <a:pt x="36" y="43"/>
                    <a:pt x="27" y="48"/>
                    <a:pt x="19" y="54"/>
                  </a:cubicBezTo>
                  <a:close/>
                  <a:moveTo>
                    <a:pt x="67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3"/>
                    <a:pt x="79" y="20"/>
                    <a:pt x="84" y="16"/>
                  </a:cubicBezTo>
                  <a:cubicBezTo>
                    <a:pt x="86" y="15"/>
                    <a:pt x="87" y="14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7" y="16"/>
                    <a:pt x="83" y="18"/>
                    <a:pt x="80" y="20"/>
                  </a:cubicBezTo>
                  <a:cubicBezTo>
                    <a:pt x="75" y="22"/>
                    <a:pt x="71" y="24"/>
                    <a:pt x="67" y="26"/>
                  </a:cubicBezTo>
                  <a:close/>
                  <a:moveTo>
                    <a:pt x="75" y="21"/>
                  </a:moveTo>
                  <a:cubicBezTo>
                    <a:pt x="68" y="25"/>
                    <a:pt x="61" y="28"/>
                    <a:pt x="55" y="32"/>
                  </a:cubicBezTo>
                  <a:cubicBezTo>
                    <a:pt x="50" y="35"/>
                    <a:pt x="44" y="37"/>
                    <a:pt x="39" y="40"/>
                  </a:cubicBezTo>
                  <a:cubicBezTo>
                    <a:pt x="31" y="44"/>
                    <a:pt x="24" y="48"/>
                    <a:pt x="17" y="53"/>
                  </a:cubicBezTo>
                  <a:cubicBezTo>
                    <a:pt x="25" y="48"/>
                    <a:pt x="33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6" y="18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0"/>
                    <a:pt x="92" y="12"/>
                  </a:cubicBezTo>
                  <a:cubicBezTo>
                    <a:pt x="86" y="13"/>
                    <a:pt x="80" y="18"/>
                    <a:pt x="75" y="21"/>
                  </a:cubicBezTo>
                  <a:close/>
                  <a:moveTo>
                    <a:pt x="76" y="17"/>
                  </a:moveTo>
                  <a:cubicBezTo>
                    <a:pt x="80" y="14"/>
                    <a:pt x="83" y="12"/>
                    <a:pt x="87" y="10"/>
                  </a:cubicBezTo>
                  <a:cubicBezTo>
                    <a:pt x="87" y="10"/>
                    <a:pt x="88" y="10"/>
                    <a:pt x="88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6" y="11"/>
                    <a:pt x="84" y="12"/>
                    <a:pt x="83" y="13"/>
                  </a:cubicBezTo>
                  <a:cubicBezTo>
                    <a:pt x="81" y="14"/>
                    <a:pt x="78" y="16"/>
                    <a:pt x="76" y="17"/>
                  </a:cubicBezTo>
                  <a:close/>
                  <a:moveTo>
                    <a:pt x="5" y="48"/>
                  </a:moveTo>
                  <a:cubicBezTo>
                    <a:pt x="16" y="41"/>
                    <a:pt x="27" y="35"/>
                    <a:pt x="38" y="29"/>
                  </a:cubicBezTo>
                  <a:cubicBezTo>
                    <a:pt x="40" y="28"/>
                    <a:pt x="42" y="27"/>
                    <a:pt x="44" y="26"/>
                  </a:cubicBezTo>
                  <a:cubicBezTo>
                    <a:pt x="42" y="27"/>
                    <a:pt x="39" y="29"/>
                    <a:pt x="36" y="31"/>
                  </a:cubicBezTo>
                  <a:cubicBezTo>
                    <a:pt x="25" y="36"/>
                    <a:pt x="15" y="42"/>
                    <a:pt x="6" y="50"/>
                  </a:cubicBezTo>
                  <a:cubicBezTo>
                    <a:pt x="6" y="49"/>
                    <a:pt x="5" y="49"/>
                    <a:pt x="5" y="48"/>
                  </a:cubicBezTo>
                  <a:close/>
                  <a:moveTo>
                    <a:pt x="3" y="43"/>
                  </a:moveTo>
                  <a:cubicBezTo>
                    <a:pt x="7" y="40"/>
                    <a:pt x="11" y="38"/>
                    <a:pt x="14" y="35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5"/>
                    <a:pt x="16" y="34"/>
                  </a:cubicBezTo>
                  <a:cubicBezTo>
                    <a:pt x="18" y="33"/>
                    <a:pt x="21" y="32"/>
                    <a:pt x="22" y="30"/>
                  </a:cubicBezTo>
                  <a:cubicBezTo>
                    <a:pt x="24" y="30"/>
                    <a:pt x="25" y="29"/>
                    <a:pt x="26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31" y="26"/>
                    <a:pt x="34" y="24"/>
                    <a:pt x="37" y="22"/>
                  </a:cubicBezTo>
                  <a:cubicBezTo>
                    <a:pt x="40" y="20"/>
                    <a:pt x="45" y="19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20"/>
                    <a:pt x="38" y="24"/>
                    <a:pt x="33" y="27"/>
                  </a:cubicBezTo>
                  <a:cubicBezTo>
                    <a:pt x="23" y="33"/>
                    <a:pt x="12" y="37"/>
                    <a:pt x="3" y="45"/>
                  </a:cubicBezTo>
                  <a:cubicBezTo>
                    <a:pt x="3" y="44"/>
                    <a:pt x="3" y="44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1" y="30"/>
                    <a:pt x="18" y="31"/>
                    <a:pt x="16" y="33"/>
                  </a:cubicBezTo>
                  <a:close/>
                  <a:moveTo>
                    <a:pt x="51" y="13"/>
                  </a:moveTo>
                  <a:cubicBezTo>
                    <a:pt x="55" y="12"/>
                    <a:pt x="59" y="10"/>
                    <a:pt x="62" y="8"/>
                  </a:cubicBezTo>
                  <a:cubicBezTo>
                    <a:pt x="59" y="11"/>
                    <a:pt x="54" y="13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1" y="14"/>
                    <a:pt x="51" y="13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4"/>
                    <a:pt x="28" y="23"/>
                  </a:cubicBezTo>
                  <a:cubicBezTo>
                    <a:pt x="31" y="21"/>
                    <a:pt x="35" y="19"/>
                    <a:pt x="39" y="18"/>
                  </a:cubicBezTo>
                  <a:cubicBezTo>
                    <a:pt x="35" y="20"/>
                    <a:pt x="32" y="23"/>
                    <a:pt x="28" y="25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9"/>
                  </a:cubicBezTo>
                  <a:cubicBezTo>
                    <a:pt x="12" y="28"/>
                    <a:pt x="14" y="25"/>
                    <a:pt x="17" y="23"/>
                  </a:cubicBezTo>
                  <a:cubicBezTo>
                    <a:pt x="21" y="21"/>
                    <a:pt x="19" y="22"/>
                    <a:pt x="17" y="24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10" y="27"/>
                  </a:moveTo>
                  <a:cubicBezTo>
                    <a:pt x="9" y="27"/>
                    <a:pt x="9" y="27"/>
                    <a:pt x="10" y="26"/>
                  </a:cubicBezTo>
                  <a:cubicBezTo>
                    <a:pt x="11" y="26"/>
                    <a:pt x="12" y="25"/>
                    <a:pt x="12" y="24"/>
                  </a:cubicBezTo>
                  <a:cubicBezTo>
                    <a:pt x="14" y="22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0" y="21"/>
                  </a:cubicBezTo>
                  <a:cubicBezTo>
                    <a:pt x="16" y="22"/>
                    <a:pt x="14" y="25"/>
                    <a:pt x="10" y="27"/>
                  </a:cubicBezTo>
                  <a:close/>
                  <a:moveTo>
                    <a:pt x="7" y="26"/>
                  </a:moveTo>
                  <a:cubicBezTo>
                    <a:pt x="11" y="25"/>
                    <a:pt x="13" y="22"/>
                    <a:pt x="17" y="20"/>
                  </a:cubicBezTo>
                  <a:cubicBezTo>
                    <a:pt x="14" y="21"/>
                    <a:pt x="10" y="25"/>
                    <a:pt x="8" y="28"/>
                  </a:cubicBezTo>
                  <a:cubicBezTo>
                    <a:pt x="8" y="27"/>
                    <a:pt x="7" y="27"/>
                    <a:pt x="7" y="26"/>
                  </a:cubicBezTo>
                  <a:close/>
                  <a:moveTo>
                    <a:pt x="13" y="35"/>
                  </a:moveTo>
                  <a:cubicBezTo>
                    <a:pt x="10" y="37"/>
                    <a:pt x="6" y="39"/>
                    <a:pt x="3" y="42"/>
                  </a:cubicBezTo>
                  <a:cubicBezTo>
                    <a:pt x="4" y="38"/>
                    <a:pt x="9" y="35"/>
                    <a:pt x="13" y="35"/>
                  </a:cubicBezTo>
                  <a:close/>
                  <a:moveTo>
                    <a:pt x="16" y="57"/>
                  </a:moveTo>
                  <a:cubicBezTo>
                    <a:pt x="14" y="59"/>
                    <a:pt x="13" y="60"/>
                    <a:pt x="11" y="62"/>
                  </a:cubicBezTo>
                  <a:cubicBezTo>
                    <a:pt x="11" y="61"/>
                    <a:pt x="12" y="61"/>
                    <a:pt x="12" y="61"/>
                  </a:cubicBezTo>
                  <a:cubicBezTo>
                    <a:pt x="13" y="59"/>
                    <a:pt x="14" y="58"/>
                    <a:pt x="16" y="57"/>
                  </a:cubicBezTo>
                  <a:close/>
                  <a:moveTo>
                    <a:pt x="19" y="71"/>
                  </a:moveTo>
                  <a:cubicBezTo>
                    <a:pt x="25" y="67"/>
                    <a:pt x="33" y="64"/>
                    <a:pt x="39" y="61"/>
                  </a:cubicBezTo>
                  <a:cubicBezTo>
                    <a:pt x="47" y="57"/>
                    <a:pt x="54" y="53"/>
                    <a:pt x="62" y="49"/>
                  </a:cubicBezTo>
                  <a:cubicBezTo>
                    <a:pt x="70" y="45"/>
                    <a:pt x="78" y="42"/>
                    <a:pt x="86" y="39"/>
                  </a:cubicBezTo>
                  <a:cubicBezTo>
                    <a:pt x="94" y="35"/>
                    <a:pt x="102" y="31"/>
                    <a:pt x="110" y="28"/>
                  </a:cubicBezTo>
                  <a:cubicBezTo>
                    <a:pt x="111" y="27"/>
                    <a:pt x="112" y="27"/>
                    <a:pt x="110" y="28"/>
                  </a:cubicBezTo>
                  <a:cubicBezTo>
                    <a:pt x="108" y="29"/>
                    <a:pt x="106" y="30"/>
                    <a:pt x="104" y="31"/>
                  </a:cubicBezTo>
                  <a:cubicBezTo>
                    <a:pt x="101" y="33"/>
                    <a:pt x="97" y="35"/>
                    <a:pt x="94" y="37"/>
                  </a:cubicBezTo>
                  <a:cubicBezTo>
                    <a:pt x="86" y="40"/>
                    <a:pt x="79" y="43"/>
                    <a:pt x="72" y="48"/>
                  </a:cubicBezTo>
                  <a:cubicBezTo>
                    <a:pt x="65" y="52"/>
                    <a:pt x="57" y="55"/>
                    <a:pt x="50" y="59"/>
                  </a:cubicBezTo>
                  <a:cubicBezTo>
                    <a:pt x="42" y="63"/>
                    <a:pt x="34" y="66"/>
                    <a:pt x="27" y="71"/>
                  </a:cubicBezTo>
                  <a:cubicBezTo>
                    <a:pt x="25" y="72"/>
                    <a:pt x="22" y="72"/>
                    <a:pt x="19" y="71"/>
                  </a:cubicBezTo>
                  <a:close/>
                  <a:moveTo>
                    <a:pt x="114" y="31"/>
                  </a:moveTo>
                  <a:cubicBezTo>
                    <a:pt x="112" y="32"/>
                    <a:pt x="109" y="34"/>
                    <a:pt x="107" y="36"/>
                  </a:cubicBezTo>
                  <a:cubicBezTo>
                    <a:pt x="101" y="40"/>
                    <a:pt x="94" y="43"/>
                    <a:pt x="87" y="46"/>
                  </a:cubicBezTo>
                  <a:cubicBezTo>
                    <a:pt x="73" y="52"/>
                    <a:pt x="60" y="59"/>
                    <a:pt x="47" y="65"/>
                  </a:cubicBezTo>
                  <a:cubicBezTo>
                    <a:pt x="45" y="66"/>
                    <a:pt x="43" y="67"/>
                    <a:pt x="42" y="68"/>
                  </a:cubicBezTo>
                  <a:cubicBezTo>
                    <a:pt x="40" y="69"/>
                    <a:pt x="38" y="69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9" y="68"/>
                    <a:pt x="42" y="67"/>
                    <a:pt x="45" y="66"/>
                  </a:cubicBezTo>
                  <a:cubicBezTo>
                    <a:pt x="52" y="62"/>
                    <a:pt x="59" y="59"/>
                    <a:pt x="66" y="55"/>
                  </a:cubicBezTo>
                  <a:cubicBezTo>
                    <a:pt x="80" y="49"/>
                    <a:pt x="94" y="42"/>
                    <a:pt x="107" y="35"/>
                  </a:cubicBezTo>
                  <a:cubicBezTo>
                    <a:pt x="110" y="34"/>
                    <a:pt x="112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lose/>
                  <a:moveTo>
                    <a:pt x="126" y="35"/>
                  </a:moveTo>
                  <a:cubicBezTo>
                    <a:pt x="126" y="36"/>
                    <a:pt x="127" y="37"/>
                    <a:pt x="127" y="38"/>
                  </a:cubicBezTo>
                  <a:cubicBezTo>
                    <a:pt x="111" y="45"/>
                    <a:pt x="94" y="50"/>
                    <a:pt x="78" y="57"/>
                  </a:cubicBezTo>
                  <a:cubicBezTo>
                    <a:pt x="70" y="61"/>
                    <a:pt x="62" y="65"/>
                    <a:pt x="53" y="69"/>
                  </a:cubicBezTo>
                  <a:cubicBezTo>
                    <a:pt x="49" y="70"/>
                    <a:pt x="46" y="72"/>
                    <a:pt x="42" y="74"/>
                  </a:cubicBezTo>
                  <a:cubicBezTo>
                    <a:pt x="54" y="67"/>
                    <a:pt x="67" y="61"/>
                    <a:pt x="80" y="55"/>
                  </a:cubicBezTo>
                  <a:cubicBezTo>
                    <a:pt x="95" y="48"/>
                    <a:pt x="111" y="44"/>
                    <a:pt x="126" y="35"/>
                  </a:cubicBezTo>
                  <a:close/>
                  <a:moveTo>
                    <a:pt x="73" y="74"/>
                  </a:moveTo>
                  <a:cubicBezTo>
                    <a:pt x="73" y="74"/>
                    <a:pt x="72" y="73"/>
                    <a:pt x="72" y="72"/>
                  </a:cubicBezTo>
                  <a:cubicBezTo>
                    <a:pt x="76" y="71"/>
                    <a:pt x="80" y="69"/>
                    <a:pt x="84" y="68"/>
                  </a:cubicBezTo>
                  <a:cubicBezTo>
                    <a:pt x="94" y="64"/>
                    <a:pt x="105" y="62"/>
                    <a:pt x="115" y="57"/>
                  </a:cubicBezTo>
                  <a:cubicBezTo>
                    <a:pt x="117" y="56"/>
                    <a:pt x="120" y="55"/>
                    <a:pt x="123" y="54"/>
                  </a:cubicBezTo>
                  <a:cubicBezTo>
                    <a:pt x="120" y="55"/>
                    <a:pt x="118" y="56"/>
                    <a:pt x="116" y="57"/>
                  </a:cubicBezTo>
                  <a:cubicBezTo>
                    <a:pt x="111" y="59"/>
                    <a:pt x="107" y="60"/>
                    <a:pt x="103" y="62"/>
                  </a:cubicBezTo>
                  <a:cubicBezTo>
                    <a:pt x="97" y="65"/>
                    <a:pt x="92" y="67"/>
                    <a:pt x="87" y="69"/>
                  </a:cubicBezTo>
                  <a:cubicBezTo>
                    <a:pt x="82" y="71"/>
                    <a:pt x="78" y="72"/>
                    <a:pt x="73" y="74"/>
                  </a:cubicBezTo>
                  <a:close/>
                  <a:moveTo>
                    <a:pt x="52" y="75"/>
                  </a:moveTo>
                  <a:cubicBezTo>
                    <a:pt x="55" y="75"/>
                    <a:pt x="59" y="74"/>
                    <a:pt x="62" y="72"/>
                  </a:cubicBezTo>
                  <a:cubicBezTo>
                    <a:pt x="68" y="69"/>
                    <a:pt x="74" y="67"/>
                    <a:pt x="80" y="65"/>
                  </a:cubicBezTo>
                  <a:cubicBezTo>
                    <a:pt x="92" y="60"/>
                    <a:pt x="105" y="55"/>
                    <a:pt x="118" y="51"/>
                  </a:cubicBezTo>
                  <a:cubicBezTo>
                    <a:pt x="108" y="54"/>
                    <a:pt x="97" y="59"/>
                    <a:pt x="87" y="64"/>
                  </a:cubicBezTo>
                  <a:cubicBezTo>
                    <a:pt x="76" y="69"/>
                    <a:pt x="65" y="72"/>
                    <a:pt x="54" y="78"/>
                  </a:cubicBezTo>
                  <a:cubicBezTo>
                    <a:pt x="53" y="77"/>
                    <a:pt x="52" y="76"/>
                    <a:pt x="52" y="75"/>
                  </a:cubicBezTo>
                  <a:close/>
                  <a:moveTo>
                    <a:pt x="54" y="78"/>
                  </a:moveTo>
                  <a:cubicBezTo>
                    <a:pt x="59" y="76"/>
                    <a:pt x="64" y="74"/>
                    <a:pt x="69" y="72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4" y="75"/>
                    <a:pt x="59" y="76"/>
                    <a:pt x="54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3"/>
                    <a:pt x="90" y="65"/>
                  </a:cubicBezTo>
                  <a:cubicBezTo>
                    <a:pt x="84" y="67"/>
                    <a:pt x="77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7" y="69"/>
                    <a:pt x="82" y="67"/>
                    <a:pt x="88" y="64"/>
                  </a:cubicBezTo>
                  <a:cubicBezTo>
                    <a:pt x="93" y="62"/>
                    <a:pt x="99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2" y="51"/>
                    <a:pt x="123" y="52"/>
                    <a:pt x="123" y="53"/>
                  </a:cubicBezTo>
                  <a:cubicBezTo>
                    <a:pt x="118" y="54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20" y="48"/>
                    <a:pt x="119" y="49"/>
                    <a:pt x="120" y="49"/>
                  </a:cubicBezTo>
                  <a:cubicBezTo>
                    <a:pt x="120" y="49"/>
                    <a:pt x="120" y="49"/>
                    <a:pt x="119" y="49"/>
                  </a:cubicBezTo>
                  <a:cubicBezTo>
                    <a:pt x="107" y="54"/>
                    <a:pt x="94" y="58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2" y="71"/>
                    <a:pt x="59" y="73"/>
                    <a:pt x="56" y="74"/>
                  </a:cubicBezTo>
                  <a:cubicBezTo>
                    <a:pt x="56" y="74"/>
                    <a:pt x="51" y="75"/>
                    <a:pt x="53" y="74"/>
                  </a:cubicBezTo>
                  <a:cubicBezTo>
                    <a:pt x="54" y="73"/>
                    <a:pt x="56" y="73"/>
                    <a:pt x="58" y="72"/>
                  </a:cubicBezTo>
                  <a:cubicBezTo>
                    <a:pt x="71" y="67"/>
                    <a:pt x="84" y="62"/>
                    <a:pt x="96" y="57"/>
                  </a:cubicBezTo>
                  <a:cubicBezTo>
                    <a:pt x="104" y="54"/>
                    <a:pt x="113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6" y="43"/>
                  </a:moveTo>
                  <a:cubicBezTo>
                    <a:pt x="119" y="45"/>
                    <a:pt x="113" y="48"/>
                    <a:pt x="106" y="50"/>
                  </a:cubicBezTo>
                  <a:cubicBezTo>
                    <a:pt x="100" y="52"/>
                    <a:pt x="94" y="55"/>
                    <a:pt x="87" y="57"/>
                  </a:cubicBezTo>
                  <a:cubicBezTo>
                    <a:pt x="82" y="60"/>
                    <a:pt x="76" y="62"/>
                    <a:pt x="70" y="64"/>
                  </a:cubicBezTo>
                  <a:cubicBezTo>
                    <a:pt x="77" y="61"/>
                    <a:pt x="85" y="57"/>
                    <a:pt x="92" y="54"/>
                  </a:cubicBezTo>
                  <a:cubicBezTo>
                    <a:pt x="99" y="52"/>
                    <a:pt x="105" y="49"/>
                    <a:pt x="111" y="46"/>
                  </a:cubicBezTo>
                  <a:cubicBezTo>
                    <a:pt x="116" y="44"/>
                    <a:pt x="123" y="43"/>
                    <a:pt x="127" y="39"/>
                  </a:cubicBezTo>
                  <a:cubicBezTo>
                    <a:pt x="127" y="40"/>
                    <a:pt x="126" y="41"/>
                    <a:pt x="126" y="43"/>
                  </a:cubicBezTo>
                  <a:close/>
                  <a:moveTo>
                    <a:pt x="25" y="88"/>
                  </a:move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8"/>
                  </a:cubicBezTo>
                  <a:close/>
                  <a:moveTo>
                    <a:pt x="30" y="87"/>
                  </a:moveTo>
                  <a:cubicBezTo>
                    <a:pt x="29" y="87"/>
                    <a:pt x="28" y="87"/>
                    <a:pt x="26" y="88"/>
                  </a:cubicBezTo>
                  <a:cubicBezTo>
                    <a:pt x="27" y="87"/>
                    <a:pt x="28" y="86"/>
                    <a:pt x="29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6" y="84"/>
                    <a:pt x="33" y="85"/>
                    <a:pt x="30" y="87"/>
                  </a:cubicBezTo>
                  <a:close/>
                  <a:moveTo>
                    <a:pt x="76" y="56"/>
                  </a:moveTo>
                  <a:cubicBezTo>
                    <a:pt x="61" y="62"/>
                    <a:pt x="47" y="70"/>
                    <a:pt x="34" y="78"/>
                  </a:cubicBezTo>
                  <a:cubicBezTo>
                    <a:pt x="34" y="77"/>
                    <a:pt x="35" y="75"/>
                    <a:pt x="35" y="74"/>
                  </a:cubicBezTo>
                  <a:cubicBezTo>
                    <a:pt x="51" y="66"/>
                    <a:pt x="67" y="59"/>
                    <a:pt x="83" y="52"/>
                  </a:cubicBezTo>
                  <a:cubicBezTo>
                    <a:pt x="91" y="49"/>
                    <a:pt x="99" y="46"/>
                    <a:pt x="108" y="43"/>
                  </a:cubicBezTo>
                  <a:cubicBezTo>
                    <a:pt x="111" y="41"/>
                    <a:pt x="115" y="40"/>
                    <a:pt x="119" y="38"/>
                  </a:cubicBezTo>
                  <a:cubicBezTo>
                    <a:pt x="119" y="38"/>
                    <a:pt x="119" y="38"/>
                    <a:pt x="120" y="38"/>
                  </a:cubicBezTo>
                  <a:cubicBezTo>
                    <a:pt x="106" y="45"/>
                    <a:pt x="90" y="49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6" y="73"/>
                    <a:pt x="35" y="73"/>
                  </a:cubicBezTo>
                  <a:cubicBezTo>
                    <a:pt x="36" y="73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2" y="69"/>
                    <a:pt x="47" y="66"/>
                    <a:pt x="53" y="63"/>
                  </a:cubicBezTo>
                  <a:cubicBezTo>
                    <a:pt x="57" y="61"/>
                    <a:pt x="61" y="60"/>
                    <a:pt x="65" y="58"/>
                  </a:cubicBezTo>
                  <a:cubicBezTo>
                    <a:pt x="79" y="52"/>
                    <a:pt x="93" y="46"/>
                    <a:pt x="107" y="39"/>
                  </a:cubicBezTo>
                  <a:cubicBezTo>
                    <a:pt x="110" y="37"/>
                    <a:pt x="113" y="36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7"/>
                    <a:pt x="105" y="40"/>
                    <a:pt x="99" y="43"/>
                  </a:cubicBezTo>
                  <a:cubicBezTo>
                    <a:pt x="85" y="50"/>
                    <a:pt x="72" y="55"/>
                    <a:pt x="59" y="61"/>
                  </a:cubicBezTo>
                  <a:cubicBezTo>
                    <a:pt x="51" y="65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2" y="29"/>
                    <a:pt x="112" y="30"/>
                    <a:pt x="112" y="30"/>
                  </a:cubicBezTo>
                  <a:cubicBezTo>
                    <a:pt x="112" y="30"/>
                    <a:pt x="112" y="31"/>
                    <a:pt x="113" y="31"/>
                  </a:cubicBezTo>
                  <a:cubicBezTo>
                    <a:pt x="108" y="33"/>
                    <a:pt x="104" y="36"/>
                    <a:pt x="99" y="39"/>
                  </a:cubicBezTo>
                  <a:cubicBezTo>
                    <a:pt x="91" y="43"/>
                    <a:pt x="84" y="46"/>
                    <a:pt x="76" y="50"/>
                  </a:cubicBezTo>
                  <a:cubicBezTo>
                    <a:pt x="68" y="54"/>
                    <a:pt x="60" y="57"/>
                    <a:pt x="52" y="61"/>
                  </a:cubicBezTo>
                  <a:cubicBezTo>
                    <a:pt x="47" y="64"/>
                    <a:pt x="41" y="67"/>
                    <a:pt x="35" y="69"/>
                  </a:cubicBezTo>
                  <a:cubicBezTo>
                    <a:pt x="35" y="69"/>
                    <a:pt x="34" y="69"/>
                    <a:pt x="34" y="69"/>
                  </a:cubicBezTo>
                  <a:cubicBezTo>
                    <a:pt x="33" y="70"/>
                    <a:pt x="31" y="70"/>
                    <a:pt x="30" y="71"/>
                  </a:cubicBezTo>
                  <a:cubicBezTo>
                    <a:pt x="32" y="70"/>
                    <a:pt x="35" y="68"/>
                    <a:pt x="37" y="66"/>
                  </a:cubicBezTo>
                  <a:cubicBezTo>
                    <a:pt x="41" y="65"/>
                    <a:pt x="45" y="63"/>
                    <a:pt x="48" y="61"/>
                  </a:cubicBezTo>
                  <a:cubicBezTo>
                    <a:pt x="56" y="57"/>
                    <a:pt x="63" y="53"/>
                    <a:pt x="71" y="49"/>
                  </a:cubicBezTo>
                  <a:cubicBezTo>
                    <a:pt x="78" y="45"/>
                    <a:pt x="85" y="41"/>
                    <a:pt x="93" y="38"/>
                  </a:cubicBezTo>
                  <a:cubicBezTo>
                    <a:pt x="99" y="35"/>
                    <a:pt x="107" y="31"/>
                    <a:pt x="113" y="27"/>
                  </a:cubicBezTo>
                  <a:cubicBezTo>
                    <a:pt x="113" y="28"/>
                    <a:pt x="112" y="28"/>
                    <a:pt x="112" y="29"/>
                  </a:cubicBezTo>
                  <a:close/>
                  <a:moveTo>
                    <a:pt x="40" y="80"/>
                  </a:moveTo>
                  <a:cubicBezTo>
                    <a:pt x="37" y="82"/>
                    <a:pt x="33" y="83"/>
                    <a:pt x="30" y="84"/>
                  </a:cubicBezTo>
                  <a:cubicBezTo>
                    <a:pt x="30" y="84"/>
                    <a:pt x="30" y="83"/>
                    <a:pt x="31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79"/>
                    <a:pt x="40" y="78"/>
                    <a:pt x="41" y="78"/>
                  </a:cubicBezTo>
                  <a:cubicBezTo>
                    <a:pt x="42" y="77"/>
                    <a:pt x="44" y="76"/>
                    <a:pt x="45" y="76"/>
                  </a:cubicBezTo>
                  <a:cubicBezTo>
                    <a:pt x="44" y="77"/>
                    <a:pt x="42" y="79"/>
                    <a:pt x="40" y="80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1" y="76"/>
                    <a:pt x="37" y="80"/>
                    <a:pt x="31" y="82"/>
                  </a:cubicBezTo>
                  <a:cubicBezTo>
                    <a:pt x="32" y="81"/>
                    <a:pt x="32" y="80"/>
                    <a:pt x="33" y="79"/>
                  </a:cubicBezTo>
                  <a:cubicBezTo>
                    <a:pt x="38" y="77"/>
                    <a:pt x="43" y="74"/>
                    <a:pt x="49" y="72"/>
                  </a:cubicBezTo>
                  <a:cubicBezTo>
                    <a:pt x="55" y="69"/>
                    <a:pt x="62" y="65"/>
                    <a:pt x="69" y="62"/>
                  </a:cubicBezTo>
                  <a:cubicBezTo>
                    <a:pt x="83" y="56"/>
                    <a:pt x="97" y="50"/>
                    <a:pt x="112" y="45"/>
                  </a:cubicBezTo>
                  <a:cubicBezTo>
                    <a:pt x="115" y="44"/>
                    <a:pt x="118" y="42"/>
                    <a:pt x="121" y="41"/>
                  </a:cubicBezTo>
                  <a:cubicBezTo>
                    <a:pt x="122" y="41"/>
                    <a:pt x="124" y="40"/>
                    <a:pt x="126" y="39"/>
                  </a:cubicBezTo>
                  <a:cubicBezTo>
                    <a:pt x="128" y="38"/>
                    <a:pt x="121" y="42"/>
                    <a:pt x="122" y="41"/>
                  </a:cubicBezTo>
                  <a:cubicBezTo>
                    <a:pt x="115" y="44"/>
                    <a:pt x="108" y="47"/>
                    <a:pt x="101" y="50"/>
                  </a:cubicBezTo>
                  <a:cubicBezTo>
                    <a:pt x="87" y="56"/>
                    <a:pt x="73" y="61"/>
                    <a:pt x="60" y="68"/>
                  </a:cubicBezTo>
                  <a:cubicBezTo>
                    <a:pt x="60" y="68"/>
                    <a:pt x="59" y="68"/>
                    <a:pt x="59" y="68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2"/>
                    <a:pt x="50" y="72"/>
                    <a:pt x="49" y="72"/>
                  </a:cubicBezTo>
                  <a:cubicBezTo>
                    <a:pt x="49" y="72"/>
                    <a:pt x="48" y="72"/>
                    <a:pt x="48" y="73"/>
                  </a:cubicBezTo>
                  <a:cubicBezTo>
                    <a:pt x="47" y="73"/>
                    <a:pt x="47" y="74"/>
                    <a:pt x="46" y="75"/>
                  </a:cubicBezTo>
                  <a:close/>
                  <a:moveTo>
                    <a:pt x="51" y="73"/>
                  </a:moveTo>
                  <a:cubicBezTo>
                    <a:pt x="53" y="72"/>
                    <a:pt x="56" y="71"/>
                    <a:pt x="58" y="70"/>
                  </a:cubicBezTo>
                  <a:cubicBezTo>
                    <a:pt x="58" y="70"/>
                    <a:pt x="59" y="69"/>
                    <a:pt x="59" y="69"/>
                  </a:cubicBezTo>
                  <a:cubicBezTo>
                    <a:pt x="66" y="67"/>
                    <a:pt x="72" y="64"/>
                    <a:pt x="79" y="62"/>
                  </a:cubicBezTo>
                  <a:cubicBezTo>
                    <a:pt x="86" y="59"/>
                    <a:pt x="93" y="56"/>
                    <a:pt x="100" y="53"/>
                  </a:cubicBezTo>
                  <a:cubicBezTo>
                    <a:pt x="107" y="51"/>
                    <a:pt x="113" y="48"/>
                    <a:pt x="120" y="45"/>
                  </a:cubicBezTo>
                  <a:cubicBezTo>
                    <a:pt x="120" y="46"/>
                    <a:pt x="125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4" y="44"/>
                    <a:pt x="124" y="44"/>
                  </a:cubicBezTo>
                  <a:cubicBezTo>
                    <a:pt x="123" y="45"/>
                    <a:pt x="121" y="46"/>
                    <a:pt x="120" y="47"/>
                  </a:cubicBezTo>
                  <a:cubicBezTo>
                    <a:pt x="117" y="48"/>
                    <a:pt x="114" y="50"/>
                    <a:pt x="110" y="51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76" y="64"/>
                    <a:pt x="63" y="68"/>
                    <a:pt x="51" y="74"/>
                  </a:cubicBezTo>
                  <a:cubicBezTo>
                    <a:pt x="51" y="74"/>
                    <a:pt x="51" y="74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lose/>
                  <a:moveTo>
                    <a:pt x="55" y="78"/>
                  </a:moveTo>
                  <a:cubicBezTo>
                    <a:pt x="59" y="77"/>
                    <a:pt x="63" y="75"/>
                    <a:pt x="67" y="74"/>
                  </a:cubicBezTo>
                  <a:cubicBezTo>
                    <a:pt x="68" y="74"/>
                    <a:pt x="68" y="74"/>
                    <a:pt x="68" y="73"/>
                  </a:cubicBezTo>
                  <a:cubicBezTo>
                    <a:pt x="65" y="78"/>
                    <a:pt x="59" y="81"/>
                    <a:pt x="55" y="78"/>
                  </a:cubicBezTo>
                  <a:close/>
                  <a:moveTo>
                    <a:pt x="74" y="75"/>
                  </a:moveTo>
                  <a:cubicBezTo>
                    <a:pt x="83" y="72"/>
                    <a:pt x="91" y="69"/>
                    <a:pt x="100" y="67"/>
                  </a:cubicBezTo>
                  <a:cubicBezTo>
                    <a:pt x="104" y="65"/>
                    <a:pt x="108" y="64"/>
                    <a:pt x="113" y="62"/>
                  </a:cubicBezTo>
                  <a:cubicBezTo>
                    <a:pt x="115" y="61"/>
                    <a:pt x="117" y="60"/>
                    <a:pt x="120" y="60"/>
                  </a:cubicBezTo>
                  <a:cubicBezTo>
                    <a:pt x="120" y="59"/>
                    <a:pt x="125" y="57"/>
                    <a:pt x="122" y="59"/>
                  </a:cubicBezTo>
                  <a:cubicBezTo>
                    <a:pt x="112" y="64"/>
                    <a:pt x="102" y="67"/>
                    <a:pt x="92" y="71"/>
                  </a:cubicBezTo>
                  <a:cubicBezTo>
                    <a:pt x="92" y="71"/>
                    <a:pt x="92" y="72"/>
                    <a:pt x="91" y="72"/>
                  </a:cubicBezTo>
                  <a:cubicBezTo>
                    <a:pt x="87" y="74"/>
                    <a:pt x="82" y="76"/>
                    <a:pt x="78" y="78"/>
                  </a:cubicBezTo>
                  <a:cubicBezTo>
                    <a:pt x="76" y="78"/>
                    <a:pt x="75" y="76"/>
                    <a:pt x="74" y="75"/>
                  </a:cubicBezTo>
                  <a:close/>
                  <a:moveTo>
                    <a:pt x="110" y="69"/>
                  </a:moveTo>
                  <a:cubicBezTo>
                    <a:pt x="110" y="69"/>
                    <a:pt x="109" y="69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2" y="67"/>
                    <a:pt x="115" y="66"/>
                    <a:pt x="118" y="65"/>
                  </a:cubicBezTo>
                  <a:cubicBezTo>
                    <a:pt x="119" y="64"/>
                    <a:pt x="120" y="64"/>
                    <a:pt x="121" y="63"/>
                  </a:cubicBezTo>
                  <a:cubicBezTo>
                    <a:pt x="124" y="62"/>
                    <a:pt x="121" y="64"/>
                    <a:pt x="120" y="65"/>
                  </a:cubicBezTo>
                  <a:cubicBezTo>
                    <a:pt x="117" y="67"/>
                    <a:pt x="113" y="66"/>
                    <a:pt x="110" y="69"/>
                  </a:cubicBezTo>
                  <a:close/>
                  <a:moveTo>
                    <a:pt x="123" y="62"/>
                  </a:moveTo>
                  <a:cubicBezTo>
                    <a:pt x="121" y="62"/>
                    <a:pt x="119" y="64"/>
                    <a:pt x="117" y="64"/>
                  </a:cubicBezTo>
                  <a:cubicBezTo>
                    <a:pt x="114" y="65"/>
                    <a:pt x="111" y="66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7" y="67"/>
                    <a:pt x="107" y="67"/>
                  </a:cubicBezTo>
                  <a:cubicBezTo>
                    <a:pt x="106" y="67"/>
                    <a:pt x="106" y="67"/>
                    <a:pt x="105" y="68"/>
                  </a:cubicBezTo>
                  <a:cubicBezTo>
                    <a:pt x="105" y="68"/>
                    <a:pt x="105" y="68"/>
                    <a:pt x="104" y="68"/>
                  </a:cubicBezTo>
                  <a:cubicBezTo>
                    <a:pt x="106" y="67"/>
                    <a:pt x="107" y="67"/>
                    <a:pt x="109" y="66"/>
                  </a:cubicBezTo>
                  <a:cubicBezTo>
                    <a:pt x="112" y="65"/>
                    <a:pt x="116" y="63"/>
                    <a:pt x="119" y="61"/>
                  </a:cubicBezTo>
                  <a:cubicBezTo>
                    <a:pt x="121" y="60"/>
                    <a:pt x="123" y="60"/>
                    <a:pt x="124" y="58"/>
                  </a:cubicBezTo>
                  <a:cubicBezTo>
                    <a:pt x="124" y="60"/>
                    <a:pt x="124" y="61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lose/>
                  <a:moveTo>
                    <a:pt x="97" y="74"/>
                  </a:moveTo>
                  <a:cubicBezTo>
                    <a:pt x="96" y="73"/>
                    <a:pt x="95" y="73"/>
                    <a:pt x="95" y="72"/>
                  </a:cubicBezTo>
                  <a:cubicBezTo>
                    <a:pt x="95" y="72"/>
                    <a:pt x="96" y="72"/>
                    <a:pt x="97" y="71"/>
                  </a:cubicBezTo>
                  <a:cubicBezTo>
                    <a:pt x="99" y="71"/>
                    <a:pt x="101" y="70"/>
                    <a:pt x="103" y="69"/>
                  </a:cubicBezTo>
                  <a:cubicBezTo>
                    <a:pt x="104" y="68"/>
                    <a:pt x="105" y="69"/>
                    <a:pt x="103" y="70"/>
                  </a:cubicBezTo>
                  <a:cubicBezTo>
                    <a:pt x="101" y="71"/>
                    <a:pt x="99" y="72"/>
                    <a:pt x="97" y="73"/>
                  </a:cubicBezTo>
                  <a:cubicBezTo>
                    <a:pt x="97" y="73"/>
                    <a:pt x="97" y="74"/>
                    <a:pt x="97" y="74"/>
                  </a:cubicBezTo>
                  <a:close/>
                  <a:moveTo>
                    <a:pt x="100" y="72"/>
                  </a:moveTo>
                  <a:cubicBezTo>
                    <a:pt x="102" y="71"/>
                    <a:pt x="104" y="71"/>
                    <a:pt x="105" y="70"/>
                  </a:cubicBezTo>
                  <a:cubicBezTo>
                    <a:pt x="105" y="70"/>
                    <a:pt x="105" y="71"/>
                    <a:pt x="105" y="71"/>
                  </a:cubicBezTo>
                  <a:cubicBezTo>
                    <a:pt x="104" y="72"/>
                    <a:pt x="103" y="72"/>
                    <a:pt x="101" y="72"/>
                  </a:cubicBezTo>
                  <a:cubicBezTo>
                    <a:pt x="100" y="73"/>
                    <a:pt x="97" y="74"/>
                    <a:pt x="100" y="72"/>
                  </a:cubicBezTo>
                  <a:close/>
                  <a:moveTo>
                    <a:pt x="82" y="80"/>
                  </a:moveTo>
                  <a:cubicBezTo>
                    <a:pt x="81" y="80"/>
                    <a:pt x="80" y="80"/>
                    <a:pt x="79" y="79"/>
                  </a:cubicBezTo>
                  <a:cubicBezTo>
                    <a:pt x="82" y="77"/>
                    <a:pt x="86" y="76"/>
                    <a:pt x="90" y="74"/>
                  </a:cubicBezTo>
                  <a:cubicBezTo>
                    <a:pt x="88" y="77"/>
                    <a:pt x="85" y="79"/>
                    <a:pt x="82" y="80"/>
                  </a:cubicBezTo>
                  <a:close/>
                  <a:moveTo>
                    <a:pt x="98" y="74"/>
                  </a:moveTo>
                  <a:cubicBezTo>
                    <a:pt x="100" y="73"/>
                    <a:pt x="103" y="73"/>
                    <a:pt x="105" y="72"/>
                  </a:cubicBezTo>
                  <a:cubicBezTo>
                    <a:pt x="104" y="74"/>
                    <a:pt x="101" y="74"/>
                    <a:pt x="98" y="74"/>
                  </a:cubicBezTo>
                  <a:close/>
                  <a:moveTo>
                    <a:pt x="113" y="70"/>
                  </a:moveTo>
                  <a:cubicBezTo>
                    <a:pt x="114" y="69"/>
                    <a:pt x="116" y="69"/>
                    <a:pt x="117" y="69"/>
                  </a:cubicBezTo>
                  <a:cubicBezTo>
                    <a:pt x="116" y="69"/>
                    <a:pt x="114" y="70"/>
                    <a:pt x="113" y="70"/>
                  </a:cubicBezTo>
                  <a:close/>
                  <a:moveTo>
                    <a:pt x="119" y="68"/>
                  </a:moveTo>
                  <a:cubicBezTo>
                    <a:pt x="119" y="68"/>
                    <a:pt x="119" y="68"/>
                    <a:pt x="119" y="68"/>
                  </a:cubicBezTo>
                  <a:cubicBezTo>
                    <a:pt x="116" y="68"/>
                    <a:pt x="114" y="69"/>
                    <a:pt x="111" y="69"/>
                  </a:cubicBezTo>
                  <a:cubicBezTo>
                    <a:pt x="114" y="67"/>
                    <a:pt x="119" y="67"/>
                    <a:pt x="122" y="64"/>
                  </a:cubicBezTo>
                  <a:cubicBezTo>
                    <a:pt x="121" y="65"/>
                    <a:pt x="120" y="67"/>
                    <a:pt x="119" y="68"/>
                  </a:cubicBezTo>
                  <a:close/>
                  <a:moveTo>
                    <a:pt x="124" y="57"/>
                  </a:moveTo>
                  <a:cubicBezTo>
                    <a:pt x="115" y="60"/>
                    <a:pt x="106" y="64"/>
                    <a:pt x="96" y="67"/>
                  </a:cubicBezTo>
                  <a:cubicBezTo>
                    <a:pt x="93" y="68"/>
                    <a:pt x="89" y="69"/>
                    <a:pt x="86" y="71"/>
                  </a:cubicBezTo>
                  <a:cubicBezTo>
                    <a:pt x="92" y="68"/>
                    <a:pt x="97" y="65"/>
                    <a:pt x="103" y="63"/>
                  </a:cubicBezTo>
                  <a:cubicBezTo>
                    <a:pt x="110" y="60"/>
                    <a:pt x="118" y="58"/>
                    <a:pt x="124" y="54"/>
                  </a:cubicBezTo>
                  <a:cubicBezTo>
                    <a:pt x="124" y="55"/>
                    <a:pt x="124" y="56"/>
                    <a:pt x="124" y="57"/>
                  </a:cubicBezTo>
                  <a:close/>
                  <a:moveTo>
                    <a:pt x="126" y="35"/>
                  </a:moveTo>
                  <a:cubicBezTo>
                    <a:pt x="110" y="42"/>
                    <a:pt x="94" y="47"/>
                    <a:pt x="78" y="54"/>
                  </a:cubicBezTo>
                  <a:cubicBezTo>
                    <a:pt x="73" y="56"/>
                    <a:pt x="67" y="59"/>
                    <a:pt x="62" y="61"/>
                  </a:cubicBezTo>
                  <a:cubicBezTo>
                    <a:pt x="68" y="58"/>
                    <a:pt x="74" y="55"/>
                    <a:pt x="80" y="52"/>
                  </a:cubicBezTo>
                  <a:cubicBezTo>
                    <a:pt x="95" y="46"/>
                    <a:pt x="109" y="40"/>
                    <a:pt x="122" y="31"/>
                  </a:cubicBezTo>
                  <a:cubicBezTo>
                    <a:pt x="123" y="32"/>
                    <a:pt x="125" y="33"/>
                    <a:pt x="126" y="35"/>
                  </a:cubicBezTo>
                  <a:close/>
                  <a:moveTo>
                    <a:pt x="121" y="31"/>
                  </a:moveTo>
                  <a:cubicBezTo>
                    <a:pt x="114" y="34"/>
                    <a:pt x="108" y="38"/>
                    <a:pt x="101" y="41"/>
                  </a:cubicBezTo>
                  <a:cubicBezTo>
                    <a:pt x="94" y="44"/>
                    <a:pt x="86" y="48"/>
                    <a:pt x="78" y="51"/>
                  </a:cubicBezTo>
                  <a:cubicBezTo>
                    <a:pt x="76" y="52"/>
                    <a:pt x="74" y="53"/>
                    <a:pt x="73" y="54"/>
                  </a:cubicBezTo>
                  <a:cubicBezTo>
                    <a:pt x="74" y="53"/>
                    <a:pt x="75" y="53"/>
                    <a:pt x="76" y="52"/>
                  </a:cubicBezTo>
                  <a:cubicBezTo>
                    <a:pt x="83" y="49"/>
                    <a:pt x="90" y="46"/>
                    <a:pt x="97" y="43"/>
                  </a:cubicBezTo>
                  <a:cubicBezTo>
                    <a:pt x="104" y="39"/>
                    <a:pt x="110" y="34"/>
                    <a:pt x="116" y="30"/>
                  </a:cubicBezTo>
                  <a:cubicBezTo>
                    <a:pt x="118" y="30"/>
                    <a:pt x="120" y="30"/>
                    <a:pt x="121" y="31"/>
                  </a:cubicBezTo>
                  <a:close/>
                  <a:moveTo>
                    <a:pt x="113" y="26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05" y="29"/>
                    <a:pt x="97" y="33"/>
                    <a:pt x="89" y="36"/>
                  </a:cubicBezTo>
                  <a:cubicBezTo>
                    <a:pt x="81" y="40"/>
                    <a:pt x="73" y="43"/>
                    <a:pt x="65" y="47"/>
                  </a:cubicBezTo>
                  <a:cubicBezTo>
                    <a:pt x="56" y="51"/>
                    <a:pt x="47" y="56"/>
                    <a:pt x="39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7" y="71"/>
                    <a:pt x="17" y="71"/>
                    <a:pt x="16" y="70"/>
                  </a:cubicBezTo>
                  <a:cubicBezTo>
                    <a:pt x="31" y="60"/>
                    <a:pt x="47" y="52"/>
                    <a:pt x="63" y="44"/>
                  </a:cubicBezTo>
                  <a:cubicBezTo>
                    <a:pt x="72" y="40"/>
                    <a:pt x="82" y="35"/>
                    <a:pt x="91" y="31"/>
                  </a:cubicBezTo>
                  <a:cubicBezTo>
                    <a:pt x="98" y="28"/>
                    <a:pt x="107" y="24"/>
                    <a:pt x="113" y="19"/>
                  </a:cubicBezTo>
                  <a:cubicBezTo>
                    <a:pt x="114" y="21"/>
                    <a:pt x="114" y="24"/>
                    <a:pt x="113" y="26"/>
                  </a:cubicBezTo>
                  <a:close/>
                  <a:moveTo>
                    <a:pt x="112" y="18"/>
                  </a:moveTo>
                  <a:cubicBezTo>
                    <a:pt x="110" y="19"/>
                    <a:pt x="109" y="20"/>
                    <a:pt x="107" y="22"/>
                  </a:cubicBezTo>
                  <a:cubicBezTo>
                    <a:pt x="104" y="23"/>
                    <a:pt x="101" y="25"/>
                    <a:pt x="98" y="26"/>
                  </a:cubicBezTo>
                  <a:cubicBezTo>
                    <a:pt x="91" y="29"/>
                    <a:pt x="85" y="32"/>
                    <a:pt x="78" y="35"/>
                  </a:cubicBezTo>
                  <a:cubicBezTo>
                    <a:pt x="65" y="41"/>
                    <a:pt x="52" y="48"/>
                    <a:pt x="38" y="54"/>
                  </a:cubicBezTo>
                  <a:cubicBezTo>
                    <a:pt x="33" y="57"/>
                    <a:pt x="27" y="60"/>
                    <a:pt x="21" y="62"/>
                  </a:cubicBezTo>
                  <a:cubicBezTo>
                    <a:pt x="33" y="55"/>
                    <a:pt x="45" y="49"/>
                    <a:pt x="57" y="43"/>
                  </a:cubicBezTo>
                  <a:cubicBezTo>
                    <a:pt x="70" y="36"/>
                    <a:pt x="84" y="29"/>
                    <a:pt x="96" y="22"/>
                  </a:cubicBezTo>
                  <a:cubicBezTo>
                    <a:pt x="99" y="21"/>
                    <a:pt x="101" y="20"/>
                    <a:pt x="103" y="18"/>
                  </a:cubicBezTo>
                  <a:cubicBezTo>
                    <a:pt x="104" y="18"/>
                    <a:pt x="104" y="17"/>
                    <a:pt x="105" y="16"/>
                  </a:cubicBezTo>
                  <a:cubicBezTo>
                    <a:pt x="106" y="16"/>
                    <a:pt x="106" y="16"/>
                    <a:pt x="107" y="15"/>
                  </a:cubicBezTo>
                  <a:cubicBezTo>
                    <a:pt x="107" y="15"/>
                    <a:pt x="108" y="14"/>
                    <a:pt x="109" y="14"/>
                  </a:cubicBezTo>
                  <a:cubicBezTo>
                    <a:pt x="110" y="14"/>
                    <a:pt x="110" y="15"/>
                    <a:pt x="111" y="16"/>
                  </a:cubicBezTo>
                  <a:cubicBezTo>
                    <a:pt x="111" y="16"/>
                    <a:pt x="112" y="17"/>
                    <a:pt x="112" y="18"/>
                  </a:cubicBezTo>
                  <a:close/>
                  <a:moveTo>
                    <a:pt x="108" y="14"/>
                  </a:moveTo>
                  <a:cubicBezTo>
                    <a:pt x="108" y="14"/>
                    <a:pt x="108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5"/>
                    <a:pt x="104" y="16"/>
                    <a:pt x="103" y="17"/>
                  </a:cubicBezTo>
                  <a:cubicBezTo>
                    <a:pt x="97" y="20"/>
                    <a:pt x="91" y="24"/>
                    <a:pt x="85" y="27"/>
                  </a:cubicBezTo>
                  <a:cubicBezTo>
                    <a:pt x="72" y="33"/>
                    <a:pt x="59" y="38"/>
                    <a:pt x="47" y="45"/>
                  </a:cubicBezTo>
                  <a:cubicBezTo>
                    <a:pt x="40" y="49"/>
                    <a:pt x="34" y="52"/>
                    <a:pt x="28" y="56"/>
                  </a:cubicBezTo>
                  <a:cubicBezTo>
                    <a:pt x="25" y="57"/>
                    <a:pt x="23" y="58"/>
                    <a:pt x="21" y="59"/>
                  </a:cubicBezTo>
                  <a:cubicBezTo>
                    <a:pt x="42" y="44"/>
                    <a:pt x="65" y="34"/>
                    <a:pt x="88" y="20"/>
                  </a:cubicBezTo>
                  <a:cubicBezTo>
                    <a:pt x="89" y="20"/>
                    <a:pt x="91" y="19"/>
                    <a:pt x="92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7"/>
                    <a:pt x="95" y="17"/>
                    <a:pt x="95" y="17"/>
                  </a:cubicBezTo>
                  <a:cubicBezTo>
                    <a:pt x="99" y="14"/>
                    <a:pt x="104" y="12"/>
                    <a:pt x="108" y="14"/>
                  </a:cubicBezTo>
                  <a:close/>
                  <a:moveTo>
                    <a:pt x="84" y="6"/>
                  </a:moveTo>
                  <a:cubicBezTo>
                    <a:pt x="80" y="7"/>
                    <a:pt x="76" y="10"/>
                    <a:pt x="72" y="12"/>
                  </a:cubicBezTo>
                  <a:cubicBezTo>
                    <a:pt x="75" y="8"/>
                    <a:pt x="80" y="6"/>
                    <a:pt x="84" y="6"/>
                  </a:cubicBezTo>
                  <a:close/>
                  <a:moveTo>
                    <a:pt x="70" y="14"/>
                  </a:moveTo>
                  <a:cubicBezTo>
                    <a:pt x="65" y="18"/>
                    <a:pt x="59" y="21"/>
                    <a:pt x="53" y="25"/>
                  </a:cubicBezTo>
                  <a:cubicBezTo>
                    <a:pt x="41" y="32"/>
                    <a:pt x="28" y="38"/>
                    <a:pt x="15" y="45"/>
                  </a:cubicBezTo>
                  <a:cubicBezTo>
                    <a:pt x="12" y="47"/>
                    <a:pt x="10" y="49"/>
                    <a:pt x="7" y="50"/>
                  </a:cubicBezTo>
                  <a:cubicBezTo>
                    <a:pt x="10" y="49"/>
                    <a:pt x="13" y="46"/>
                    <a:pt x="15" y="44"/>
                  </a:cubicBezTo>
                  <a:cubicBezTo>
                    <a:pt x="21" y="40"/>
                    <a:pt x="26" y="36"/>
                    <a:pt x="33" y="33"/>
                  </a:cubicBezTo>
                  <a:cubicBezTo>
                    <a:pt x="39" y="30"/>
                    <a:pt x="46" y="26"/>
                    <a:pt x="52" y="22"/>
                  </a:cubicBezTo>
                  <a:cubicBezTo>
                    <a:pt x="57" y="20"/>
                    <a:pt x="61" y="16"/>
                    <a:pt x="66" y="13"/>
                  </a:cubicBezTo>
                  <a:cubicBezTo>
                    <a:pt x="67" y="13"/>
                    <a:pt x="67" y="13"/>
                    <a:pt x="67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2"/>
                    <a:pt x="69" y="13"/>
                    <a:pt x="69" y="13"/>
                  </a:cubicBezTo>
                  <a:cubicBezTo>
                    <a:pt x="69" y="14"/>
                    <a:pt x="70" y="14"/>
                    <a:pt x="70" y="14"/>
                  </a:cubicBezTo>
                  <a:close/>
                  <a:moveTo>
                    <a:pt x="57" y="5"/>
                  </a:moveTo>
                  <a:cubicBezTo>
                    <a:pt x="59" y="5"/>
                    <a:pt x="60" y="4"/>
                    <a:pt x="61" y="5"/>
                  </a:cubicBezTo>
                  <a:cubicBezTo>
                    <a:pt x="58" y="6"/>
                    <a:pt x="56" y="7"/>
                    <a:pt x="54" y="9"/>
                  </a:cubicBezTo>
                  <a:cubicBezTo>
                    <a:pt x="53" y="9"/>
                    <a:pt x="53" y="10"/>
                    <a:pt x="52" y="10"/>
                  </a:cubicBezTo>
                  <a:cubicBezTo>
                    <a:pt x="54" y="8"/>
                    <a:pt x="55" y="6"/>
                    <a:pt x="57" y="5"/>
                  </a:cubicBezTo>
                  <a:close/>
                  <a:moveTo>
                    <a:pt x="46" y="14"/>
                  </a:moveTo>
                  <a:cubicBezTo>
                    <a:pt x="45" y="14"/>
                    <a:pt x="45" y="15"/>
                    <a:pt x="44" y="15"/>
                  </a:cubicBezTo>
                  <a:cubicBezTo>
                    <a:pt x="39" y="18"/>
                    <a:pt x="33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19"/>
                    <a:pt x="38" y="15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7" y="12"/>
                    <a:pt x="33" y="14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4" y="12"/>
                    <a:pt x="37" y="11"/>
                    <a:pt x="39" y="9"/>
                  </a:cubicBezTo>
                  <a:cubicBezTo>
                    <a:pt x="42" y="9"/>
                    <a:pt x="44" y="11"/>
                    <a:pt x="46" y="14"/>
                  </a:cubicBezTo>
                  <a:close/>
                  <a:moveTo>
                    <a:pt x="34" y="10"/>
                  </a:moveTo>
                  <a:cubicBezTo>
                    <a:pt x="35" y="10"/>
                    <a:pt x="36" y="9"/>
                    <a:pt x="38" y="9"/>
                  </a:cubicBezTo>
                  <a:cubicBezTo>
                    <a:pt x="35" y="10"/>
                    <a:pt x="33" y="12"/>
                    <a:pt x="30" y="14"/>
                  </a:cubicBezTo>
                  <a:cubicBezTo>
                    <a:pt x="31" y="13"/>
                    <a:pt x="32" y="11"/>
                    <a:pt x="34" y="10"/>
                  </a:cubicBezTo>
                  <a:close/>
                  <a:moveTo>
                    <a:pt x="23" y="24"/>
                  </a:moveTo>
                  <a:cubicBezTo>
                    <a:pt x="20" y="25"/>
                    <a:pt x="17" y="27"/>
                    <a:pt x="14" y="29"/>
                  </a:cubicBezTo>
                  <a:cubicBezTo>
                    <a:pt x="10" y="31"/>
                    <a:pt x="15" y="26"/>
                    <a:pt x="16" y="26"/>
                  </a:cubicBezTo>
                  <a:cubicBezTo>
                    <a:pt x="18" y="24"/>
                    <a:pt x="19" y="23"/>
                    <a:pt x="21" y="21"/>
                  </a:cubicBezTo>
                  <a:cubicBezTo>
                    <a:pt x="21" y="22"/>
                    <a:pt x="22" y="23"/>
                    <a:pt x="23" y="24"/>
                  </a:cubicBezTo>
                  <a:close/>
                  <a:moveTo>
                    <a:pt x="13" y="18"/>
                  </a:moveTo>
                  <a:cubicBezTo>
                    <a:pt x="11" y="19"/>
                    <a:pt x="9" y="21"/>
                    <a:pt x="7" y="22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9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1"/>
            <p:cNvSpPr>
              <a:spLocks noEditPoints="1"/>
            </p:cNvSpPr>
            <p:nvPr/>
          </p:nvSpPr>
          <p:spPr bwMode="auto">
            <a:xfrm>
              <a:off x="10499725" y="912813"/>
              <a:ext cx="1006475" cy="1250950"/>
            </a:xfrm>
            <a:custGeom>
              <a:avLst/>
              <a:gdLst>
                <a:gd name="T0" fmla="*/ 72 w 268"/>
                <a:gd name="T1" fmla="*/ 287 h 333"/>
                <a:gd name="T2" fmla="*/ 76 w 268"/>
                <a:gd name="T3" fmla="*/ 88 h 333"/>
                <a:gd name="T4" fmla="*/ 97 w 268"/>
                <a:gd name="T5" fmla="*/ 88 h 333"/>
                <a:gd name="T6" fmla="*/ 67 w 268"/>
                <a:gd name="T7" fmla="*/ 243 h 333"/>
                <a:gd name="T8" fmla="*/ 5 w 268"/>
                <a:gd name="T9" fmla="*/ 251 h 333"/>
                <a:gd name="T10" fmla="*/ 57 w 268"/>
                <a:gd name="T11" fmla="*/ 299 h 333"/>
                <a:gd name="T12" fmla="*/ 21 w 268"/>
                <a:gd name="T13" fmla="*/ 269 h 333"/>
                <a:gd name="T14" fmla="*/ 67 w 268"/>
                <a:gd name="T15" fmla="*/ 238 h 333"/>
                <a:gd name="T16" fmla="*/ 65 w 268"/>
                <a:gd name="T17" fmla="*/ 200 h 333"/>
                <a:gd name="T18" fmla="*/ 55 w 268"/>
                <a:gd name="T19" fmla="*/ 217 h 333"/>
                <a:gd name="T20" fmla="*/ 62 w 268"/>
                <a:gd name="T21" fmla="*/ 168 h 333"/>
                <a:gd name="T22" fmla="*/ 47 w 268"/>
                <a:gd name="T23" fmla="*/ 175 h 333"/>
                <a:gd name="T24" fmla="*/ 48 w 268"/>
                <a:gd name="T25" fmla="*/ 173 h 333"/>
                <a:gd name="T26" fmla="*/ 65 w 268"/>
                <a:gd name="T27" fmla="*/ 210 h 333"/>
                <a:gd name="T28" fmla="*/ 56 w 268"/>
                <a:gd name="T29" fmla="*/ 267 h 333"/>
                <a:gd name="T30" fmla="*/ 5 w 268"/>
                <a:gd name="T31" fmla="*/ 221 h 333"/>
                <a:gd name="T32" fmla="*/ 61 w 268"/>
                <a:gd name="T33" fmla="*/ 156 h 333"/>
                <a:gd name="T34" fmla="*/ 103 w 268"/>
                <a:gd name="T35" fmla="*/ 309 h 333"/>
                <a:gd name="T36" fmla="*/ 137 w 268"/>
                <a:gd name="T37" fmla="*/ 307 h 333"/>
                <a:gd name="T38" fmla="*/ 102 w 268"/>
                <a:gd name="T39" fmla="*/ 259 h 333"/>
                <a:gd name="T40" fmla="*/ 175 w 268"/>
                <a:gd name="T41" fmla="*/ 267 h 333"/>
                <a:gd name="T42" fmla="*/ 172 w 268"/>
                <a:gd name="T43" fmla="*/ 285 h 333"/>
                <a:gd name="T44" fmla="*/ 174 w 268"/>
                <a:gd name="T45" fmla="*/ 281 h 333"/>
                <a:gd name="T46" fmla="*/ 113 w 268"/>
                <a:gd name="T47" fmla="*/ 249 h 333"/>
                <a:gd name="T48" fmla="*/ 134 w 268"/>
                <a:gd name="T49" fmla="*/ 229 h 333"/>
                <a:gd name="T50" fmla="*/ 95 w 268"/>
                <a:gd name="T51" fmla="*/ 181 h 333"/>
                <a:gd name="T52" fmla="*/ 136 w 268"/>
                <a:gd name="T53" fmla="*/ 189 h 333"/>
                <a:gd name="T54" fmla="*/ 120 w 268"/>
                <a:gd name="T55" fmla="*/ 170 h 333"/>
                <a:gd name="T56" fmla="*/ 161 w 268"/>
                <a:gd name="T57" fmla="*/ 205 h 333"/>
                <a:gd name="T58" fmla="*/ 160 w 268"/>
                <a:gd name="T59" fmla="*/ 191 h 333"/>
                <a:gd name="T60" fmla="*/ 98 w 268"/>
                <a:gd name="T61" fmla="*/ 163 h 333"/>
                <a:gd name="T62" fmla="*/ 108 w 268"/>
                <a:gd name="T63" fmla="*/ 173 h 333"/>
                <a:gd name="T64" fmla="*/ 170 w 268"/>
                <a:gd name="T65" fmla="*/ 196 h 333"/>
                <a:gd name="T66" fmla="*/ 114 w 268"/>
                <a:gd name="T67" fmla="*/ 267 h 333"/>
                <a:gd name="T68" fmla="*/ 118 w 268"/>
                <a:gd name="T69" fmla="*/ 292 h 333"/>
                <a:gd name="T70" fmla="*/ 120 w 268"/>
                <a:gd name="T71" fmla="*/ 315 h 333"/>
                <a:gd name="T72" fmla="*/ 75 w 268"/>
                <a:gd name="T73" fmla="*/ 311 h 333"/>
                <a:gd name="T74" fmla="*/ 12 w 268"/>
                <a:gd name="T75" fmla="*/ 278 h 333"/>
                <a:gd name="T76" fmla="*/ 61 w 268"/>
                <a:gd name="T77" fmla="*/ 259 h 333"/>
                <a:gd name="T78" fmla="*/ 171 w 268"/>
                <a:gd name="T79" fmla="*/ 157 h 333"/>
                <a:gd name="T80" fmla="*/ 238 w 268"/>
                <a:gd name="T81" fmla="*/ 259 h 333"/>
                <a:gd name="T82" fmla="*/ 204 w 268"/>
                <a:gd name="T83" fmla="*/ 69 h 333"/>
                <a:gd name="T84" fmla="*/ 146 w 268"/>
                <a:gd name="T85" fmla="*/ 18 h 333"/>
                <a:gd name="T86" fmla="*/ 166 w 268"/>
                <a:gd name="T87" fmla="*/ 43 h 333"/>
                <a:gd name="T88" fmla="*/ 129 w 268"/>
                <a:gd name="T89" fmla="*/ 37 h 333"/>
                <a:gd name="T90" fmla="*/ 230 w 268"/>
                <a:gd name="T91" fmla="*/ 164 h 333"/>
                <a:gd name="T92" fmla="*/ 254 w 268"/>
                <a:gd name="T93" fmla="*/ 153 h 333"/>
                <a:gd name="T94" fmla="*/ 227 w 268"/>
                <a:gd name="T95" fmla="*/ 125 h 333"/>
                <a:gd name="T96" fmla="*/ 246 w 268"/>
                <a:gd name="T97" fmla="*/ 162 h 333"/>
                <a:gd name="T98" fmla="*/ 236 w 268"/>
                <a:gd name="T99" fmla="*/ 105 h 333"/>
                <a:gd name="T100" fmla="*/ 229 w 268"/>
                <a:gd name="T101" fmla="*/ 84 h 333"/>
                <a:gd name="T102" fmla="*/ 245 w 268"/>
                <a:gd name="T103" fmla="*/ 123 h 333"/>
                <a:gd name="T104" fmla="*/ 242 w 268"/>
                <a:gd name="T105" fmla="*/ 141 h 333"/>
                <a:gd name="T106" fmla="*/ 231 w 268"/>
                <a:gd name="T107" fmla="*/ 173 h 333"/>
                <a:gd name="T108" fmla="*/ 245 w 268"/>
                <a:gd name="T109" fmla="*/ 200 h 333"/>
                <a:gd name="T110" fmla="*/ 248 w 268"/>
                <a:gd name="T111" fmla="*/ 214 h 333"/>
                <a:gd name="T112" fmla="*/ 232 w 268"/>
                <a:gd name="T113" fmla="*/ 179 h 333"/>
                <a:gd name="T114" fmla="*/ 246 w 268"/>
                <a:gd name="T115" fmla="*/ 196 h 333"/>
                <a:gd name="T116" fmla="*/ 237 w 268"/>
                <a:gd name="T117" fmla="*/ 231 h 333"/>
                <a:gd name="T118" fmla="*/ 236 w 268"/>
                <a:gd name="T119" fmla="*/ 253 h 333"/>
                <a:gd name="T120" fmla="*/ 120 w 268"/>
                <a:gd name="T121" fmla="*/ 33 h 333"/>
                <a:gd name="T122" fmla="*/ 257 w 268"/>
                <a:gd name="T123" fmla="*/ 263 h 333"/>
                <a:gd name="T124" fmla="*/ 219 w 268"/>
                <a:gd name="T125" fmla="*/ 28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3">
                  <a:moveTo>
                    <a:pt x="4" y="204"/>
                  </a:moveTo>
                  <a:cubicBezTo>
                    <a:pt x="3" y="219"/>
                    <a:pt x="0" y="234"/>
                    <a:pt x="2" y="249"/>
                  </a:cubicBezTo>
                  <a:cubicBezTo>
                    <a:pt x="3" y="260"/>
                    <a:pt x="6" y="272"/>
                    <a:pt x="10" y="282"/>
                  </a:cubicBezTo>
                  <a:cubicBezTo>
                    <a:pt x="18" y="301"/>
                    <a:pt x="33" y="320"/>
                    <a:pt x="53" y="328"/>
                  </a:cubicBezTo>
                  <a:cubicBezTo>
                    <a:pt x="67" y="333"/>
                    <a:pt x="81" y="331"/>
                    <a:pt x="95" y="330"/>
                  </a:cubicBezTo>
                  <a:cubicBezTo>
                    <a:pt x="109" y="329"/>
                    <a:pt x="124" y="329"/>
                    <a:pt x="138" y="329"/>
                  </a:cubicBezTo>
                  <a:cubicBezTo>
                    <a:pt x="159" y="329"/>
                    <a:pt x="181" y="327"/>
                    <a:pt x="198" y="315"/>
                  </a:cubicBezTo>
                  <a:cubicBezTo>
                    <a:pt x="207" y="308"/>
                    <a:pt x="213" y="301"/>
                    <a:pt x="219" y="291"/>
                  </a:cubicBezTo>
                  <a:cubicBezTo>
                    <a:pt x="219" y="291"/>
                    <a:pt x="219" y="291"/>
                    <a:pt x="220" y="290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26" y="284"/>
                    <a:pt x="236" y="290"/>
                    <a:pt x="243" y="287"/>
                  </a:cubicBezTo>
                  <a:cubicBezTo>
                    <a:pt x="250" y="283"/>
                    <a:pt x="253" y="275"/>
                    <a:pt x="255" y="2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60" y="266"/>
                    <a:pt x="265" y="262"/>
                    <a:pt x="267" y="256"/>
                  </a:cubicBezTo>
                  <a:cubicBezTo>
                    <a:pt x="268" y="250"/>
                    <a:pt x="268" y="244"/>
                    <a:pt x="266" y="238"/>
                  </a:cubicBezTo>
                  <a:cubicBezTo>
                    <a:pt x="265" y="230"/>
                    <a:pt x="263" y="223"/>
                    <a:pt x="263" y="215"/>
                  </a:cubicBezTo>
                  <a:cubicBezTo>
                    <a:pt x="263" y="201"/>
                    <a:pt x="263" y="186"/>
                    <a:pt x="260" y="171"/>
                  </a:cubicBezTo>
                  <a:cubicBezTo>
                    <a:pt x="258" y="156"/>
                    <a:pt x="254" y="141"/>
                    <a:pt x="250" y="126"/>
                  </a:cubicBezTo>
                  <a:cubicBezTo>
                    <a:pt x="246" y="113"/>
                    <a:pt x="242" y="99"/>
                    <a:pt x="236" y="85"/>
                  </a:cubicBezTo>
                  <a:cubicBezTo>
                    <a:pt x="232" y="75"/>
                    <a:pt x="225" y="65"/>
                    <a:pt x="216" y="59"/>
                  </a:cubicBezTo>
                  <a:cubicBezTo>
                    <a:pt x="204" y="52"/>
                    <a:pt x="192" y="48"/>
                    <a:pt x="178" y="46"/>
                  </a:cubicBezTo>
                  <a:cubicBezTo>
                    <a:pt x="178" y="46"/>
                    <a:pt x="178" y="46"/>
                    <a:pt x="178" y="47"/>
                  </a:cubicBezTo>
                  <a:cubicBezTo>
                    <a:pt x="179" y="41"/>
                    <a:pt x="180" y="35"/>
                    <a:pt x="177" y="29"/>
                  </a:cubicBezTo>
                  <a:cubicBezTo>
                    <a:pt x="175" y="24"/>
                    <a:pt x="171" y="19"/>
                    <a:pt x="168" y="13"/>
                  </a:cubicBezTo>
                  <a:cubicBezTo>
                    <a:pt x="165" y="7"/>
                    <a:pt x="158" y="0"/>
                    <a:pt x="150" y="5"/>
                  </a:cubicBezTo>
                  <a:cubicBezTo>
                    <a:pt x="144" y="10"/>
                    <a:pt x="144" y="22"/>
                    <a:pt x="136" y="24"/>
                  </a:cubicBezTo>
                  <a:cubicBezTo>
                    <a:pt x="130" y="25"/>
                    <a:pt x="124" y="24"/>
                    <a:pt x="120" y="29"/>
                  </a:cubicBezTo>
                  <a:cubicBezTo>
                    <a:pt x="116" y="32"/>
                    <a:pt x="116" y="37"/>
                    <a:pt x="115" y="41"/>
                  </a:cubicBezTo>
                  <a:cubicBezTo>
                    <a:pt x="96" y="46"/>
                    <a:pt x="78" y="55"/>
                    <a:pt x="62" y="68"/>
                  </a:cubicBezTo>
                  <a:cubicBezTo>
                    <a:pt x="45" y="81"/>
                    <a:pt x="30" y="98"/>
                    <a:pt x="21" y="117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1"/>
                    <a:pt x="18" y="124"/>
                    <a:pt x="17" y="126"/>
                  </a:cubicBezTo>
                  <a:cubicBezTo>
                    <a:pt x="12" y="138"/>
                    <a:pt x="9" y="151"/>
                    <a:pt x="8" y="163"/>
                  </a:cubicBezTo>
                  <a:cubicBezTo>
                    <a:pt x="7" y="165"/>
                    <a:pt x="7" y="167"/>
                    <a:pt x="7" y="169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6" y="181"/>
                    <a:pt x="6" y="192"/>
                    <a:pt x="4" y="204"/>
                  </a:cubicBezTo>
                  <a:close/>
                  <a:moveTo>
                    <a:pt x="7" y="262"/>
                  </a:moveTo>
                  <a:cubicBezTo>
                    <a:pt x="11" y="264"/>
                    <a:pt x="17" y="266"/>
                    <a:pt x="22" y="269"/>
                  </a:cubicBezTo>
                  <a:cubicBezTo>
                    <a:pt x="27" y="271"/>
                    <a:pt x="32" y="273"/>
                    <a:pt x="38" y="274"/>
                  </a:cubicBezTo>
                  <a:cubicBezTo>
                    <a:pt x="44" y="276"/>
                    <a:pt x="51" y="277"/>
                    <a:pt x="57" y="280"/>
                  </a:cubicBezTo>
                  <a:cubicBezTo>
                    <a:pt x="62" y="282"/>
                    <a:pt x="66" y="284"/>
                    <a:pt x="72" y="284"/>
                  </a:cubicBezTo>
                  <a:cubicBezTo>
                    <a:pt x="72" y="285"/>
                    <a:pt x="72" y="286"/>
                    <a:pt x="72" y="287"/>
                  </a:cubicBezTo>
                  <a:cubicBezTo>
                    <a:pt x="68" y="285"/>
                    <a:pt x="63" y="284"/>
                    <a:pt x="59" y="283"/>
                  </a:cubicBezTo>
                  <a:cubicBezTo>
                    <a:pt x="53" y="281"/>
                    <a:pt x="47" y="278"/>
                    <a:pt x="41" y="276"/>
                  </a:cubicBezTo>
                  <a:cubicBezTo>
                    <a:pt x="35" y="274"/>
                    <a:pt x="29" y="272"/>
                    <a:pt x="23" y="269"/>
                  </a:cubicBezTo>
                  <a:cubicBezTo>
                    <a:pt x="18" y="267"/>
                    <a:pt x="13" y="264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7" y="263"/>
                    <a:pt x="7" y="262"/>
                    <a:pt x="7" y="262"/>
                  </a:cubicBezTo>
                  <a:close/>
                  <a:moveTo>
                    <a:pt x="7" y="264"/>
                  </a:moveTo>
                  <a:cubicBezTo>
                    <a:pt x="9" y="266"/>
                    <a:pt x="13" y="268"/>
                    <a:pt x="16" y="269"/>
                  </a:cubicBezTo>
                  <a:cubicBezTo>
                    <a:pt x="21" y="271"/>
                    <a:pt x="26" y="273"/>
                    <a:pt x="31" y="275"/>
                  </a:cubicBezTo>
                  <a:cubicBezTo>
                    <a:pt x="37" y="278"/>
                    <a:pt x="43" y="280"/>
                    <a:pt x="49" y="282"/>
                  </a:cubicBezTo>
                  <a:cubicBezTo>
                    <a:pt x="55" y="284"/>
                    <a:pt x="62" y="286"/>
                    <a:pt x="67" y="289"/>
                  </a:cubicBezTo>
                  <a:cubicBezTo>
                    <a:pt x="69" y="290"/>
                    <a:pt x="70" y="291"/>
                    <a:pt x="72" y="291"/>
                  </a:cubicBezTo>
                  <a:cubicBezTo>
                    <a:pt x="71" y="291"/>
                    <a:pt x="69" y="291"/>
                    <a:pt x="68" y="290"/>
                  </a:cubicBezTo>
                  <a:cubicBezTo>
                    <a:pt x="65" y="289"/>
                    <a:pt x="63" y="288"/>
                    <a:pt x="60" y="287"/>
                  </a:cubicBezTo>
                  <a:cubicBezTo>
                    <a:pt x="54" y="285"/>
                    <a:pt x="48" y="283"/>
                    <a:pt x="42" y="281"/>
                  </a:cubicBezTo>
                  <a:cubicBezTo>
                    <a:pt x="36" y="279"/>
                    <a:pt x="30" y="277"/>
                    <a:pt x="24" y="274"/>
                  </a:cubicBezTo>
                  <a:cubicBezTo>
                    <a:pt x="19" y="273"/>
                    <a:pt x="13" y="272"/>
                    <a:pt x="9" y="268"/>
                  </a:cubicBezTo>
                  <a:cubicBezTo>
                    <a:pt x="9" y="268"/>
                    <a:pt x="8" y="268"/>
                    <a:pt x="8" y="268"/>
                  </a:cubicBezTo>
                  <a:cubicBezTo>
                    <a:pt x="8" y="267"/>
                    <a:pt x="7" y="265"/>
                    <a:pt x="7" y="264"/>
                  </a:cubicBezTo>
                  <a:close/>
                  <a:moveTo>
                    <a:pt x="65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61" y="93"/>
                    <a:pt x="59" y="94"/>
                    <a:pt x="57" y="94"/>
                  </a:cubicBezTo>
                  <a:cubicBezTo>
                    <a:pt x="59" y="93"/>
                    <a:pt x="62" y="92"/>
                    <a:pt x="64" y="91"/>
                  </a:cubicBezTo>
                  <a:cubicBezTo>
                    <a:pt x="64" y="91"/>
                    <a:pt x="65" y="91"/>
                    <a:pt x="65" y="92"/>
                  </a:cubicBezTo>
                  <a:close/>
                  <a:moveTo>
                    <a:pt x="67" y="90"/>
                  </a:moveTo>
                  <a:cubicBezTo>
                    <a:pt x="67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1"/>
                  </a:cubicBezTo>
                  <a:cubicBezTo>
                    <a:pt x="68" y="91"/>
                    <a:pt x="67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lose/>
                  <a:moveTo>
                    <a:pt x="71" y="89"/>
                  </a:move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1" y="89"/>
                    <a:pt x="72" y="89"/>
                    <a:pt x="72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1" y="90"/>
                    <a:pt x="71" y="89"/>
                    <a:pt x="71" y="89"/>
                  </a:cubicBezTo>
                  <a:close/>
                  <a:moveTo>
                    <a:pt x="74" y="89"/>
                  </a:moveTo>
                  <a:cubicBezTo>
                    <a:pt x="74" y="89"/>
                    <a:pt x="74" y="88"/>
                    <a:pt x="74" y="88"/>
                  </a:cubicBezTo>
                  <a:cubicBezTo>
                    <a:pt x="75" y="88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89"/>
                    <a:pt x="75" y="89"/>
                    <a:pt x="74" y="89"/>
                  </a:cubicBezTo>
                  <a:cubicBezTo>
                    <a:pt x="74" y="89"/>
                    <a:pt x="74" y="89"/>
                    <a:pt x="74" y="89"/>
                  </a:cubicBezTo>
                  <a:close/>
                  <a:moveTo>
                    <a:pt x="79" y="87"/>
                  </a:moveTo>
                  <a:cubicBezTo>
                    <a:pt x="80" y="87"/>
                    <a:pt x="80" y="87"/>
                    <a:pt x="81" y="87"/>
                  </a:cubicBezTo>
                  <a:cubicBezTo>
                    <a:pt x="81" y="87"/>
                    <a:pt x="81" y="88"/>
                    <a:pt x="81" y="88"/>
                  </a:cubicBezTo>
                  <a:cubicBezTo>
                    <a:pt x="80" y="88"/>
                    <a:pt x="80" y="88"/>
                    <a:pt x="79" y="88"/>
                  </a:cubicBezTo>
                  <a:cubicBezTo>
                    <a:pt x="79" y="88"/>
                    <a:pt x="79" y="87"/>
                    <a:pt x="79" y="87"/>
                  </a:cubicBezTo>
                  <a:close/>
                  <a:moveTo>
                    <a:pt x="85" y="87"/>
                  </a:moveTo>
                  <a:cubicBezTo>
                    <a:pt x="85" y="87"/>
                    <a:pt x="85" y="87"/>
                    <a:pt x="85" y="88"/>
                  </a:cubicBezTo>
                  <a:cubicBezTo>
                    <a:pt x="85" y="88"/>
                    <a:pt x="84" y="88"/>
                    <a:pt x="84" y="88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7"/>
                    <a:pt x="85" y="87"/>
                    <a:pt x="85" y="87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8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7"/>
                    <a:pt x="89" y="87"/>
                  </a:cubicBezTo>
                  <a:close/>
                  <a:moveTo>
                    <a:pt x="93" y="87"/>
                  </a:moveTo>
                  <a:cubicBezTo>
                    <a:pt x="93" y="87"/>
                    <a:pt x="93" y="88"/>
                    <a:pt x="93" y="88"/>
                  </a:cubicBezTo>
                  <a:cubicBezTo>
                    <a:pt x="93" y="88"/>
                    <a:pt x="92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2" y="87"/>
                    <a:pt x="92" y="87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2" y="87"/>
                    <a:pt x="93" y="87"/>
                    <a:pt x="93" y="87"/>
                  </a:cubicBezTo>
                  <a:close/>
                  <a:moveTo>
                    <a:pt x="97" y="88"/>
                  </a:move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8"/>
                    <a:pt x="97" y="88"/>
                    <a:pt x="97" y="88"/>
                  </a:cubicBezTo>
                  <a:close/>
                  <a:moveTo>
                    <a:pt x="103" y="109"/>
                  </a:moveTo>
                  <a:cubicBezTo>
                    <a:pt x="103" y="110"/>
                    <a:pt x="102" y="115"/>
                    <a:pt x="100" y="113"/>
                  </a:cubicBezTo>
                  <a:cubicBezTo>
                    <a:pt x="97" y="110"/>
                    <a:pt x="98" y="104"/>
                    <a:pt x="99" y="100"/>
                  </a:cubicBezTo>
                  <a:cubicBezTo>
                    <a:pt x="99" y="98"/>
                    <a:pt x="100" y="96"/>
                    <a:pt x="100" y="93"/>
                  </a:cubicBezTo>
                  <a:cubicBezTo>
                    <a:pt x="101" y="96"/>
                    <a:pt x="102" y="98"/>
                    <a:pt x="102" y="101"/>
                  </a:cubicBezTo>
                  <a:cubicBezTo>
                    <a:pt x="103" y="103"/>
                    <a:pt x="103" y="106"/>
                    <a:pt x="103" y="109"/>
                  </a:cubicBezTo>
                  <a:close/>
                  <a:moveTo>
                    <a:pt x="94" y="102"/>
                  </a:moveTo>
                  <a:cubicBezTo>
                    <a:pt x="93" y="105"/>
                    <a:pt x="90" y="113"/>
                    <a:pt x="86" y="113"/>
                  </a:cubicBezTo>
                  <a:cubicBezTo>
                    <a:pt x="84" y="113"/>
                    <a:pt x="81" y="110"/>
                    <a:pt x="82" y="107"/>
                  </a:cubicBezTo>
                  <a:cubicBezTo>
                    <a:pt x="83" y="105"/>
                    <a:pt x="85" y="102"/>
                    <a:pt x="87" y="101"/>
                  </a:cubicBezTo>
                  <a:cubicBezTo>
                    <a:pt x="90" y="98"/>
                    <a:pt x="93" y="95"/>
                    <a:pt x="97" y="93"/>
                  </a:cubicBezTo>
                  <a:cubicBezTo>
                    <a:pt x="96" y="96"/>
                    <a:pt x="95" y="99"/>
                    <a:pt x="94" y="102"/>
                  </a:cubicBezTo>
                  <a:close/>
                  <a:moveTo>
                    <a:pt x="97" y="84"/>
                  </a:moveTo>
                  <a:cubicBezTo>
                    <a:pt x="97" y="84"/>
                    <a:pt x="97" y="84"/>
                    <a:pt x="98" y="84"/>
                  </a:cubicBezTo>
                  <a:cubicBezTo>
                    <a:pt x="99" y="84"/>
                    <a:pt x="100" y="84"/>
                    <a:pt x="100" y="85"/>
                  </a:cubicBezTo>
                  <a:cubicBezTo>
                    <a:pt x="99" y="85"/>
                    <a:pt x="98" y="85"/>
                    <a:pt x="97" y="84"/>
                  </a:cubicBezTo>
                  <a:close/>
                  <a:moveTo>
                    <a:pt x="108" y="91"/>
                  </a:moveTo>
                  <a:cubicBezTo>
                    <a:pt x="107" y="90"/>
                    <a:pt x="105" y="90"/>
                    <a:pt x="103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5" y="90"/>
                    <a:pt x="107" y="90"/>
                    <a:pt x="108" y="91"/>
                  </a:cubicBezTo>
                  <a:close/>
                  <a:moveTo>
                    <a:pt x="135" y="164"/>
                  </a:moveTo>
                  <a:cubicBezTo>
                    <a:pt x="135" y="165"/>
                    <a:pt x="135" y="165"/>
                    <a:pt x="135" y="165"/>
                  </a:cubicBezTo>
                  <a:cubicBezTo>
                    <a:pt x="135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4"/>
                    <a:pt x="135" y="164"/>
                    <a:pt x="135" y="164"/>
                  </a:cubicBezTo>
                  <a:close/>
                  <a:moveTo>
                    <a:pt x="7" y="211"/>
                  </a:moveTo>
                  <a:cubicBezTo>
                    <a:pt x="14" y="218"/>
                    <a:pt x="25" y="222"/>
                    <a:pt x="34" y="226"/>
                  </a:cubicBezTo>
                  <a:cubicBezTo>
                    <a:pt x="39" y="228"/>
                    <a:pt x="44" y="231"/>
                    <a:pt x="50" y="233"/>
                  </a:cubicBezTo>
                  <a:cubicBezTo>
                    <a:pt x="55" y="235"/>
                    <a:pt x="59" y="238"/>
                    <a:pt x="64" y="241"/>
                  </a:cubicBezTo>
                  <a:cubicBezTo>
                    <a:pt x="65" y="241"/>
                    <a:pt x="66" y="242"/>
                    <a:pt x="67" y="242"/>
                  </a:cubicBezTo>
                  <a:cubicBezTo>
                    <a:pt x="65" y="242"/>
                    <a:pt x="64" y="241"/>
                    <a:pt x="62" y="240"/>
                  </a:cubicBezTo>
                  <a:cubicBezTo>
                    <a:pt x="60" y="239"/>
                    <a:pt x="57" y="238"/>
                    <a:pt x="55" y="237"/>
                  </a:cubicBezTo>
                  <a:cubicBezTo>
                    <a:pt x="50" y="234"/>
                    <a:pt x="44" y="232"/>
                    <a:pt x="39" y="229"/>
                  </a:cubicBezTo>
                  <a:cubicBezTo>
                    <a:pt x="28" y="225"/>
                    <a:pt x="17" y="220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2"/>
                    <a:pt x="7" y="211"/>
                  </a:cubicBezTo>
                  <a:close/>
                  <a:moveTo>
                    <a:pt x="6" y="215"/>
                  </a:moveTo>
                  <a:cubicBezTo>
                    <a:pt x="6" y="215"/>
                    <a:pt x="6" y="215"/>
                    <a:pt x="6" y="215"/>
                  </a:cubicBezTo>
                  <a:cubicBezTo>
                    <a:pt x="16" y="221"/>
                    <a:pt x="28" y="225"/>
                    <a:pt x="38" y="230"/>
                  </a:cubicBezTo>
                  <a:cubicBezTo>
                    <a:pt x="44" y="232"/>
                    <a:pt x="49" y="234"/>
                    <a:pt x="54" y="237"/>
                  </a:cubicBezTo>
                  <a:cubicBezTo>
                    <a:pt x="59" y="239"/>
                    <a:pt x="63" y="242"/>
                    <a:pt x="67" y="243"/>
                  </a:cubicBezTo>
                  <a:cubicBezTo>
                    <a:pt x="67" y="244"/>
                    <a:pt x="67" y="244"/>
                    <a:pt x="67" y="245"/>
                  </a:cubicBezTo>
                  <a:cubicBezTo>
                    <a:pt x="58" y="240"/>
                    <a:pt x="48" y="235"/>
                    <a:pt x="38" y="232"/>
                  </a:cubicBezTo>
                  <a:cubicBezTo>
                    <a:pt x="27" y="228"/>
                    <a:pt x="16" y="224"/>
                    <a:pt x="6" y="220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6" y="219"/>
                    <a:pt x="6" y="217"/>
                    <a:pt x="6" y="215"/>
                  </a:cubicBezTo>
                  <a:close/>
                  <a:moveTo>
                    <a:pt x="5" y="226"/>
                  </a:moveTo>
                  <a:cubicBezTo>
                    <a:pt x="15" y="230"/>
                    <a:pt x="25" y="234"/>
                    <a:pt x="36" y="239"/>
                  </a:cubicBezTo>
                  <a:cubicBezTo>
                    <a:pt x="41" y="241"/>
                    <a:pt x="47" y="243"/>
                    <a:pt x="52" y="246"/>
                  </a:cubicBezTo>
                  <a:cubicBezTo>
                    <a:pt x="55" y="247"/>
                    <a:pt x="57" y="249"/>
                    <a:pt x="59" y="250"/>
                  </a:cubicBezTo>
                  <a:cubicBezTo>
                    <a:pt x="60" y="250"/>
                    <a:pt x="61" y="251"/>
                    <a:pt x="61" y="251"/>
                  </a:cubicBezTo>
                  <a:cubicBezTo>
                    <a:pt x="59" y="250"/>
                    <a:pt x="56" y="249"/>
                    <a:pt x="54" y="248"/>
                  </a:cubicBezTo>
                  <a:cubicBezTo>
                    <a:pt x="49" y="246"/>
                    <a:pt x="44" y="244"/>
                    <a:pt x="39" y="243"/>
                  </a:cubicBezTo>
                  <a:cubicBezTo>
                    <a:pt x="27" y="239"/>
                    <a:pt x="16" y="234"/>
                    <a:pt x="5" y="230"/>
                  </a:cubicBezTo>
                  <a:cubicBezTo>
                    <a:pt x="5" y="230"/>
                    <a:pt x="5" y="230"/>
                    <a:pt x="5" y="230"/>
                  </a:cubicBezTo>
                  <a:cubicBezTo>
                    <a:pt x="5" y="229"/>
                    <a:pt x="5" y="227"/>
                    <a:pt x="5" y="226"/>
                  </a:cubicBezTo>
                  <a:close/>
                  <a:moveTo>
                    <a:pt x="23" y="255"/>
                  </a:moveTo>
                  <a:cubicBezTo>
                    <a:pt x="34" y="259"/>
                    <a:pt x="46" y="262"/>
                    <a:pt x="56" y="268"/>
                  </a:cubicBezTo>
                  <a:cubicBezTo>
                    <a:pt x="58" y="269"/>
                    <a:pt x="61" y="271"/>
                    <a:pt x="64" y="272"/>
                  </a:cubicBezTo>
                  <a:cubicBezTo>
                    <a:pt x="66" y="273"/>
                    <a:pt x="68" y="273"/>
                    <a:pt x="69" y="274"/>
                  </a:cubicBezTo>
                  <a:cubicBezTo>
                    <a:pt x="68" y="274"/>
                    <a:pt x="67" y="274"/>
                    <a:pt x="66" y="273"/>
                  </a:cubicBezTo>
                  <a:cubicBezTo>
                    <a:pt x="59" y="271"/>
                    <a:pt x="52" y="268"/>
                    <a:pt x="46" y="266"/>
                  </a:cubicBezTo>
                  <a:cubicBezTo>
                    <a:pt x="42" y="265"/>
                    <a:pt x="39" y="264"/>
                    <a:pt x="36" y="263"/>
                  </a:cubicBezTo>
                  <a:cubicBezTo>
                    <a:pt x="25" y="259"/>
                    <a:pt x="15" y="255"/>
                    <a:pt x="5" y="251"/>
                  </a:cubicBezTo>
                  <a:cubicBezTo>
                    <a:pt x="5" y="250"/>
                    <a:pt x="5" y="249"/>
                    <a:pt x="5" y="248"/>
                  </a:cubicBezTo>
                  <a:cubicBezTo>
                    <a:pt x="10" y="251"/>
                    <a:pt x="17" y="253"/>
                    <a:pt x="23" y="255"/>
                  </a:cubicBezTo>
                  <a:close/>
                  <a:moveTo>
                    <a:pt x="8" y="249"/>
                  </a:moveTo>
                  <a:cubicBezTo>
                    <a:pt x="8" y="249"/>
                    <a:pt x="9" y="249"/>
                    <a:pt x="9" y="249"/>
                  </a:cubicBezTo>
                  <a:cubicBezTo>
                    <a:pt x="9" y="249"/>
                    <a:pt x="8" y="249"/>
                    <a:pt x="8" y="249"/>
                  </a:cubicBezTo>
                  <a:close/>
                  <a:moveTo>
                    <a:pt x="7" y="248"/>
                  </a:moveTo>
                  <a:cubicBezTo>
                    <a:pt x="7" y="249"/>
                    <a:pt x="8" y="249"/>
                    <a:pt x="8" y="249"/>
                  </a:cubicBezTo>
                  <a:cubicBezTo>
                    <a:pt x="8" y="249"/>
                    <a:pt x="7" y="249"/>
                    <a:pt x="7" y="248"/>
                  </a:cubicBezTo>
                  <a:close/>
                  <a:moveTo>
                    <a:pt x="5" y="251"/>
                  </a:moveTo>
                  <a:cubicBezTo>
                    <a:pt x="5" y="252"/>
                    <a:pt x="5" y="252"/>
                    <a:pt x="6" y="252"/>
                  </a:cubicBezTo>
                  <a:cubicBezTo>
                    <a:pt x="6" y="252"/>
                    <a:pt x="6" y="252"/>
                    <a:pt x="7" y="252"/>
                  </a:cubicBezTo>
                  <a:cubicBezTo>
                    <a:pt x="16" y="256"/>
                    <a:pt x="25" y="260"/>
                    <a:pt x="35" y="263"/>
                  </a:cubicBezTo>
                  <a:cubicBezTo>
                    <a:pt x="41" y="265"/>
                    <a:pt x="47" y="268"/>
                    <a:pt x="54" y="271"/>
                  </a:cubicBezTo>
                  <a:cubicBezTo>
                    <a:pt x="57" y="272"/>
                    <a:pt x="60" y="273"/>
                    <a:pt x="63" y="274"/>
                  </a:cubicBezTo>
                  <a:cubicBezTo>
                    <a:pt x="64" y="275"/>
                    <a:pt x="66" y="275"/>
                    <a:pt x="68" y="276"/>
                  </a:cubicBezTo>
                  <a:cubicBezTo>
                    <a:pt x="69" y="276"/>
                    <a:pt x="71" y="278"/>
                    <a:pt x="68" y="277"/>
                  </a:cubicBezTo>
                  <a:cubicBezTo>
                    <a:pt x="61" y="275"/>
                    <a:pt x="54" y="272"/>
                    <a:pt x="47" y="270"/>
                  </a:cubicBezTo>
                  <a:cubicBezTo>
                    <a:pt x="33" y="265"/>
                    <a:pt x="19" y="261"/>
                    <a:pt x="5" y="253"/>
                  </a:cubicBezTo>
                  <a:cubicBezTo>
                    <a:pt x="5" y="253"/>
                    <a:pt x="5" y="252"/>
                    <a:pt x="5" y="251"/>
                  </a:cubicBezTo>
                  <a:close/>
                  <a:moveTo>
                    <a:pt x="62" y="279"/>
                  </a:moveTo>
                  <a:cubicBezTo>
                    <a:pt x="65" y="280"/>
                    <a:pt x="68" y="282"/>
                    <a:pt x="71" y="284"/>
                  </a:cubicBezTo>
                  <a:cubicBezTo>
                    <a:pt x="69" y="283"/>
                    <a:pt x="65" y="282"/>
                    <a:pt x="63" y="281"/>
                  </a:cubicBezTo>
                  <a:cubicBezTo>
                    <a:pt x="60" y="280"/>
                    <a:pt x="58" y="279"/>
                    <a:pt x="55" y="279"/>
                  </a:cubicBezTo>
                  <a:cubicBezTo>
                    <a:pt x="50" y="277"/>
                    <a:pt x="44" y="275"/>
                    <a:pt x="38" y="274"/>
                  </a:cubicBezTo>
                  <a:cubicBezTo>
                    <a:pt x="32" y="272"/>
                    <a:pt x="26" y="270"/>
                    <a:pt x="21" y="267"/>
                  </a:cubicBezTo>
                  <a:cubicBezTo>
                    <a:pt x="16" y="265"/>
                    <a:pt x="11" y="263"/>
                    <a:pt x="6" y="261"/>
                  </a:cubicBezTo>
                  <a:cubicBezTo>
                    <a:pt x="6" y="260"/>
                    <a:pt x="6" y="258"/>
                    <a:pt x="6" y="257"/>
                  </a:cubicBezTo>
                  <a:cubicBezTo>
                    <a:pt x="6" y="257"/>
                    <a:pt x="7" y="258"/>
                    <a:pt x="7" y="258"/>
                  </a:cubicBezTo>
                  <a:cubicBezTo>
                    <a:pt x="7" y="258"/>
                    <a:pt x="7" y="259"/>
                    <a:pt x="9" y="259"/>
                  </a:cubicBezTo>
                  <a:cubicBezTo>
                    <a:pt x="18" y="263"/>
                    <a:pt x="28" y="267"/>
                    <a:pt x="37" y="270"/>
                  </a:cubicBezTo>
                  <a:cubicBezTo>
                    <a:pt x="46" y="273"/>
                    <a:pt x="54" y="276"/>
                    <a:pt x="62" y="279"/>
                  </a:cubicBezTo>
                  <a:close/>
                  <a:moveTo>
                    <a:pt x="67" y="281"/>
                  </a:moveTo>
                  <a:cubicBezTo>
                    <a:pt x="68" y="281"/>
                    <a:pt x="70" y="282"/>
                    <a:pt x="71" y="282"/>
                  </a:cubicBezTo>
                  <a:cubicBezTo>
                    <a:pt x="71" y="283"/>
                    <a:pt x="71" y="283"/>
                    <a:pt x="71" y="283"/>
                  </a:cubicBezTo>
                  <a:cubicBezTo>
                    <a:pt x="70" y="282"/>
                    <a:pt x="69" y="282"/>
                    <a:pt x="67" y="281"/>
                  </a:cubicBezTo>
                  <a:close/>
                  <a:moveTo>
                    <a:pt x="75" y="310"/>
                  </a:moveTo>
                  <a:cubicBezTo>
                    <a:pt x="72" y="308"/>
                    <a:pt x="69" y="307"/>
                    <a:pt x="66" y="306"/>
                  </a:cubicBezTo>
                  <a:cubicBezTo>
                    <a:pt x="60" y="304"/>
                    <a:pt x="54" y="302"/>
                    <a:pt x="48" y="300"/>
                  </a:cubicBezTo>
                  <a:cubicBezTo>
                    <a:pt x="41" y="298"/>
                    <a:pt x="35" y="296"/>
                    <a:pt x="28" y="294"/>
                  </a:cubicBezTo>
                  <a:cubicBezTo>
                    <a:pt x="25" y="293"/>
                    <a:pt x="19" y="292"/>
                    <a:pt x="17" y="289"/>
                  </a:cubicBezTo>
                  <a:cubicBezTo>
                    <a:pt x="17" y="288"/>
                    <a:pt x="16" y="287"/>
                    <a:pt x="16" y="287"/>
                  </a:cubicBezTo>
                  <a:cubicBezTo>
                    <a:pt x="16" y="287"/>
                    <a:pt x="17" y="287"/>
                    <a:pt x="18" y="287"/>
                  </a:cubicBezTo>
                  <a:cubicBezTo>
                    <a:pt x="19" y="288"/>
                    <a:pt x="21" y="289"/>
                    <a:pt x="23" y="290"/>
                  </a:cubicBezTo>
                  <a:cubicBezTo>
                    <a:pt x="25" y="291"/>
                    <a:pt x="27" y="293"/>
                    <a:pt x="30" y="294"/>
                  </a:cubicBezTo>
                  <a:cubicBezTo>
                    <a:pt x="35" y="296"/>
                    <a:pt x="41" y="297"/>
                    <a:pt x="46" y="299"/>
                  </a:cubicBezTo>
                  <a:cubicBezTo>
                    <a:pt x="52" y="301"/>
                    <a:pt x="57" y="303"/>
                    <a:pt x="63" y="305"/>
                  </a:cubicBezTo>
                  <a:cubicBezTo>
                    <a:pt x="67" y="306"/>
                    <a:pt x="70" y="307"/>
                    <a:pt x="74" y="307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5" y="308"/>
                    <a:pt x="75" y="309"/>
                    <a:pt x="75" y="310"/>
                  </a:cubicBezTo>
                  <a:close/>
                  <a:moveTo>
                    <a:pt x="70" y="305"/>
                  </a:moveTo>
                  <a:cubicBezTo>
                    <a:pt x="71" y="305"/>
                    <a:pt x="76" y="307"/>
                    <a:pt x="71" y="306"/>
                  </a:cubicBezTo>
                  <a:cubicBezTo>
                    <a:pt x="67" y="305"/>
                    <a:pt x="63" y="303"/>
                    <a:pt x="59" y="302"/>
                  </a:cubicBezTo>
                  <a:cubicBezTo>
                    <a:pt x="53" y="301"/>
                    <a:pt x="48" y="299"/>
                    <a:pt x="43" y="297"/>
                  </a:cubicBezTo>
                  <a:cubicBezTo>
                    <a:pt x="37" y="295"/>
                    <a:pt x="32" y="294"/>
                    <a:pt x="26" y="291"/>
                  </a:cubicBezTo>
                  <a:cubicBezTo>
                    <a:pt x="27" y="291"/>
                    <a:pt x="28" y="292"/>
                    <a:pt x="28" y="292"/>
                  </a:cubicBezTo>
                  <a:cubicBezTo>
                    <a:pt x="34" y="293"/>
                    <a:pt x="39" y="295"/>
                    <a:pt x="44" y="296"/>
                  </a:cubicBezTo>
                  <a:cubicBezTo>
                    <a:pt x="50" y="298"/>
                    <a:pt x="55" y="300"/>
                    <a:pt x="61" y="301"/>
                  </a:cubicBezTo>
                  <a:cubicBezTo>
                    <a:pt x="64" y="302"/>
                    <a:pt x="67" y="303"/>
                    <a:pt x="70" y="305"/>
                  </a:cubicBezTo>
                  <a:close/>
                  <a:moveTo>
                    <a:pt x="21" y="288"/>
                  </a:moveTo>
                  <a:cubicBezTo>
                    <a:pt x="30" y="291"/>
                    <a:pt x="40" y="294"/>
                    <a:pt x="49" y="297"/>
                  </a:cubicBezTo>
                  <a:cubicBezTo>
                    <a:pt x="51" y="297"/>
                    <a:pt x="54" y="298"/>
                    <a:pt x="57" y="299"/>
                  </a:cubicBezTo>
                  <a:cubicBezTo>
                    <a:pt x="53" y="298"/>
                    <a:pt x="49" y="297"/>
                    <a:pt x="46" y="296"/>
                  </a:cubicBezTo>
                  <a:cubicBezTo>
                    <a:pt x="41" y="294"/>
                    <a:pt x="35" y="293"/>
                    <a:pt x="30" y="292"/>
                  </a:cubicBezTo>
                  <a:cubicBezTo>
                    <a:pt x="27" y="291"/>
                    <a:pt x="24" y="290"/>
                    <a:pt x="21" y="288"/>
                  </a:cubicBezTo>
                  <a:close/>
                  <a:moveTo>
                    <a:pt x="67" y="303"/>
                  </a:moveTo>
                  <a:cubicBezTo>
                    <a:pt x="70" y="304"/>
                    <a:pt x="72" y="304"/>
                    <a:pt x="74" y="305"/>
                  </a:cubicBezTo>
                  <a:cubicBezTo>
                    <a:pt x="74" y="305"/>
                    <a:pt x="74" y="306"/>
                    <a:pt x="74" y="306"/>
                  </a:cubicBezTo>
                  <a:cubicBezTo>
                    <a:pt x="72" y="305"/>
                    <a:pt x="70" y="304"/>
                    <a:pt x="67" y="303"/>
                  </a:cubicBezTo>
                  <a:close/>
                  <a:moveTo>
                    <a:pt x="74" y="304"/>
                  </a:moveTo>
                  <a:cubicBezTo>
                    <a:pt x="62" y="299"/>
                    <a:pt x="50" y="295"/>
                    <a:pt x="38" y="290"/>
                  </a:cubicBezTo>
                  <a:cubicBezTo>
                    <a:pt x="39" y="291"/>
                    <a:pt x="40" y="291"/>
                    <a:pt x="41" y="291"/>
                  </a:cubicBezTo>
                  <a:cubicBezTo>
                    <a:pt x="47" y="293"/>
                    <a:pt x="52" y="294"/>
                    <a:pt x="58" y="296"/>
                  </a:cubicBezTo>
                  <a:cubicBezTo>
                    <a:pt x="63" y="297"/>
                    <a:pt x="68" y="300"/>
                    <a:pt x="74" y="301"/>
                  </a:cubicBezTo>
                  <a:cubicBezTo>
                    <a:pt x="74" y="302"/>
                    <a:pt x="74" y="303"/>
                    <a:pt x="74" y="304"/>
                  </a:cubicBezTo>
                  <a:close/>
                  <a:moveTo>
                    <a:pt x="73" y="300"/>
                  </a:moveTo>
                  <a:cubicBezTo>
                    <a:pt x="64" y="295"/>
                    <a:pt x="54" y="292"/>
                    <a:pt x="44" y="289"/>
                  </a:cubicBezTo>
                  <a:cubicBezTo>
                    <a:pt x="37" y="286"/>
                    <a:pt x="31" y="284"/>
                    <a:pt x="25" y="282"/>
                  </a:cubicBezTo>
                  <a:cubicBezTo>
                    <a:pt x="21" y="280"/>
                    <a:pt x="15" y="277"/>
                    <a:pt x="11" y="275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12" y="275"/>
                    <a:pt x="12" y="275"/>
                    <a:pt x="13" y="275"/>
                  </a:cubicBezTo>
                  <a:cubicBezTo>
                    <a:pt x="14" y="276"/>
                    <a:pt x="15" y="276"/>
                    <a:pt x="16" y="277"/>
                  </a:cubicBezTo>
                  <a:cubicBezTo>
                    <a:pt x="19" y="278"/>
                    <a:pt x="22" y="279"/>
                    <a:pt x="24" y="280"/>
                  </a:cubicBezTo>
                  <a:cubicBezTo>
                    <a:pt x="30" y="282"/>
                    <a:pt x="36" y="284"/>
                    <a:pt x="42" y="286"/>
                  </a:cubicBezTo>
                  <a:cubicBezTo>
                    <a:pt x="47" y="288"/>
                    <a:pt x="53" y="289"/>
                    <a:pt x="59" y="291"/>
                  </a:cubicBezTo>
                  <a:cubicBezTo>
                    <a:pt x="63" y="293"/>
                    <a:pt x="68" y="295"/>
                    <a:pt x="73" y="296"/>
                  </a:cubicBezTo>
                  <a:cubicBezTo>
                    <a:pt x="73" y="297"/>
                    <a:pt x="73" y="299"/>
                    <a:pt x="73" y="300"/>
                  </a:cubicBezTo>
                  <a:close/>
                  <a:moveTo>
                    <a:pt x="73" y="295"/>
                  </a:moveTo>
                  <a:cubicBezTo>
                    <a:pt x="63" y="290"/>
                    <a:pt x="52" y="287"/>
                    <a:pt x="42" y="283"/>
                  </a:cubicBezTo>
                  <a:cubicBezTo>
                    <a:pt x="35" y="281"/>
                    <a:pt x="29" y="278"/>
                    <a:pt x="22" y="275"/>
                  </a:cubicBezTo>
                  <a:cubicBezTo>
                    <a:pt x="19" y="274"/>
                    <a:pt x="15" y="273"/>
                    <a:pt x="11" y="271"/>
                  </a:cubicBezTo>
                  <a:cubicBezTo>
                    <a:pt x="15" y="273"/>
                    <a:pt x="20" y="274"/>
                    <a:pt x="24" y="275"/>
                  </a:cubicBezTo>
                  <a:cubicBezTo>
                    <a:pt x="29" y="277"/>
                    <a:pt x="35" y="279"/>
                    <a:pt x="40" y="281"/>
                  </a:cubicBezTo>
                  <a:cubicBezTo>
                    <a:pt x="47" y="283"/>
                    <a:pt x="53" y="286"/>
                    <a:pt x="60" y="288"/>
                  </a:cubicBezTo>
                  <a:cubicBezTo>
                    <a:pt x="64" y="289"/>
                    <a:pt x="68" y="291"/>
                    <a:pt x="72" y="292"/>
                  </a:cubicBezTo>
                  <a:cubicBezTo>
                    <a:pt x="73" y="293"/>
                    <a:pt x="73" y="294"/>
                    <a:pt x="73" y="295"/>
                  </a:cubicBezTo>
                  <a:close/>
                  <a:moveTo>
                    <a:pt x="72" y="291"/>
                  </a:moveTo>
                  <a:cubicBezTo>
                    <a:pt x="68" y="288"/>
                    <a:pt x="63" y="286"/>
                    <a:pt x="58" y="284"/>
                  </a:cubicBezTo>
                  <a:cubicBezTo>
                    <a:pt x="52" y="282"/>
                    <a:pt x="47" y="281"/>
                    <a:pt x="41" y="278"/>
                  </a:cubicBezTo>
                  <a:cubicBezTo>
                    <a:pt x="35" y="276"/>
                    <a:pt x="28" y="274"/>
                    <a:pt x="22" y="271"/>
                  </a:cubicBezTo>
                  <a:cubicBezTo>
                    <a:pt x="18" y="269"/>
                    <a:pt x="14" y="268"/>
                    <a:pt x="11" y="266"/>
                  </a:cubicBezTo>
                  <a:cubicBezTo>
                    <a:pt x="10" y="265"/>
                    <a:pt x="6" y="262"/>
                    <a:pt x="10" y="265"/>
                  </a:cubicBezTo>
                  <a:cubicBezTo>
                    <a:pt x="11" y="265"/>
                    <a:pt x="12" y="266"/>
                    <a:pt x="13" y="266"/>
                  </a:cubicBezTo>
                  <a:cubicBezTo>
                    <a:pt x="16" y="267"/>
                    <a:pt x="18" y="268"/>
                    <a:pt x="21" y="269"/>
                  </a:cubicBezTo>
                  <a:cubicBezTo>
                    <a:pt x="26" y="271"/>
                    <a:pt x="32" y="273"/>
                    <a:pt x="38" y="276"/>
                  </a:cubicBezTo>
                  <a:cubicBezTo>
                    <a:pt x="44" y="278"/>
                    <a:pt x="50" y="281"/>
                    <a:pt x="57" y="283"/>
                  </a:cubicBezTo>
                  <a:cubicBezTo>
                    <a:pt x="62" y="285"/>
                    <a:pt x="67" y="286"/>
                    <a:pt x="72" y="288"/>
                  </a:cubicBezTo>
                  <a:cubicBezTo>
                    <a:pt x="72" y="289"/>
                    <a:pt x="72" y="290"/>
                    <a:pt x="72" y="291"/>
                  </a:cubicBezTo>
                  <a:close/>
                  <a:moveTo>
                    <a:pt x="62" y="160"/>
                  </a:moveTo>
                  <a:cubicBezTo>
                    <a:pt x="62" y="161"/>
                    <a:pt x="62" y="161"/>
                    <a:pt x="62" y="162"/>
                  </a:cubicBezTo>
                  <a:cubicBezTo>
                    <a:pt x="60" y="162"/>
                    <a:pt x="59" y="161"/>
                    <a:pt x="58" y="161"/>
                  </a:cubicBezTo>
                  <a:cubicBezTo>
                    <a:pt x="59" y="161"/>
                    <a:pt x="60" y="161"/>
                    <a:pt x="62" y="160"/>
                  </a:cubicBezTo>
                  <a:close/>
                  <a:moveTo>
                    <a:pt x="68" y="249"/>
                  </a:moveTo>
                  <a:cubicBezTo>
                    <a:pt x="65" y="247"/>
                    <a:pt x="62" y="245"/>
                    <a:pt x="59" y="244"/>
                  </a:cubicBezTo>
                  <a:cubicBezTo>
                    <a:pt x="54" y="242"/>
                    <a:pt x="50" y="240"/>
                    <a:pt x="45" y="237"/>
                  </a:cubicBezTo>
                  <a:cubicBezTo>
                    <a:pt x="34" y="232"/>
                    <a:pt x="23" y="228"/>
                    <a:pt x="12" y="223"/>
                  </a:cubicBezTo>
                  <a:cubicBezTo>
                    <a:pt x="12" y="223"/>
                    <a:pt x="12" y="223"/>
                    <a:pt x="11" y="223"/>
                  </a:cubicBezTo>
                  <a:cubicBezTo>
                    <a:pt x="13" y="224"/>
                    <a:pt x="15" y="224"/>
                    <a:pt x="17" y="225"/>
                  </a:cubicBezTo>
                  <a:cubicBezTo>
                    <a:pt x="23" y="227"/>
                    <a:pt x="29" y="229"/>
                    <a:pt x="34" y="231"/>
                  </a:cubicBezTo>
                  <a:cubicBezTo>
                    <a:pt x="45" y="236"/>
                    <a:pt x="56" y="241"/>
                    <a:pt x="68" y="246"/>
                  </a:cubicBezTo>
                  <a:cubicBezTo>
                    <a:pt x="68" y="247"/>
                    <a:pt x="68" y="248"/>
                    <a:pt x="68" y="249"/>
                  </a:cubicBezTo>
                  <a:close/>
                  <a:moveTo>
                    <a:pt x="67" y="242"/>
                  </a:moveTo>
                  <a:cubicBezTo>
                    <a:pt x="59" y="236"/>
                    <a:pt x="50" y="233"/>
                    <a:pt x="41" y="228"/>
                  </a:cubicBezTo>
                  <a:cubicBezTo>
                    <a:pt x="30" y="223"/>
                    <a:pt x="19" y="219"/>
                    <a:pt x="9" y="212"/>
                  </a:cubicBezTo>
                  <a:cubicBezTo>
                    <a:pt x="6" y="210"/>
                    <a:pt x="12" y="213"/>
                    <a:pt x="12" y="213"/>
                  </a:cubicBezTo>
                  <a:cubicBezTo>
                    <a:pt x="14" y="214"/>
                    <a:pt x="15" y="215"/>
                    <a:pt x="17" y="216"/>
                  </a:cubicBezTo>
                  <a:cubicBezTo>
                    <a:pt x="19" y="217"/>
                    <a:pt x="22" y="219"/>
                    <a:pt x="24" y="220"/>
                  </a:cubicBezTo>
                  <a:cubicBezTo>
                    <a:pt x="30" y="222"/>
                    <a:pt x="35" y="224"/>
                    <a:pt x="40" y="227"/>
                  </a:cubicBezTo>
                  <a:cubicBezTo>
                    <a:pt x="45" y="229"/>
                    <a:pt x="51" y="231"/>
                    <a:pt x="56" y="234"/>
                  </a:cubicBezTo>
                  <a:cubicBezTo>
                    <a:pt x="60" y="236"/>
                    <a:pt x="63" y="238"/>
                    <a:pt x="67" y="240"/>
                  </a:cubicBezTo>
                  <a:cubicBezTo>
                    <a:pt x="67" y="240"/>
                    <a:pt x="67" y="241"/>
                    <a:pt x="67" y="242"/>
                  </a:cubicBezTo>
                  <a:close/>
                  <a:moveTo>
                    <a:pt x="59" y="235"/>
                  </a:moveTo>
                  <a:cubicBezTo>
                    <a:pt x="61" y="235"/>
                    <a:pt x="63" y="236"/>
                    <a:pt x="65" y="238"/>
                  </a:cubicBezTo>
                  <a:cubicBezTo>
                    <a:pt x="68" y="240"/>
                    <a:pt x="61" y="236"/>
                    <a:pt x="61" y="235"/>
                  </a:cubicBezTo>
                  <a:cubicBezTo>
                    <a:pt x="60" y="235"/>
                    <a:pt x="60" y="235"/>
                    <a:pt x="59" y="235"/>
                  </a:cubicBezTo>
                  <a:close/>
                  <a:moveTo>
                    <a:pt x="40" y="223"/>
                  </a:moveTo>
                  <a:cubicBezTo>
                    <a:pt x="34" y="220"/>
                    <a:pt x="28" y="218"/>
                    <a:pt x="23" y="214"/>
                  </a:cubicBezTo>
                  <a:cubicBezTo>
                    <a:pt x="19" y="212"/>
                    <a:pt x="13" y="210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11" y="207"/>
                    <a:pt x="13" y="208"/>
                    <a:pt x="14" y="209"/>
                  </a:cubicBezTo>
                  <a:cubicBezTo>
                    <a:pt x="16" y="211"/>
                    <a:pt x="19" y="212"/>
                    <a:pt x="22" y="213"/>
                  </a:cubicBezTo>
                  <a:cubicBezTo>
                    <a:pt x="27" y="216"/>
                    <a:pt x="33" y="218"/>
                    <a:pt x="39" y="221"/>
                  </a:cubicBezTo>
                  <a:cubicBezTo>
                    <a:pt x="49" y="225"/>
                    <a:pt x="57" y="231"/>
                    <a:pt x="67" y="235"/>
                  </a:cubicBezTo>
                  <a:cubicBezTo>
                    <a:pt x="67" y="236"/>
                    <a:pt x="67" y="236"/>
                    <a:pt x="67" y="237"/>
                  </a:cubicBezTo>
                  <a:cubicBezTo>
                    <a:pt x="67" y="237"/>
                    <a:pt x="67" y="238"/>
                    <a:pt x="67" y="238"/>
                  </a:cubicBezTo>
                  <a:cubicBezTo>
                    <a:pt x="63" y="236"/>
                    <a:pt x="59" y="234"/>
                    <a:pt x="55" y="232"/>
                  </a:cubicBezTo>
                  <a:cubicBezTo>
                    <a:pt x="50" y="229"/>
                    <a:pt x="45" y="226"/>
                    <a:pt x="40" y="223"/>
                  </a:cubicBezTo>
                  <a:close/>
                  <a:moveTo>
                    <a:pt x="8" y="204"/>
                  </a:moveTo>
                  <a:cubicBezTo>
                    <a:pt x="8" y="204"/>
                    <a:pt x="7" y="204"/>
                    <a:pt x="7" y="204"/>
                  </a:cubicBezTo>
                  <a:cubicBezTo>
                    <a:pt x="7" y="203"/>
                    <a:pt x="7" y="203"/>
                    <a:pt x="7" y="202"/>
                  </a:cubicBezTo>
                  <a:cubicBezTo>
                    <a:pt x="18" y="208"/>
                    <a:pt x="29" y="214"/>
                    <a:pt x="40" y="219"/>
                  </a:cubicBezTo>
                  <a:cubicBezTo>
                    <a:pt x="45" y="222"/>
                    <a:pt x="50" y="225"/>
                    <a:pt x="55" y="228"/>
                  </a:cubicBezTo>
                  <a:cubicBezTo>
                    <a:pt x="56" y="229"/>
                    <a:pt x="57" y="229"/>
                    <a:pt x="58" y="230"/>
                  </a:cubicBezTo>
                  <a:cubicBezTo>
                    <a:pt x="51" y="226"/>
                    <a:pt x="44" y="222"/>
                    <a:pt x="36" y="219"/>
                  </a:cubicBezTo>
                  <a:cubicBezTo>
                    <a:pt x="31" y="216"/>
                    <a:pt x="26" y="214"/>
                    <a:pt x="20" y="212"/>
                  </a:cubicBezTo>
                  <a:cubicBezTo>
                    <a:pt x="16" y="209"/>
                    <a:pt x="12" y="207"/>
                    <a:pt x="8" y="204"/>
                  </a:cubicBezTo>
                  <a:close/>
                  <a:moveTo>
                    <a:pt x="9" y="187"/>
                  </a:moveTo>
                  <a:cubicBezTo>
                    <a:pt x="13" y="190"/>
                    <a:pt x="17" y="191"/>
                    <a:pt x="21" y="193"/>
                  </a:cubicBezTo>
                  <a:cubicBezTo>
                    <a:pt x="26" y="195"/>
                    <a:pt x="31" y="198"/>
                    <a:pt x="36" y="201"/>
                  </a:cubicBezTo>
                  <a:cubicBezTo>
                    <a:pt x="46" y="205"/>
                    <a:pt x="55" y="211"/>
                    <a:pt x="64" y="217"/>
                  </a:cubicBezTo>
                  <a:cubicBezTo>
                    <a:pt x="68" y="220"/>
                    <a:pt x="63" y="217"/>
                    <a:pt x="63" y="217"/>
                  </a:cubicBezTo>
                  <a:cubicBezTo>
                    <a:pt x="62" y="216"/>
                    <a:pt x="61" y="215"/>
                    <a:pt x="60" y="215"/>
                  </a:cubicBezTo>
                  <a:cubicBezTo>
                    <a:pt x="57" y="213"/>
                    <a:pt x="55" y="212"/>
                    <a:pt x="53" y="211"/>
                  </a:cubicBezTo>
                  <a:cubicBezTo>
                    <a:pt x="48" y="208"/>
                    <a:pt x="42" y="205"/>
                    <a:pt x="37" y="203"/>
                  </a:cubicBezTo>
                  <a:cubicBezTo>
                    <a:pt x="28" y="199"/>
                    <a:pt x="18" y="194"/>
                    <a:pt x="8" y="190"/>
                  </a:cubicBezTo>
                  <a:cubicBezTo>
                    <a:pt x="9" y="188"/>
                    <a:pt x="9" y="185"/>
                    <a:pt x="9" y="183"/>
                  </a:cubicBezTo>
                  <a:cubicBezTo>
                    <a:pt x="9" y="183"/>
                    <a:pt x="10" y="183"/>
                    <a:pt x="10" y="183"/>
                  </a:cubicBezTo>
                  <a:cubicBezTo>
                    <a:pt x="10" y="184"/>
                    <a:pt x="10" y="184"/>
                    <a:pt x="12" y="184"/>
                  </a:cubicBezTo>
                  <a:cubicBezTo>
                    <a:pt x="12" y="184"/>
                    <a:pt x="13" y="185"/>
                    <a:pt x="13" y="185"/>
                  </a:cubicBezTo>
                  <a:cubicBezTo>
                    <a:pt x="14" y="186"/>
                    <a:pt x="15" y="186"/>
                    <a:pt x="16" y="187"/>
                  </a:cubicBezTo>
                  <a:cubicBezTo>
                    <a:pt x="19" y="188"/>
                    <a:pt x="22" y="189"/>
                    <a:pt x="25" y="190"/>
                  </a:cubicBezTo>
                  <a:cubicBezTo>
                    <a:pt x="29" y="193"/>
                    <a:pt x="34" y="195"/>
                    <a:pt x="39" y="197"/>
                  </a:cubicBezTo>
                  <a:cubicBezTo>
                    <a:pt x="48" y="202"/>
                    <a:pt x="57" y="207"/>
                    <a:pt x="65" y="212"/>
                  </a:cubicBezTo>
                  <a:cubicBezTo>
                    <a:pt x="63" y="211"/>
                    <a:pt x="60" y="210"/>
                    <a:pt x="58" y="209"/>
                  </a:cubicBezTo>
                  <a:cubicBezTo>
                    <a:pt x="56" y="208"/>
                    <a:pt x="54" y="207"/>
                    <a:pt x="53" y="206"/>
                  </a:cubicBezTo>
                  <a:cubicBezTo>
                    <a:pt x="48" y="203"/>
                    <a:pt x="43" y="201"/>
                    <a:pt x="38" y="199"/>
                  </a:cubicBezTo>
                  <a:cubicBezTo>
                    <a:pt x="29" y="194"/>
                    <a:pt x="19" y="191"/>
                    <a:pt x="9" y="186"/>
                  </a:cubicBezTo>
                  <a:cubicBezTo>
                    <a:pt x="9" y="186"/>
                    <a:pt x="9" y="186"/>
                    <a:pt x="9" y="187"/>
                  </a:cubicBezTo>
                  <a:close/>
                  <a:moveTo>
                    <a:pt x="65" y="209"/>
                  </a:moveTo>
                  <a:cubicBezTo>
                    <a:pt x="56" y="203"/>
                    <a:pt x="48" y="197"/>
                    <a:pt x="38" y="193"/>
                  </a:cubicBezTo>
                  <a:cubicBezTo>
                    <a:pt x="30" y="189"/>
                    <a:pt x="22" y="186"/>
                    <a:pt x="15" y="181"/>
                  </a:cubicBezTo>
                  <a:cubicBezTo>
                    <a:pt x="15" y="181"/>
                    <a:pt x="15" y="182"/>
                    <a:pt x="15" y="182"/>
                  </a:cubicBezTo>
                  <a:cubicBezTo>
                    <a:pt x="18" y="183"/>
                    <a:pt x="20" y="184"/>
                    <a:pt x="23" y="185"/>
                  </a:cubicBezTo>
                  <a:cubicBezTo>
                    <a:pt x="28" y="187"/>
                    <a:pt x="33" y="190"/>
                    <a:pt x="38" y="192"/>
                  </a:cubicBezTo>
                  <a:cubicBezTo>
                    <a:pt x="47" y="197"/>
                    <a:pt x="56" y="201"/>
                    <a:pt x="65" y="205"/>
                  </a:cubicBezTo>
                  <a:cubicBezTo>
                    <a:pt x="65" y="206"/>
                    <a:pt x="65" y="208"/>
                    <a:pt x="65" y="209"/>
                  </a:cubicBezTo>
                  <a:close/>
                  <a:moveTo>
                    <a:pt x="65" y="200"/>
                  </a:moveTo>
                  <a:cubicBezTo>
                    <a:pt x="61" y="198"/>
                    <a:pt x="57" y="196"/>
                    <a:pt x="53" y="194"/>
                  </a:cubicBezTo>
                  <a:cubicBezTo>
                    <a:pt x="47" y="192"/>
                    <a:pt x="42" y="189"/>
                    <a:pt x="37" y="187"/>
                  </a:cubicBezTo>
                  <a:cubicBezTo>
                    <a:pt x="28" y="183"/>
                    <a:pt x="19" y="178"/>
                    <a:pt x="10" y="173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10" y="173"/>
                    <a:pt x="10" y="173"/>
                    <a:pt x="10" y="172"/>
                  </a:cubicBezTo>
                  <a:cubicBezTo>
                    <a:pt x="10" y="172"/>
                    <a:pt x="10" y="172"/>
                    <a:pt x="11" y="172"/>
                  </a:cubicBezTo>
                  <a:cubicBezTo>
                    <a:pt x="20" y="176"/>
                    <a:pt x="28" y="181"/>
                    <a:pt x="38" y="185"/>
                  </a:cubicBezTo>
                  <a:cubicBezTo>
                    <a:pt x="47" y="189"/>
                    <a:pt x="56" y="193"/>
                    <a:pt x="64" y="199"/>
                  </a:cubicBezTo>
                  <a:cubicBezTo>
                    <a:pt x="64" y="199"/>
                    <a:pt x="64" y="199"/>
                    <a:pt x="65" y="199"/>
                  </a:cubicBezTo>
                  <a:cubicBezTo>
                    <a:pt x="65" y="199"/>
                    <a:pt x="65" y="200"/>
                    <a:pt x="65" y="200"/>
                  </a:cubicBezTo>
                  <a:close/>
                  <a:moveTo>
                    <a:pt x="34" y="188"/>
                  </a:moveTo>
                  <a:cubicBezTo>
                    <a:pt x="43" y="192"/>
                    <a:pt x="53" y="197"/>
                    <a:pt x="61" y="202"/>
                  </a:cubicBezTo>
                  <a:cubicBezTo>
                    <a:pt x="63" y="204"/>
                    <a:pt x="68" y="206"/>
                    <a:pt x="61" y="203"/>
                  </a:cubicBezTo>
                  <a:cubicBezTo>
                    <a:pt x="59" y="202"/>
                    <a:pt x="56" y="200"/>
                    <a:pt x="53" y="199"/>
                  </a:cubicBezTo>
                  <a:cubicBezTo>
                    <a:pt x="48" y="197"/>
                    <a:pt x="43" y="194"/>
                    <a:pt x="38" y="192"/>
                  </a:cubicBezTo>
                  <a:cubicBezTo>
                    <a:pt x="29" y="187"/>
                    <a:pt x="19" y="183"/>
                    <a:pt x="10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7"/>
                    <a:pt x="9" y="175"/>
                    <a:pt x="10" y="174"/>
                  </a:cubicBezTo>
                  <a:cubicBezTo>
                    <a:pt x="16" y="180"/>
                    <a:pt x="26" y="184"/>
                    <a:pt x="34" y="188"/>
                  </a:cubicBezTo>
                  <a:close/>
                  <a:moveTo>
                    <a:pt x="61" y="207"/>
                  </a:moveTo>
                  <a:cubicBezTo>
                    <a:pt x="60" y="207"/>
                    <a:pt x="60" y="206"/>
                    <a:pt x="60" y="206"/>
                  </a:cubicBezTo>
                  <a:cubicBezTo>
                    <a:pt x="58" y="205"/>
                    <a:pt x="56" y="204"/>
                    <a:pt x="54" y="203"/>
                  </a:cubicBezTo>
                  <a:cubicBezTo>
                    <a:pt x="49" y="200"/>
                    <a:pt x="44" y="198"/>
                    <a:pt x="39" y="196"/>
                  </a:cubicBezTo>
                  <a:cubicBezTo>
                    <a:pt x="31" y="192"/>
                    <a:pt x="23" y="189"/>
                    <a:pt x="16" y="185"/>
                  </a:cubicBezTo>
                  <a:cubicBezTo>
                    <a:pt x="13" y="184"/>
                    <a:pt x="11" y="183"/>
                    <a:pt x="9" y="182"/>
                  </a:cubicBezTo>
                  <a:cubicBezTo>
                    <a:pt x="9" y="181"/>
                    <a:pt x="9" y="180"/>
                    <a:pt x="9" y="179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8" y="185"/>
                    <a:pt x="27" y="189"/>
                    <a:pt x="36" y="193"/>
                  </a:cubicBezTo>
                  <a:cubicBezTo>
                    <a:pt x="45" y="197"/>
                    <a:pt x="53" y="202"/>
                    <a:pt x="61" y="207"/>
                  </a:cubicBezTo>
                  <a:close/>
                  <a:moveTo>
                    <a:pt x="66" y="219"/>
                  </a:moveTo>
                  <a:cubicBezTo>
                    <a:pt x="66" y="220"/>
                    <a:pt x="66" y="221"/>
                    <a:pt x="66" y="222"/>
                  </a:cubicBezTo>
                  <a:cubicBezTo>
                    <a:pt x="57" y="216"/>
                    <a:pt x="49" y="211"/>
                    <a:pt x="39" y="206"/>
                  </a:cubicBezTo>
                  <a:cubicBezTo>
                    <a:pt x="29" y="201"/>
                    <a:pt x="19" y="197"/>
                    <a:pt x="10" y="191"/>
                  </a:cubicBezTo>
                  <a:cubicBezTo>
                    <a:pt x="14" y="194"/>
                    <a:pt x="21" y="196"/>
                    <a:pt x="26" y="199"/>
                  </a:cubicBezTo>
                  <a:cubicBezTo>
                    <a:pt x="30" y="201"/>
                    <a:pt x="35" y="203"/>
                    <a:pt x="40" y="205"/>
                  </a:cubicBezTo>
                  <a:cubicBezTo>
                    <a:pt x="49" y="209"/>
                    <a:pt x="57" y="215"/>
                    <a:pt x="66" y="219"/>
                  </a:cubicBezTo>
                  <a:close/>
                  <a:moveTo>
                    <a:pt x="66" y="225"/>
                  </a:moveTo>
                  <a:cubicBezTo>
                    <a:pt x="64" y="223"/>
                    <a:pt x="61" y="222"/>
                    <a:pt x="58" y="220"/>
                  </a:cubicBezTo>
                  <a:cubicBezTo>
                    <a:pt x="53" y="217"/>
                    <a:pt x="49" y="214"/>
                    <a:pt x="44" y="211"/>
                  </a:cubicBezTo>
                  <a:cubicBezTo>
                    <a:pt x="39" y="209"/>
                    <a:pt x="34" y="207"/>
                    <a:pt x="30" y="205"/>
                  </a:cubicBezTo>
                  <a:cubicBezTo>
                    <a:pt x="33" y="206"/>
                    <a:pt x="36" y="208"/>
                    <a:pt x="39" y="209"/>
                  </a:cubicBezTo>
                  <a:cubicBezTo>
                    <a:pt x="45" y="212"/>
                    <a:pt x="50" y="214"/>
                    <a:pt x="55" y="217"/>
                  </a:cubicBezTo>
                  <a:cubicBezTo>
                    <a:pt x="59" y="219"/>
                    <a:pt x="62" y="222"/>
                    <a:pt x="66" y="223"/>
                  </a:cubicBezTo>
                  <a:cubicBezTo>
                    <a:pt x="66" y="224"/>
                    <a:pt x="66" y="225"/>
                    <a:pt x="66" y="225"/>
                  </a:cubicBezTo>
                  <a:close/>
                  <a:moveTo>
                    <a:pt x="67" y="230"/>
                  </a:moveTo>
                  <a:cubicBezTo>
                    <a:pt x="64" y="228"/>
                    <a:pt x="60" y="226"/>
                    <a:pt x="57" y="224"/>
                  </a:cubicBezTo>
                  <a:cubicBezTo>
                    <a:pt x="52" y="221"/>
                    <a:pt x="47" y="218"/>
                    <a:pt x="42" y="216"/>
                  </a:cubicBezTo>
                  <a:cubicBezTo>
                    <a:pt x="33" y="212"/>
                    <a:pt x="25" y="208"/>
                    <a:pt x="16" y="203"/>
                  </a:cubicBezTo>
                  <a:cubicBezTo>
                    <a:pt x="19" y="204"/>
                    <a:pt x="21" y="205"/>
                    <a:pt x="23" y="206"/>
                  </a:cubicBezTo>
                  <a:cubicBezTo>
                    <a:pt x="28" y="209"/>
                    <a:pt x="34" y="211"/>
                    <a:pt x="39" y="214"/>
                  </a:cubicBezTo>
                  <a:cubicBezTo>
                    <a:pt x="48" y="218"/>
                    <a:pt x="57" y="224"/>
                    <a:pt x="66" y="227"/>
                  </a:cubicBezTo>
                  <a:cubicBezTo>
                    <a:pt x="66" y="228"/>
                    <a:pt x="67" y="229"/>
                    <a:pt x="67" y="230"/>
                  </a:cubicBezTo>
                  <a:close/>
                  <a:moveTo>
                    <a:pt x="66" y="231"/>
                  </a:moveTo>
                  <a:cubicBezTo>
                    <a:pt x="65" y="230"/>
                    <a:pt x="62" y="229"/>
                    <a:pt x="60" y="228"/>
                  </a:cubicBezTo>
                  <a:cubicBezTo>
                    <a:pt x="58" y="227"/>
                    <a:pt x="56" y="225"/>
                    <a:pt x="53" y="224"/>
                  </a:cubicBezTo>
                  <a:cubicBezTo>
                    <a:pt x="49" y="222"/>
                    <a:pt x="44" y="219"/>
                    <a:pt x="39" y="217"/>
                  </a:cubicBezTo>
                  <a:cubicBezTo>
                    <a:pt x="30" y="212"/>
                    <a:pt x="20" y="208"/>
                    <a:pt x="11" y="203"/>
                  </a:cubicBezTo>
                  <a:cubicBezTo>
                    <a:pt x="10" y="202"/>
                    <a:pt x="10" y="202"/>
                    <a:pt x="9" y="202"/>
                  </a:cubicBezTo>
                  <a:cubicBezTo>
                    <a:pt x="9" y="202"/>
                    <a:pt x="8" y="202"/>
                    <a:pt x="8" y="201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8" y="199"/>
                    <a:pt x="8" y="197"/>
                    <a:pt x="8" y="195"/>
                  </a:cubicBezTo>
                  <a:cubicBezTo>
                    <a:pt x="8" y="193"/>
                    <a:pt x="8" y="192"/>
                    <a:pt x="8" y="191"/>
                  </a:cubicBezTo>
                  <a:cubicBezTo>
                    <a:pt x="18" y="197"/>
                    <a:pt x="27" y="201"/>
                    <a:pt x="37" y="206"/>
                  </a:cubicBezTo>
                  <a:cubicBezTo>
                    <a:pt x="47" y="211"/>
                    <a:pt x="56" y="217"/>
                    <a:pt x="65" y="222"/>
                  </a:cubicBezTo>
                  <a:cubicBezTo>
                    <a:pt x="58" y="217"/>
                    <a:pt x="47" y="212"/>
                    <a:pt x="38" y="208"/>
                  </a:cubicBezTo>
                  <a:cubicBezTo>
                    <a:pt x="28" y="203"/>
                    <a:pt x="19" y="198"/>
                    <a:pt x="9" y="194"/>
                  </a:cubicBezTo>
                  <a:cubicBezTo>
                    <a:pt x="9" y="194"/>
                    <a:pt x="8" y="194"/>
                    <a:pt x="9" y="194"/>
                  </a:cubicBezTo>
                  <a:cubicBezTo>
                    <a:pt x="18" y="200"/>
                    <a:pt x="29" y="205"/>
                    <a:pt x="39" y="210"/>
                  </a:cubicBezTo>
                  <a:cubicBezTo>
                    <a:pt x="48" y="214"/>
                    <a:pt x="56" y="220"/>
                    <a:pt x="64" y="225"/>
                  </a:cubicBezTo>
                  <a:cubicBezTo>
                    <a:pt x="64" y="225"/>
                    <a:pt x="66" y="226"/>
                    <a:pt x="66" y="226"/>
                  </a:cubicBezTo>
                  <a:cubicBezTo>
                    <a:pt x="66" y="226"/>
                    <a:pt x="66" y="226"/>
                    <a:pt x="66" y="226"/>
                  </a:cubicBezTo>
                  <a:cubicBezTo>
                    <a:pt x="65" y="226"/>
                    <a:pt x="63" y="225"/>
                    <a:pt x="62" y="224"/>
                  </a:cubicBezTo>
                  <a:cubicBezTo>
                    <a:pt x="59" y="223"/>
                    <a:pt x="57" y="222"/>
                    <a:pt x="54" y="220"/>
                  </a:cubicBezTo>
                  <a:cubicBezTo>
                    <a:pt x="49" y="218"/>
                    <a:pt x="45" y="215"/>
                    <a:pt x="40" y="213"/>
                  </a:cubicBezTo>
                  <a:cubicBezTo>
                    <a:pt x="29" y="209"/>
                    <a:pt x="19" y="203"/>
                    <a:pt x="8" y="199"/>
                  </a:cubicBezTo>
                  <a:cubicBezTo>
                    <a:pt x="8" y="198"/>
                    <a:pt x="8" y="199"/>
                    <a:pt x="8" y="199"/>
                  </a:cubicBezTo>
                  <a:cubicBezTo>
                    <a:pt x="18" y="205"/>
                    <a:pt x="28" y="210"/>
                    <a:pt x="38" y="215"/>
                  </a:cubicBezTo>
                  <a:cubicBezTo>
                    <a:pt x="44" y="218"/>
                    <a:pt x="49" y="220"/>
                    <a:pt x="54" y="223"/>
                  </a:cubicBezTo>
                  <a:cubicBezTo>
                    <a:pt x="58" y="226"/>
                    <a:pt x="63" y="228"/>
                    <a:pt x="66" y="231"/>
                  </a:cubicBezTo>
                  <a:close/>
                  <a:moveTo>
                    <a:pt x="62" y="164"/>
                  </a:moveTo>
                  <a:cubicBezTo>
                    <a:pt x="60" y="163"/>
                    <a:pt x="59" y="163"/>
                    <a:pt x="59" y="162"/>
                  </a:cubicBezTo>
                  <a:cubicBezTo>
                    <a:pt x="59" y="162"/>
                    <a:pt x="60" y="162"/>
                    <a:pt x="62" y="163"/>
                  </a:cubicBezTo>
                  <a:cubicBezTo>
                    <a:pt x="62" y="163"/>
                    <a:pt x="62" y="164"/>
                    <a:pt x="62" y="164"/>
                  </a:cubicBezTo>
                  <a:close/>
                  <a:moveTo>
                    <a:pt x="62" y="168"/>
                  </a:moveTo>
                  <a:cubicBezTo>
                    <a:pt x="59" y="166"/>
                    <a:pt x="56" y="164"/>
                    <a:pt x="54" y="162"/>
                  </a:cubicBezTo>
                  <a:cubicBezTo>
                    <a:pt x="56" y="164"/>
                    <a:pt x="59" y="165"/>
                    <a:pt x="62" y="166"/>
                  </a:cubicBezTo>
                  <a:cubicBezTo>
                    <a:pt x="62" y="167"/>
                    <a:pt x="62" y="168"/>
                    <a:pt x="62" y="168"/>
                  </a:cubicBezTo>
                  <a:close/>
                  <a:moveTo>
                    <a:pt x="62" y="172"/>
                  </a:moveTo>
                  <a:cubicBezTo>
                    <a:pt x="58" y="169"/>
                    <a:pt x="53" y="166"/>
                    <a:pt x="49" y="163"/>
                  </a:cubicBezTo>
                  <a:cubicBezTo>
                    <a:pt x="52" y="165"/>
                    <a:pt x="57" y="168"/>
                    <a:pt x="62" y="170"/>
                  </a:cubicBezTo>
                  <a:cubicBezTo>
                    <a:pt x="62" y="171"/>
                    <a:pt x="62" y="172"/>
                    <a:pt x="62" y="172"/>
                  </a:cubicBezTo>
                  <a:close/>
                  <a:moveTo>
                    <a:pt x="62" y="178"/>
                  </a:moveTo>
                  <a:cubicBezTo>
                    <a:pt x="56" y="173"/>
                    <a:pt x="49" y="167"/>
                    <a:pt x="42" y="164"/>
                  </a:cubicBezTo>
                  <a:cubicBezTo>
                    <a:pt x="49" y="167"/>
                    <a:pt x="55" y="172"/>
                    <a:pt x="62" y="174"/>
                  </a:cubicBezTo>
                  <a:cubicBezTo>
                    <a:pt x="62" y="175"/>
                    <a:pt x="62" y="177"/>
                    <a:pt x="62" y="178"/>
                  </a:cubicBezTo>
                  <a:close/>
                  <a:moveTo>
                    <a:pt x="41" y="163"/>
                  </a:moveTo>
                  <a:cubicBezTo>
                    <a:pt x="45" y="166"/>
                    <a:pt x="49" y="169"/>
                    <a:pt x="53" y="171"/>
                  </a:cubicBezTo>
                  <a:cubicBezTo>
                    <a:pt x="48" y="168"/>
                    <a:pt x="43" y="165"/>
                    <a:pt x="38" y="163"/>
                  </a:cubicBezTo>
                  <a:cubicBezTo>
                    <a:pt x="39" y="163"/>
                    <a:pt x="39" y="163"/>
                    <a:pt x="40" y="163"/>
                  </a:cubicBezTo>
                  <a:cubicBezTo>
                    <a:pt x="40" y="163"/>
                    <a:pt x="40" y="163"/>
                    <a:pt x="41" y="163"/>
                  </a:cubicBezTo>
                  <a:close/>
                  <a:moveTo>
                    <a:pt x="62" y="179"/>
                  </a:moveTo>
                  <a:cubicBezTo>
                    <a:pt x="63" y="180"/>
                    <a:pt x="63" y="180"/>
                    <a:pt x="63" y="181"/>
                  </a:cubicBezTo>
                  <a:cubicBezTo>
                    <a:pt x="59" y="178"/>
                    <a:pt x="55" y="175"/>
                    <a:pt x="50" y="173"/>
                  </a:cubicBezTo>
                  <a:cubicBezTo>
                    <a:pt x="46" y="170"/>
                    <a:pt x="41" y="167"/>
                    <a:pt x="37" y="164"/>
                  </a:cubicBezTo>
                  <a:cubicBezTo>
                    <a:pt x="39" y="165"/>
                    <a:pt x="42" y="166"/>
                    <a:pt x="44" y="167"/>
                  </a:cubicBezTo>
                  <a:cubicBezTo>
                    <a:pt x="47" y="168"/>
                    <a:pt x="49" y="170"/>
                    <a:pt x="51" y="171"/>
                  </a:cubicBezTo>
                  <a:cubicBezTo>
                    <a:pt x="55" y="174"/>
                    <a:pt x="58" y="176"/>
                    <a:pt x="61" y="178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2" y="179"/>
                    <a:pt x="62" y="179"/>
                    <a:pt x="62" y="179"/>
                  </a:cubicBezTo>
                  <a:close/>
                  <a:moveTo>
                    <a:pt x="59" y="180"/>
                  </a:moveTo>
                  <a:cubicBezTo>
                    <a:pt x="54" y="177"/>
                    <a:pt x="50" y="174"/>
                    <a:pt x="45" y="171"/>
                  </a:cubicBezTo>
                  <a:cubicBezTo>
                    <a:pt x="41" y="169"/>
                    <a:pt x="36" y="167"/>
                    <a:pt x="32" y="164"/>
                  </a:cubicBezTo>
                  <a:cubicBezTo>
                    <a:pt x="33" y="164"/>
                    <a:pt x="34" y="163"/>
                    <a:pt x="36" y="163"/>
                  </a:cubicBezTo>
                  <a:cubicBezTo>
                    <a:pt x="40" y="167"/>
                    <a:pt x="45" y="170"/>
                    <a:pt x="50" y="173"/>
                  </a:cubicBezTo>
                  <a:cubicBezTo>
                    <a:pt x="53" y="175"/>
                    <a:pt x="56" y="177"/>
                    <a:pt x="59" y="179"/>
                  </a:cubicBezTo>
                  <a:cubicBezTo>
                    <a:pt x="59" y="179"/>
                    <a:pt x="59" y="179"/>
                    <a:pt x="59" y="180"/>
                  </a:cubicBezTo>
                  <a:close/>
                  <a:moveTo>
                    <a:pt x="47" y="175"/>
                  </a:moveTo>
                  <a:cubicBezTo>
                    <a:pt x="50" y="178"/>
                    <a:pt x="54" y="180"/>
                    <a:pt x="57" y="182"/>
                  </a:cubicBezTo>
                  <a:cubicBezTo>
                    <a:pt x="58" y="182"/>
                    <a:pt x="62" y="185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3" y="186"/>
                    <a:pt x="62" y="185"/>
                  </a:cubicBezTo>
                  <a:cubicBezTo>
                    <a:pt x="56" y="182"/>
                    <a:pt x="50" y="178"/>
                    <a:pt x="43" y="174"/>
                  </a:cubicBezTo>
                  <a:cubicBezTo>
                    <a:pt x="40" y="172"/>
                    <a:pt x="36" y="171"/>
                    <a:pt x="33" y="169"/>
                  </a:cubicBezTo>
                  <a:cubicBezTo>
                    <a:pt x="30" y="167"/>
                    <a:pt x="28" y="166"/>
                    <a:pt x="26" y="165"/>
                  </a:cubicBezTo>
                  <a:cubicBezTo>
                    <a:pt x="27" y="164"/>
                    <a:pt x="29" y="164"/>
                    <a:pt x="30" y="164"/>
                  </a:cubicBezTo>
                  <a:cubicBezTo>
                    <a:pt x="36" y="168"/>
                    <a:pt x="42" y="171"/>
                    <a:pt x="47" y="175"/>
                  </a:cubicBezTo>
                  <a:close/>
                  <a:moveTo>
                    <a:pt x="64" y="189"/>
                  </a:moveTo>
                  <a:cubicBezTo>
                    <a:pt x="51" y="181"/>
                    <a:pt x="38" y="173"/>
                    <a:pt x="26" y="166"/>
                  </a:cubicBezTo>
                  <a:cubicBezTo>
                    <a:pt x="33" y="170"/>
                    <a:pt x="39" y="172"/>
                    <a:pt x="46" y="176"/>
                  </a:cubicBezTo>
                  <a:cubicBezTo>
                    <a:pt x="51" y="180"/>
                    <a:pt x="57" y="184"/>
                    <a:pt x="63" y="187"/>
                  </a:cubicBezTo>
                  <a:cubicBezTo>
                    <a:pt x="63" y="188"/>
                    <a:pt x="63" y="188"/>
                    <a:pt x="64" y="189"/>
                  </a:cubicBezTo>
                  <a:close/>
                  <a:moveTo>
                    <a:pt x="61" y="188"/>
                  </a:moveTo>
                  <a:cubicBezTo>
                    <a:pt x="53" y="184"/>
                    <a:pt x="47" y="180"/>
                    <a:pt x="40" y="176"/>
                  </a:cubicBezTo>
                  <a:cubicBezTo>
                    <a:pt x="33" y="173"/>
                    <a:pt x="26" y="171"/>
                    <a:pt x="20" y="166"/>
                  </a:cubicBezTo>
                  <a:cubicBezTo>
                    <a:pt x="22" y="166"/>
                    <a:pt x="23" y="165"/>
                    <a:pt x="25" y="165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32" y="170"/>
                    <a:pt x="40" y="174"/>
                    <a:pt x="47" y="179"/>
                  </a:cubicBezTo>
                  <a:cubicBezTo>
                    <a:pt x="50" y="181"/>
                    <a:pt x="54" y="183"/>
                    <a:pt x="57" y="186"/>
                  </a:cubicBezTo>
                  <a:cubicBezTo>
                    <a:pt x="59" y="187"/>
                    <a:pt x="61" y="188"/>
                    <a:pt x="63" y="190"/>
                  </a:cubicBezTo>
                  <a:cubicBezTo>
                    <a:pt x="64" y="190"/>
                    <a:pt x="61" y="188"/>
                    <a:pt x="61" y="188"/>
                  </a:cubicBezTo>
                  <a:close/>
                  <a:moveTo>
                    <a:pt x="42" y="163"/>
                  </a:moveTo>
                  <a:cubicBezTo>
                    <a:pt x="43" y="163"/>
                    <a:pt x="45" y="162"/>
                    <a:pt x="46" y="162"/>
                  </a:cubicBezTo>
                  <a:cubicBezTo>
                    <a:pt x="49" y="164"/>
                    <a:pt x="51" y="166"/>
                    <a:pt x="53" y="167"/>
                  </a:cubicBezTo>
                  <a:cubicBezTo>
                    <a:pt x="56" y="169"/>
                    <a:pt x="59" y="172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55" y="171"/>
                    <a:pt x="49" y="166"/>
                    <a:pt x="42" y="163"/>
                  </a:cubicBezTo>
                  <a:close/>
                  <a:moveTo>
                    <a:pt x="48" y="162"/>
                  </a:moveTo>
                  <a:cubicBezTo>
                    <a:pt x="48" y="162"/>
                    <a:pt x="48" y="162"/>
                    <a:pt x="48" y="162"/>
                  </a:cubicBezTo>
                  <a:cubicBezTo>
                    <a:pt x="49" y="162"/>
                    <a:pt x="50" y="162"/>
                    <a:pt x="52" y="161"/>
                  </a:cubicBezTo>
                  <a:cubicBezTo>
                    <a:pt x="52" y="161"/>
                    <a:pt x="52" y="161"/>
                    <a:pt x="52" y="161"/>
                  </a:cubicBezTo>
                  <a:cubicBezTo>
                    <a:pt x="54" y="163"/>
                    <a:pt x="56" y="165"/>
                    <a:pt x="58" y="166"/>
                  </a:cubicBezTo>
                  <a:cubicBezTo>
                    <a:pt x="57" y="166"/>
                    <a:pt x="64" y="171"/>
                    <a:pt x="60" y="169"/>
                  </a:cubicBezTo>
                  <a:cubicBezTo>
                    <a:pt x="60" y="168"/>
                    <a:pt x="59" y="168"/>
                    <a:pt x="58" y="167"/>
                  </a:cubicBezTo>
                  <a:cubicBezTo>
                    <a:pt x="54" y="166"/>
                    <a:pt x="51" y="163"/>
                    <a:pt x="48" y="162"/>
                  </a:cubicBezTo>
                  <a:close/>
                  <a:moveTo>
                    <a:pt x="57" y="161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58" y="162"/>
                    <a:pt x="59" y="163"/>
                    <a:pt x="60" y="164"/>
                  </a:cubicBezTo>
                  <a:cubicBezTo>
                    <a:pt x="60" y="164"/>
                    <a:pt x="61" y="165"/>
                    <a:pt x="62" y="165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1" y="165"/>
                    <a:pt x="61" y="165"/>
                    <a:pt x="60" y="164"/>
                  </a:cubicBezTo>
                  <a:cubicBezTo>
                    <a:pt x="58" y="163"/>
                    <a:pt x="55" y="162"/>
                    <a:pt x="53" y="161"/>
                  </a:cubicBezTo>
                  <a:cubicBezTo>
                    <a:pt x="54" y="161"/>
                    <a:pt x="56" y="161"/>
                    <a:pt x="57" y="161"/>
                  </a:cubicBezTo>
                  <a:close/>
                  <a:moveTo>
                    <a:pt x="63" y="185"/>
                  </a:moveTo>
                  <a:cubicBezTo>
                    <a:pt x="59" y="182"/>
                    <a:pt x="54" y="179"/>
                    <a:pt x="49" y="176"/>
                  </a:cubicBezTo>
                  <a:cubicBezTo>
                    <a:pt x="46" y="174"/>
                    <a:pt x="43" y="172"/>
                    <a:pt x="40" y="170"/>
                  </a:cubicBezTo>
                  <a:cubicBezTo>
                    <a:pt x="39" y="169"/>
                    <a:pt x="37" y="168"/>
                    <a:pt x="36" y="167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40" y="169"/>
                    <a:pt x="44" y="171"/>
                    <a:pt x="48" y="173"/>
                  </a:cubicBezTo>
                  <a:cubicBezTo>
                    <a:pt x="53" y="176"/>
                    <a:pt x="58" y="180"/>
                    <a:pt x="63" y="183"/>
                  </a:cubicBezTo>
                  <a:cubicBezTo>
                    <a:pt x="63" y="183"/>
                    <a:pt x="63" y="184"/>
                    <a:pt x="63" y="185"/>
                  </a:cubicBezTo>
                  <a:close/>
                  <a:moveTo>
                    <a:pt x="64" y="194"/>
                  </a:moveTo>
                  <a:cubicBezTo>
                    <a:pt x="57" y="189"/>
                    <a:pt x="49" y="186"/>
                    <a:pt x="41" y="182"/>
                  </a:cubicBezTo>
                  <a:cubicBezTo>
                    <a:pt x="33" y="178"/>
                    <a:pt x="24" y="173"/>
                    <a:pt x="15" y="169"/>
                  </a:cubicBezTo>
                  <a:cubicBezTo>
                    <a:pt x="15" y="169"/>
                    <a:pt x="14" y="169"/>
                    <a:pt x="15" y="170"/>
                  </a:cubicBezTo>
                  <a:cubicBezTo>
                    <a:pt x="24" y="174"/>
                    <a:pt x="32" y="179"/>
                    <a:pt x="41" y="183"/>
                  </a:cubicBezTo>
                  <a:cubicBezTo>
                    <a:pt x="49" y="187"/>
                    <a:pt x="57" y="190"/>
                    <a:pt x="64" y="195"/>
                  </a:cubicBezTo>
                  <a:cubicBezTo>
                    <a:pt x="64" y="196"/>
                    <a:pt x="64" y="197"/>
                    <a:pt x="64" y="198"/>
                  </a:cubicBezTo>
                  <a:cubicBezTo>
                    <a:pt x="56" y="193"/>
                    <a:pt x="47" y="188"/>
                    <a:pt x="38" y="185"/>
                  </a:cubicBezTo>
                  <a:cubicBezTo>
                    <a:pt x="29" y="181"/>
                    <a:pt x="20" y="176"/>
                    <a:pt x="11" y="171"/>
                  </a:cubicBezTo>
                  <a:cubicBezTo>
                    <a:pt x="12" y="171"/>
                    <a:pt x="12" y="171"/>
                    <a:pt x="12" y="170"/>
                  </a:cubicBezTo>
                  <a:cubicBezTo>
                    <a:pt x="29" y="179"/>
                    <a:pt x="47" y="187"/>
                    <a:pt x="64" y="196"/>
                  </a:cubicBezTo>
                  <a:cubicBezTo>
                    <a:pt x="64" y="196"/>
                    <a:pt x="64" y="196"/>
                    <a:pt x="64" y="195"/>
                  </a:cubicBezTo>
                  <a:cubicBezTo>
                    <a:pt x="47" y="186"/>
                    <a:pt x="30" y="179"/>
                    <a:pt x="13" y="170"/>
                  </a:cubicBezTo>
                  <a:cubicBezTo>
                    <a:pt x="14" y="169"/>
                    <a:pt x="16" y="168"/>
                    <a:pt x="17" y="167"/>
                  </a:cubicBezTo>
                  <a:cubicBezTo>
                    <a:pt x="19" y="168"/>
                    <a:pt x="20" y="169"/>
                    <a:pt x="22" y="170"/>
                  </a:cubicBezTo>
                  <a:cubicBezTo>
                    <a:pt x="24" y="172"/>
                    <a:pt x="26" y="172"/>
                    <a:pt x="28" y="173"/>
                  </a:cubicBezTo>
                  <a:cubicBezTo>
                    <a:pt x="32" y="175"/>
                    <a:pt x="35" y="177"/>
                    <a:pt x="39" y="180"/>
                  </a:cubicBezTo>
                  <a:cubicBezTo>
                    <a:pt x="47" y="184"/>
                    <a:pt x="55" y="188"/>
                    <a:pt x="63" y="193"/>
                  </a:cubicBezTo>
                  <a:cubicBezTo>
                    <a:pt x="64" y="193"/>
                    <a:pt x="64" y="192"/>
                    <a:pt x="64" y="192"/>
                  </a:cubicBezTo>
                  <a:cubicBezTo>
                    <a:pt x="55" y="188"/>
                    <a:pt x="47" y="184"/>
                    <a:pt x="39" y="179"/>
                  </a:cubicBezTo>
                  <a:cubicBezTo>
                    <a:pt x="35" y="177"/>
                    <a:pt x="31" y="174"/>
                    <a:pt x="27" y="172"/>
                  </a:cubicBezTo>
                  <a:cubicBezTo>
                    <a:pt x="24" y="171"/>
                    <a:pt x="21" y="169"/>
                    <a:pt x="18" y="167"/>
                  </a:cubicBezTo>
                  <a:cubicBezTo>
                    <a:pt x="19" y="167"/>
                    <a:pt x="19" y="167"/>
                    <a:pt x="19" y="166"/>
                  </a:cubicBezTo>
                  <a:cubicBezTo>
                    <a:pt x="19" y="167"/>
                    <a:pt x="20" y="167"/>
                    <a:pt x="20" y="167"/>
                  </a:cubicBezTo>
                  <a:cubicBezTo>
                    <a:pt x="26" y="172"/>
                    <a:pt x="35" y="175"/>
                    <a:pt x="42" y="179"/>
                  </a:cubicBezTo>
                  <a:cubicBezTo>
                    <a:pt x="49" y="183"/>
                    <a:pt x="56" y="187"/>
                    <a:pt x="64" y="190"/>
                  </a:cubicBezTo>
                  <a:cubicBezTo>
                    <a:pt x="64" y="192"/>
                    <a:pt x="64" y="193"/>
                    <a:pt x="64" y="194"/>
                  </a:cubicBezTo>
                  <a:close/>
                  <a:moveTo>
                    <a:pt x="65" y="204"/>
                  </a:moveTo>
                  <a:cubicBezTo>
                    <a:pt x="57" y="198"/>
                    <a:pt x="48" y="194"/>
                    <a:pt x="39" y="190"/>
                  </a:cubicBezTo>
                  <a:cubicBezTo>
                    <a:pt x="31" y="186"/>
                    <a:pt x="21" y="182"/>
                    <a:pt x="13" y="176"/>
                  </a:cubicBezTo>
                  <a:cubicBezTo>
                    <a:pt x="8" y="172"/>
                    <a:pt x="14" y="177"/>
                    <a:pt x="16" y="177"/>
                  </a:cubicBezTo>
                  <a:cubicBezTo>
                    <a:pt x="18" y="178"/>
                    <a:pt x="20" y="179"/>
                    <a:pt x="22" y="180"/>
                  </a:cubicBezTo>
                  <a:cubicBezTo>
                    <a:pt x="27" y="183"/>
                    <a:pt x="32" y="185"/>
                    <a:pt x="37" y="188"/>
                  </a:cubicBezTo>
                  <a:cubicBezTo>
                    <a:pt x="42" y="190"/>
                    <a:pt x="47" y="192"/>
                    <a:pt x="52" y="194"/>
                  </a:cubicBezTo>
                  <a:cubicBezTo>
                    <a:pt x="56" y="196"/>
                    <a:pt x="60" y="199"/>
                    <a:pt x="65" y="201"/>
                  </a:cubicBezTo>
                  <a:cubicBezTo>
                    <a:pt x="65" y="202"/>
                    <a:pt x="65" y="203"/>
                    <a:pt x="65" y="204"/>
                  </a:cubicBezTo>
                  <a:close/>
                  <a:moveTo>
                    <a:pt x="65" y="212"/>
                  </a:moveTo>
                  <a:cubicBezTo>
                    <a:pt x="55" y="205"/>
                    <a:pt x="44" y="199"/>
                    <a:pt x="33" y="194"/>
                  </a:cubicBezTo>
                  <a:cubicBezTo>
                    <a:pt x="34" y="194"/>
                    <a:pt x="36" y="195"/>
                    <a:pt x="37" y="196"/>
                  </a:cubicBezTo>
                  <a:cubicBezTo>
                    <a:pt x="47" y="200"/>
                    <a:pt x="56" y="206"/>
                    <a:pt x="65" y="210"/>
                  </a:cubicBezTo>
                  <a:cubicBezTo>
                    <a:pt x="65" y="210"/>
                    <a:pt x="65" y="211"/>
                    <a:pt x="65" y="212"/>
                  </a:cubicBezTo>
                  <a:close/>
                  <a:moveTo>
                    <a:pt x="66" y="218"/>
                  </a:moveTo>
                  <a:cubicBezTo>
                    <a:pt x="49" y="205"/>
                    <a:pt x="29" y="197"/>
                    <a:pt x="10" y="188"/>
                  </a:cubicBezTo>
                  <a:cubicBezTo>
                    <a:pt x="21" y="193"/>
                    <a:pt x="32" y="197"/>
                    <a:pt x="43" y="202"/>
                  </a:cubicBezTo>
                  <a:cubicBezTo>
                    <a:pt x="48" y="204"/>
                    <a:pt x="52" y="207"/>
                    <a:pt x="57" y="209"/>
                  </a:cubicBezTo>
                  <a:cubicBezTo>
                    <a:pt x="60" y="211"/>
                    <a:pt x="62" y="212"/>
                    <a:pt x="66" y="213"/>
                  </a:cubicBezTo>
                  <a:cubicBezTo>
                    <a:pt x="66" y="215"/>
                    <a:pt x="66" y="216"/>
                    <a:pt x="66" y="218"/>
                  </a:cubicBezTo>
                  <a:close/>
                  <a:moveTo>
                    <a:pt x="67" y="234"/>
                  </a:moveTo>
                  <a:cubicBezTo>
                    <a:pt x="63" y="231"/>
                    <a:pt x="59" y="230"/>
                    <a:pt x="55" y="227"/>
                  </a:cubicBezTo>
                  <a:cubicBezTo>
                    <a:pt x="50" y="224"/>
                    <a:pt x="45" y="221"/>
                    <a:pt x="40" y="219"/>
                  </a:cubicBezTo>
                  <a:cubicBezTo>
                    <a:pt x="34" y="216"/>
                    <a:pt x="29" y="213"/>
                    <a:pt x="24" y="210"/>
                  </a:cubicBezTo>
                  <a:cubicBezTo>
                    <a:pt x="22" y="210"/>
                    <a:pt x="21" y="209"/>
                    <a:pt x="19" y="208"/>
                  </a:cubicBezTo>
                  <a:cubicBezTo>
                    <a:pt x="27" y="212"/>
                    <a:pt x="34" y="215"/>
                    <a:pt x="42" y="219"/>
                  </a:cubicBezTo>
                  <a:cubicBezTo>
                    <a:pt x="47" y="221"/>
                    <a:pt x="52" y="224"/>
                    <a:pt x="57" y="227"/>
                  </a:cubicBezTo>
                  <a:cubicBezTo>
                    <a:pt x="60" y="229"/>
                    <a:pt x="63" y="231"/>
                    <a:pt x="67" y="232"/>
                  </a:cubicBezTo>
                  <a:cubicBezTo>
                    <a:pt x="67" y="232"/>
                    <a:pt x="67" y="233"/>
                    <a:pt x="67" y="234"/>
                  </a:cubicBezTo>
                  <a:close/>
                  <a:moveTo>
                    <a:pt x="68" y="253"/>
                  </a:moveTo>
                  <a:cubicBezTo>
                    <a:pt x="64" y="251"/>
                    <a:pt x="59" y="249"/>
                    <a:pt x="55" y="247"/>
                  </a:cubicBezTo>
                  <a:cubicBezTo>
                    <a:pt x="50" y="244"/>
                    <a:pt x="45" y="242"/>
                    <a:pt x="39" y="239"/>
                  </a:cubicBezTo>
                  <a:cubicBezTo>
                    <a:pt x="32" y="236"/>
                    <a:pt x="25" y="234"/>
                    <a:pt x="18" y="231"/>
                  </a:cubicBezTo>
                  <a:cubicBezTo>
                    <a:pt x="24" y="233"/>
                    <a:pt x="29" y="234"/>
                    <a:pt x="35" y="236"/>
                  </a:cubicBezTo>
                  <a:cubicBezTo>
                    <a:pt x="46" y="240"/>
                    <a:pt x="57" y="245"/>
                    <a:pt x="68" y="250"/>
                  </a:cubicBezTo>
                  <a:cubicBezTo>
                    <a:pt x="68" y="251"/>
                    <a:pt x="68" y="252"/>
                    <a:pt x="68" y="253"/>
                  </a:cubicBezTo>
                  <a:close/>
                  <a:moveTo>
                    <a:pt x="66" y="253"/>
                  </a:moveTo>
                  <a:cubicBezTo>
                    <a:pt x="70" y="255"/>
                    <a:pt x="64" y="252"/>
                    <a:pt x="63" y="252"/>
                  </a:cubicBezTo>
                  <a:cubicBezTo>
                    <a:pt x="64" y="252"/>
                    <a:pt x="65" y="253"/>
                    <a:pt x="66" y="253"/>
                  </a:cubicBezTo>
                  <a:close/>
                  <a:moveTo>
                    <a:pt x="71" y="277"/>
                  </a:moveTo>
                  <a:cubicBezTo>
                    <a:pt x="67" y="275"/>
                    <a:pt x="64" y="274"/>
                    <a:pt x="60" y="272"/>
                  </a:cubicBezTo>
                  <a:cubicBezTo>
                    <a:pt x="56" y="271"/>
                    <a:pt x="51" y="269"/>
                    <a:pt x="46" y="267"/>
                  </a:cubicBezTo>
                  <a:cubicBezTo>
                    <a:pt x="49" y="267"/>
                    <a:pt x="51" y="268"/>
                    <a:pt x="54" y="269"/>
                  </a:cubicBezTo>
                  <a:cubicBezTo>
                    <a:pt x="59" y="272"/>
                    <a:pt x="65" y="274"/>
                    <a:pt x="70" y="275"/>
                  </a:cubicBezTo>
                  <a:cubicBezTo>
                    <a:pt x="70" y="276"/>
                    <a:pt x="70" y="276"/>
                    <a:pt x="71" y="277"/>
                  </a:cubicBezTo>
                  <a:close/>
                  <a:moveTo>
                    <a:pt x="25" y="263"/>
                  </a:moveTo>
                  <a:cubicBezTo>
                    <a:pt x="28" y="264"/>
                    <a:pt x="32" y="265"/>
                    <a:pt x="35" y="267"/>
                  </a:cubicBezTo>
                  <a:cubicBezTo>
                    <a:pt x="41" y="269"/>
                    <a:pt x="48" y="271"/>
                    <a:pt x="54" y="273"/>
                  </a:cubicBezTo>
                  <a:cubicBezTo>
                    <a:pt x="60" y="275"/>
                    <a:pt x="65" y="277"/>
                    <a:pt x="71" y="278"/>
                  </a:cubicBezTo>
                  <a:cubicBezTo>
                    <a:pt x="71" y="279"/>
                    <a:pt x="71" y="280"/>
                    <a:pt x="71" y="281"/>
                  </a:cubicBezTo>
                  <a:cubicBezTo>
                    <a:pt x="57" y="273"/>
                    <a:pt x="40" y="269"/>
                    <a:pt x="25" y="263"/>
                  </a:cubicBezTo>
                  <a:close/>
                  <a:moveTo>
                    <a:pt x="52" y="265"/>
                  </a:moveTo>
                  <a:cubicBezTo>
                    <a:pt x="58" y="267"/>
                    <a:pt x="64" y="270"/>
                    <a:pt x="70" y="272"/>
                  </a:cubicBezTo>
                  <a:cubicBezTo>
                    <a:pt x="70" y="273"/>
                    <a:pt x="70" y="274"/>
                    <a:pt x="70" y="274"/>
                  </a:cubicBezTo>
                  <a:cubicBezTo>
                    <a:pt x="66" y="271"/>
                    <a:pt x="61" y="270"/>
                    <a:pt x="56" y="267"/>
                  </a:cubicBezTo>
                  <a:cubicBezTo>
                    <a:pt x="55" y="266"/>
                    <a:pt x="53" y="266"/>
                    <a:pt x="52" y="265"/>
                  </a:cubicBezTo>
                  <a:close/>
                  <a:moveTo>
                    <a:pt x="39" y="257"/>
                  </a:moveTo>
                  <a:cubicBezTo>
                    <a:pt x="33" y="255"/>
                    <a:pt x="26" y="252"/>
                    <a:pt x="20" y="249"/>
                  </a:cubicBezTo>
                  <a:cubicBezTo>
                    <a:pt x="15" y="247"/>
                    <a:pt x="10" y="245"/>
                    <a:pt x="5" y="243"/>
                  </a:cubicBezTo>
                  <a:cubicBezTo>
                    <a:pt x="15" y="246"/>
                    <a:pt x="27" y="251"/>
                    <a:pt x="38" y="255"/>
                  </a:cubicBezTo>
                  <a:cubicBezTo>
                    <a:pt x="44" y="257"/>
                    <a:pt x="50" y="259"/>
                    <a:pt x="56" y="262"/>
                  </a:cubicBezTo>
                  <a:cubicBezTo>
                    <a:pt x="61" y="264"/>
                    <a:pt x="65" y="267"/>
                    <a:pt x="69" y="268"/>
                  </a:cubicBezTo>
                  <a:cubicBezTo>
                    <a:pt x="70" y="269"/>
                    <a:pt x="70" y="270"/>
                    <a:pt x="70" y="271"/>
                  </a:cubicBezTo>
                  <a:cubicBezTo>
                    <a:pt x="60" y="266"/>
                    <a:pt x="50" y="261"/>
                    <a:pt x="39" y="257"/>
                  </a:cubicBezTo>
                  <a:close/>
                  <a:moveTo>
                    <a:pt x="54" y="261"/>
                  </a:moveTo>
                  <a:cubicBezTo>
                    <a:pt x="55" y="261"/>
                    <a:pt x="56" y="261"/>
                    <a:pt x="56" y="262"/>
                  </a:cubicBezTo>
                  <a:cubicBezTo>
                    <a:pt x="59" y="263"/>
                    <a:pt x="62" y="264"/>
                    <a:pt x="65" y="265"/>
                  </a:cubicBezTo>
                  <a:cubicBezTo>
                    <a:pt x="66" y="265"/>
                    <a:pt x="68" y="267"/>
                    <a:pt x="69" y="267"/>
                  </a:cubicBezTo>
                  <a:cubicBezTo>
                    <a:pt x="67" y="266"/>
                    <a:pt x="65" y="266"/>
                    <a:pt x="63" y="265"/>
                  </a:cubicBezTo>
                  <a:cubicBezTo>
                    <a:pt x="60" y="263"/>
                    <a:pt x="57" y="262"/>
                    <a:pt x="54" y="261"/>
                  </a:cubicBezTo>
                  <a:close/>
                  <a:moveTo>
                    <a:pt x="39" y="254"/>
                  </a:moveTo>
                  <a:cubicBezTo>
                    <a:pt x="32" y="251"/>
                    <a:pt x="25" y="249"/>
                    <a:pt x="18" y="245"/>
                  </a:cubicBezTo>
                  <a:cubicBezTo>
                    <a:pt x="17" y="245"/>
                    <a:pt x="16" y="244"/>
                    <a:pt x="15" y="244"/>
                  </a:cubicBezTo>
                  <a:cubicBezTo>
                    <a:pt x="15" y="244"/>
                    <a:pt x="16" y="244"/>
                    <a:pt x="17" y="244"/>
                  </a:cubicBezTo>
                  <a:cubicBezTo>
                    <a:pt x="23" y="246"/>
                    <a:pt x="29" y="248"/>
                    <a:pt x="35" y="250"/>
                  </a:cubicBezTo>
                  <a:cubicBezTo>
                    <a:pt x="41" y="252"/>
                    <a:pt x="47" y="254"/>
                    <a:pt x="53" y="256"/>
                  </a:cubicBezTo>
                  <a:cubicBezTo>
                    <a:pt x="58" y="258"/>
                    <a:pt x="63" y="262"/>
                    <a:pt x="69" y="263"/>
                  </a:cubicBezTo>
                  <a:cubicBezTo>
                    <a:pt x="69" y="264"/>
                    <a:pt x="69" y="265"/>
                    <a:pt x="69" y="266"/>
                  </a:cubicBezTo>
                  <a:cubicBezTo>
                    <a:pt x="66" y="264"/>
                    <a:pt x="62" y="263"/>
                    <a:pt x="58" y="262"/>
                  </a:cubicBezTo>
                  <a:cubicBezTo>
                    <a:pt x="52" y="259"/>
                    <a:pt x="46" y="256"/>
                    <a:pt x="39" y="254"/>
                  </a:cubicBezTo>
                  <a:close/>
                  <a:moveTo>
                    <a:pt x="36" y="247"/>
                  </a:moveTo>
                  <a:cubicBezTo>
                    <a:pt x="31" y="245"/>
                    <a:pt x="25" y="243"/>
                    <a:pt x="19" y="241"/>
                  </a:cubicBezTo>
                  <a:cubicBezTo>
                    <a:pt x="25" y="243"/>
                    <a:pt x="30" y="245"/>
                    <a:pt x="36" y="247"/>
                  </a:cubicBezTo>
                  <a:cubicBezTo>
                    <a:pt x="42" y="249"/>
                    <a:pt x="48" y="250"/>
                    <a:pt x="54" y="253"/>
                  </a:cubicBezTo>
                  <a:cubicBezTo>
                    <a:pt x="59" y="255"/>
                    <a:pt x="63" y="257"/>
                    <a:pt x="68" y="259"/>
                  </a:cubicBezTo>
                  <a:cubicBezTo>
                    <a:pt x="69" y="260"/>
                    <a:pt x="69" y="261"/>
                    <a:pt x="69" y="262"/>
                  </a:cubicBezTo>
                  <a:cubicBezTo>
                    <a:pt x="58" y="257"/>
                    <a:pt x="48" y="251"/>
                    <a:pt x="36" y="247"/>
                  </a:cubicBezTo>
                  <a:close/>
                  <a:moveTo>
                    <a:pt x="68" y="258"/>
                  </a:moveTo>
                  <a:cubicBezTo>
                    <a:pt x="60" y="252"/>
                    <a:pt x="50" y="249"/>
                    <a:pt x="41" y="246"/>
                  </a:cubicBezTo>
                  <a:cubicBezTo>
                    <a:pt x="31" y="242"/>
                    <a:pt x="21" y="238"/>
                    <a:pt x="11" y="233"/>
                  </a:cubicBezTo>
                  <a:cubicBezTo>
                    <a:pt x="11" y="233"/>
                    <a:pt x="11" y="233"/>
                    <a:pt x="12" y="234"/>
                  </a:cubicBezTo>
                  <a:cubicBezTo>
                    <a:pt x="15" y="235"/>
                    <a:pt x="17" y="236"/>
                    <a:pt x="20" y="237"/>
                  </a:cubicBezTo>
                  <a:cubicBezTo>
                    <a:pt x="26" y="239"/>
                    <a:pt x="31" y="241"/>
                    <a:pt x="37" y="243"/>
                  </a:cubicBezTo>
                  <a:cubicBezTo>
                    <a:pt x="48" y="246"/>
                    <a:pt x="58" y="251"/>
                    <a:pt x="68" y="254"/>
                  </a:cubicBezTo>
                  <a:cubicBezTo>
                    <a:pt x="68" y="255"/>
                    <a:pt x="68" y="257"/>
                    <a:pt x="68" y="258"/>
                  </a:cubicBezTo>
                  <a:close/>
                  <a:moveTo>
                    <a:pt x="5" y="225"/>
                  </a:moveTo>
                  <a:cubicBezTo>
                    <a:pt x="5" y="224"/>
                    <a:pt x="5" y="222"/>
                    <a:pt x="5" y="221"/>
                  </a:cubicBezTo>
                  <a:cubicBezTo>
                    <a:pt x="6" y="221"/>
                    <a:pt x="7" y="222"/>
                    <a:pt x="7" y="222"/>
                  </a:cubicBezTo>
                  <a:cubicBezTo>
                    <a:pt x="7" y="222"/>
                    <a:pt x="8" y="222"/>
                    <a:pt x="8" y="222"/>
                  </a:cubicBezTo>
                  <a:cubicBezTo>
                    <a:pt x="18" y="227"/>
                    <a:pt x="29" y="231"/>
                    <a:pt x="39" y="236"/>
                  </a:cubicBezTo>
                  <a:cubicBezTo>
                    <a:pt x="44" y="238"/>
                    <a:pt x="48" y="240"/>
                    <a:pt x="53" y="242"/>
                  </a:cubicBezTo>
                  <a:cubicBezTo>
                    <a:pt x="57" y="244"/>
                    <a:pt x="63" y="246"/>
                    <a:pt x="67" y="249"/>
                  </a:cubicBezTo>
                  <a:cubicBezTo>
                    <a:pt x="69" y="250"/>
                    <a:pt x="64" y="247"/>
                    <a:pt x="64" y="247"/>
                  </a:cubicBezTo>
                  <a:cubicBezTo>
                    <a:pt x="63" y="247"/>
                    <a:pt x="62" y="246"/>
                    <a:pt x="61" y="246"/>
                  </a:cubicBezTo>
                  <a:cubicBezTo>
                    <a:pt x="58" y="245"/>
                    <a:pt x="55" y="243"/>
                    <a:pt x="52" y="242"/>
                  </a:cubicBezTo>
                  <a:cubicBezTo>
                    <a:pt x="47" y="240"/>
                    <a:pt x="42" y="238"/>
                    <a:pt x="37" y="236"/>
                  </a:cubicBezTo>
                  <a:cubicBezTo>
                    <a:pt x="31" y="234"/>
                    <a:pt x="25" y="232"/>
                    <a:pt x="20" y="230"/>
                  </a:cubicBezTo>
                  <a:cubicBezTo>
                    <a:pt x="15" y="229"/>
                    <a:pt x="10" y="226"/>
                    <a:pt x="5" y="225"/>
                  </a:cubicBezTo>
                  <a:close/>
                  <a:moveTo>
                    <a:pt x="7" y="210"/>
                  </a:moveTo>
                  <a:cubicBezTo>
                    <a:pt x="7" y="208"/>
                    <a:pt x="7" y="207"/>
                    <a:pt x="7" y="205"/>
                  </a:cubicBezTo>
                  <a:cubicBezTo>
                    <a:pt x="7" y="205"/>
                    <a:pt x="7" y="205"/>
                    <a:pt x="7" y="205"/>
                  </a:cubicBezTo>
                  <a:cubicBezTo>
                    <a:pt x="10" y="208"/>
                    <a:pt x="15" y="211"/>
                    <a:pt x="19" y="213"/>
                  </a:cubicBezTo>
                  <a:cubicBezTo>
                    <a:pt x="24" y="216"/>
                    <a:pt x="29" y="219"/>
                    <a:pt x="35" y="222"/>
                  </a:cubicBezTo>
                  <a:cubicBezTo>
                    <a:pt x="40" y="224"/>
                    <a:pt x="45" y="228"/>
                    <a:pt x="51" y="231"/>
                  </a:cubicBezTo>
                  <a:cubicBezTo>
                    <a:pt x="52" y="231"/>
                    <a:pt x="53" y="232"/>
                    <a:pt x="54" y="232"/>
                  </a:cubicBezTo>
                  <a:cubicBezTo>
                    <a:pt x="49" y="230"/>
                    <a:pt x="43" y="227"/>
                    <a:pt x="37" y="225"/>
                  </a:cubicBezTo>
                  <a:cubicBezTo>
                    <a:pt x="32" y="222"/>
                    <a:pt x="26" y="220"/>
                    <a:pt x="20" y="217"/>
                  </a:cubicBezTo>
                  <a:cubicBezTo>
                    <a:pt x="16" y="214"/>
                    <a:pt x="11" y="212"/>
                    <a:pt x="7" y="210"/>
                  </a:cubicBezTo>
                  <a:cubicBezTo>
                    <a:pt x="7" y="210"/>
                    <a:pt x="7" y="210"/>
                    <a:pt x="7" y="210"/>
                  </a:cubicBezTo>
                  <a:close/>
                  <a:moveTo>
                    <a:pt x="41" y="160"/>
                  </a:moveTo>
                  <a:cubicBezTo>
                    <a:pt x="44" y="159"/>
                    <a:pt x="47" y="159"/>
                    <a:pt x="50" y="158"/>
                  </a:cubicBezTo>
                  <a:cubicBezTo>
                    <a:pt x="50" y="158"/>
                    <a:pt x="50" y="158"/>
                    <a:pt x="51" y="158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58"/>
                    <a:pt x="51" y="159"/>
                    <a:pt x="51" y="159"/>
                  </a:cubicBezTo>
                  <a:cubicBezTo>
                    <a:pt x="49" y="159"/>
                    <a:pt x="46" y="159"/>
                    <a:pt x="44" y="160"/>
                  </a:cubicBezTo>
                  <a:cubicBezTo>
                    <a:pt x="43" y="160"/>
                    <a:pt x="42" y="160"/>
                    <a:pt x="41" y="160"/>
                  </a:cubicBezTo>
                  <a:close/>
                  <a:moveTo>
                    <a:pt x="54" y="158"/>
                  </a:moveTo>
                  <a:cubicBezTo>
                    <a:pt x="54" y="158"/>
                    <a:pt x="54" y="157"/>
                    <a:pt x="54" y="157"/>
                  </a:cubicBezTo>
                  <a:cubicBezTo>
                    <a:pt x="55" y="157"/>
                    <a:pt x="57" y="157"/>
                    <a:pt x="58" y="156"/>
                  </a:cubicBezTo>
                  <a:cubicBezTo>
                    <a:pt x="58" y="157"/>
                    <a:pt x="58" y="157"/>
                    <a:pt x="58" y="158"/>
                  </a:cubicBezTo>
                  <a:cubicBezTo>
                    <a:pt x="57" y="158"/>
                    <a:pt x="55" y="158"/>
                    <a:pt x="54" y="158"/>
                  </a:cubicBezTo>
                  <a:cubicBezTo>
                    <a:pt x="54" y="158"/>
                    <a:pt x="54" y="158"/>
                    <a:pt x="54" y="158"/>
                  </a:cubicBezTo>
                  <a:close/>
                  <a:moveTo>
                    <a:pt x="61" y="156"/>
                  </a:moveTo>
                  <a:cubicBezTo>
                    <a:pt x="62" y="156"/>
                    <a:pt x="63" y="156"/>
                    <a:pt x="64" y="156"/>
                  </a:cubicBezTo>
                  <a:cubicBezTo>
                    <a:pt x="64" y="156"/>
                    <a:pt x="64" y="157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63" y="158"/>
                    <a:pt x="62" y="158"/>
                    <a:pt x="61" y="158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1" y="156"/>
                    <a:pt x="61" y="156"/>
                  </a:cubicBezTo>
                  <a:close/>
                  <a:moveTo>
                    <a:pt x="67" y="156"/>
                  </a:moveTo>
                  <a:cubicBezTo>
                    <a:pt x="68" y="155"/>
                    <a:pt x="69" y="155"/>
                    <a:pt x="70" y="155"/>
                  </a:cubicBezTo>
                  <a:cubicBezTo>
                    <a:pt x="70" y="156"/>
                    <a:pt x="70" y="157"/>
                    <a:pt x="70" y="157"/>
                  </a:cubicBezTo>
                  <a:cubicBezTo>
                    <a:pt x="69" y="157"/>
                    <a:pt x="68" y="157"/>
                    <a:pt x="68" y="157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7"/>
                    <a:pt x="67" y="156"/>
                    <a:pt x="67" y="156"/>
                  </a:cubicBezTo>
                  <a:close/>
                  <a:moveTo>
                    <a:pt x="72" y="155"/>
                  </a:moveTo>
                  <a:cubicBezTo>
                    <a:pt x="73" y="155"/>
                    <a:pt x="74" y="155"/>
                    <a:pt x="75" y="155"/>
                  </a:cubicBezTo>
                  <a:cubicBezTo>
                    <a:pt x="75" y="156"/>
                    <a:pt x="75" y="157"/>
                    <a:pt x="75" y="158"/>
                  </a:cubicBezTo>
                  <a:cubicBezTo>
                    <a:pt x="74" y="158"/>
                    <a:pt x="73" y="157"/>
                    <a:pt x="72" y="157"/>
                  </a:cubicBezTo>
                  <a:cubicBezTo>
                    <a:pt x="72" y="157"/>
                    <a:pt x="72" y="156"/>
                    <a:pt x="72" y="155"/>
                  </a:cubicBezTo>
                  <a:close/>
                  <a:moveTo>
                    <a:pt x="79" y="156"/>
                  </a:moveTo>
                  <a:cubicBezTo>
                    <a:pt x="79" y="156"/>
                    <a:pt x="79" y="157"/>
                    <a:pt x="80" y="158"/>
                  </a:cubicBezTo>
                  <a:cubicBezTo>
                    <a:pt x="79" y="158"/>
                    <a:pt x="78" y="158"/>
                    <a:pt x="78" y="158"/>
                  </a:cubicBezTo>
                  <a:cubicBezTo>
                    <a:pt x="78" y="157"/>
                    <a:pt x="78" y="156"/>
                    <a:pt x="78" y="156"/>
                  </a:cubicBezTo>
                  <a:cubicBezTo>
                    <a:pt x="79" y="156"/>
                    <a:pt x="79" y="156"/>
                    <a:pt x="79" y="156"/>
                  </a:cubicBezTo>
                  <a:close/>
                  <a:moveTo>
                    <a:pt x="82" y="156"/>
                  </a:moveTo>
                  <a:cubicBezTo>
                    <a:pt x="83" y="156"/>
                    <a:pt x="85" y="156"/>
                    <a:pt x="86" y="156"/>
                  </a:cubicBezTo>
                  <a:cubicBezTo>
                    <a:pt x="86" y="157"/>
                    <a:pt x="86" y="158"/>
                    <a:pt x="86" y="159"/>
                  </a:cubicBezTo>
                  <a:cubicBezTo>
                    <a:pt x="85" y="158"/>
                    <a:pt x="84" y="158"/>
                    <a:pt x="82" y="158"/>
                  </a:cubicBezTo>
                  <a:cubicBezTo>
                    <a:pt x="82" y="157"/>
                    <a:pt x="82" y="157"/>
                    <a:pt x="82" y="156"/>
                  </a:cubicBezTo>
                  <a:close/>
                  <a:moveTo>
                    <a:pt x="89" y="157"/>
                  </a:moveTo>
                  <a:cubicBezTo>
                    <a:pt x="90" y="157"/>
                    <a:pt x="91" y="157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8"/>
                    <a:pt x="92" y="159"/>
                    <a:pt x="92" y="159"/>
                  </a:cubicBezTo>
                  <a:cubicBezTo>
                    <a:pt x="91" y="159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58"/>
                    <a:pt x="89" y="157"/>
                    <a:pt x="89" y="157"/>
                  </a:cubicBezTo>
                  <a:close/>
                  <a:moveTo>
                    <a:pt x="104" y="313"/>
                  </a:moveTo>
                  <a:cubicBezTo>
                    <a:pt x="104" y="313"/>
                    <a:pt x="104" y="312"/>
                    <a:pt x="104" y="311"/>
                  </a:cubicBezTo>
                  <a:cubicBezTo>
                    <a:pt x="104" y="312"/>
                    <a:pt x="105" y="312"/>
                    <a:pt x="105" y="313"/>
                  </a:cubicBezTo>
                  <a:cubicBezTo>
                    <a:pt x="110" y="316"/>
                    <a:pt x="106" y="314"/>
                    <a:pt x="104" y="313"/>
                  </a:cubicBezTo>
                  <a:close/>
                  <a:moveTo>
                    <a:pt x="111" y="309"/>
                  </a:moveTo>
                  <a:cubicBezTo>
                    <a:pt x="108" y="308"/>
                    <a:pt x="105" y="306"/>
                    <a:pt x="103" y="305"/>
                  </a:cubicBezTo>
                  <a:cubicBezTo>
                    <a:pt x="103" y="304"/>
                    <a:pt x="103" y="303"/>
                    <a:pt x="102" y="302"/>
                  </a:cubicBezTo>
                  <a:cubicBezTo>
                    <a:pt x="107" y="307"/>
                    <a:pt x="114" y="310"/>
                    <a:pt x="119" y="315"/>
                  </a:cubicBezTo>
                  <a:cubicBezTo>
                    <a:pt x="117" y="314"/>
                    <a:pt x="115" y="313"/>
                    <a:pt x="114" y="312"/>
                  </a:cubicBezTo>
                  <a:cubicBezTo>
                    <a:pt x="114" y="312"/>
                    <a:pt x="111" y="309"/>
                    <a:pt x="111" y="309"/>
                  </a:cubicBezTo>
                  <a:close/>
                  <a:moveTo>
                    <a:pt x="111" y="313"/>
                  </a:moveTo>
                  <a:cubicBezTo>
                    <a:pt x="113" y="315"/>
                    <a:pt x="109" y="312"/>
                    <a:pt x="109" y="312"/>
                  </a:cubicBezTo>
                  <a:cubicBezTo>
                    <a:pt x="108" y="312"/>
                    <a:pt x="107" y="311"/>
                    <a:pt x="106" y="311"/>
                  </a:cubicBezTo>
                  <a:cubicBezTo>
                    <a:pt x="105" y="310"/>
                    <a:pt x="104" y="309"/>
                    <a:pt x="103" y="309"/>
                  </a:cubicBezTo>
                  <a:cubicBezTo>
                    <a:pt x="103" y="308"/>
                    <a:pt x="103" y="307"/>
                    <a:pt x="103" y="306"/>
                  </a:cubicBezTo>
                  <a:cubicBezTo>
                    <a:pt x="106" y="308"/>
                    <a:pt x="109" y="310"/>
                    <a:pt x="111" y="313"/>
                  </a:cubicBezTo>
                  <a:close/>
                  <a:moveTo>
                    <a:pt x="102" y="297"/>
                  </a:moveTo>
                  <a:cubicBezTo>
                    <a:pt x="108" y="304"/>
                    <a:pt x="117" y="308"/>
                    <a:pt x="124" y="314"/>
                  </a:cubicBezTo>
                  <a:cubicBezTo>
                    <a:pt x="124" y="315"/>
                    <a:pt x="125" y="315"/>
                    <a:pt x="125" y="315"/>
                  </a:cubicBezTo>
                  <a:cubicBezTo>
                    <a:pt x="125" y="315"/>
                    <a:pt x="125" y="315"/>
                    <a:pt x="125" y="315"/>
                  </a:cubicBezTo>
                  <a:cubicBezTo>
                    <a:pt x="124" y="315"/>
                    <a:pt x="122" y="313"/>
                    <a:pt x="121" y="313"/>
                  </a:cubicBezTo>
                  <a:cubicBezTo>
                    <a:pt x="119" y="311"/>
                    <a:pt x="117" y="310"/>
                    <a:pt x="115" y="308"/>
                  </a:cubicBezTo>
                  <a:cubicBezTo>
                    <a:pt x="111" y="305"/>
                    <a:pt x="106" y="303"/>
                    <a:pt x="102" y="301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102" y="299"/>
                    <a:pt x="102" y="298"/>
                    <a:pt x="102" y="297"/>
                  </a:cubicBezTo>
                  <a:close/>
                  <a:moveTo>
                    <a:pt x="101" y="293"/>
                  </a:moveTo>
                  <a:cubicBezTo>
                    <a:pt x="101" y="293"/>
                    <a:pt x="101" y="293"/>
                    <a:pt x="101" y="293"/>
                  </a:cubicBezTo>
                  <a:cubicBezTo>
                    <a:pt x="109" y="301"/>
                    <a:pt x="119" y="305"/>
                    <a:pt x="127" y="312"/>
                  </a:cubicBezTo>
                  <a:cubicBezTo>
                    <a:pt x="126" y="311"/>
                    <a:pt x="125" y="310"/>
                    <a:pt x="124" y="310"/>
                  </a:cubicBezTo>
                  <a:cubicBezTo>
                    <a:pt x="121" y="308"/>
                    <a:pt x="119" y="307"/>
                    <a:pt x="116" y="305"/>
                  </a:cubicBezTo>
                  <a:cubicBezTo>
                    <a:pt x="111" y="302"/>
                    <a:pt x="106" y="299"/>
                    <a:pt x="102" y="296"/>
                  </a:cubicBezTo>
                  <a:cubicBezTo>
                    <a:pt x="101" y="295"/>
                    <a:pt x="101" y="294"/>
                    <a:pt x="101" y="293"/>
                  </a:cubicBezTo>
                  <a:close/>
                  <a:moveTo>
                    <a:pt x="101" y="289"/>
                  </a:moveTo>
                  <a:cubicBezTo>
                    <a:pt x="104" y="293"/>
                    <a:pt x="109" y="295"/>
                    <a:pt x="113" y="298"/>
                  </a:cubicBezTo>
                  <a:cubicBezTo>
                    <a:pt x="120" y="302"/>
                    <a:pt x="127" y="307"/>
                    <a:pt x="134" y="312"/>
                  </a:cubicBezTo>
                  <a:cubicBezTo>
                    <a:pt x="137" y="315"/>
                    <a:pt x="134" y="313"/>
                    <a:pt x="133" y="312"/>
                  </a:cubicBezTo>
                  <a:cubicBezTo>
                    <a:pt x="131" y="311"/>
                    <a:pt x="130" y="310"/>
                    <a:pt x="129" y="309"/>
                  </a:cubicBezTo>
                  <a:cubicBezTo>
                    <a:pt x="127" y="307"/>
                    <a:pt x="124" y="306"/>
                    <a:pt x="121" y="304"/>
                  </a:cubicBezTo>
                  <a:cubicBezTo>
                    <a:pt x="114" y="300"/>
                    <a:pt x="108" y="296"/>
                    <a:pt x="102" y="292"/>
                  </a:cubicBezTo>
                  <a:cubicBezTo>
                    <a:pt x="101" y="292"/>
                    <a:pt x="101" y="292"/>
                    <a:pt x="101" y="293"/>
                  </a:cubicBezTo>
                  <a:cubicBezTo>
                    <a:pt x="101" y="291"/>
                    <a:pt x="101" y="290"/>
                    <a:pt x="101" y="289"/>
                  </a:cubicBezTo>
                  <a:close/>
                  <a:moveTo>
                    <a:pt x="104" y="291"/>
                  </a:moveTo>
                  <a:cubicBezTo>
                    <a:pt x="105" y="292"/>
                    <a:pt x="103" y="290"/>
                    <a:pt x="102" y="290"/>
                  </a:cubicBezTo>
                  <a:cubicBezTo>
                    <a:pt x="103" y="290"/>
                    <a:pt x="104" y="291"/>
                    <a:pt x="105" y="292"/>
                  </a:cubicBezTo>
                  <a:cubicBezTo>
                    <a:pt x="105" y="292"/>
                    <a:pt x="104" y="291"/>
                    <a:pt x="104" y="291"/>
                  </a:cubicBezTo>
                  <a:close/>
                  <a:moveTo>
                    <a:pt x="100" y="284"/>
                  </a:moveTo>
                  <a:cubicBezTo>
                    <a:pt x="105" y="289"/>
                    <a:pt x="111" y="292"/>
                    <a:pt x="117" y="296"/>
                  </a:cubicBezTo>
                  <a:cubicBezTo>
                    <a:pt x="122" y="299"/>
                    <a:pt x="127" y="303"/>
                    <a:pt x="132" y="307"/>
                  </a:cubicBezTo>
                  <a:cubicBezTo>
                    <a:pt x="132" y="307"/>
                    <a:pt x="131" y="307"/>
                    <a:pt x="131" y="306"/>
                  </a:cubicBezTo>
                  <a:cubicBezTo>
                    <a:pt x="128" y="304"/>
                    <a:pt x="124" y="302"/>
                    <a:pt x="121" y="300"/>
                  </a:cubicBezTo>
                  <a:cubicBezTo>
                    <a:pt x="114" y="296"/>
                    <a:pt x="107" y="292"/>
                    <a:pt x="100" y="288"/>
                  </a:cubicBezTo>
                  <a:cubicBezTo>
                    <a:pt x="100" y="287"/>
                    <a:pt x="100" y="286"/>
                    <a:pt x="100" y="284"/>
                  </a:cubicBezTo>
                  <a:close/>
                  <a:moveTo>
                    <a:pt x="100" y="279"/>
                  </a:moveTo>
                  <a:cubicBezTo>
                    <a:pt x="105" y="285"/>
                    <a:pt x="113" y="290"/>
                    <a:pt x="120" y="294"/>
                  </a:cubicBezTo>
                  <a:cubicBezTo>
                    <a:pt x="125" y="298"/>
                    <a:pt x="130" y="301"/>
                    <a:pt x="135" y="305"/>
                  </a:cubicBezTo>
                  <a:cubicBezTo>
                    <a:pt x="135" y="306"/>
                    <a:pt x="136" y="306"/>
                    <a:pt x="137" y="307"/>
                  </a:cubicBezTo>
                  <a:cubicBezTo>
                    <a:pt x="132" y="303"/>
                    <a:pt x="127" y="300"/>
                    <a:pt x="122" y="296"/>
                  </a:cubicBezTo>
                  <a:cubicBezTo>
                    <a:pt x="114" y="292"/>
                    <a:pt x="107" y="288"/>
                    <a:pt x="100" y="283"/>
                  </a:cubicBezTo>
                  <a:cubicBezTo>
                    <a:pt x="100" y="282"/>
                    <a:pt x="100" y="281"/>
                    <a:pt x="100" y="279"/>
                  </a:cubicBezTo>
                  <a:close/>
                  <a:moveTo>
                    <a:pt x="99" y="275"/>
                  </a:moveTo>
                  <a:cubicBezTo>
                    <a:pt x="107" y="282"/>
                    <a:pt x="116" y="287"/>
                    <a:pt x="124" y="293"/>
                  </a:cubicBezTo>
                  <a:cubicBezTo>
                    <a:pt x="129" y="296"/>
                    <a:pt x="134" y="300"/>
                    <a:pt x="139" y="303"/>
                  </a:cubicBezTo>
                  <a:cubicBezTo>
                    <a:pt x="140" y="304"/>
                    <a:pt x="140" y="305"/>
                    <a:pt x="141" y="305"/>
                  </a:cubicBezTo>
                  <a:cubicBezTo>
                    <a:pt x="136" y="302"/>
                    <a:pt x="130" y="298"/>
                    <a:pt x="124" y="295"/>
                  </a:cubicBezTo>
                  <a:cubicBezTo>
                    <a:pt x="116" y="289"/>
                    <a:pt x="107" y="285"/>
                    <a:pt x="99" y="278"/>
                  </a:cubicBezTo>
                  <a:cubicBezTo>
                    <a:pt x="99" y="278"/>
                    <a:pt x="99" y="277"/>
                    <a:pt x="99" y="277"/>
                  </a:cubicBezTo>
                  <a:cubicBezTo>
                    <a:pt x="99" y="276"/>
                    <a:pt x="99" y="276"/>
                    <a:pt x="99" y="275"/>
                  </a:cubicBezTo>
                  <a:close/>
                  <a:moveTo>
                    <a:pt x="99" y="270"/>
                  </a:moveTo>
                  <a:cubicBezTo>
                    <a:pt x="102" y="274"/>
                    <a:pt x="106" y="276"/>
                    <a:pt x="110" y="279"/>
                  </a:cubicBezTo>
                  <a:cubicBezTo>
                    <a:pt x="114" y="282"/>
                    <a:pt x="119" y="285"/>
                    <a:pt x="123" y="288"/>
                  </a:cubicBezTo>
                  <a:cubicBezTo>
                    <a:pt x="129" y="292"/>
                    <a:pt x="135" y="296"/>
                    <a:pt x="140" y="300"/>
                  </a:cubicBezTo>
                  <a:cubicBezTo>
                    <a:pt x="137" y="298"/>
                    <a:pt x="134" y="296"/>
                    <a:pt x="131" y="294"/>
                  </a:cubicBezTo>
                  <a:cubicBezTo>
                    <a:pt x="120" y="288"/>
                    <a:pt x="109" y="282"/>
                    <a:pt x="99" y="274"/>
                  </a:cubicBezTo>
                  <a:cubicBezTo>
                    <a:pt x="99" y="273"/>
                    <a:pt x="99" y="271"/>
                    <a:pt x="99" y="270"/>
                  </a:cubicBezTo>
                  <a:close/>
                  <a:moveTo>
                    <a:pt x="99" y="264"/>
                  </a:moveTo>
                  <a:cubicBezTo>
                    <a:pt x="104" y="272"/>
                    <a:pt x="114" y="277"/>
                    <a:pt x="122" y="282"/>
                  </a:cubicBezTo>
                  <a:cubicBezTo>
                    <a:pt x="127" y="286"/>
                    <a:pt x="133" y="289"/>
                    <a:pt x="138" y="293"/>
                  </a:cubicBezTo>
                  <a:cubicBezTo>
                    <a:pt x="142" y="295"/>
                    <a:pt x="145" y="298"/>
                    <a:pt x="148" y="300"/>
                  </a:cubicBezTo>
                  <a:cubicBezTo>
                    <a:pt x="143" y="297"/>
                    <a:pt x="137" y="294"/>
                    <a:pt x="132" y="290"/>
                  </a:cubicBezTo>
                  <a:cubicBezTo>
                    <a:pt x="121" y="284"/>
                    <a:pt x="108" y="278"/>
                    <a:pt x="99" y="269"/>
                  </a:cubicBezTo>
                  <a:cubicBezTo>
                    <a:pt x="99" y="267"/>
                    <a:pt x="99" y="265"/>
                    <a:pt x="99" y="264"/>
                  </a:cubicBezTo>
                  <a:close/>
                  <a:moveTo>
                    <a:pt x="98" y="257"/>
                  </a:moveTo>
                  <a:cubicBezTo>
                    <a:pt x="100" y="261"/>
                    <a:pt x="106" y="264"/>
                    <a:pt x="109" y="266"/>
                  </a:cubicBezTo>
                  <a:cubicBezTo>
                    <a:pt x="116" y="271"/>
                    <a:pt x="122" y="276"/>
                    <a:pt x="129" y="281"/>
                  </a:cubicBezTo>
                  <a:cubicBezTo>
                    <a:pt x="136" y="286"/>
                    <a:pt x="143" y="290"/>
                    <a:pt x="151" y="295"/>
                  </a:cubicBezTo>
                  <a:cubicBezTo>
                    <a:pt x="156" y="299"/>
                    <a:pt x="160" y="303"/>
                    <a:pt x="166" y="305"/>
                  </a:cubicBezTo>
                  <a:cubicBezTo>
                    <a:pt x="166" y="305"/>
                    <a:pt x="166" y="306"/>
                    <a:pt x="166" y="306"/>
                  </a:cubicBezTo>
                  <a:cubicBezTo>
                    <a:pt x="165" y="305"/>
                    <a:pt x="164" y="305"/>
                    <a:pt x="163" y="304"/>
                  </a:cubicBezTo>
                  <a:cubicBezTo>
                    <a:pt x="159" y="302"/>
                    <a:pt x="155" y="299"/>
                    <a:pt x="150" y="296"/>
                  </a:cubicBezTo>
                  <a:cubicBezTo>
                    <a:pt x="141" y="291"/>
                    <a:pt x="131" y="286"/>
                    <a:pt x="122" y="280"/>
                  </a:cubicBezTo>
                  <a:cubicBezTo>
                    <a:pt x="114" y="275"/>
                    <a:pt x="107" y="268"/>
                    <a:pt x="99" y="262"/>
                  </a:cubicBezTo>
                  <a:cubicBezTo>
                    <a:pt x="98" y="261"/>
                    <a:pt x="98" y="259"/>
                    <a:pt x="98" y="257"/>
                  </a:cubicBezTo>
                  <a:close/>
                  <a:moveTo>
                    <a:pt x="142" y="289"/>
                  </a:moveTo>
                  <a:cubicBezTo>
                    <a:pt x="132" y="282"/>
                    <a:pt x="123" y="276"/>
                    <a:pt x="114" y="269"/>
                  </a:cubicBezTo>
                  <a:cubicBezTo>
                    <a:pt x="110" y="266"/>
                    <a:pt x="106" y="263"/>
                    <a:pt x="102" y="260"/>
                  </a:cubicBezTo>
                  <a:cubicBezTo>
                    <a:pt x="101" y="259"/>
                    <a:pt x="100" y="258"/>
                    <a:pt x="99" y="257"/>
                  </a:cubicBezTo>
                  <a:cubicBezTo>
                    <a:pt x="99" y="257"/>
                    <a:pt x="99" y="256"/>
                    <a:pt x="99" y="256"/>
                  </a:cubicBezTo>
                  <a:cubicBezTo>
                    <a:pt x="100" y="257"/>
                    <a:pt x="101" y="258"/>
                    <a:pt x="102" y="259"/>
                  </a:cubicBezTo>
                  <a:cubicBezTo>
                    <a:pt x="103" y="260"/>
                    <a:pt x="104" y="260"/>
                    <a:pt x="106" y="261"/>
                  </a:cubicBezTo>
                  <a:cubicBezTo>
                    <a:pt x="114" y="267"/>
                    <a:pt x="122" y="273"/>
                    <a:pt x="130" y="279"/>
                  </a:cubicBezTo>
                  <a:cubicBezTo>
                    <a:pt x="139" y="285"/>
                    <a:pt x="149" y="292"/>
                    <a:pt x="158" y="299"/>
                  </a:cubicBezTo>
                  <a:cubicBezTo>
                    <a:pt x="160" y="300"/>
                    <a:pt x="162" y="302"/>
                    <a:pt x="164" y="303"/>
                  </a:cubicBezTo>
                  <a:cubicBezTo>
                    <a:pt x="164" y="304"/>
                    <a:pt x="164" y="304"/>
                    <a:pt x="164" y="304"/>
                  </a:cubicBezTo>
                  <a:cubicBezTo>
                    <a:pt x="156" y="300"/>
                    <a:pt x="149" y="293"/>
                    <a:pt x="142" y="289"/>
                  </a:cubicBezTo>
                  <a:close/>
                  <a:moveTo>
                    <a:pt x="169" y="304"/>
                  </a:moveTo>
                  <a:cubicBezTo>
                    <a:pt x="169" y="304"/>
                    <a:pt x="168" y="303"/>
                    <a:pt x="167" y="303"/>
                  </a:cubicBezTo>
                  <a:cubicBezTo>
                    <a:pt x="166" y="302"/>
                    <a:pt x="165" y="301"/>
                    <a:pt x="163" y="300"/>
                  </a:cubicBezTo>
                  <a:cubicBezTo>
                    <a:pt x="160" y="297"/>
                    <a:pt x="156" y="295"/>
                    <a:pt x="153" y="292"/>
                  </a:cubicBezTo>
                  <a:cubicBezTo>
                    <a:pt x="146" y="287"/>
                    <a:pt x="139" y="281"/>
                    <a:pt x="132" y="276"/>
                  </a:cubicBezTo>
                  <a:cubicBezTo>
                    <a:pt x="125" y="271"/>
                    <a:pt x="120" y="265"/>
                    <a:pt x="113" y="260"/>
                  </a:cubicBezTo>
                  <a:cubicBezTo>
                    <a:pt x="108" y="256"/>
                    <a:pt x="103" y="252"/>
                    <a:pt x="98" y="248"/>
                  </a:cubicBezTo>
                  <a:cubicBezTo>
                    <a:pt x="98" y="247"/>
                    <a:pt x="98" y="245"/>
                    <a:pt x="98" y="244"/>
                  </a:cubicBezTo>
                  <a:cubicBezTo>
                    <a:pt x="101" y="249"/>
                    <a:pt x="106" y="253"/>
                    <a:pt x="111" y="257"/>
                  </a:cubicBezTo>
                  <a:cubicBezTo>
                    <a:pt x="118" y="262"/>
                    <a:pt x="124" y="267"/>
                    <a:pt x="131" y="272"/>
                  </a:cubicBezTo>
                  <a:cubicBezTo>
                    <a:pt x="143" y="282"/>
                    <a:pt x="157" y="292"/>
                    <a:pt x="169" y="303"/>
                  </a:cubicBezTo>
                  <a:cubicBezTo>
                    <a:pt x="169" y="304"/>
                    <a:pt x="169" y="304"/>
                    <a:pt x="170" y="304"/>
                  </a:cubicBezTo>
                  <a:cubicBezTo>
                    <a:pt x="170" y="304"/>
                    <a:pt x="169" y="304"/>
                    <a:pt x="169" y="304"/>
                  </a:cubicBezTo>
                  <a:close/>
                  <a:moveTo>
                    <a:pt x="173" y="270"/>
                  </a:moveTo>
                  <a:cubicBezTo>
                    <a:pt x="163" y="262"/>
                    <a:pt x="152" y="253"/>
                    <a:pt x="141" y="246"/>
                  </a:cubicBezTo>
                  <a:cubicBezTo>
                    <a:pt x="132" y="240"/>
                    <a:pt x="123" y="235"/>
                    <a:pt x="114" y="229"/>
                  </a:cubicBezTo>
                  <a:cubicBezTo>
                    <a:pt x="113" y="228"/>
                    <a:pt x="112" y="227"/>
                    <a:pt x="110" y="226"/>
                  </a:cubicBezTo>
                  <a:cubicBezTo>
                    <a:pt x="107" y="223"/>
                    <a:pt x="103" y="220"/>
                    <a:pt x="100" y="217"/>
                  </a:cubicBezTo>
                  <a:cubicBezTo>
                    <a:pt x="98" y="216"/>
                    <a:pt x="97" y="214"/>
                    <a:pt x="95" y="213"/>
                  </a:cubicBezTo>
                  <a:cubicBezTo>
                    <a:pt x="95" y="212"/>
                    <a:pt x="95" y="211"/>
                    <a:pt x="95" y="209"/>
                  </a:cubicBezTo>
                  <a:cubicBezTo>
                    <a:pt x="96" y="210"/>
                    <a:pt x="96" y="211"/>
                    <a:pt x="97" y="211"/>
                  </a:cubicBezTo>
                  <a:cubicBezTo>
                    <a:pt x="97" y="211"/>
                    <a:pt x="98" y="211"/>
                    <a:pt x="98" y="212"/>
                  </a:cubicBezTo>
                  <a:cubicBezTo>
                    <a:pt x="99" y="212"/>
                    <a:pt x="99" y="213"/>
                    <a:pt x="100" y="214"/>
                  </a:cubicBezTo>
                  <a:cubicBezTo>
                    <a:pt x="102" y="215"/>
                    <a:pt x="104" y="217"/>
                    <a:pt x="107" y="219"/>
                  </a:cubicBezTo>
                  <a:cubicBezTo>
                    <a:pt x="110" y="222"/>
                    <a:pt x="113" y="225"/>
                    <a:pt x="117" y="228"/>
                  </a:cubicBezTo>
                  <a:cubicBezTo>
                    <a:pt x="126" y="234"/>
                    <a:pt x="135" y="240"/>
                    <a:pt x="144" y="246"/>
                  </a:cubicBezTo>
                  <a:cubicBezTo>
                    <a:pt x="150" y="251"/>
                    <a:pt x="157" y="255"/>
                    <a:pt x="163" y="261"/>
                  </a:cubicBezTo>
                  <a:cubicBezTo>
                    <a:pt x="165" y="263"/>
                    <a:pt x="168" y="265"/>
                    <a:pt x="170" y="267"/>
                  </a:cubicBezTo>
                  <a:cubicBezTo>
                    <a:pt x="171" y="268"/>
                    <a:pt x="178" y="275"/>
                    <a:pt x="173" y="270"/>
                  </a:cubicBezTo>
                  <a:close/>
                  <a:moveTo>
                    <a:pt x="137" y="240"/>
                  </a:moveTo>
                  <a:cubicBezTo>
                    <a:pt x="129" y="235"/>
                    <a:pt x="120" y="230"/>
                    <a:pt x="112" y="223"/>
                  </a:cubicBezTo>
                  <a:cubicBezTo>
                    <a:pt x="110" y="221"/>
                    <a:pt x="107" y="219"/>
                    <a:pt x="105" y="217"/>
                  </a:cubicBezTo>
                  <a:cubicBezTo>
                    <a:pt x="116" y="225"/>
                    <a:pt x="126" y="233"/>
                    <a:pt x="138" y="241"/>
                  </a:cubicBezTo>
                  <a:cubicBezTo>
                    <a:pt x="145" y="245"/>
                    <a:pt x="152" y="250"/>
                    <a:pt x="159" y="255"/>
                  </a:cubicBezTo>
                  <a:cubicBezTo>
                    <a:pt x="162" y="257"/>
                    <a:pt x="165" y="260"/>
                    <a:pt x="169" y="262"/>
                  </a:cubicBezTo>
                  <a:cubicBezTo>
                    <a:pt x="171" y="264"/>
                    <a:pt x="173" y="266"/>
                    <a:pt x="175" y="267"/>
                  </a:cubicBezTo>
                  <a:cubicBezTo>
                    <a:pt x="175" y="268"/>
                    <a:pt x="175" y="270"/>
                    <a:pt x="175" y="271"/>
                  </a:cubicBezTo>
                  <a:cubicBezTo>
                    <a:pt x="164" y="259"/>
                    <a:pt x="150" y="249"/>
                    <a:pt x="137" y="240"/>
                  </a:cubicBezTo>
                  <a:close/>
                  <a:moveTo>
                    <a:pt x="96" y="215"/>
                  </a:moveTo>
                  <a:cubicBezTo>
                    <a:pt x="95" y="215"/>
                    <a:pt x="95" y="215"/>
                    <a:pt x="95" y="214"/>
                  </a:cubicBezTo>
                  <a:cubicBezTo>
                    <a:pt x="95" y="215"/>
                    <a:pt x="95" y="215"/>
                    <a:pt x="96" y="215"/>
                  </a:cubicBezTo>
                  <a:close/>
                  <a:moveTo>
                    <a:pt x="116" y="230"/>
                  </a:moveTo>
                  <a:cubicBezTo>
                    <a:pt x="127" y="239"/>
                    <a:pt x="140" y="247"/>
                    <a:pt x="151" y="256"/>
                  </a:cubicBezTo>
                  <a:cubicBezTo>
                    <a:pt x="158" y="261"/>
                    <a:pt x="164" y="265"/>
                    <a:pt x="169" y="271"/>
                  </a:cubicBezTo>
                  <a:cubicBezTo>
                    <a:pt x="171" y="272"/>
                    <a:pt x="172" y="274"/>
                    <a:pt x="173" y="275"/>
                  </a:cubicBezTo>
                  <a:cubicBezTo>
                    <a:pt x="176" y="278"/>
                    <a:pt x="171" y="274"/>
                    <a:pt x="171" y="274"/>
                  </a:cubicBezTo>
                  <a:cubicBezTo>
                    <a:pt x="169" y="272"/>
                    <a:pt x="166" y="270"/>
                    <a:pt x="164" y="267"/>
                  </a:cubicBezTo>
                  <a:cubicBezTo>
                    <a:pt x="153" y="258"/>
                    <a:pt x="141" y="250"/>
                    <a:pt x="128" y="241"/>
                  </a:cubicBezTo>
                  <a:cubicBezTo>
                    <a:pt x="117" y="234"/>
                    <a:pt x="107" y="225"/>
                    <a:pt x="95" y="217"/>
                  </a:cubicBezTo>
                  <a:cubicBezTo>
                    <a:pt x="95" y="216"/>
                    <a:pt x="95" y="216"/>
                    <a:pt x="95" y="215"/>
                  </a:cubicBezTo>
                  <a:cubicBezTo>
                    <a:pt x="100" y="220"/>
                    <a:pt x="105" y="223"/>
                    <a:pt x="110" y="226"/>
                  </a:cubicBezTo>
                  <a:cubicBezTo>
                    <a:pt x="112" y="228"/>
                    <a:pt x="114" y="229"/>
                    <a:pt x="116" y="230"/>
                  </a:cubicBezTo>
                  <a:close/>
                  <a:moveTo>
                    <a:pt x="158" y="286"/>
                  </a:moveTo>
                  <a:cubicBezTo>
                    <a:pt x="152" y="279"/>
                    <a:pt x="145" y="274"/>
                    <a:pt x="138" y="268"/>
                  </a:cubicBezTo>
                  <a:cubicBezTo>
                    <a:pt x="131" y="262"/>
                    <a:pt x="124" y="256"/>
                    <a:pt x="117" y="250"/>
                  </a:cubicBezTo>
                  <a:cubicBezTo>
                    <a:pt x="113" y="247"/>
                    <a:pt x="108" y="243"/>
                    <a:pt x="104" y="239"/>
                  </a:cubicBezTo>
                  <a:cubicBezTo>
                    <a:pt x="108" y="242"/>
                    <a:pt x="111" y="244"/>
                    <a:pt x="114" y="247"/>
                  </a:cubicBezTo>
                  <a:cubicBezTo>
                    <a:pt x="121" y="252"/>
                    <a:pt x="129" y="257"/>
                    <a:pt x="136" y="263"/>
                  </a:cubicBezTo>
                  <a:cubicBezTo>
                    <a:pt x="143" y="268"/>
                    <a:pt x="150" y="275"/>
                    <a:pt x="157" y="281"/>
                  </a:cubicBezTo>
                  <a:cubicBezTo>
                    <a:pt x="161" y="284"/>
                    <a:pt x="164" y="286"/>
                    <a:pt x="167" y="289"/>
                  </a:cubicBezTo>
                  <a:cubicBezTo>
                    <a:pt x="169" y="291"/>
                    <a:pt x="171" y="293"/>
                    <a:pt x="173" y="294"/>
                  </a:cubicBezTo>
                  <a:cubicBezTo>
                    <a:pt x="173" y="296"/>
                    <a:pt x="173" y="297"/>
                    <a:pt x="173" y="299"/>
                  </a:cubicBezTo>
                  <a:cubicBezTo>
                    <a:pt x="169" y="294"/>
                    <a:pt x="163" y="290"/>
                    <a:pt x="158" y="286"/>
                  </a:cubicBezTo>
                  <a:close/>
                  <a:moveTo>
                    <a:pt x="96" y="225"/>
                  </a:moveTo>
                  <a:cubicBezTo>
                    <a:pt x="107" y="237"/>
                    <a:pt x="120" y="246"/>
                    <a:pt x="132" y="256"/>
                  </a:cubicBezTo>
                  <a:cubicBezTo>
                    <a:pt x="146" y="267"/>
                    <a:pt x="159" y="279"/>
                    <a:pt x="171" y="292"/>
                  </a:cubicBezTo>
                  <a:cubicBezTo>
                    <a:pt x="174" y="295"/>
                    <a:pt x="171" y="292"/>
                    <a:pt x="170" y="291"/>
                  </a:cubicBezTo>
                  <a:cubicBezTo>
                    <a:pt x="168" y="290"/>
                    <a:pt x="167" y="288"/>
                    <a:pt x="166" y="287"/>
                  </a:cubicBezTo>
                  <a:cubicBezTo>
                    <a:pt x="163" y="284"/>
                    <a:pt x="160" y="282"/>
                    <a:pt x="157" y="279"/>
                  </a:cubicBezTo>
                  <a:cubicBezTo>
                    <a:pt x="150" y="274"/>
                    <a:pt x="144" y="268"/>
                    <a:pt x="138" y="263"/>
                  </a:cubicBezTo>
                  <a:cubicBezTo>
                    <a:pt x="124" y="253"/>
                    <a:pt x="110" y="243"/>
                    <a:pt x="97" y="232"/>
                  </a:cubicBezTo>
                  <a:cubicBezTo>
                    <a:pt x="97" y="232"/>
                    <a:pt x="97" y="232"/>
                    <a:pt x="97" y="231"/>
                  </a:cubicBezTo>
                  <a:cubicBezTo>
                    <a:pt x="96" y="229"/>
                    <a:pt x="96" y="227"/>
                    <a:pt x="96" y="225"/>
                  </a:cubicBezTo>
                  <a:close/>
                  <a:moveTo>
                    <a:pt x="96" y="222"/>
                  </a:moveTo>
                  <a:cubicBezTo>
                    <a:pt x="109" y="233"/>
                    <a:pt x="122" y="244"/>
                    <a:pt x="136" y="254"/>
                  </a:cubicBezTo>
                  <a:cubicBezTo>
                    <a:pt x="143" y="260"/>
                    <a:pt x="151" y="265"/>
                    <a:pt x="158" y="272"/>
                  </a:cubicBezTo>
                  <a:cubicBezTo>
                    <a:pt x="161" y="274"/>
                    <a:pt x="164" y="277"/>
                    <a:pt x="167" y="280"/>
                  </a:cubicBezTo>
                  <a:cubicBezTo>
                    <a:pt x="169" y="281"/>
                    <a:pt x="170" y="283"/>
                    <a:pt x="172" y="285"/>
                  </a:cubicBezTo>
                  <a:cubicBezTo>
                    <a:pt x="175" y="288"/>
                    <a:pt x="171" y="284"/>
                    <a:pt x="170" y="284"/>
                  </a:cubicBezTo>
                  <a:cubicBezTo>
                    <a:pt x="157" y="273"/>
                    <a:pt x="145" y="261"/>
                    <a:pt x="131" y="252"/>
                  </a:cubicBezTo>
                  <a:cubicBezTo>
                    <a:pt x="124" y="246"/>
                    <a:pt x="116" y="241"/>
                    <a:pt x="109" y="235"/>
                  </a:cubicBezTo>
                  <a:cubicBezTo>
                    <a:pt x="106" y="233"/>
                    <a:pt x="103" y="231"/>
                    <a:pt x="101" y="228"/>
                  </a:cubicBezTo>
                  <a:cubicBezTo>
                    <a:pt x="99" y="226"/>
                    <a:pt x="98" y="225"/>
                    <a:pt x="96" y="224"/>
                  </a:cubicBezTo>
                  <a:cubicBezTo>
                    <a:pt x="96" y="223"/>
                    <a:pt x="96" y="222"/>
                    <a:pt x="96" y="222"/>
                  </a:cubicBezTo>
                  <a:close/>
                  <a:moveTo>
                    <a:pt x="174" y="286"/>
                  </a:moveTo>
                  <a:cubicBezTo>
                    <a:pt x="163" y="273"/>
                    <a:pt x="149" y="263"/>
                    <a:pt x="136" y="253"/>
                  </a:cubicBezTo>
                  <a:cubicBezTo>
                    <a:pt x="130" y="249"/>
                    <a:pt x="124" y="244"/>
                    <a:pt x="118" y="239"/>
                  </a:cubicBezTo>
                  <a:cubicBezTo>
                    <a:pt x="125" y="245"/>
                    <a:pt x="133" y="249"/>
                    <a:pt x="140" y="254"/>
                  </a:cubicBezTo>
                  <a:cubicBezTo>
                    <a:pt x="148" y="260"/>
                    <a:pt x="155" y="266"/>
                    <a:pt x="162" y="272"/>
                  </a:cubicBezTo>
                  <a:cubicBezTo>
                    <a:pt x="165" y="275"/>
                    <a:pt x="168" y="277"/>
                    <a:pt x="171" y="280"/>
                  </a:cubicBezTo>
                  <a:cubicBezTo>
                    <a:pt x="172" y="281"/>
                    <a:pt x="173" y="282"/>
                    <a:pt x="174" y="282"/>
                  </a:cubicBezTo>
                  <a:cubicBezTo>
                    <a:pt x="174" y="283"/>
                    <a:pt x="174" y="284"/>
                    <a:pt x="174" y="286"/>
                  </a:cubicBezTo>
                  <a:close/>
                  <a:moveTo>
                    <a:pt x="100" y="224"/>
                  </a:moveTo>
                  <a:cubicBezTo>
                    <a:pt x="102" y="226"/>
                    <a:pt x="104" y="228"/>
                    <a:pt x="106" y="230"/>
                  </a:cubicBezTo>
                  <a:cubicBezTo>
                    <a:pt x="105" y="229"/>
                    <a:pt x="103" y="227"/>
                    <a:pt x="102" y="226"/>
                  </a:cubicBezTo>
                  <a:cubicBezTo>
                    <a:pt x="100" y="225"/>
                    <a:pt x="98" y="223"/>
                    <a:pt x="97" y="222"/>
                  </a:cubicBezTo>
                  <a:cubicBezTo>
                    <a:pt x="95" y="220"/>
                    <a:pt x="100" y="224"/>
                    <a:pt x="100" y="224"/>
                  </a:cubicBezTo>
                  <a:close/>
                  <a:moveTo>
                    <a:pt x="102" y="225"/>
                  </a:moveTo>
                  <a:cubicBezTo>
                    <a:pt x="104" y="226"/>
                    <a:pt x="106" y="228"/>
                    <a:pt x="108" y="229"/>
                  </a:cubicBezTo>
                  <a:cubicBezTo>
                    <a:pt x="115" y="233"/>
                    <a:pt x="121" y="238"/>
                    <a:pt x="128" y="243"/>
                  </a:cubicBezTo>
                  <a:cubicBezTo>
                    <a:pt x="136" y="248"/>
                    <a:pt x="144" y="254"/>
                    <a:pt x="151" y="260"/>
                  </a:cubicBezTo>
                  <a:cubicBezTo>
                    <a:pt x="155" y="263"/>
                    <a:pt x="158" y="266"/>
                    <a:pt x="161" y="269"/>
                  </a:cubicBezTo>
                  <a:cubicBezTo>
                    <a:pt x="164" y="272"/>
                    <a:pt x="168" y="274"/>
                    <a:pt x="170" y="276"/>
                  </a:cubicBezTo>
                  <a:cubicBezTo>
                    <a:pt x="171" y="278"/>
                    <a:pt x="172" y="279"/>
                    <a:pt x="173" y="280"/>
                  </a:cubicBezTo>
                  <a:cubicBezTo>
                    <a:pt x="174" y="281"/>
                    <a:pt x="174" y="281"/>
                    <a:pt x="172" y="280"/>
                  </a:cubicBezTo>
                  <a:cubicBezTo>
                    <a:pt x="171" y="279"/>
                    <a:pt x="169" y="278"/>
                    <a:pt x="168" y="276"/>
                  </a:cubicBezTo>
                  <a:cubicBezTo>
                    <a:pt x="164" y="273"/>
                    <a:pt x="161" y="270"/>
                    <a:pt x="157" y="267"/>
                  </a:cubicBezTo>
                  <a:cubicBezTo>
                    <a:pt x="151" y="261"/>
                    <a:pt x="144" y="256"/>
                    <a:pt x="137" y="252"/>
                  </a:cubicBezTo>
                  <a:cubicBezTo>
                    <a:pt x="129" y="246"/>
                    <a:pt x="120" y="241"/>
                    <a:pt x="113" y="234"/>
                  </a:cubicBezTo>
                  <a:cubicBezTo>
                    <a:pt x="109" y="232"/>
                    <a:pt x="106" y="228"/>
                    <a:pt x="102" y="225"/>
                  </a:cubicBezTo>
                  <a:close/>
                  <a:moveTo>
                    <a:pt x="95" y="218"/>
                  </a:moveTo>
                  <a:cubicBezTo>
                    <a:pt x="96" y="218"/>
                    <a:pt x="96" y="218"/>
                    <a:pt x="96" y="218"/>
                  </a:cubicBezTo>
                  <a:cubicBezTo>
                    <a:pt x="99" y="220"/>
                    <a:pt x="101" y="222"/>
                    <a:pt x="103" y="223"/>
                  </a:cubicBezTo>
                  <a:cubicBezTo>
                    <a:pt x="106" y="226"/>
                    <a:pt x="110" y="229"/>
                    <a:pt x="113" y="232"/>
                  </a:cubicBezTo>
                  <a:cubicBezTo>
                    <a:pt x="114" y="232"/>
                    <a:pt x="114" y="232"/>
                    <a:pt x="114" y="233"/>
                  </a:cubicBezTo>
                  <a:cubicBezTo>
                    <a:pt x="109" y="228"/>
                    <a:pt x="102" y="225"/>
                    <a:pt x="97" y="220"/>
                  </a:cubicBezTo>
                  <a:cubicBezTo>
                    <a:pt x="97" y="219"/>
                    <a:pt x="96" y="219"/>
                    <a:pt x="95" y="218"/>
                  </a:cubicBezTo>
                  <a:cubicBezTo>
                    <a:pt x="95" y="218"/>
                    <a:pt x="95" y="218"/>
                    <a:pt x="95" y="218"/>
                  </a:cubicBezTo>
                  <a:close/>
                  <a:moveTo>
                    <a:pt x="175" y="277"/>
                  </a:moveTo>
                  <a:cubicBezTo>
                    <a:pt x="174" y="278"/>
                    <a:pt x="174" y="280"/>
                    <a:pt x="174" y="281"/>
                  </a:cubicBezTo>
                  <a:cubicBezTo>
                    <a:pt x="169" y="275"/>
                    <a:pt x="164" y="271"/>
                    <a:pt x="158" y="265"/>
                  </a:cubicBezTo>
                  <a:cubicBezTo>
                    <a:pt x="152" y="260"/>
                    <a:pt x="145" y="254"/>
                    <a:pt x="138" y="249"/>
                  </a:cubicBezTo>
                  <a:cubicBezTo>
                    <a:pt x="132" y="245"/>
                    <a:pt x="126" y="241"/>
                    <a:pt x="120" y="237"/>
                  </a:cubicBezTo>
                  <a:cubicBezTo>
                    <a:pt x="125" y="240"/>
                    <a:pt x="130" y="243"/>
                    <a:pt x="134" y="246"/>
                  </a:cubicBezTo>
                  <a:cubicBezTo>
                    <a:pt x="143" y="252"/>
                    <a:pt x="151" y="258"/>
                    <a:pt x="159" y="264"/>
                  </a:cubicBezTo>
                  <a:cubicBezTo>
                    <a:pt x="163" y="267"/>
                    <a:pt x="166" y="270"/>
                    <a:pt x="169" y="273"/>
                  </a:cubicBezTo>
                  <a:cubicBezTo>
                    <a:pt x="171" y="275"/>
                    <a:pt x="173" y="276"/>
                    <a:pt x="175" y="277"/>
                  </a:cubicBezTo>
                  <a:close/>
                  <a:moveTo>
                    <a:pt x="174" y="287"/>
                  </a:moveTo>
                  <a:cubicBezTo>
                    <a:pt x="174" y="289"/>
                    <a:pt x="173" y="291"/>
                    <a:pt x="173" y="293"/>
                  </a:cubicBezTo>
                  <a:cubicBezTo>
                    <a:pt x="161" y="280"/>
                    <a:pt x="148" y="268"/>
                    <a:pt x="134" y="257"/>
                  </a:cubicBezTo>
                  <a:cubicBezTo>
                    <a:pt x="127" y="251"/>
                    <a:pt x="120" y="246"/>
                    <a:pt x="113" y="240"/>
                  </a:cubicBezTo>
                  <a:cubicBezTo>
                    <a:pt x="109" y="237"/>
                    <a:pt x="106" y="235"/>
                    <a:pt x="103" y="231"/>
                  </a:cubicBezTo>
                  <a:cubicBezTo>
                    <a:pt x="101" y="229"/>
                    <a:pt x="98" y="226"/>
                    <a:pt x="96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9" y="227"/>
                    <a:pt x="101" y="230"/>
                    <a:pt x="104" y="232"/>
                  </a:cubicBezTo>
                  <a:cubicBezTo>
                    <a:pt x="107" y="235"/>
                    <a:pt x="110" y="237"/>
                    <a:pt x="113" y="240"/>
                  </a:cubicBezTo>
                  <a:cubicBezTo>
                    <a:pt x="121" y="245"/>
                    <a:pt x="128" y="250"/>
                    <a:pt x="135" y="255"/>
                  </a:cubicBezTo>
                  <a:cubicBezTo>
                    <a:pt x="143" y="261"/>
                    <a:pt x="150" y="267"/>
                    <a:pt x="158" y="274"/>
                  </a:cubicBezTo>
                  <a:cubicBezTo>
                    <a:pt x="161" y="277"/>
                    <a:pt x="165" y="280"/>
                    <a:pt x="168" y="283"/>
                  </a:cubicBezTo>
                  <a:cubicBezTo>
                    <a:pt x="170" y="285"/>
                    <a:pt x="172" y="286"/>
                    <a:pt x="174" y="287"/>
                  </a:cubicBezTo>
                  <a:close/>
                  <a:moveTo>
                    <a:pt x="172" y="301"/>
                  </a:moveTo>
                  <a:cubicBezTo>
                    <a:pt x="172" y="301"/>
                    <a:pt x="172" y="301"/>
                    <a:pt x="172" y="300"/>
                  </a:cubicBezTo>
                  <a:cubicBezTo>
                    <a:pt x="172" y="300"/>
                    <a:pt x="172" y="301"/>
                    <a:pt x="172" y="301"/>
                  </a:cubicBezTo>
                  <a:cubicBezTo>
                    <a:pt x="172" y="301"/>
                    <a:pt x="172" y="301"/>
                    <a:pt x="172" y="301"/>
                  </a:cubicBezTo>
                  <a:close/>
                  <a:moveTo>
                    <a:pt x="172" y="302"/>
                  </a:moveTo>
                  <a:cubicBezTo>
                    <a:pt x="170" y="301"/>
                    <a:pt x="168" y="300"/>
                    <a:pt x="166" y="298"/>
                  </a:cubicBezTo>
                  <a:cubicBezTo>
                    <a:pt x="164" y="296"/>
                    <a:pt x="162" y="294"/>
                    <a:pt x="159" y="293"/>
                  </a:cubicBezTo>
                  <a:cubicBezTo>
                    <a:pt x="151" y="287"/>
                    <a:pt x="144" y="281"/>
                    <a:pt x="137" y="275"/>
                  </a:cubicBezTo>
                  <a:cubicBezTo>
                    <a:pt x="124" y="264"/>
                    <a:pt x="111" y="252"/>
                    <a:pt x="97" y="242"/>
                  </a:cubicBezTo>
                  <a:cubicBezTo>
                    <a:pt x="97" y="241"/>
                    <a:pt x="97" y="239"/>
                    <a:pt x="97" y="238"/>
                  </a:cubicBezTo>
                  <a:cubicBezTo>
                    <a:pt x="99" y="242"/>
                    <a:pt x="103" y="245"/>
                    <a:pt x="106" y="248"/>
                  </a:cubicBezTo>
                  <a:cubicBezTo>
                    <a:pt x="114" y="253"/>
                    <a:pt x="120" y="259"/>
                    <a:pt x="128" y="264"/>
                  </a:cubicBezTo>
                  <a:cubicBezTo>
                    <a:pt x="135" y="270"/>
                    <a:pt x="142" y="275"/>
                    <a:pt x="149" y="281"/>
                  </a:cubicBezTo>
                  <a:cubicBezTo>
                    <a:pt x="152" y="284"/>
                    <a:pt x="154" y="286"/>
                    <a:pt x="157" y="288"/>
                  </a:cubicBezTo>
                  <a:cubicBezTo>
                    <a:pt x="161" y="291"/>
                    <a:pt x="165" y="295"/>
                    <a:pt x="169" y="298"/>
                  </a:cubicBezTo>
                  <a:cubicBezTo>
                    <a:pt x="170" y="299"/>
                    <a:pt x="172" y="302"/>
                    <a:pt x="172" y="302"/>
                  </a:cubicBezTo>
                  <a:close/>
                  <a:moveTo>
                    <a:pt x="137" y="271"/>
                  </a:moveTo>
                  <a:cubicBezTo>
                    <a:pt x="130" y="265"/>
                    <a:pt x="122" y="259"/>
                    <a:pt x="115" y="253"/>
                  </a:cubicBezTo>
                  <a:cubicBezTo>
                    <a:pt x="110" y="249"/>
                    <a:pt x="102" y="245"/>
                    <a:pt x="99" y="239"/>
                  </a:cubicBezTo>
                  <a:cubicBezTo>
                    <a:pt x="97" y="236"/>
                    <a:pt x="99" y="239"/>
                    <a:pt x="100" y="240"/>
                  </a:cubicBezTo>
                  <a:cubicBezTo>
                    <a:pt x="101" y="241"/>
                    <a:pt x="102" y="242"/>
                    <a:pt x="104" y="243"/>
                  </a:cubicBezTo>
                  <a:cubicBezTo>
                    <a:pt x="107" y="245"/>
                    <a:pt x="110" y="247"/>
                    <a:pt x="113" y="249"/>
                  </a:cubicBezTo>
                  <a:cubicBezTo>
                    <a:pt x="121" y="255"/>
                    <a:pt x="127" y="262"/>
                    <a:pt x="134" y="268"/>
                  </a:cubicBezTo>
                  <a:cubicBezTo>
                    <a:pt x="138" y="271"/>
                    <a:pt x="141" y="274"/>
                    <a:pt x="145" y="277"/>
                  </a:cubicBezTo>
                  <a:cubicBezTo>
                    <a:pt x="142" y="275"/>
                    <a:pt x="140" y="273"/>
                    <a:pt x="137" y="271"/>
                  </a:cubicBezTo>
                  <a:close/>
                  <a:moveTo>
                    <a:pt x="141" y="279"/>
                  </a:moveTo>
                  <a:cubicBezTo>
                    <a:pt x="141" y="279"/>
                    <a:pt x="142" y="280"/>
                    <a:pt x="142" y="280"/>
                  </a:cubicBezTo>
                  <a:cubicBezTo>
                    <a:pt x="139" y="278"/>
                    <a:pt x="136" y="275"/>
                    <a:pt x="133" y="273"/>
                  </a:cubicBezTo>
                  <a:cubicBezTo>
                    <a:pt x="126" y="268"/>
                    <a:pt x="120" y="262"/>
                    <a:pt x="113" y="257"/>
                  </a:cubicBezTo>
                  <a:cubicBezTo>
                    <a:pt x="110" y="255"/>
                    <a:pt x="107" y="253"/>
                    <a:pt x="104" y="250"/>
                  </a:cubicBezTo>
                  <a:cubicBezTo>
                    <a:pt x="103" y="249"/>
                    <a:pt x="101" y="247"/>
                    <a:pt x="100" y="246"/>
                  </a:cubicBezTo>
                  <a:cubicBezTo>
                    <a:pt x="100" y="245"/>
                    <a:pt x="96" y="242"/>
                    <a:pt x="100" y="245"/>
                  </a:cubicBezTo>
                  <a:cubicBezTo>
                    <a:pt x="114" y="255"/>
                    <a:pt x="127" y="267"/>
                    <a:pt x="141" y="279"/>
                  </a:cubicBezTo>
                  <a:close/>
                  <a:moveTo>
                    <a:pt x="97" y="233"/>
                  </a:moveTo>
                  <a:cubicBezTo>
                    <a:pt x="102" y="238"/>
                    <a:pt x="108" y="244"/>
                    <a:pt x="114" y="249"/>
                  </a:cubicBezTo>
                  <a:cubicBezTo>
                    <a:pt x="121" y="254"/>
                    <a:pt x="128" y="260"/>
                    <a:pt x="135" y="266"/>
                  </a:cubicBezTo>
                  <a:cubicBezTo>
                    <a:pt x="142" y="272"/>
                    <a:pt x="148" y="278"/>
                    <a:pt x="155" y="284"/>
                  </a:cubicBezTo>
                  <a:cubicBezTo>
                    <a:pt x="158" y="287"/>
                    <a:pt x="161" y="290"/>
                    <a:pt x="164" y="292"/>
                  </a:cubicBezTo>
                  <a:cubicBezTo>
                    <a:pt x="167" y="294"/>
                    <a:pt x="170" y="296"/>
                    <a:pt x="172" y="299"/>
                  </a:cubicBezTo>
                  <a:cubicBezTo>
                    <a:pt x="170" y="297"/>
                    <a:pt x="167" y="294"/>
                    <a:pt x="164" y="293"/>
                  </a:cubicBezTo>
                  <a:cubicBezTo>
                    <a:pt x="161" y="290"/>
                    <a:pt x="158" y="288"/>
                    <a:pt x="155" y="285"/>
                  </a:cubicBezTo>
                  <a:cubicBezTo>
                    <a:pt x="148" y="279"/>
                    <a:pt x="142" y="273"/>
                    <a:pt x="135" y="267"/>
                  </a:cubicBezTo>
                  <a:cubicBezTo>
                    <a:pt x="128" y="261"/>
                    <a:pt x="122" y="255"/>
                    <a:pt x="115" y="250"/>
                  </a:cubicBezTo>
                  <a:cubicBezTo>
                    <a:pt x="109" y="245"/>
                    <a:pt x="103" y="241"/>
                    <a:pt x="97" y="236"/>
                  </a:cubicBezTo>
                  <a:cubicBezTo>
                    <a:pt x="97" y="236"/>
                    <a:pt x="97" y="236"/>
                    <a:pt x="97" y="236"/>
                  </a:cubicBezTo>
                  <a:cubicBezTo>
                    <a:pt x="97" y="235"/>
                    <a:pt x="97" y="234"/>
                    <a:pt x="97" y="233"/>
                  </a:cubicBezTo>
                  <a:close/>
                  <a:moveTo>
                    <a:pt x="96" y="219"/>
                  </a:moveTo>
                  <a:cubicBezTo>
                    <a:pt x="97" y="220"/>
                    <a:pt x="98" y="222"/>
                    <a:pt x="99" y="223"/>
                  </a:cubicBezTo>
                  <a:cubicBezTo>
                    <a:pt x="98" y="222"/>
                    <a:pt x="97" y="221"/>
                    <a:pt x="96" y="221"/>
                  </a:cubicBezTo>
                  <a:cubicBezTo>
                    <a:pt x="96" y="220"/>
                    <a:pt x="96" y="220"/>
                    <a:pt x="96" y="219"/>
                  </a:cubicBezTo>
                  <a:close/>
                  <a:moveTo>
                    <a:pt x="94" y="202"/>
                  </a:moveTo>
                  <a:cubicBezTo>
                    <a:pt x="109" y="217"/>
                    <a:pt x="127" y="229"/>
                    <a:pt x="143" y="242"/>
                  </a:cubicBezTo>
                  <a:cubicBezTo>
                    <a:pt x="152" y="248"/>
                    <a:pt x="161" y="254"/>
                    <a:pt x="169" y="261"/>
                  </a:cubicBezTo>
                  <a:cubicBezTo>
                    <a:pt x="171" y="262"/>
                    <a:pt x="172" y="263"/>
                    <a:pt x="174" y="265"/>
                  </a:cubicBezTo>
                  <a:cubicBezTo>
                    <a:pt x="175" y="266"/>
                    <a:pt x="175" y="266"/>
                    <a:pt x="174" y="265"/>
                  </a:cubicBezTo>
                  <a:cubicBezTo>
                    <a:pt x="172" y="264"/>
                    <a:pt x="170" y="262"/>
                    <a:pt x="168" y="261"/>
                  </a:cubicBezTo>
                  <a:cubicBezTo>
                    <a:pt x="164" y="258"/>
                    <a:pt x="159" y="255"/>
                    <a:pt x="155" y="252"/>
                  </a:cubicBezTo>
                  <a:cubicBezTo>
                    <a:pt x="145" y="245"/>
                    <a:pt x="135" y="238"/>
                    <a:pt x="126" y="232"/>
                  </a:cubicBezTo>
                  <a:cubicBezTo>
                    <a:pt x="116" y="225"/>
                    <a:pt x="107" y="217"/>
                    <a:pt x="97" y="210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96" y="209"/>
                    <a:pt x="95" y="209"/>
                    <a:pt x="95" y="208"/>
                  </a:cubicBezTo>
                  <a:cubicBezTo>
                    <a:pt x="94" y="206"/>
                    <a:pt x="94" y="204"/>
                    <a:pt x="94" y="202"/>
                  </a:cubicBezTo>
                  <a:close/>
                  <a:moveTo>
                    <a:pt x="93" y="195"/>
                  </a:moveTo>
                  <a:cubicBezTo>
                    <a:pt x="107" y="207"/>
                    <a:pt x="120" y="218"/>
                    <a:pt x="134" y="229"/>
                  </a:cubicBezTo>
                  <a:cubicBezTo>
                    <a:pt x="141" y="234"/>
                    <a:pt x="147" y="239"/>
                    <a:pt x="153" y="244"/>
                  </a:cubicBezTo>
                  <a:cubicBezTo>
                    <a:pt x="147" y="240"/>
                    <a:pt x="141" y="235"/>
                    <a:pt x="135" y="231"/>
                  </a:cubicBezTo>
                  <a:cubicBezTo>
                    <a:pt x="127" y="226"/>
                    <a:pt x="120" y="221"/>
                    <a:pt x="112" y="215"/>
                  </a:cubicBezTo>
                  <a:cubicBezTo>
                    <a:pt x="106" y="210"/>
                    <a:pt x="101" y="204"/>
                    <a:pt x="94" y="200"/>
                  </a:cubicBezTo>
                  <a:cubicBezTo>
                    <a:pt x="94" y="200"/>
                    <a:pt x="94" y="199"/>
                    <a:pt x="94" y="198"/>
                  </a:cubicBezTo>
                  <a:cubicBezTo>
                    <a:pt x="94" y="197"/>
                    <a:pt x="93" y="196"/>
                    <a:pt x="93" y="195"/>
                  </a:cubicBezTo>
                  <a:close/>
                  <a:moveTo>
                    <a:pt x="93" y="193"/>
                  </a:moveTo>
                  <a:cubicBezTo>
                    <a:pt x="93" y="192"/>
                    <a:pt x="93" y="190"/>
                    <a:pt x="93" y="188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5" y="190"/>
                    <a:pt x="97" y="191"/>
                    <a:pt x="98" y="192"/>
                  </a:cubicBezTo>
                  <a:cubicBezTo>
                    <a:pt x="100" y="194"/>
                    <a:pt x="102" y="195"/>
                    <a:pt x="104" y="196"/>
                  </a:cubicBezTo>
                  <a:cubicBezTo>
                    <a:pt x="109" y="201"/>
                    <a:pt x="114" y="204"/>
                    <a:pt x="119" y="208"/>
                  </a:cubicBezTo>
                  <a:cubicBezTo>
                    <a:pt x="126" y="213"/>
                    <a:pt x="133" y="218"/>
                    <a:pt x="140" y="224"/>
                  </a:cubicBezTo>
                  <a:cubicBezTo>
                    <a:pt x="145" y="228"/>
                    <a:pt x="151" y="232"/>
                    <a:pt x="156" y="236"/>
                  </a:cubicBezTo>
                  <a:cubicBezTo>
                    <a:pt x="161" y="241"/>
                    <a:pt x="167" y="246"/>
                    <a:pt x="172" y="250"/>
                  </a:cubicBezTo>
                  <a:cubicBezTo>
                    <a:pt x="173" y="252"/>
                    <a:pt x="175" y="253"/>
                    <a:pt x="176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5" y="253"/>
                    <a:pt x="174" y="252"/>
                    <a:pt x="174" y="252"/>
                  </a:cubicBezTo>
                  <a:cubicBezTo>
                    <a:pt x="171" y="250"/>
                    <a:pt x="168" y="248"/>
                    <a:pt x="166" y="246"/>
                  </a:cubicBezTo>
                  <a:cubicBezTo>
                    <a:pt x="142" y="228"/>
                    <a:pt x="117" y="212"/>
                    <a:pt x="93" y="193"/>
                  </a:cubicBezTo>
                  <a:close/>
                  <a:moveTo>
                    <a:pt x="92" y="179"/>
                  </a:moveTo>
                  <a:cubicBezTo>
                    <a:pt x="100" y="188"/>
                    <a:pt x="111" y="196"/>
                    <a:pt x="121" y="203"/>
                  </a:cubicBezTo>
                  <a:cubicBezTo>
                    <a:pt x="132" y="212"/>
                    <a:pt x="144" y="220"/>
                    <a:pt x="155" y="229"/>
                  </a:cubicBezTo>
                  <a:cubicBezTo>
                    <a:pt x="160" y="233"/>
                    <a:pt x="165" y="239"/>
                    <a:pt x="171" y="243"/>
                  </a:cubicBezTo>
                  <a:cubicBezTo>
                    <a:pt x="172" y="245"/>
                    <a:pt x="174" y="247"/>
                    <a:pt x="176" y="248"/>
                  </a:cubicBezTo>
                  <a:cubicBezTo>
                    <a:pt x="174" y="246"/>
                    <a:pt x="171" y="244"/>
                    <a:pt x="169" y="243"/>
                  </a:cubicBezTo>
                  <a:cubicBezTo>
                    <a:pt x="158" y="233"/>
                    <a:pt x="146" y="225"/>
                    <a:pt x="134" y="217"/>
                  </a:cubicBezTo>
                  <a:cubicBezTo>
                    <a:pt x="122" y="208"/>
                    <a:pt x="111" y="199"/>
                    <a:pt x="98" y="191"/>
                  </a:cubicBezTo>
                  <a:cubicBezTo>
                    <a:pt x="98" y="191"/>
                    <a:pt x="97" y="190"/>
                    <a:pt x="96" y="190"/>
                  </a:cubicBezTo>
                  <a:cubicBezTo>
                    <a:pt x="95" y="189"/>
                    <a:pt x="94" y="188"/>
                    <a:pt x="92" y="187"/>
                  </a:cubicBezTo>
                  <a:cubicBezTo>
                    <a:pt x="92" y="184"/>
                    <a:pt x="92" y="182"/>
                    <a:pt x="92" y="179"/>
                  </a:cubicBezTo>
                  <a:close/>
                  <a:moveTo>
                    <a:pt x="95" y="181"/>
                  </a:moveTo>
                  <a:cubicBezTo>
                    <a:pt x="96" y="182"/>
                    <a:pt x="97" y="183"/>
                    <a:pt x="98" y="183"/>
                  </a:cubicBezTo>
                  <a:cubicBezTo>
                    <a:pt x="102" y="186"/>
                    <a:pt x="105" y="189"/>
                    <a:pt x="109" y="191"/>
                  </a:cubicBezTo>
                  <a:cubicBezTo>
                    <a:pt x="117" y="197"/>
                    <a:pt x="125" y="202"/>
                    <a:pt x="132" y="208"/>
                  </a:cubicBezTo>
                  <a:cubicBezTo>
                    <a:pt x="141" y="214"/>
                    <a:pt x="150" y="221"/>
                    <a:pt x="158" y="228"/>
                  </a:cubicBezTo>
                  <a:cubicBezTo>
                    <a:pt x="164" y="233"/>
                    <a:pt x="170" y="239"/>
                    <a:pt x="176" y="243"/>
                  </a:cubicBezTo>
                  <a:cubicBezTo>
                    <a:pt x="176" y="244"/>
                    <a:pt x="176" y="246"/>
                    <a:pt x="176" y="247"/>
                  </a:cubicBezTo>
                  <a:cubicBezTo>
                    <a:pt x="174" y="245"/>
                    <a:pt x="172" y="244"/>
                    <a:pt x="170" y="242"/>
                  </a:cubicBezTo>
                  <a:cubicBezTo>
                    <a:pt x="167" y="239"/>
                    <a:pt x="164" y="236"/>
                    <a:pt x="160" y="233"/>
                  </a:cubicBezTo>
                  <a:cubicBezTo>
                    <a:pt x="153" y="226"/>
                    <a:pt x="145" y="221"/>
                    <a:pt x="138" y="215"/>
                  </a:cubicBezTo>
                  <a:cubicBezTo>
                    <a:pt x="124" y="204"/>
                    <a:pt x="108" y="194"/>
                    <a:pt x="95" y="181"/>
                  </a:cubicBezTo>
                  <a:close/>
                  <a:moveTo>
                    <a:pt x="176" y="253"/>
                  </a:moveTo>
                  <a:cubicBezTo>
                    <a:pt x="153" y="233"/>
                    <a:pt x="128" y="215"/>
                    <a:pt x="105" y="196"/>
                  </a:cubicBezTo>
                  <a:cubicBezTo>
                    <a:pt x="107" y="198"/>
                    <a:pt x="108" y="199"/>
                    <a:pt x="110" y="200"/>
                  </a:cubicBezTo>
                  <a:cubicBezTo>
                    <a:pt x="118" y="206"/>
                    <a:pt x="126" y="212"/>
                    <a:pt x="134" y="217"/>
                  </a:cubicBezTo>
                  <a:cubicBezTo>
                    <a:pt x="142" y="223"/>
                    <a:pt x="150" y="229"/>
                    <a:pt x="157" y="234"/>
                  </a:cubicBezTo>
                  <a:cubicBezTo>
                    <a:pt x="161" y="238"/>
                    <a:pt x="166" y="241"/>
                    <a:pt x="170" y="244"/>
                  </a:cubicBezTo>
                  <a:cubicBezTo>
                    <a:pt x="172" y="246"/>
                    <a:pt x="174" y="248"/>
                    <a:pt x="176" y="249"/>
                  </a:cubicBezTo>
                  <a:cubicBezTo>
                    <a:pt x="176" y="250"/>
                    <a:pt x="176" y="252"/>
                    <a:pt x="176" y="253"/>
                  </a:cubicBezTo>
                  <a:close/>
                  <a:moveTo>
                    <a:pt x="176" y="260"/>
                  </a:moveTo>
                  <a:cubicBezTo>
                    <a:pt x="170" y="254"/>
                    <a:pt x="163" y="251"/>
                    <a:pt x="157" y="246"/>
                  </a:cubicBezTo>
                  <a:cubicBezTo>
                    <a:pt x="150" y="241"/>
                    <a:pt x="144" y="236"/>
                    <a:pt x="137" y="231"/>
                  </a:cubicBezTo>
                  <a:cubicBezTo>
                    <a:pt x="124" y="220"/>
                    <a:pt x="111" y="210"/>
                    <a:pt x="99" y="199"/>
                  </a:cubicBezTo>
                  <a:cubicBezTo>
                    <a:pt x="100" y="199"/>
                    <a:pt x="101" y="200"/>
                    <a:pt x="101" y="201"/>
                  </a:cubicBezTo>
                  <a:cubicBezTo>
                    <a:pt x="105" y="203"/>
                    <a:pt x="109" y="206"/>
                    <a:pt x="113" y="209"/>
                  </a:cubicBezTo>
                  <a:cubicBezTo>
                    <a:pt x="120" y="214"/>
                    <a:pt x="127" y="220"/>
                    <a:pt x="135" y="225"/>
                  </a:cubicBezTo>
                  <a:cubicBezTo>
                    <a:pt x="142" y="230"/>
                    <a:pt x="149" y="235"/>
                    <a:pt x="157" y="241"/>
                  </a:cubicBezTo>
                  <a:cubicBezTo>
                    <a:pt x="163" y="245"/>
                    <a:pt x="169" y="251"/>
                    <a:pt x="176" y="254"/>
                  </a:cubicBezTo>
                  <a:cubicBezTo>
                    <a:pt x="176" y="256"/>
                    <a:pt x="176" y="258"/>
                    <a:pt x="176" y="260"/>
                  </a:cubicBezTo>
                  <a:close/>
                  <a:moveTo>
                    <a:pt x="176" y="261"/>
                  </a:moveTo>
                  <a:cubicBezTo>
                    <a:pt x="174" y="259"/>
                    <a:pt x="170" y="256"/>
                    <a:pt x="167" y="254"/>
                  </a:cubicBezTo>
                  <a:cubicBezTo>
                    <a:pt x="166" y="253"/>
                    <a:pt x="165" y="252"/>
                    <a:pt x="164" y="251"/>
                  </a:cubicBezTo>
                  <a:cubicBezTo>
                    <a:pt x="168" y="254"/>
                    <a:pt x="172" y="257"/>
                    <a:pt x="176" y="261"/>
                  </a:cubicBezTo>
                  <a:cubicBezTo>
                    <a:pt x="176" y="261"/>
                    <a:pt x="176" y="261"/>
                    <a:pt x="176" y="261"/>
                  </a:cubicBezTo>
                  <a:close/>
                  <a:moveTo>
                    <a:pt x="176" y="196"/>
                  </a:moveTo>
                  <a:cubicBezTo>
                    <a:pt x="176" y="196"/>
                    <a:pt x="176" y="196"/>
                    <a:pt x="176" y="196"/>
                  </a:cubicBezTo>
                  <a:cubicBezTo>
                    <a:pt x="173" y="193"/>
                    <a:pt x="170" y="190"/>
                    <a:pt x="166" y="187"/>
                  </a:cubicBezTo>
                  <a:cubicBezTo>
                    <a:pt x="169" y="189"/>
                    <a:pt x="173" y="192"/>
                    <a:pt x="176" y="195"/>
                  </a:cubicBezTo>
                  <a:cubicBezTo>
                    <a:pt x="176" y="196"/>
                    <a:pt x="176" y="196"/>
                    <a:pt x="176" y="196"/>
                  </a:cubicBezTo>
                  <a:close/>
                  <a:moveTo>
                    <a:pt x="128" y="169"/>
                  </a:moveTo>
                  <a:cubicBezTo>
                    <a:pt x="129" y="171"/>
                    <a:pt x="131" y="173"/>
                    <a:pt x="133" y="174"/>
                  </a:cubicBezTo>
                  <a:cubicBezTo>
                    <a:pt x="133" y="175"/>
                    <a:pt x="133" y="177"/>
                    <a:pt x="133" y="178"/>
                  </a:cubicBezTo>
                  <a:cubicBezTo>
                    <a:pt x="127" y="174"/>
                    <a:pt x="122" y="170"/>
                    <a:pt x="116" y="166"/>
                  </a:cubicBezTo>
                  <a:cubicBezTo>
                    <a:pt x="120" y="167"/>
                    <a:pt x="124" y="168"/>
                    <a:pt x="128" y="169"/>
                  </a:cubicBezTo>
                  <a:close/>
                  <a:moveTo>
                    <a:pt x="115" y="166"/>
                  </a:moveTo>
                  <a:cubicBezTo>
                    <a:pt x="115" y="166"/>
                    <a:pt x="115" y="166"/>
                    <a:pt x="115" y="166"/>
                  </a:cubicBezTo>
                  <a:cubicBezTo>
                    <a:pt x="121" y="173"/>
                    <a:pt x="127" y="178"/>
                    <a:pt x="133" y="183"/>
                  </a:cubicBezTo>
                  <a:cubicBezTo>
                    <a:pt x="133" y="184"/>
                    <a:pt x="134" y="184"/>
                    <a:pt x="134" y="184"/>
                  </a:cubicBezTo>
                  <a:cubicBezTo>
                    <a:pt x="125" y="178"/>
                    <a:pt x="116" y="171"/>
                    <a:pt x="107" y="164"/>
                  </a:cubicBezTo>
                  <a:cubicBezTo>
                    <a:pt x="110" y="165"/>
                    <a:pt x="112" y="165"/>
                    <a:pt x="115" y="166"/>
                  </a:cubicBezTo>
                  <a:close/>
                  <a:moveTo>
                    <a:pt x="106" y="164"/>
                  </a:moveTo>
                  <a:cubicBezTo>
                    <a:pt x="106" y="164"/>
                    <a:pt x="106" y="164"/>
                    <a:pt x="106" y="164"/>
                  </a:cubicBezTo>
                  <a:cubicBezTo>
                    <a:pt x="115" y="174"/>
                    <a:pt x="125" y="181"/>
                    <a:pt x="136" y="189"/>
                  </a:cubicBezTo>
                  <a:cubicBezTo>
                    <a:pt x="136" y="190"/>
                    <a:pt x="137" y="190"/>
                    <a:pt x="138" y="191"/>
                  </a:cubicBezTo>
                  <a:cubicBezTo>
                    <a:pt x="139" y="192"/>
                    <a:pt x="141" y="192"/>
                    <a:pt x="142" y="193"/>
                  </a:cubicBezTo>
                  <a:cubicBezTo>
                    <a:pt x="148" y="198"/>
                    <a:pt x="155" y="203"/>
                    <a:pt x="161" y="209"/>
                  </a:cubicBezTo>
                  <a:cubicBezTo>
                    <a:pt x="164" y="211"/>
                    <a:pt x="167" y="214"/>
                    <a:pt x="169" y="217"/>
                  </a:cubicBezTo>
                  <a:cubicBezTo>
                    <a:pt x="171" y="219"/>
                    <a:pt x="174" y="223"/>
                    <a:pt x="177" y="224"/>
                  </a:cubicBezTo>
                  <a:cubicBezTo>
                    <a:pt x="177" y="224"/>
                    <a:pt x="177" y="224"/>
                    <a:pt x="177" y="224"/>
                  </a:cubicBezTo>
                  <a:cubicBezTo>
                    <a:pt x="174" y="223"/>
                    <a:pt x="172" y="221"/>
                    <a:pt x="169" y="219"/>
                  </a:cubicBezTo>
                  <a:cubicBezTo>
                    <a:pt x="168" y="217"/>
                    <a:pt x="166" y="215"/>
                    <a:pt x="164" y="213"/>
                  </a:cubicBezTo>
                  <a:cubicBezTo>
                    <a:pt x="158" y="208"/>
                    <a:pt x="152" y="203"/>
                    <a:pt x="146" y="198"/>
                  </a:cubicBezTo>
                  <a:cubicBezTo>
                    <a:pt x="143" y="197"/>
                    <a:pt x="141" y="195"/>
                    <a:pt x="139" y="193"/>
                  </a:cubicBezTo>
                  <a:cubicBezTo>
                    <a:pt x="139" y="193"/>
                    <a:pt x="139" y="193"/>
                    <a:pt x="139" y="193"/>
                  </a:cubicBezTo>
                  <a:cubicBezTo>
                    <a:pt x="126" y="184"/>
                    <a:pt x="113" y="173"/>
                    <a:pt x="101" y="163"/>
                  </a:cubicBezTo>
                  <a:cubicBezTo>
                    <a:pt x="102" y="164"/>
                    <a:pt x="104" y="164"/>
                    <a:pt x="106" y="164"/>
                  </a:cubicBezTo>
                  <a:close/>
                  <a:moveTo>
                    <a:pt x="131" y="170"/>
                  </a:moveTo>
                  <a:cubicBezTo>
                    <a:pt x="132" y="170"/>
                    <a:pt x="132" y="170"/>
                    <a:pt x="132" y="171"/>
                  </a:cubicBezTo>
                  <a:cubicBezTo>
                    <a:pt x="132" y="171"/>
                    <a:pt x="133" y="171"/>
                    <a:pt x="133" y="171"/>
                  </a:cubicBezTo>
                  <a:cubicBezTo>
                    <a:pt x="133" y="172"/>
                    <a:pt x="133" y="172"/>
                    <a:pt x="133" y="173"/>
                  </a:cubicBezTo>
                  <a:cubicBezTo>
                    <a:pt x="132" y="173"/>
                    <a:pt x="131" y="172"/>
                    <a:pt x="131" y="171"/>
                  </a:cubicBezTo>
                  <a:cubicBezTo>
                    <a:pt x="130" y="171"/>
                    <a:pt x="130" y="170"/>
                    <a:pt x="129" y="169"/>
                  </a:cubicBezTo>
                  <a:cubicBezTo>
                    <a:pt x="130" y="170"/>
                    <a:pt x="131" y="170"/>
                    <a:pt x="131" y="170"/>
                  </a:cubicBezTo>
                  <a:close/>
                  <a:moveTo>
                    <a:pt x="136" y="172"/>
                  </a:moveTo>
                  <a:cubicBezTo>
                    <a:pt x="136" y="172"/>
                    <a:pt x="136" y="172"/>
                    <a:pt x="136" y="173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172"/>
                    <a:pt x="136" y="172"/>
                    <a:pt x="136" y="172"/>
                  </a:cubicBezTo>
                  <a:close/>
                  <a:moveTo>
                    <a:pt x="139" y="179"/>
                  </a:moveTo>
                  <a:cubicBezTo>
                    <a:pt x="138" y="178"/>
                    <a:pt x="137" y="177"/>
                    <a:pt x="135" y="176"/>
                  </a:cubicBezTo>
                  <a:cubicBezTo>
                    <a:pt x="135" y="175"/>
                    <a:pt x="136" y="174"/>
                    <a:pt x="136" y="173"/>
                  </a:cubicBezTo>
                  <a:cubicBezTo>
                    <a:pt x="136" y="173"/>
                    <a:pt x="137" y="174"/>
                    <a:pt x="137" y="174"/>
                  </a:cubicBezTo>
                  <a:cubicBezTo>
                    <a:pt x="138" y="176"/>
                    <a:pt x="139" y="177"/>
                    <a:pt x="139" y="179"/>
                  </a:cubicBezTo>
                  <a:close/>
                  <a:moveTo>
                    <a:pt x="140" y="180"/>
                  </a:moveTo>
                  <a:cubicBezTo>
                    <a:pt x="140" y="180"/>
                    <a:pt x="140" y="182"/>
                    <a:pt x="141" y="184"/>
                  </a:cubicBezTo>
                  <a:cubicBezTo>
                    <a:pt x="139" y="183"/>
                    <a:pt x="137" y="182"/>
                    <a:pt x="136" y="180"/>
                  </a:cubicBezTo>
                  <a:cubicBezTo>
                    <a:pt x="136" y="179"/>
                    <a:pt x="135" y="178"/>
                    <a:pt x="135" y="176"/>
                  </a:cubicBezTo>
                  <a:cubicBezTo>
                    <a:pt x="136" y="177"/>
                    <a:pt x="136" y="177"/>
                    <a:pt x="137" y="177"/>
                  </a:cubicBezTo>
                  <a:cubicBezTo>
                    <a:pt x="138" y="178"/>
                    <a:pt x="139" y="179"/>
                    <a:pt x="140" y="180"/>
                  </a:cubicBezTo>
                  <a:close/>
                  <a:moveTo>
                    <a:pt x="136" y="181"/>
                  </a:moveTo>
                  <a:cubicBezTo>
                    <a:pt x="137" y="183"/>
                    <a:pt x="139" y="184"/>
                    <a:pt x="141" y="185"/>
                  </a:cubicBezTo>
                  <a:cubicBezTo>
                    <a:pt x="141" y="186"/>
                    <a:pt x="141" y="187"/>
                    <a:pt x="141" y="188"/>
                  </a:cubicBezTo>
                  <a:cubicBezTo>
                    <a:pt x="139" y="187"/>
                    <a:pt x="138" y="186"/>
                    <a:pt x="137" y="185"/>
                  </a:cubicBezTo>
                  <a:cubicBezTo>
                    <a:pt x="136" y="184"/>
                    <a:pt x="136" y="183"/>
                    <a:pt x="136" y="181"/>
                  </a:cubicBezTo>
                  <a:close/>
                  <a:moveTo>
                    <a:pt x="133" y="182"/>
                  </a:moveTo>
                  <a:cubicBezTo>
                    <a:pt x="128" y="179"/>
                    <a:pt x="124" y="175"/>
                    <a:pt x="120" y="170"/>
                  </a:cubicBezTo>
                  <a:cubicBezTo>
                    <a:pt x="119" y="170"/>
                    <a:pt x="118" y="169"/>
                    <a:pt x="118" y="168"/>
                  </a:cubicBezTo>
                  <a:cubicBezTo>
                    <a:pt x="118" y="168"/>
                    <a:pt x="118" y="168"/>
                    <a:pt x="118" y="168"/>
                  </a:cubicBezTo>
                  <a:cubicBezTo>
                    <a:pt x="119" y="169"/>
                    <a:pt x="120" y="170"/>
                    <a:pt x="121" y="171"/>
                  </a:cubicBezTo>
                  <a:cubicBezTo>
                    <a:pt x="124" y="173"/>
                    <a:pt x="127" y="175"/>
                    <a:pt x="130" y="177"/>
                  </a:cubicBezTo>
                  <a:cubicBezTo>
                    <a:pt x="131" y="178"/>
                    <a:pt x="132" y="178"/>
                    <a:pt x="133" y="179"/>
                  </a:cubicBezTo>
                  <a:cubicBezTo>
                    <a:pt x="133" y="180"/>
                    <a:pt x="133" y="181"/>
                    <a:pt x="133" y="182"/>
                  </a:cubicBezTo>
                  <a:close/>
                  <a:moveTo>
                    <a:pt x="141" y="191"/>
                  </a:moveTo>
                  <a:cubicBezTo>
                    <a:pt x="142" y="191"/>
                    <a:pt x="142" y="191"/>
                    <a:pt x="142" y="192"/>
                  </a:cubicBezTo>
                  <a:cubicBezTo>
                    <a:pt x="149" y="197"/>
                    <a:pt x="156" y="202"/>
                    <a:pt x="163" y="208"/>
                  </a:cubicBezTo>
                  <a:cubicBezTo>
                    <a:pt x="168" y="212"/>
                    <a:pt x="172" y="217"/>
                    <a:pt x="177" y="220"/>
                  </a:cubicBezTo>
                  <a:cubicBezTo>
                    <a:pt x="177" y="221"/>
                    <a:pt x="177" y="222"/>
                    <a:pt x="177" y="223"/>
                  </a:cubicBezTo>
                  <a:cubicBezTo>
                    <a:pt x="175" y="222"/>
                    <a:pt x="174" y="220"/>
                    <a:pt x="172" y="219"/>
                  </a:cubicBezTo>
                  <a:cubicBezTo>
                    <a:pt x="169" y="216"/>
                    <a:pt x="167" y="213"/>
                    <a:pt x="164" y="210"/>
                  </a:cubicBezTo>
                  <a:cubicBezTo>
                    <a:pt x="159" y="205"/>
                    <a:pt x="153" y="201"/>
                    <a:pt x="148" y="197"/>
                  </a:cubicBezTo>
                  <a:cubicBezTo>
                    <a:pt x="145" y="195"/>
                    <a:pt x="142" y="193"/>
                    <a:pt x="140" y="191"/>
                  </a:cubicBezTo>
                  <a:cubicBezTo>
                    <a:pt x="140" y="191"/>
                    <a:pt x="141" y="191"/>
                    <a:pt x="141" y="191"/>
                  </a:cubicBezTo>
                  <a:cubicBezTo>
                    <a:pt x="141" y="191"/>
                    <a:pt x="141" y="191"/>
                    <a:pt x="141" y="191"/>
                  </a:cubicBezTo>
                  <a:close/>
                  <a:moveTo>
                    <a:pt x="135" y="187"/>
                  </a:moveTo>
                  <a:cubicBezTo>
                    <a:pt x="126" y="181"/>
                    <a:pt x="118" y="175"/>
                    <a:pt x="111" y="168"/>
                  </a:cubicBezTo>
                  <a:cubicBezTo>
                    <a:pt x="112" y="169"/>
                    <a:pt x="112" y="170"/>
                    <a:pt x="113" y="170"/>
                  </a:cubicBezTo>
                  <a:cubicBezTo>
                    <a:pt x="116" y="172"/>
                    <a:pt x="119" y="175"/>
                    <a:pt x="122" y="177"/>
                  </a:cubicBezTo>
                  <a:cubicBezTo>
                    <a:pt x="126" y="180"/>
                    <a:pt x="130" y="182"/>
                    <a:pt x="134" y="185"/>
                  </a:cubicBezTo>
                  <a:cubicBezTo>
                    <a:pt x="134" y="186"/>
                    <a:pt x="134" y="187"/>
                    <a:pt x="135" y="187"/>
                  </a:cubicBezTo>
                  <a:close/>
                  <a:moveTo>
                    <a:pt x="177" y="218"/>
                  </a:moveTo>
                  <a:cubicBezTo>
                    <a:pt x="174" y="214"/>
                    <a:pt x="169" y="211"/>
                    <a:pt x="166" y="208"/>
                  </a:cubicBezTo>
                  <a:cubicBezTo>
                    <a:pt x="162" y="204"/>
                    <a:pt x="157" y="200"/>
                    <a:pt x="152" y="196"/>
                  </a:cubicBezTo>
                  <a:cubicBezTo>
                    <a:pt x="149" y="194"/>
                    <a:pt x="146" y="192"/>
                    <a:pt x="143" y="190"/>
                  </a:cubicBezTo>
                  <a:cubicBezTo>
                    <a:pt x="144" y="189"/>
                    <a:pt x="144" y="188"/>
                    <a:pt x="144" y="187"/>
                  </a:cubicBezTo>
                  <a:cubicBezTo>
                    <a:pt x="145" y="188"/>
                    <a:pt x="146" y="189"/>
                    <a:pt x="148" y="190"/>
                  </a:cubicBezTo>
                  <a:cubicBezTo>
                    <a:pt x="154" y="194"/>
                    <a:pt x="160" y="199"/>
                    <a:pt x="166" y="204"/>
                  </a:cubicBezTo>
                  <a:cubicBezTo>
                    <a:pt x="169" y="207"/>
                    <a:pt x="172" y="211"/>
                    <a:pt x="176" y="213"/>
                  </a:cubicBezTo>
                  <a:cubicBezTo>
                    <a:pt x="176" y="215"/>
                    <a:pt x="177" y="216"/>
                    <a:pt x="177" y="218"/>
                  </a:cubicBezTo>
                  <a:close/>
                  <a:moveTo>
                    <a:pt x="142" y="190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3" y="191"/>
                    <a:pt x="144" y="192"/>
                    <a:pt x="145" y="192"/>
                  </a:cubicBezTo>
                  <a:cubicBezTo>
                    <a:pt x="151" y="197"/>
                    <a:pt x="157" y="201"/>
                    <a:pt x="163" y="206"/>
                  </a:cubicBezTo>
                  <a:cubicBezTo>
                    <a:pt x="166" y="208"/>
                    <a:pt x="168" y="210"/>
                    <a:pt x="170" y="213"/>
                  </a:cubicBezTo>
                  <a:cubicBezTo>
                    <a:pt x="172" y="215"/>
                    <a:pt x="175" y="217"/>
                    <a:pt x="177" y="219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5" y="218"/>
                    <a:pt x="173" y="217"/>
                    <a:pt x="172" y="216"/>
                  </a:cubicBezTo>
                  <a:cubicBezTo>
                    <a:pt x="171" y="214"/>
                    <a:pt x="170" y="213"/>
                    <a:pt x="169" y="212"/>
                  </a:cubicBezTo>
                  <a:cubicBezTo>
                    <a:pt x="166" y="210"/>
                    <a:pt x="164" y="207"/>
                    <a:pt x="161" y="205"/>
                  </a:cubicBezTo>
                  <a:cubicBezTo>
                    <a:pt x="156" y="201"/>
                    <a:pt x="150" y="196"/>
                    <a:pt x="144" y="192"/>
                  </a:cubicBezTo>
                  <a:cubicBezTo>
                    <a:pt x="143" y="191"/>
                    <a:pt x="143" y="191"/>
                    <a:pt x="142" y="190"/>
                  </a:cubicBezTo>
                  <a:close/>
                  <a:moveTo>
                    <a:pt x="137" y="186"/>
                  </a:moveTo>
                  <a:cubicBezTo>
                    <a:pt x="138" y="187"/>
                    <a:pt x="139" y="188"/>
                    <a:pt x="140" y="188"/>
                  </a:cubicBezTo>
                  <a:cubicBezTo>
                    <a:pt x="140" y="188"/>
                    <a:pt x="139" y="188"/>
                    <a:pt x="139" y="188"/>
                  </a:cubicBezTo>
                  <a:cubicBezTo>
                    <a:pt x="138" y="187"/>
                    <a:pt x="138" y="187"/>
                    <a:pt x="137" y="186"/>
                  </a:cubicBezTo>
                  <a:close/>
                  <a:moveTo>
                    <a:pt x="144" y="183"/>
                  </a:moveTo>
                  <a:cubicBezTo>
                    <a:pt x="147" y="185"/>
                    <a:pt x="149" y="187"/>
                    <a:pt x="152" y="189"/>
                  </a:cubicBezTo>
                  <a:cubicBezTo>
                    <a:pt x="157" y="193"/>
                    <a:pt x="162" y="197"/>
                    <a:pt x="166" y="201"/>
                  </a:cubicBezTo>
                  <a:cubicBezTo>
                    <a:pt x="169" y="204"/>
                    <a:pt x="171" y="206"/>
                    <a:pt x="173" y="208"/>
                  </a:cubicBezTo>
                  <a:cubicBezTo>
                    <a:pt x="174" y="209"/>
                    <a:pt x="176" y="211"/>
                    <a:pt x="176" y="212"/>
                  </a:cubicBezTo>
                  <a:cubicBezTo>
                    <a:pt x="176" y="212"/>
                    <a:pt x="176" y="212"/>
                    <a:pt x="176" y="212"/>
                  </a:cubicBezTo>
                  <a:cubicBezTo>
                    <a:pt x="176" y="212"/>
                    <a:pt x="176" y="212"/>
                    <a:pt x="176" y="212"/>
                  </a:cubicBezTo>
                  <a:cubicBezTo>
                    <a:pt x="171" y="208"/>
                    <a:pt x="167" y="204"/>
                    <a:pt x="162" y="200"/>
                  </a:cubicBezTo>
                  <a:cubicBezTo>
                    <a:pt x="158" y="196"/>
                    <a:pt x="153" y="193"/>
                    <a:pt x="148" y="189"/>
                  </a:cubicBezTo>
                  <a:cubicBezTo>
                    <a:pt x="147" y="188"/>
                    <a:pt x="146" y="188"/>
                    <a:pt x="144" y="187"/>
                  </a:cubicBezTo>
                  <a:cubicBezTo>
                    <a:pt x="144" y="185"/>
                    <a:pt x="144" y="184"/>
                    <a:pt x="144" y="183"/>
                  </a:cubicBezTo>
                  <a:close/>
                  <a:moveTo>
                    <a:pt x="177" y="231"/>
                  </a:moveTo>
                  <a:cubicBezTo>
                    <a:pt x="175" y="229"/>
                    <a:pt x="174" y="228"/>
                    <a:pt x="173" y="226"/>
                  </a:cubicBezTo>
                  <a:cubicBezTo>
                    <a:pt x="174" y="227"/>
                    <a:pt x="175" y="228"/>
                    <a:pt x="177" y="229"/>
                  </a:cubicBezTo>
                  <a:cubicBezTo>
                    <a:pt x="177" y="230"/>
                    <a:pt x="177" y="230"/>
                    <a:pt x="177" y="231"/>
                  </a:cubicBezTo>
                  <a:close/>
                  <a:moveTo>
                    <a:pt x="177" y="227"/>
                  </a:moveTo>
                  <a:cubicBezTo>
                    <a:pt x="176" y="226"/>
                    <a:pt x="175" y="225"/>
                    <a:pt x="174" y="223"/>
                  </a:cubicBezTo>
                  <a:cubicBezTo>
                    <a:pt x="175" y="224"/>
                    <a:pt x="176" y="225"/>
                    <a:pt x="177" y="225"/>
                  </a:cubicBezTo>
                  <a:cubicBezTo>
                    <a:pt x="177" y="226"/>
                    <a:pt x="177" y="226"/>
                    <a:pt x="177" y="227"/>
                  </a:cubicBezTo>
                  <a:close/>
                  <a:moveTo>
                    <a:pt x="176" y="200"/>
                  </a:moveTo>
                  <a:cubicBezTo>
                    <a:pt x="169" y="192"/>
                    <a:pt x="161" y="186"/>
                    <a:pt x="154" y="180"/>
                  </a:cubicBezTo>
                  <a:cubicBezTo>
                    <a:pt x="156" y="181"/>
                    <a:pt x="158" y="182"/>
                    <a:pt x="160" y="183"/>
                  </a:cubicBezTo>
                  <a:cubicBezTo>
                    <a:pt x="161" y="184"/>
                    <a:pt x="162" y="184"/>
                    <a:pt x="162" y="185"/>
                  </a:cubicBezTo>
                  <a:cubicBezTo>
                    <a:pt x="167" y="189"/>
                    <a:pt x="172" y="193"/>
                    <a:pt x="176" y="197"/>
                  </a:cubicBezTo>
                  <a:cubicBezTo>
                    <a:pt x="176" y="198"/>
                    <a:pt x="176" y="199"/>
                    <a:pt x="176" y="200"/>
                  </a:cubicBezTo>
                  <a:close/>
                  <a:moveTo>
                    <a:pt x="176" y="201"/>
                  </a:moveTo>
                  <a:cubicBezTo>
                    <a:pt x="175" y="200"/>
                    <a:pt x="174" y="199"/>
                    <a:pt x="173" y="197"/>
                  </a:cubicBezTo>
                  <a:cubicBezTo>
                    <a:pt x="167" y="192"/>
                    <a:pt x="161" y="187"/>
                    <a:pt x="155" y="182"/>
                  </a:cubicBezTo>
                  <a:cubicBezTo>
                    <a:pt x="153" y="181"/>
                    <a:pt x="151" y="179"/>
                    <a:pt x="148" y="177"/>
                  </a:cubicBezTo>
                  <a:cubicBezTo>
                    <a:pt x="150" y="178"/>
                    <a:pt x="151" y="178"/>
                    <a:pt x="152" y="179"/>
                  </a:cubicBezTo>
                  <a:cubicBezTo>
                    <a:pt x="156" y="182"/>
                    <a:pt x="160" y="186"/>
                    <a:pt x="164" y="189"/>
                  </a:cubicBezTo>
                  <a:cubicBezTo>
                    <a:pt x="167" y="192"/>
                    <a:pt x="170" y="194"/>
                    <a:pt x="173" y="197"/>
                  </a:cubicBezTo>
                  <a:cubicBezTo>
                    <a:pt x="174" y="198"/>
                    <a:pt x="175" y="199"/>
                    <a:pt x="176" y="200"/>
                  </a:cubicBezTo>
                  <a:cubicBezTo>
                    <a:pt x="176" y="200"/>
                    <a:pt x="176" y="200"/>
                    <a:pt x="176" y="201"/>
                  </a:cubicBezTo>
                  <a:close/>
                  <a:moveTo>
                    <a:pt x="140" y="173"/>
                  </a:moveTo>
                  <a:cubicBezTo>
                    <a:pt x="146" y="180"/>
                    <a:pt x="153" y="185"/>
                    <a:pt x="160" y="191"/>
                  </a:cubicBezTo>
                  <a:cubicBezTo>
                    <a:pt x="163" y="194"/>
                    <a:pt x="167" y="197"/>
                    <a:pt x="170" y="201"/>
                  </a:cubicBezTo>
                  <a:cubicBezTo>
                    <a:pt x="172" y="202"/>
                    <a:pt x="174" y="204"/>
                    <a:pt x="176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76" y="206"/>
                    <a:pt x="176" y="207"/>
                    <a:pt x="176" y="207"/>
                  </a:cubicBezTo>
                  <a:cubicBezTo>
                    <a:pt x="175" y="206"/>
                    <a:pt x="174" y="205"/>
                    <a:pt x="174" y="204"/>
                  </a:cubicBezTo>
                  <a:cubicBezTo>
                    <a:pt x="166" y="197"/>
                    <a:pt x="158" y="190"/>
                    <a:pt x="150" y="184"/>
                  </a:cubicBezTo>
                  <a:cubicBezTo>
                    <a:pt x="147" y="181"/>
                    <a:pt x="144" y="179"/>
                    <a:pt x="142" y="177"/>
                  </a:cubicBezTo>
                  <a:cubicBezTo>
                    <a:pt x="141" y="176"/>
                    <a:pt x="140" y="174"/>
                    <a:pt x="140" y="173"/>
                  </a:cubicBezTo>
                  <a:close/>
                  <a:moveTo>
                    <a:pt x="176" y="208"/>
                  </a:moveTo>
                  <a:cubicBezTo>
                    <a:pt x="176" y="209"/>
                    <a:pt x="176" y="210"/>
                    <a:pt x="176" y="210"/>
                  </a:cubicBezTo>
                  <a:cubicBezTo>
                    <a:pt x="174" y="207"/>
                    <a:pt x="171" y="205"/>
                    <a:pt x="168" y="202"/>
                  </a:cubicBezTo>
                  <a:cubicBezTo>
                    <a:pt x="164" y="198"/>
                    <a:pt x="160" y="194"/>
                    <a:pt x="155" y="191"/>
                  </a:cubicBezTo>
                  <a:cubicBezTo>
                    <a:pt x="152" y="188"/>
                    <a:pt x="148" y="185"/>
                    <a:pt x="144" y="182"/>
                  </a:cubicBezTo>
                  <a:cubicBezTo>
                    <a:pt x="143" y="181"/>
                    <a:pt x="143" y="180"/>
                    <a:pt x="142" y="178"/>
                  </a:cubicBezTo>
                  <a:cubicBezTo>
                    <a:pt x="146" y="181"/>
                    <a:pt x="150" y="184"/>
                    <a:pt x="153" y="187"/>
                  </a:cubicBezTo>
                  <a:cubicBezTo>
                    <a:pt x="161" y="194"/>
                    <a:pt x="168" y="201"/>
                    <a:pt x="176" y="208"/>
                  </a:cubicBezTo>
                  <a:close/>
                  <a:moveTo>
                    <a:pt x="176" y="237"/>
                  </a:moveTo>
                  <a:cubicBezTo>
                    <a:pt x="175" y="235"/>
                    <a:pt x="173" y="234"/>
                    <a:pt x="171" y="232"/>
                  </a:cubicBezTo>
                  <a:cubicBezTo>
                    <a:pt x="168" y="229"/>
                    <a:pt x="165" y="226"/>
                    <a:pt x="162" y="223"/>
                  </a:cubicBezTo>
                  <a:cubicBezTo>
                    <a:pt x="155" y="216"/>
                    <a:pt x="148" y="211"/>
                    <a:pt x="140" y="205"/>
                  </a:cubicBezTo>
                  <a:cubicBezTo>
                    <a:pt x="134" y="200"/>
                    <a:pt x="128" y="195"/>
                    <a:pt x="121" y="190"/>
                  </a:cubicBezTo>
                  <a:cubicBezTo>
                    <a:pt x="125" y="193"/>
                    <a:pt x="130" y="196"/>
                    <a:pt x="134" y="199"/>
                  </a:cubicBezTo>
                  <a:cubicBezTo>
                    <a:pt x="142" y="205"/>
                    <a:pt x="151" y="211"/>
                    <a:pt x="159" y="217"/>
                  </a:cubicBezTo>
                  <a:cubicBezTo>
                    <a:pt x="162" y="221"/>
                    <a:pt x="167" y="224"/>
                    <a:pt x="170" y="227"/>
                  </a:cubicBezTo>
                  <a:cubicBezTo>
                    <a:pt x="172" y="229"/>
                    <a:pt x="174" y="231"/>
                    <a:pt x="177" y="233"/>
                  </a:cubicBezTo>
                  <a:cubicBezTo>
                    <a:pt x="177" y="234"/>
                    <a:pt x="176" y="235"/>
                    <a:pt x="176" y="237"/>
                  </a:cubicBezTo>
                  <a:close/>
                  <a:moveTo>
                    <a:pt x="176" y="239"/>
                  </a:moveTo>
                  <a:cubicBezTo>
                    <a:pt x="172" y="235"/>
                    <a:pt x="168" y="230"/>
                    <a:pt x="163" y="226"/>
                  </a:cubicBezTo>
                  <a:cubicBezTo>
                    <a:pt x="141" y="207"/>
                    <a:pt x="115" y="192"/>
                    <a:pt x="92" y="173"/>
                  </a:cubicBezTo>
                  <a:cubicBezTo>
                    <a:pt x="92" y="171"/>
                    <a:pt x="92" y="169"/>
                    <a:pt x="92" y="167"/>
                  </a:cubicBezTo>
                  <a:cubicBezTo>
                    <a:pt x="93" y="167"/>
                    <a:pt x="93" y="168"/>
                    <a:pt x="93" y="168"/>
                  </a:cubicBezTo>
                  <a:cubicBezTo>
                    <a:pt x="93" y="168"/>
                    <a:pt x="94" y="169"/>
                    <a:pt x="94" y="169"/>
                  </a:cubicBezTo>
                  <a:cubicBezTo>
                    <a:pt x="94" y="169"/>
                    <a:pt x="95" y="169"/>
                    <a:pt x="95" y="169"/>
                  </a:cubicBezTo>
                  <a:cubicBezTo>
                    <a:pt x="95" y="170"/>
                    <a:pt x="95" y="170"/>
                    <a:pt x="96" y="170"/>
                  </a:cubicBezTo>
                  <a:cubicBezTo>
                    <a:pt x="106" y="179"/>
                    <a:pt x="117" y="188"/>
                    <a:pt x="129" y="197"/>
                  </a:cubicBezTo>
                  <a:cubicBezTo>
                    <a:pt x="141" y="206"/>
                    <a:pt x="153" y="215"/>
                    <a:pt x="164" y="226"/>
                  </a:cubicBezTo>
                  <a:cubicBezTo>
                    <a:pt x="167" y="229"/>
                    <a:pt x="169" y="231"/>
                    <a:pt x="172" y="234"/>
                  </a:cubicBezTo>
                  <a:cubicBezTo>
                    <a:pt x="173" y="234"/>
                    <a:pt x="174" y="235"/>
                    <a:pt x="175" y="236"/>
                  </a:cubicBezTo>
                  <a:cubicBezTo>
                    <a:pt x="175" y="236"/>
                    <a:pt x="176" y="237"/>
                    <a:pt x="176" y="238"/>
                  </a:cubicBezTo>
                  <a:cubicBezTo>
                    <a:pt x="176" y="238"/>
                    <a:pt x="176" y="238"/>
                    <a:pt x="176" y="239"/>
                  </a:cubicBezTo>
                  <a:close/>
                  <a:moveTo>
                    <a:pt x="93" y="162"/>
                  </a:moveTo>
                  <a:cubicBezTo>
                    <a:pt x="95" y="163"/>
                    <a:pt x="96" y="163"/>
                    <a:pt x="98" y="163"/>
                  </a:cubicBezTo>
                  <a:cubicBezTo>
                    <a:pt x="98" y="163"/>
                    <a:pt x="99" y="163"/>
                    <a:pt x="99" y="163"/>
                  </a:cubicBezTo>
                  <a:cubicBezTo>
                    <a:pt x="105" y="169"/>
                    <a:pt x="112" y="174"/>
                    <a:pt x="119" y="179"/>
                  </a:cubicBezTo>
                  <a:cubicBezTo>
                    <a:pt x="120" y="180"/>
                    <a:pt x="121" y="181"/>
                    <a:pt x="122" y="182"/>
                  </a:cubicBezTo>
                  <a:cubicBezTo>
                    <a:pt x="123" y="182"/>
                    <a:pt x="124" y="183"/>
                    <a:pt x="125" y="184"/>
                  </a:cubicBezTo>
                  <a:cubicBezTo>
                    <a:pt x="130" y="188"/>
                    <a:pt x="135" y="191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47" y="200"/>
                    <a:pt x="154" y="206"/>
                    <a:pt x="161" y="212"/>
                  </a:cubicBezTo>
                  <a:cubicBezTo>
                    <a:pt x="163" y="213"/>
                    <a:pt x="165" y="215"/>
                    <a:pt x="167" y="217"/>
                  </a:cubicBezTo>
                  <a:cubicBezTo>
                    <a:pt x="168" y="219"/>
                    <a:pt x="170" y="221"/>
                    <a:pt x="171" y="222"/>
                  </a:cubicBezTo>
                  <a:cubicBezTo>
                    <a:pt x="172" y="224"/>
                    <a:pt x="174" y="225"/>
                    <a:pt x="175" y="226"/>
                  </a:cubicBezTo>
                  <a:cubicBezTo>
                    <a:pt x="175" y="227"/>
                    <a:pt x="176" y="228"/>
                    <a:pt x="177" y="228"/>
                  </a:cubicBezTo>
                  <a:cubicBezTo>
                    <a:pt x="177" y="228"/>
                    <a:pt x="177" y="228"/>
                    <a:pt x="177" y="229"/>
                  </a:cubicBezTo>
                  <a:cubicBezTo>
                    <a:pt x="176" y="228"/>
                    <a:pt x="176" y="228"/>
                    <a:pt x="175" y="227"/>
                  </a:cubicBezTo>
                  <a:cubicBezTo>
                    <a:pt x="162" y="216"/>
                    <a:pt x="150" y="204"/>
                    <a:pt x="136" y="194"/>
                  </a:cubicBezTo>
                  <a:cubicBezTo>
                    <a:pt x="135" y="193"/>
                    <a:pt x="133" y="192"/>
                    <a:pt x="132" y="192"/>
                  </a:cubicBezTo>
                  <a:cubicBezTo>
                    <a:pt x="126" y="187"/>
                    <a:pt x="121" y="183"/>
                    <a:pt x="115" y="178"/>
                  </a:cubicBezTo>
                  <a:cubicBezTo>
                    <a:pt x="109" y="173"/>
                    <a:pt x="102" y="168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4" y="163"/>
                    <a:pt x="94" y="163"/>
                  </a:cubicBezTo>
                  <a:cubicBezTo>
                    <a:pt x="93" y="162"/>
                    <a:pt x="93" y="163"/>
                    <a:pt x="94" y="163"/>
                  </a:cubicBezTo>
                  <a:cubicBezTo>
                    <a:pt x="94" y="163"/>
                    <a:pt x="94" y="164"/>
                    <a:pt x="95" y="164"/>
                  </a:cubicBezTo>
                  <a:cubicBezTo>
                    <a:pt x="95" y="164"/>
                    <a:pt x="95" y="165"/>
                    <a:pt x="96" y="165"/>
                  </a:cubicBezTo>
                  <a:cubicBezTo>
                    <a:pt x="98" y="166"/>
                    <a:pt x="99" y="167"/>
                    <a:pt x="100" y="168"/>
                  </a:cubicBezTo>
                  <a:cubicBezTo>
                    <a:pt x="102" y="169"/>
                    <a:pt x="104" y="171"/>
                    <a:pt x="105" y="172"/>
                  </a:cubicBezTo>
                  <a:cubicBezTo>
                    <a:pt x="109" y="175"/>
                    <a:pt x="112" y="178"/>
                    <a:pt x="115" y="180"/>
                  </a:cubicBezTo>
                  <a:cubicBezTo>
                    <a:pt x="120" y="184"/>
                    <a:pt x="125" y="187"/>
                    <a:pt x="129" y="190"/>
                  </a:cubicBezTo>
                  <a:cubicBezTo>
                    <a:pt x="141" y="199"/>
                    <a:pt x="153" y="208"/>
                    <a:pt x="164" y="218"/>
                  </a:cubicBezTo>
                  <a:cubicBezTo>
                    <a:pt x="167" y="221"/>
                    <a:pt x="169" y="224"/>
                    <a:pt x="172" y="227"/>
                  </a:cubicBezTo>
                  <a:cubicBezTo>
                    <a:pt x="173" y="228"/>
                    <a:pt x="174" y="229"/>
                    <a:pt x="175" y="231"/>
                  </a:cubicBezTo>
                  <a:cubicBezTo>
                    <a:pt x="176" y="231"/>
                    <a:pt x="176" y="231"/>
                    <a:pt x="177" y="232"/>
                  </a:cubicBezTo>
                  <a:cubicBezTo>
                    <a:pt x="177" y="232"/>
                    <a:pt x="177" y="232"/>
                    <a:pt x="177" y="232"/>
                  </a:cubicBezTo>
                  <a:cubicBezTo>
                    <a:pt x="176" y="232"/>
                    <a:pt x="176" y="232"/>
                    <a:pt x="176" y="231"/>
                  </a:cubicBezTo>
                  <a:cubicBezTo>
                    <a:pt x="170" y="227"/>
                    <a:pt x="165" y="222"/>
                    <a:pt x="159" y="217"/>
                  </a:cubicBezTo>
                  <a:cubicBezTo>
                    <a:pt x="148" y="207"/>
                    <a:pt x="135" y="199"/>
                    <a:pt x="123" y="191"/>
                  </a:cubicBezTo>
                  <a:cubicBezTo>
                    <a:pt x="117" y="186"/>
                    <a:pt x="110" y="180"/>
                    <a:pt x="103" y="175"/>
                  </a:cubicBezTo>
                  <a:cubicBezTo>
                    <a:pt x="102" y="173"/>
                    <a:pt x="100" y="172"/>
                    <a:pt x="98" y="171"/>
                  </a:cubicBezTo>
                  <a:cubicBezTo>
                    <a:pt x="97" y="170"/>
                    <a:pt x="97" y="170"/>
                    <a:pt x="96" y="170"/>
                  </a:cubicBezTo>
                  <a:cubicBezTo>
                    <a:pt x="95" y="169"/>
                    <a:pt x="94" y="167"/>
                    <a:pt x="92" y="166"/>
                  </a:cubicBezTo>
                  <a:cubicBezTo>
                    <a:pt x="93" y="165"/>
                    <a:pt x="93" y="164"/>
                    <a:pt x="93" y="163"/>
                  </a:cubicBezTo>
                  <a:cubicBezTo>
                    <a:pt x="93" y="163"/>
                    <a:pt x="93" y="163"/>
                    <a:pt x="93" y="162"/>
                  </a:cubicBezTo>
                  <a:close/>
                  <a:moveTo>
                    <a:pt x="113" y="177"/>
                  </a:moveTo>
                  <a:cubicBezTo>
                    <a:pt x="111" y="176"/>
                    <a:pt x="110" y="175"/>
                    <a:pt x="108" y="173"/>
                  </a:cubicBezTo>
                  <a:cubicBezTo>
                    <a:pt x="110" y="175"/>
                    <a:pt x="112" y="177"/>
                    <a:pt x="114" y="179"/>
                  </a:cubicBezTo>
                  <a:cubicBezTo>
                    <a:pt x="114" y="178"/>
                    <a:pt x="113" y="178"/>
                    <a:pt x="113" y="177"/>
                  </a:cubicBezTo>
                  <a:close/>
                  <a:moveTo>
                    <a:pt x="95" y="158"/>
                  </a:moveTo>
                  <a:cubicBezTo>
                    <a:pt x="95" y="158"/>
                    <a:pt x="96" y="158"/>
                    <a:pt x="97" y="158"/>
                  </a:cubicBezTo>
                  <a:cubicBezTo>
                    <a:pt x="97" y="158"/>
                    <a:pt x="97" y="158"/>
                    <a:pt x="98" y="158"/>
                  </a:cubicBezTo>
                  <a:cubicBezTo>
                    <a:pt x="98" y="159"/>
                    <a:pt x="98" y="159"/>
                    <a:pt x="98" y="160"/>
                  </a:cubicBezTo>
                  <a:cubicBezTo>
                    <a:pt x="97" y="160"/>
                    <a:pt x="96" y="160"/>
                    <a:pt x="95" y="160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59"/>
                    <a:pt x="95" y="158"/>
                    <a:pt x="95" y="158"/>
                  </a:cubicBezTo>
                  <a:close/>
                  <a:moveTo>
                    <a:pt x="101" y="159"/>
                  </a:moveTo>
                  <a:cubicBezTo>
                    <a:pt x="101" y="159"/>
                    <a:pt x="102" y="159"/>
                    <a:pt x="103" y="159"/>
                  </a:cubicBezTo>
                  <a:cubicBezTo>
                    <a:pt x="103" y="160"/>
                    <a:pt x="103" y="160"/>
                    <a:pt x="103" y="161"/>
                  </a:cubicBezTo>
                  <a:cubicBezTo>
                    <a:pt x="102" y="161"/>
                    <a:pt x="101" y="161"/>
                    <a:pt x="101" y="161"/>
                  </a:cubicBezTo>
                  <a:cubicBezTo>
                    <a:pt x="101" y="160"/>
                    <a:pt x="101" y="160"/>
                    <a:pt x="101" y="159"/>
                  </a:cubicBezTo>
                  <a:cubicBezTo>
                    <a:pt x="101" y="159"/>
                    <a:pt x="101" y="159"/>
                    <a:pt x="101" y="159"/>
                  </a:cubicBezTo>
                  <a:close/>
                  <a:moveTo>
                    <a:pt x="106" y="160"/>
                  </a:moveTo>
                  <a:cubicBezTo>
                    <a:pt x="107" y="160"/>
                    <a:pt x="108" y="160"/>
                    <a:pt x="109" y="161"/>
                  </a:cubicBezTo>
                  <a:cubicBezTo>
                    <a:pt x="109" y="161"/>
                    <a:pt x="109" y="161"/>
                    <a:pt x="109" y="162"/>
                  </a:cubicBezTo>
                  <a:cubicBezTo>
                    <a:pt x="108" y="162"/>
                    <a:pt x="107" y="161"/>
                    <a:pt x="106" y="161"/>
                  </a:cubicBezTo>
                  <a:cubicBezTo>
                    <a:pt x="106" y="161"/>
                    <a:pt x="106" y="160"/>
                    <a:pt x="106" y="160"/>
                  </a:cubicBezTo>
                  <a:close/>
                  <a:moveTo>
                    <a:pt x="112" y="161"/>
                  </a:moveTo>
                  <a:cubicBezTo>
                    <a:pt x="113" y="162"/>
                    <a:pt x="115" y="162"/>
                    <a:pt x="116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3" y="163"/>
                    <a:pt x="112" y="162"/>
                  </a:cubicBezTo>
                  <a:cubicBezTo>
                    <a:pt x="112" y="162"/>
                    <a:pt x="112" y="162"/>
                    <a:pt x="112" y="161"/>
                  </a:cubicBezTo>
                  <a:close/>
                  <a:moveTo>
                    <a:pt x="119" y="163"/>
                  </a:moveTo>
                  <a:cubicBezTo>
                    <a:pt x="122" y="164"/>
                    <a:pt x="126" y="165"/>
                    <a:pt x="129" y="166"/>
                  </a:cubicBezTo>
                  <a:cubicBezTo>
                    <a:pt x="126" y="165"/>
                    <a:pt x="122" y="164"/>
                    <a:pt x="119" y="164"/>
                  </a:cubicBezTo>
                  <a:cubicBezTo>
                    <a:pt x="119" y="164"/>
                    <a:pt x="119" y="163"/>
                    <a:pt x="119" y="163"/>
                  </a:cubicBezTo>
                  <a:close/>
                  <a:moveTo>
                    <a:pt x="174" y="189"/>
                  </a:moveTo>
                  <a:cubicBezTo>
                    <a:pt x="174" y="190"/>
                    <a:pt x="175" y="190"/>
                    <a:pt x="176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5" y="191"/>
                    <a:pt x="174" y="190"/>
                    <a:pt x="174" y="189"/>
                  </a:cubicBezTo>
                  <a:close/>
                  <a:moveTo>
                    <a:pt x="176" y="205"/>
                  </a:moveTo>
                  <a:cubicBezTo>
                    <a:pt x="175" y="203"/>
                    <a:pt x="173" y="202"/>
                    <a:pt x="171" y="200"/>
                  </a:cubicBezTo>
                  <a:cubicBezTo>
                    <a:pt x="168" y="197"/>
                    <a:pt x="165" y="194"/>
                    <a:pt x="161" y="191"/>
                  </a:cubicBezTo>
                  <a:cubicBezTo>
                    <a:pt x="155" y="186"/>
                    <a:pt x="148" y="180"/>
                    <a:pt x="141" y="174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3" y="175"/>
                    <a:pt x="144" y="175"/>
                    <a:pt x="145" y="175"/>
                  </a:cubicBezTo>
                  <a:cubicBezTo>
                    <a:pt x="146" y="176"/>
                    <a:pt x="147" y="177"/>
                    <a:pt x="149" y="179"/>
                  </a:cubicBezTo>
                  <a:cubicBezTo>
                    <a:pt x="152" y="181"/>
                    <a:pt x="155" y="184"/>
                    <a:pt x="158" y="186"/>
                  </a:cubicBezTo>
                  <a:cubicBezTo>
                    <a:pt x="163" y="189"/>
                    <a:pt x="167" y="192"/>
                    <a:pt x="170" y="196"/>
                  </a:cubicBezTo>
                  <a:cubicBezTo>
                    <a:pt x="172" y="198"/>
                    <a:pt x="174" y="200"/>
                    <a:pt x="176" y="201"/>
                  </a:cubicBezTo>
                  <a:cubicBezTo>
                    <a:pt x="176" y="203"/>
                    <a:pt x="176" y="204"/>
                    <a:pt x="176" y="205"/>
                  </a:cubicBezTo>
                  <a:close/>
                  <a:moveTo>
                    <a:pt x="176" y="240"/>
                  </a:moveTo>
                  <a:cubicBezTo>
                    <a:pt x="176" y="240"/>
                    <a:pt x="176" y="241"/>
                    <a:pt x="176" y="242"/>
                  </a:cubicBezTo>
                  <a:cubicBezTo>
                    <a:pt x="169" y="237"/>
                    <a:pt x="163" y="231"/>
                    <a:pt x="156" y="225"/>
                  </a:cubicBezTo>
                  <a:cubicBezTo>
                    <a:pt x="149" y="220"/>
                    <a:pt x="143" y="215"/>
                    <a:pt x="136" y="210"/>
                  </a:cubicBezTo>
                  <a:cubicBezTo>
                    <a:pt x="128" y="204"/>
                    <a:pt x="120" y="198"/>
                    <a:pt x="112" y="193"/>
                  </a:cubicBezTo>
                  <a:cubicBezTo>
                    <a:pt x="108" y="190"/>
                    <a:pt x="104" y="187"/>
                    <a:pt x="100" y="184"/>
                  </a:cubicBezTo>
                  <a:cubicBezTo>
                    <a:pt x="97" y="181"/>
                    <a:pt x="94" y="180"/>
                    <a:pt x="92" y="178"/>
                  </a:cubicBezTo>
                  <a:cubicBezTo>
                    <a:pt x="92" y="176"/>
                    <a:pt x="92" y="175"/>
                    <a:pt x="92" y="173"/>
                  </a:cubicBezTo>
                  <a:cubicBezTo>
                    <a:pt x="107" y="186"/>
                    <a:pt x="123" y="197"/>
                    <a:pt x="139" y="208"/>
                  </a:cubicBezTo>
                  <a:cubicBezTo>
                    <a:pt x="147" y="214"/>
                    <a:pt x="156" y="221"/>
                    <a:pt x="164" y="228"/>
                  </a:cubicBezTo>
                  <a:cubicBezTo>
                    <a:pt x="167" y="230"/>
                    <a:pt x="170" y="233"/>
                    <a:pt x="172" y="236"/>
                  </a:cubicBezTo>
                  <a:cubicBezTo>
                    <a:pt x="174" y="237"/>
                    <a:pt x="175" y="239"/>
                    <a:pt x="176" y="240"/>
                  </a:cubicBezTo>
                  <a:close/>
                  <a:moveTo>
                    <a:pt x="176" y="262"/>
                  </a:moveTo>
                  <a:cubicBezTo>
                    <a:pt x="175" y="263"/>
                    <a:pt x="175" y="264"/>
                    <a:pt x="175" y="265"/>
                  </a:cubicBezTo>
                  <a:cubicBezTo>
                    <a:pt x="170" y="260"/>
                    <a:pt x="163" y="255"/>
                    <a:pt x="157" y="251"/>
                  </a:cubicBezTo>
                  <a:cubicBezTo>
                    <a:pt x="150" y="245"/>
                    <a:pt x="143" y="240"/>
                    <a:pt x="136" y="235"/>
                  </a:cubicBezTo>
                  <a:cubicBezTo>
                    <a:pt x="122" y="224"/>
                    <a:pt x="107" y="214"/>
                    <a:pt x="95" y="201"/>
                  </a:cubicBezTo>
                  <a:cubicBezTo>
                    <a:pt x="106" y="213"/>
                    <a:pt x="122" y="223"/>
                    <a:pt x="136" y="233"/>
                  </a:cubicBezTo>
                  <a:cubicBezTo>
                    <a:pt x="143" y="238"/>
                    <a:pt x="151" y="243"/>
                    <a:pt x="158" y="248"/>
                  </a:cubicBezTo>
                  <a:cubicBezTo>
                    <a:pt x="162" y="251"/>
                    <a:pt x="167" y="254"/>
                    <a:pt x="170" y="258"/>
                  </a:cubicBezTo>
                  <a:cubicBezTo>
                    <a:pt x="172" y="259"/>
                    <a:pt x="174" y="261"/>
                    <a:pt x="176" y="262"/>
                  </a:cubicBezTo>
                  <a:close/>
                  <a:moveTo>
                    <a:pt x="175" y="273"/>
                  </a:moveTo>
                  <a:cubicBezTo>
                    <a:pt x="175" y="274"/>
                    <a:pt x="175" y="275"/>
                    <a:pt x="175" y="276"/>
                  </a:cubicBezTo>
                  <a:cubicBezTo>
                    <a:pt x="163" y="263"/>
                    <a:pt x="149" y="253"/>
                    <a:pt x="135" y="243"/>
                  </a:cubicBezTo>
                  <a:cubicBezTo>
                    <a:pt x="133" y="242"/>
                    <a:pt x="132" y="241"/>
                    <a:pt x="130" y="240"/>
                  </a:cubicBezTo>
                  <a:cubicBezTo>
                    <a:pt x="131" y="241"/>
                    <a:pt x="133" y="242"/>
                    <a:pt x="135" y="243"/>
                  </a:cubicBezTo>
                  <a:cubicBezTo>
                    <a:pt x="143" y="248"/>
                    <a:pt x="150" y="253"/>
                    <a:pt x="158" y="259"/>
                  </a:cubicBezTo>
                  <a:cubicBezTo>
                    <a:pt x="164" y="263"/>
                    <a:pt x="169" y="269"/>
                    <a:pt x="175" y="273"/>
                  </a:cubicBezTo>
                  <a:close/>
                  <a:moveTo>
                    <a:pt x="172" y="303"/>
                  </a:moveTo>
                  <a:cubicBezTo>
                    <a:pt x="172" y="303"/>
                    <a:pt x="172" y="303"/>
                    <a:pt x="172" y="303"/>
                  </a:cubicBezTo>
                  <a:cubicBezTo>
                    <a:pt x="171" y="303"/>
                    <a:pt x="171" y="303"/>
                    <a:pt x="170" y="304"/>
                  </a:cubicBezTo>
                  <a:cubicBezTo>
                    <a:pt x="167" y="300"/>
                    <a:pt x="163" y="296"/>
                    <a:pt x="158" y="293"/>
                  </a:cubicBezTo>
                  <a:cubicBezTo>
                    <a:pt x="159" y="293"/>
                    <a:pt x="159" y="293"/>
                    <a:pt x="159" y="293"/>
                  </a:cubicBezTo>
                  <a:cubicBezTo>
                    <a:pt x="162" y="295"/>
                    <a:pt x="165" y="298"/>
                    <a:pt x="168" y="300"/>
                  </a:cubicBezTo>
                  <a:cubicBezTo>
                    <a:pt x="169" y="301"/>
                    <a:pt x="170" y="302"/>
                    <a:pt x="172" y="303"/>
                  </a:cubicBezTo>
                  <a:close/>
                  <a:moveTo>
                    <a:pt x="169" y="305"/>
                  </a:moveTo>
                  <a:cubicBezTo>
                    <a:pt x="168" y="305"/>
                    <a:pt x="168" y="305"/>
                    <a:pt x="167" y="305"/>
                  </a:cubicBezTo>
                  <a:cubicBezTo>
                    <a:pt x="167" y="305"/>
                    <a:pt x="167" y="305"/>
                    <a:pt x="166" y="305"/>
                  </a:cubicBezTo>
                  <a:cubicBezTo>
                    <a:pt x="157" y="295"/>
                    <a:pt x="144" y="288"/>
                    <a:pt x="133" y="280"/>
                  </a:cubicBezTo>
                  <a:cubicBezTo>
                    <a:pt x="127" y="276"/>
                    <a:pt x="121" y="271"/>
                    <a:pt x="114" y="267"/>
                  </a:cubicBezTo>
                  <a:cubicBezTo>
                    <a:pt x="111" y="264"/>
                    <a:pt x="108" y="262"/>
                    <a:pt x="105" y="260"/>
                  </a:cubicBezTo>
                  <a:cubicBezTo>
                    <a:pt x="102" y="258"/>
                    <a:pt x="101" y="256"/>
                    <a:pt x="98" y="255"/>
                  </a:cubicBezTo>
                  <a:cubicBezTo>
                    <a:pt x="98" y="253"/>
                    <a:pt x="98" y="251"/>
                    <a:pt x="98" y="249"/>
                  </a:cubicBezTo>
                  <a:cubicBezTo>
                    <a:pt x="103" y="254"/>
                    <a:pt x="109" y="257"/>
                    <a:pt x="114" y="261"/>
                  </a:cubicBezTo>
                  <a:cubicBezTo>
                    <a:pt x="120" y="267"/>
                    <a:pt x="126" y="272"/>
                    <a:pt x="133" y="277"/>
                  </a:cubicBezTo>
                  <a:cubicBezTo>
                    <a:pt x="140" y="283"/>
                    <a:pt x="147" y="288"/>
                    <a:pt x="153" y="294"/>
                  </a:cubicBezTo>
                  <a:cubicBezTo>
                    <a:pt x="158" y="297"/>
                    <a:pt x="163" y="301"/>
                    <a:pt x="169" y="305"/>
                  </a:cubicBezTo>
                  <a:close/>
                  <a:moveTo>
                    <a:pt x="165" y="306"/>
                  </a:moveTo>
                  <a:cubicBezTo>
                    <a:pt x="164" y="307"/>
                    <a:pt x="163" y="307"/>
                    <a:pt x="162" y="308"/>
                  </a:cubicBezTo>
                  <a:cubicBezTo>
                    <a:pt x="162" y="308"/>
                    <a:pt x="161" y="308"/>
                    <a:pt x="161" y="308"/>
                  </a:cubicBezTo>
                  <a:cubicBezTo>
                    <a:pt x="157" y="304"/>
                    <a:pt x="152" y="302"/>
                    <a:pt x="147" y="298"/>
                  </a:cubicBezTo>
                  <a:cubicBezTo>
                    <a:pt x="142" y="294"/>
                    <a:pt x="135" y="290"/>
                    <a:pt x="129" y="286"/>
                  </a:cubicBezTo>
                  <a:cubicBezTo>
                    <a:pt x="124" y="283"/>
                    <a:pt x="118" y="278"/>
                    <a:pt x="112" y="275"/>
                  </a:cubicBezTo>
                  <a:cubicBezTo>
                    <a:pt x="109" y="273"/>
                    <a:pt x="107" y="271"/>
                    <a:pt x="104" y="269"/>
                  </a:cubicBezTo>
                  <a:cubicBezTo>
                    <a:pt x="103" y="268"/>
                    <a:pt x="102" y="267"/>
                    <a:pt x="101" y="266"/>
                  </a:cubicBezTo>
                  <a:cubicBezTo>
                    <a:pt x="98" y="262"/>
                    <a:pt x="100" y="264"/>
                    <a:pt x="101" y="265"/>
                  </a:cubicBezTo>
                  <a:cubicBezTo>
                    <a:pt x="107" y="269"/>
                    <a:pt x="112" y="274"/>
                    <a:pt x="118" y="278"/>
                  </a:cubicBezTo>
                  <a:cubicBezTo>
                    <a:pt x="123" y="282"/>
                    <a:pt x="130" y="285"/>
                    <a:pt x="136" y="289"/>
                  </a:cubicBezTo>
                  <a:cubicBezTo>
                    <a:pt x="142" y="293"/>
                    <a:pt x="148" y="296"/>
                    <a:pt x="154" y="300"/>
                  </a:cubicBezTo>
                  <a:cubicBezTo>
                    <a:pt x="157" y="302"/>
                    <a:pt x="161" y="305"/>
                    <a:pt x="165" y="306"/>
                  </a:cubicBezTo>
                  <a:close/>
                  <a:moveTo>
                    <a:pt x="161" y="308"/>
                  </a:moveTo>
                  <a:cubicBezTo>
                    <a:pt x="159" y="309"/>
                    <a:pt x="158" y="309"/>
                    <a:pt x="156" y="310"/>
                  </a:cubicBezTo>
                  <a:cubicBezTo>
                    <a:pt x="146" y="303"/>
                    <a:pt x="137" y="296"/>
                    <a:pt x="127" y="290"/>
                  </a:cubicBezTo>
                  <a:cubicBezTo>
                    <a:pt x="121" y="286"/>
                    <a:pt x="116" y="283"/>
                    <a:pt x="111" y="279"/>
                  </a:cubicBezTo>
                  <a:cubicBezTo>
                    <a:pt x="117" y="283"/>
                    <a:pt x="122" y="286"/>
                    <a:pt x="128" y="289"/>
                  </a:cubicBezTo>
                  <a:cubicBezTo>
                    <a:pt x="139" y="295"/>
                    <a:pt x="150" y="302"/>
                    <a:pt x="161" y="308"/>
                  </a:cubicBezTo>
                  <a:close/>
                  <a:moveTo>
                    <a:pt x="155" y="310"/>
                  </a:moveTo>
                  <a:cubicBezTo>
                    <a:pt x="154" y="311"/>
                    <a:pt x="152" y="311"/>
                    <a:pt x="151" y="312"/>
                  </a:cubicBezTo>
                  <a:cubicBezTo>
                    <a:pt x="150" y="311"/>
                    <a:pt x="149" y="311"/>
                    <a:pt x="149" y="310"/>
                  </a:cubicBezTo>
                  <a:cubicBezTo>
                    <a:pt x="149" y="310"/>
                    <a:pt x="149" y="310"/>
                    <a:pt x="148" y="310"/>
                  </a:cubicBezTo>
                  <a:cubicBezTo>
                    <a:pt x="138" y="301"/>
                    <a:pt x="126" y="293"/>
                    <a:pt x="115" y="285"/>
                  </a:cubicBezTo>
                  <a:cubicBezTo>
                    <a:pt x="112" y="284"/>
                    <a:pt x="109" y="282"/>
                    <a:pt x="106" y="280"/>
                  </a:cubicBezTo>
                  <a:cubicBezTo>
                    <a:pt x="110" y="283"/>
                    <a:pt x="115" y="286"/>
                    <a:pt x="119" y="288"/>
                  </a:cubicBezTo>
                  <a:cubicBezTo>
                    <a:pt x="131" y="296"/>
                    <a:pt x="143" y="303"/>
                    <a:pt x="155" y="310"/>
                  </a:cubicBezTo>
                  <a:close/>
                  <a:moveTo>
                    <a:pt x="150" y="312"/>
                  </a:moveTo>
                  <a:cubicBezTo>
                    <a:pt x="148" y="312"/>
                    <a:pt x="147" y="313"/>
                    <a:pt x="145" y="313"/>
                  </a:cubicBezTo>
                  <a:cubicBezTo>
                    <a:pt x="145" y="313"/>
                    <a:pt x="145" y="313"/>
                    <a:pt x="145" y="313"/>
                  </a:cubicBezTo>
                  <a:cubicBezTo>
                    <a:pt x="144" y="312"/>
                    <a:pt x="143" y="312"/>
                    <a:pt x="143" y="311"/>
                  </a:cubicBezTo>
                  <a:cubicBezTo>
                    <a:pt x="142" y="310"/>
                    <a:pt x="142" y="310"/>
                    <a:pt x="141" y="310"/>
                  </a:cubicBezTo>
                  <a:cubicBezTo>
                    <a:pt x="141" y="309"/>
                    <a:pt x="141" y="309"/>
                    <a:pt x="140" y="309"/>
                  </a:cubicBezTo>
                  <a:cubicBezTo>
                    <a:pt x="138" y="307"/>
                    <a:pt x="136" y="305"/>
                    <a:pt x="134" y="303"/>
                  </a:cubicBezTo>
                  <a:cubicBezTo>
                    <a:pt x="128" y="299"/>
                    <a:pt x="123" y="295"/>
                    <a:pt x="118" y="292"/>
                  </a:cubicBezTo>
                  <a:cubicBezTo>
                    <a:pt x="114" y="289"/>
                    <a:pt x="109" y="287"/>
                    <a:pt x="105" y="284"/>
                  </a:cubicBezTo>
                  <a:cubicBezTo>
                    <a:pt x="108" y="285"/>
                    <a:pt x="110" y="287"/>
                    <a:pt x="112" y="288"/>
                  </a:cubicBezTo>
                  <a:cubicBezTo>
                    <a:pt x="119" y="292"/>
                    <a:pt x="125" y="296"/>
                    <a:pt x="132" y="300"/>
                  </a:cubicBezTo>
                  <a:cubicBezTo>
                    <a:pt x="135" y="302"/>
                    <a:pt x="138" y="304"/>
                    <a:pt x="141" y="306"/>
                  </a:cubicBezTo>
                  <a:cubicBezTo>
                    <a:pt x="143" y="307"/>
                    <a:pt x="144" y="308"/>
                    <a:pt x="146" y="309"/>
                  </a:cubicBezTo>
                  <a:cubicBezTo>
                    <a:pt x="146" y="309"/>
                    <a:pt x="146" y="310"/>
                    <a:pt x="147" y="310"/>
                  </a:cubicBezTo>
                  <a:cubicBezTo>
                    <a:pt x="148" y="311"/>
                    <a:pt x="149" y="311"/>
                    <a:pt x="150" y="312"/>
                  </a:cubicBezTo>
                  <a:close/>
                  <a:moveTo>
                    <a:pt x="144" y="313"/>
                  </a:moveTo>
                  <a:cubicBezTo>
                    <a:pt x="143" y="313"/>
                    <a:pt x="142" y="313"/>
                    <a:pt x="141" y="314"/>
                  </a:cubicBezTo>
                  <a:cubicBezTo>
                    <a:pt x="141" y="314"/>
                    <a:pt x="141" y="313"/>
                    <a:pt x="141" y="313"/>
                  </a:cubicBezTo>
                  <a:cubicBezTo>
                    <a:pt x="137" y="310"/>
                    <a:pt x="134" y="307"/>
                    <a:pt x="130" y="304"/>
                  </a:cubicBezTo>
                  <a:cubicBezTo>
                    <a:pt x="125" y="300"/>
                    <a:pt x="120" y="297"/>
                    <a:pt x="114" y="294"/>
                  </a:cubicBezTo>
                  <a:cubicBezTo>
                    <a:pt x="112" y="292"/>
                    <a:pt x="109" y="291"/>
                    <a:pt x="106" y="289"/>
                  </a:cubicBezTo>
                  <a:cubicBezTo>
                    <a:pt x="106" y="288"/>
                    <a:pt x="105" y="288"/>
                    <a:pt x="105" y="287"/>
                  </a:cubicBezTo>
                  <a:cubicBezTo>
                    <a:pt x="109" y="290"/>
                    <a:pt x="115" y="293"/>
                    <a:pt x="120" y="296"/>
                  </a:cubicBezTo>
                  <a:cubicBezTo>
                    <a:pt x="126" y="300"/>
                    <a:pt x="132" y="304"/>
                    <a:pt x="137" y="308"/>
                  </a:cubicBezTo>
                  <a:cubicBezTo>
                    <a:pt x="139" y="309"/>
                    <a:pt x="141" y="311"/>
                    <a:pt x="143" y="312"/>
                  </a:cubicBezTo>
                  <a:cubicBezTo>
                    <a:pt x="143" y="312"/>
                    <a:pt x="143" y="312"/>
                    <a:pt x="143" y="312"/>
                  </a:cubicBezTo>
                  <a:cubicBezTo>
                    <a:pt x="143" y="312"/>
                    <a:pt x="144" y="313"/>
                    <a:pt x="144" y="313"/>
                  </a:cubicBezTo>
                  <a:close/>
                  <a:moveTo>
                    <a:pt x="140" y="314"/>
                  </a:moveTo>
                  <a:cubicBezTo>
                    <a:pt x="139" y="314"/>
                    <a:pt x="138" y="314"/>
                    <a:pt x="137" y="314"/>
                  </a:cubicBezTo>
                  <a:cubicBezTo>
                    <a:pt x="131" y="309"/>
                    <a:pt x="125" y="305"/>
                    <a:pt x="118" y="300"/>
                  </a:cubicBezTo>
                  <a:cubicBezTo>
                    <a:pt x="117" y="299"/>
                    <a:pt x="116" y="298"/>
                    <a:pt x="114" y="297"/>
                  </a:cubicBezTo>
                  <a:cubicBezTo>
                    <a:pt x="122" y="302"/>
                    <a:pt x="130" y="307"/>
                    <a:pt x="138" y="312"/>
                  </a:cubicBezTo>
                  <a:cubicBezTo>
                    <a:pt x="138" y="313"/>
                    <a:pt x="139" y="313"/>
                    <a:pt x="139" y="313"/>
                  </a:cubicBezTo>
                  <a:cubicBezTo>
                    <a:pt x="139" y="313"/>
                    <a:pt x="140" y="313"/>
                    <a:pt x="140" y="314"/>
                  </a:cubicBezTo>
                  <a:close/>
                  <a:moveTo>
                    <a:pt x="135" y="314"/>
                  </a:moveTo>
                  <a:cubicBezTo>
                    <a:pt x="134" y="315"/>
                    <a:pt x="133" y="315"/>
                    <a:pt x="132" y="315"/>
                  </a:cubicBezTo>
                  <a:cubicBezTo>
                    <a:pt x="127" y="311"/>
                    <a:pt x="122" y="307"/>
                    <a:pt x="117" y="304"/>
                  </a:cubicBezTo>
                  <a:cubicBezTo>
                    <a:pt x="114" y="302"/>
                    <a:pt x="111" y="300"/>
                    <a:pt x="109" y="298"/>
                  </a:cubicBezTo>
                  <a:cubicBezTo>
                    <a:pt x="107" y="297"/>
                    <a:pt x="105" y="296"/>
                    <a:pt x="104" y="294"/>
                  </a:cubicBezTo>
                  <a:cubicBezTo>
                    <a:pt x="104" y="294"/>
                    <a:pt x="103" y="294"/>
                    <a:pt x="103" y="294"/>
                  </a:cubicBezTo>
                  <a:cubicBezTo>
                    <a:pt x="103" y="294"/>
                    <a:pt x="104" y="294"/>
                    <a:pt x="104" y="295"/>
                  </a:cubicBezTo>
                  <a:cubicBezTo>
                    <a:pt x="110" y="298"/>
                    <a:pt x="116" y="302"/>
                    <a:pt x="122" y="305"/>
                  </a:cubicBezTo>
                  <a:cubicBezTo>
                    <a:pt x="127" y="308"/>
                    <a:pt x="131" y="312"/>
                    <a:pt x="135" y="314"/>
                  </a:cubicBezTo>
                  <a:close/>
                  <a:moveTo>
                    <a:pt x="130" y="315"/>
                  </a:moveTo>
                  <a:cubicBezTo>
                    <a:pt x="129" y="315"/>
                    <a:pt x="127" y="315"/>
                    <a:pt x="126" y="315"/>
                  </a:cubicBezTo>
                  <a:cubicBezTo>
                    <a:pt x="118" y="308"/>
                    <a:pt x="109" y="304"/>
                    <a:pt x="102" y="296"/>
                  </a:cubicBezTo>
                  <a:cubicBezTo>
                    <a:pt x="105" y="300"/>
                    <a:pt x="112" y="303"/>
                    <a:pt x="116" y="306"/>
                  </a:cubicBezTo>
                  <a:cubicBezTo>
                    <a:pt x="121" y="309"/>
                    <a:pt x="126" y="312"/>
                    <a:pt x="130" y="315"/>
                  </a:cubicBezTo>
                  <a:close/>
                  <a:moveTo>
                    <a:pt x="124" y="315"/>
                  </a:moveTo>
                  <a:cubicBezTo>
                    <a:pt x="123" y="315"/>
                    <a:pt x="121" y="315"/>
                    <a:pt x="120" y="315"/>
                  </a:cubicBezTo>
                  <a:cubicBezTo>
                    <a:pt x="120" y="315"/>
                    <a:pt x="120" y="315"/>
                    <a:pt x="120" y="315"/>
                  </a:cubicBezTo>
                  <a:cubicBezTo>
                    <a:pt x="118" y="313"/>
                    <a:pt x="115" y="311"/>
                    <a:pt x="112" y="308"/>
                  </a:cubicBezTo>
                  <a:cubicBezTo>
                    <a:pt x="110" y="307"/>
                    <a:pt x="108" y="305"/>
                    <a:pt x="106" y="304"/>
                  </a:cubicBezTo>
                  <a:cubicBezTo>
                    <a:pt x="105" y="303"/>
                    <a:pt x="105" y="303"/>
                    <a:pt x="104" y="303"/>
                  </a:cubicBezTo>
                  <a:cubicBezTo>
                    <a:pt x="104" y="303"/>
                    <a:pt x="104" y="303"/>
                    <a:pt x="105" y="303"/>
                  </a:cubicBezTo>
                  <a:cubicBezTo>
                    <a:pt x="109" y="305"/>
                    <a:pt x="113" y="307"/>
                    <a:pt x="116" y="310"/>
                  </a:cubicBezTo>
                  <a:cubicBezTo>
                    <a:pt x="119" y="312"/>
                    <a:pt x="121" y="314"/>
                    <a:pt x="124" y="315"/>
                  </a:cubicBezTo>
                  <a:close/>
                  <a:moveTo>
                    <a:pt x="118" y="315"/>
                  </a:moveTo>
                  <a:cubicBezTo>
                    <a:pt x="115" y="315"/>
                    <a:pt x="112" y="315"/>
                    <a:pt x="109" y="315"/>
                  </a:cubicBezTo>
                  <a:cubicBezTo>
                    <a:pt x="109" y="315"/>
                    <a:pt x="109" y="315"/>
                    <a:pt x="109" y="315"/>
                  </a:cubicBezTo>
                  <a:cubicBezTo>
                    <a:pt x="108" y="314"/>
                    <a:pt x="108" y="313"/>
                    <a:pt x="107" y="313"/>
                  </a:cubicBezTo>
                  <a:cubicBezTo>
                    <a:pt x="106" y="312"/>
                    <a:pt x="102" y="309"/>
                    <a:pt x="105" y="310"/>
                  </a:cubicBezTo>
                  <a:cubicBezTo>
                    <a:pt x="107" y="312"/>
                    <a:pt x="110" y="314"/>
                    <a:pt x="113" y="315"/>
                  </a:cubicBezTo>
                  <a:cubicBezTo>
                    <a:pt x="113" y="315"/>
                    <a:pt x="114" y="315"/>
                    <a:pt x="113" y="315"/>
                  </a:cubicBezTo>
                  <a:cubicBezTo>
                    <a:pt x="112" y="312"/>
                    <a:pt x="110" y="311"/>
                    <a:pt x="108" y="309"/>
                  </a:cubicBezTo>
                  <a:cubicBezTo>
                    <a:pt x="107" y="308"/>
                    <a:pt x="106" y="308"/>
                    <a:pt x="106" y="307"/>
                  </a:cubicBezTo>
                  <a:cubicBezTo>
                    <a:pt x="108" y="309"/>
                    <a:pt x="111" y="311"/>
                    <a:pt x="114" y="313"/>
                  </a:cubicBezTo>
                  <a:cubicBezTo>
                    <a:pt x="115" y="314"/>
                    <a:pt x="117" y="315"/>
                    <a:pt x="118" y="315"/>
                  </a:cubicBezTo>
                  <a:close/>
                  <a:moveTo>
                    <a:pt x="107" y="315"/>
                  </a:moveTo>
                  <a:cubicBezTo>
                    <a:pt x="106" y="315"/>
                    <a:pt x="106" y="315"/>
                    <a:pt x="106" y="315"/>
                  </a:cubicBezTo>
                  <a:cubicBezTo>
                    <a:pt x="105" y="315"/>
                    <a:pt x="104" y="315"/>
                    <a:pt x="104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4" y="314"/>
                    <a:pt x="104" y="314"/>
                  </a:cubicBezTo>
                  <a:cubicBezTo>
                    <a:pt x="104" y="314"/>
                    <a:pt x="106" y="315"/>
                    <a:pt x="106" y="315"/>
                  </a:cubicBezTo>
                  <a:cubicBezTo>
                    <a:pt x="106" y="315"/>
                    <a:pt x="107" y="315"/>
                    <a:pt x="107" y="315"/>
                  </a:cubicBezTo>
                  <a:close/>
                  <a:moveTo>
                    <a:pt x="101" y="315"/>
                  </a:moveTo>
                  <a:cubicBezTo>
                    <a:pt x="93" y="314"/>
                    <a:pt x="86" y="313"/>
                    <a:pt x="78" y="312"/>
                  </a:cubicBezTo>
                  <a:cubicBezTo>
                    <a:pt x="78" y="312"/>
                    <a:pt x="78" y="312"/>
                    <a:pt x="78" y="311"/>
                  </a:cubicBezTo>
                  <a:cubicBezTo>
                    <a:pt x="76" y="299"/>
                    <a:pt x="74" y="285"/>
                    <a:pt x="73" y="272"/>
                  </a:cubicBezTo>
                  <a:cubicBezTo>
                    <a:pt x="71" y="259"/>
                    <a:pt x="70" y="246"/>
                    <a:pt x="70" y="233"/>
                  </a:cubicBezTo>
                  <a:cubicBezTo>
                    <a:pt x="69" y="220"/>
                    <a:pt x="68" y="208"/>
                    <a:pt x="67" y="195"/>
                  </a:cubicBezTo>
                  <a:cubicBezTo>
                    <a:pt x="66" y="183"/>
                    <a:pt x="64" y="172"/>
                    <a:pt x="65" y="160"/>
                  </a:cubicBezTo>
                  <a:cubicBezTo>
                    <a:pt x="73" y="160"/>
                    <a:pt x="82" y="161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87" y="174"/>
                    <a:pt x="90" y="186"/>
                    <a:pt x="91" y="198"/>
                  </a:cubicBezTo>
                  <a:cubicBezTo>
                    <a:pt x="92" y="211"/>
                    <a:pt x="93" y="224"/>
                    <a:pt x="94" y="237"/>
                  </a:cubicBezTo>
                  <a:cubicBezTo>
                    <a:pt x="95" y="250"/>
                    <a:pt x="96" y="264"/>
                    <a:pt x="96" y="277"/>
                  </a:cubicBezTo>
                  <a:cubicBezTo>
                    <a:pt x="97" y="289"/>
                    <a:pt x="100" y="302"/>
                    <a:pt x="101" y="314"/>
                  </a:cubicBezTo>
                  <a:cubicBezTo>
                    <a:pt x="101" y="314"/>
                    <a:pt x="101" y="315"/>
                    <a:pt x="101" y="315"/>
                  </a:cubicBezTo>
                  <a:close/>
                  <a:moveTo>
                    <a:pt x="75" y="311"/>
                  </a:moveTo>
                  <a:cubicBezTo>
                    <a:pt x="74" y="311"/>
                    <a:pt x="73" y="311"/>
                    <a:pt x="73" y="311"/>
                  </a:cubicBezTo>
                  <a:cubicBezTo>
                    <a:pt x="73" y="311"/>
                    <a:pt x="74" y="311"/>
                    <a:pt x="75" y="311"/>
                  </a:cubicBezTo>
                  <a:cubicBezTo>
                    <a:pt x="75" y="311"/>
                    <a:pt x="75" y="311"/>
                    <a:pt x="75" y="311"/>
                  </a:cubicBezTo>
                  <a:close/>
                  <a:moveTo>
                    <a:pt x="16" y="288"/>
                  </a:moveTo>
                  <a:cubicBezTo>
                    <a:pt x="16" y="289"/>
                    <a:pt x="17" y="290"/>
                    <a:pt x="18" y="291"/>
                  </a:cubicBezTo>
                  <a:cubicBezTo>
                    <a:pt x="18" y="292"/>
                    <a:pt x="21" y="292"/>
                    <a:pt x="22" y="293"/>
                  </a:cubicBezTo>
                  <a:cubicBezTo>
                    <a:pt x="27" y="294"/>
                    <a:pt x="33" y="296"/>
                    <a:pt x="39" y="298"/>
                  </a:cubicBezTo>
                  <a:cubicBezTo>
                    <a:pt x="45" y="300"/>
                    <a:pt x="50" y="302"/>
                    <a:pt x="56" y="304"/>
                  </a:cubicBezTo>
                  <a:cubicBezTo>
                    <a:pt x="61" y="305"/>
                    <a:pt x="66" y="306"/>
                    <a:pt x="70" y="308"/>
                  </a:cubicBezTo>
                  <a:cubicBezTo>
                    <a:pt x="74" y="309"/>
                    <a:pt x="74" y="311"/>
                    <a:pt x="70" y="309"/>
                  </a:cubicBezTo>
                  <a:cubicBezTo>
                    <a:pt x="68" y="309"/>
                    <a:pt x="66" y="308"/>
                    <a:pt x="63" y="307"/>
                  </a:cubicBezTo>
                  <a:cubicBezTo>
                    <a:pt x="59" y="305"/>
                    <a:pt x="55" y="304"/>
                    <a:pt x="51" y="302"/>
                  </a:cubicBezTo>
                  <a:cubicBezTo>
                    <a:pt x="42" y="299"/>
                    <a:pt x="34" y="297"/>
                    <a:pt x="26" y="295"/>
                  </a:cubicBezTo>
                  <a:cubicBezTo>
                    <a:pt x="24" y="294"/>
                    <a:pt x="22" y="293"/>
                    <a:pt x="21" y="293"/>
                  </a:cubicBezTo>
                  <a:cubicBezTo>
                    <a:pt x="20" y="292"/>
                    <a:pt x="19" y="292"/>
                    <a:pt x="19" y="293"/>
                  </a:cubicBezTo>
                  <a:cubicBezTo>
                    <a:pt x="19" y="293"/>
                    <a:pt x="19" y="293"/>
                    <a:pt x="19" y="293"/>
                  </a:cubicBezTo>
                  <a:cubicBezTo>
                    <a:pt x="18" y="291"/>
                    <a:pt x="17" y="289"/>
                    <a:pt x="16" y="288"/>
                  </a:cubicBezTo>
                  <a:close/>
                  <a:moveTo>
                    <a:pt x="52" y="303"/>
                  </a:moveTo>
                  <a:cubicBezTo>
                    <a:pt x="57" y="305"/>
                    <a:pt x="62" y="307"/>
                    <a:pt x="66" y="309"/>
                  </a:cubicBezTo>
                  <a:cubicBezTo>
                    <a:pt x="68" y="309"/>
                    <a:pt x="69" y="310"/>
                    <a:pt x="70" y="310"/>
                  </a:cubicBezTo>
                  <a:cubicBezTo>
                    <a:pt x="56" y="307"/>
                    <a:pt x="43" y="303"/>
                    <a:pt x="30" y="297"/>
                  </a:cubicBezTo>
                  <a:cubicBezTo>
                    <a:pt x="38" y="299"/>
                    <a:pt x="45" y="301"/>
                    <a:pt x="52" y="303"/>
                  </a:cubicBezTo>
                  <a:close/>
                  <a:moveTo>
                    <a:pt x="13" y="282"/>
                  </a:moveTo>
                  <a:cubicBezTo>
                    <a:pt x="19" y="285"/>
                    <a:pt x="25" y="287"/>
                    <a:pt x="31" y="289"/>
                  </a:cubicBezTo>
                  <a:cubicBezTo>
                    <a:pt x="33" y="289"/>
                    <a:pt x="35" y="290"/>
                    <a:pt x="37" y="291"/>
                  </a:cubicBezTo>
                  <a:cubicBezTo>
                    <a:pt x="48" y="295"/>
                    <a:pt x="59" y="298"/>
                    <a:pt x="70" y="302"/>
                  </a:cubicBezTo>
                  <a:cubicBezTo>
                    <a:pt x="70" y="302"/>
                    <a:pt x="75" y="304"/>
                    <a:pt x="72" y="304"/>
                  </a:cubicBezTo>
                  <a:cubicBezTo>
                    <a:pt x="71" y="303"/>
                    <a:pt x="70" y="303"/>
                    <a:pt x="69" y="303"/>
                  </a:cubicBezTo>
                  <a:cubicBezTo>
                    <a:pt x="67" y="302"/>
                    <a:pt x="65" y="301"/>
                    <a:pt x="62" y="300"/>
                  </a:cubicBezTo>
                  <a:cubicBezTo>
                    <a:pt x="57" y="298"/>
                    <a:pt x="52" y="297"/>
                    <a:pt x="47" y="295"/>
                  </a:cubicBezTo>
                  <a:cubicBezTo>
                    <a:pt x="37" y="292"/>
                    <a:pt x="27" y="289"/>
                    <a:pt x="17" y="286"/>
                  </a:cubicBezTo>
                  <a:cubicBezTo>
                    <a:pt x="17" y="286"/>
                    <a:pt x="16" y="286"/>
                    <a:pt x="16" y="286"/>
                  </a:cubicBezTo>
                  <a:cubicBezTo>
                    <a:pt x="16" y="286"/>
                    <a:pt x="15" y="285"/>
                    <a:pt x="15" y="285"/>
                  </a:cubicBezTo>
                  <a:cubicBezTo>
                    <a:pt x="14" y="284"/>
                    <a:pt x="14" y="283"/>
                    <a:pt x="13" y="282"/>
                  </a:cubicBezTo>
                  <a:close/>
                  <a:moveTo>
                    <a:pt x="10" y="275"/>
                  </a:moveTo>
                  <a:cubicBezTo>
                    <a:pt x="13" y="277"/>
                    <a:pt x="17" y="278"/>
                    <a:pt x="20" y="280"/>
                  </a:cubicBezTo>
                  <a:cubicBezTo>
                    <a:pt x="25" y="282"/>
                    <a:pt x="30" y="284"/>
                    <a:pt x="35" y="286"/>
                  </a:cubicBezTo>
                  <a:cubicBezTo>
                    <a:pt x="46" y="290"/>
                    <a:pt x="58" y="293"/>
                    <a:pt x="68" y="298"/>
                  </a:cubicBezTo>
                  <a:cubicBezTo>
                    <a:pt x="69" y="299"/>
                    <a:pt x="76" y="301"/>
                    <a:pt x="71" y="300"/>
                  </a:cubicBezTo>
                  <a:cubicBezTo>
                    <a:pt x="69" y="299"/>
                    <a:pt x="66" y="298"/>
                    <a:pt x="63" y="297"/>
                  </a:cubicBezTo>
                  <a:cubicBezTo>
                    <a:pt x="58" y="295"/>
                    <a:pt x="53" y="294"/>
                    <a:pt x="48" y="292"/>
                  </a:cubicBezTo>
                  <a:cubicBezTo>
                    <a:pt x="43" y="291"/>
                    <a:pt x="37" y="290"/>
                    <a:pt x="31" y="288"/>
                  </a:cubicBezTo>
                  <a:cubicBezTo>
                    <a:pt x="25" y="286"/>
                    <a:pt x="19" y="283"/>
                    <a:pt x="13" y="281"/>
                  </a:cubicBezTo>
                  <a:cubicBezTo>
                    <a:pt x="12" y="280"/>
                    <a:pt x="12" y="279"/>
                    <a:pt x="12" y="278"/>
                  </a:cubicBezTo>
                  <a:cubicBezTo>
                    <a:pt x="11" y="277"/>
                    <a:pt x="11" y="276"/>
                    <a:pt x="10" y="275"/>
                  </a:cubicBezTo>
                  <a:close/>
                  <a:moveTo>
                    <a:pt x="9" y="269"/>
                  </a:moveTo>
                  <a:cubicBezTo>
                    <a:pt x="11" y="272"/>
                    <a:pt x="15" y="273"/>
                    <a:pt x="18" y="274"/>
                  </a:cubicBezTo>
                  <a:cubicBezTo>
                    <a:pt x="23" y="276"/>
                    <a:pt x="28" y="279"/>
                    <a:pt x="33" y="280"/>
                  </a:cubicBezTo>
                  <a:cubicBezTo>
                    <a:pt x="45" y="285"/>
                    <a:pt x="56" y="289"/>
                    <a:pt x="68" y="294"/>
                  </a:cubicBezTo>
                  <a:cubicBezTo>
                    <a:pt x="69" y="294"/>
                    <a:pt x="75" y="296"/>
                    <a:pt x="71" y="295"/>
                  </a:cubicBezTo>
                  <a:cubicBezTo>
                    <a:pt x="68" y="294"/>
                    <a:pt x="65" y="293"/>
                    <a:pt x="62" y="292"/>
                  </a:cubicBezTo>
                  <a:cubicBezTo>
                    <a:pt x="57" y="290"/>
                    <a:pt x="51" y="288"/>
                    <a:pt x="45" y="286"/>
                  </a:cubicBezTo>
                  <a:cubicBezTo>
                    <a:pt x="33" y="282"/>
                    <a:pt x="21" y="278"/>
                    <a:pt x="10" y="273"/>
                  </a:cubicBezTo>
                  <a:cubicBezTo>
                    <a:pt x="9" y="272"/>
                    <a:pt x="9" y="271"/>
                    <a:pt x="9" y="269"/>
                  </a:cubicBezTo>
                  <a:close/>
                  <a:moveTo>
                    <a:pt x="9" y="270"/>
                  </a:moveTo>
                  <a:cubicBezTo>
                    <a:pt x="10" y="270"/>
                    <a:pt x="11" y="271"/>
                    <a:pt x="11" y="271"/>
                  </a:cubicBezTo>
                  <a:cubicBezTo>
                    <a:pt x="11" y="271"/>
                    <a:pt x="10" y="270"/>
                    <a:pt x="9" y="270"/>
                  </a:cubicBezTo>
                  <a:close/>
                  <a:moveTo>
                    <a:pt x="5" y="254"/>
                  </a:moveTo>
                  <a:cubicBezTo>
                    <a:pt x="24" y="266"/>
                    <a:pt x="45" y="269"/>
                    <a:pt x="64" y="278"/>
                  </a:cubicBezTo>
                  <a:cubicBezTo>
                    <a:pt x="65" y="279"/>
                    <a:pt x="66" y="279"/>
                    <a:pt x="67" y="280"/>
                  </a:cubicBezTo>
                  <a:cubicBezTo>
                    <a:pt x="65" y="279"/>
                    <a:pt x="62" y="278"/>
                    <a:pt x="60" y="277"/>
                  </a:cubicBezTo>
                  <a:cubicBezTo>
                    <a:pt x="59" y="276"/>
                    <a:pt x="57" y="276"/>
                    <a:pt x="56" y="275"/>
                  </a:cubicBezTo>
                  <a:cubicBezTo>
                    <a:pt x="39" y="268"/>
                    <a:pt x="22" y="264"/>
                    <a:pt x="6" y="256"/>
                  </a:cubicBezTo>
                  <a:cubicBezTo>
                    <a:pt x="6" y="256"/>
                    <a:pt x="6" y="256"/>
                    <a:pt x="6" y="256"/>
                  </a:cubicBezTo>
                  <a:cubicBezTo>
                    <a:pt x="5" y="256"/>
                    <a:pt x="5" y="255"/>
                    <a:pt x="5" y="254"/>
                  </a:cubicBezTo>
                  <a:close/>
                  <a:moveTo>
                    <a:pt x="4" y="243"/>
                  </a:moveTo>
                  <a:cubicBezTo>
                    <a:pt x="14" y="247"/>
                    <a:pt x="23" y="252"/>
                    <a:pt x="32" y="255"/>
                  </a:cubicBezTo>
                  <a:cubicBezTo>
                    <a:pt x="42" y="259"/>
                    <a:pt x="52" y="263"/>
                    <a:pt x="61" y="267"/>
                  </a:cubicBezTo>
                  <a:cubicBezTo>
                    <a:pt x="62" y="268"/>
                    <a:pt x="63" y="268"/>
                    <a:pt x="64" y="269"/>
                  </a:cubicBezTo>
                  <a:cubicBezTo>
                    <a:pt x="62" y="268"/>
                    <a:pt x="60" y="267"/>
                    <a:pt x="59" y="267"/>
                  </a:cubicBezTo>
                  <a:cubicBezTo>
                    <a:pt x="52" y="264"/>
                    <a:pt x="45" y="262"/>
                    <a:pt x="38" y="259"/>
                  </a:cubicBezTo>
                  <a:cubicBezTo>
                    <a:pt x="32" y="257"/>
                    <a:pt x="26" y="255"/>
                    <a:pt x="21" y="254"/>
                  </a:cubicBezTo>
                  <a:cubicBezTo>
                    <a:pt x="15" y="251"/>
                    <a:pt x="10" y="249"/>
                    <a:pt x="4" y="247"/>
                  </a:cubicBezTo>
                  <a:cubicBezTo>
                    <a:pt x="4" y="246"/>
                    <a:pt x="4" y="244"/>
                    <a:pt x="4" y="243"/>
                  </a:cubicBezTo>
                  <a:close/>
                  <a:moveTo>
                    <a:pt x="4" y="240"/>
                  </a:moveTo>
                  <a:cubicBezTo>
                    <a:pt x="6" y="241"/>
                    <a:pt x="9" y="242"/>
                    <a:pt x="11" y="243"/>
                  </a:cubicBezTo>
                  <a:cubicBezTo>
                    <a:pt x="13" y="243"/>
                    <a:pt x="15" y="244"/>
                    <a:pt x="16" y="245"/>
                  </a:cubicBezTo>
                  <a:cubicBezTo>
                    <a:pt x="22" y="248"/>
                    <a:pt x="28" y="251"/>
                    <a:pt x="34" y="253"/>
                  </a:cubicBezTo>
                  <a:cubicBezTo>
                    <a:pt x="30" y="252"/>
                    <a:pt x="26" y="250"/>
                    <a:pt x="23" y="249"/>
                  </a:cubicBezTo>
                  <a:cubicBezTo>
                    <a:pt x="17" y="247"/>
                    <a:pt x="11" y="244"/>
                    <a:pt x="4" y="242"/>
                  </a:cubicBezTo>
                  <a:cubicBezTo>
                    <a:pt x="4" y="242"/>
                    <a:pt x="4" y="241"/>
                    <a:pt x="4" y="240"/>
                  </a:cubicBezTo>
                  <a:close/>
                  <a:moveTo>
                    <a:pt x="4" y="234"/>
                  </a:moveTo>
                  <a:cubicBezTo>
                    <a:pt x="7" y="235"/>
                    <a:pt x="9" y="236"/>
                    <a:pt x="11" y="237"/>
                  </a:cubicBezTo>
                  <a:cubicBezTo>
                    <a:pt x="16" y="240"/>
                    <a:pt x="21" y="242"/>
                    <a:pt x="26" y="244"/>
                  </a:cubicBezTo>
                  <a:cubicBezTo>
                    <a:pt x="34" y="247"/>
                    <a:pt x="42" y="250"/>
                    <a:pt x="50" y="253"/>
                  </a:cubicBezTo>
                  <a:cubicBezTo>
                    <a:pt x="54" y="255"/>
                    <a:pt x="57" y="257"/>
                    <a:pt x="61" y="259"/>
                  </a:cubicBezTo>
                  <a:cubicBezTo>
                    <a:pt x="58" y="257"/>
                    <a:pt x="54" y="255"/>
                    <a:pt x="50" y="254"/>
                  </a:cubicBezTo>
                  <a:cubicBezTo>
                    <a:pt x="44" y="252"/>
                    <a:pt x="37" y="249"/>
                    <a:pt x="30" y="248"/>
                  </a:cubicBezTo>
                  <a:cubicBezTo>
                    <a:pt x="23" y="245"/>
                    <a:pt x="16" y="243"/>
                    <a:pt x="9" y="241"/>
                  </a:cubicBezTo>
                  <a:cubicBezTo>
                    <a:pt x="7" y="240"/>
                    <a:pt x="6" y="240"/>
                    <a:pt x="4" y="239"/>
                  </a:cubicBezTo>
                  <a:cubicBezTo>
                    <a:pt x="4" y="238"/>
                    <a:pt x="4" y="236"/>
                    <a:pt x="4" y="234"/>
                  </a:cubicBezTo>
                  <a:close/>
                  <a:moveTo>
                    <a:pt x="4" y="234"/>
                  </a:moveTo>
                  <a:cubicBezTo>
                    <a:pt x="4" y="233"/>
                    <a:pt x="5" y="232"/>
                    <a:pt x="5" y="231"/>
                  </a:cubicBezTo>
                  <a:cubicBezTo>
                    <a:pt x="10" y="234"/>
                    <a:pt x="16" y="236"/>
                    <a:pt x="22" y="239"/>
                  </a:cubicBezTo>
                  <a:cubicBezTo>
                    <a:pt x="28" y="242"/>
                    <a:pt x="33" y="244"/>
                    <a:pt x="39" y="246"/>
                  </a:cubicBezTo>
                  <a:cubicBezTo>
                    <a:pt x="45" y="248"/>
                    <a:pt x="51" y="251"/>
                    <a:pt x="57" y="253"/>
                  </a:cubicBezTo>
                  <a:cubicBezTo>
                    <a:pt x="60" y="254"/>
                    <a:pt x="64" y="255"/>
                    <a:pt x="67" y="257"/>
                  </a:cubicBezTo>
                  <a:cubicBezTo>
                    <a:pt x="69" y="258"/>
                    <a:pt x="68" y="258"/>
                    <a:pt x="66" y="257"/>
                  </a:cubicBezTo>
                  <a:cubicBezTo>
                    <a:pt x="64" y="257"/>
                    <a:pt x="62" y="256"/>
                    <a:pt x="60" y="255"/>
                  </a:cubicBezTo>
                  <a:cubicBezTo>
                    <a:pt x="46" y="249"/>
                    <a:pt x="31" y="245"/>
                    <a:pt x="17" y="239"/>
                  </a:cubicBezTo>
                  <a:cubicBezTo>
                    <a:pt x="15" y="238"/>
                    <a:pt x="12" y="237"/>
                    <a:pt x="10" y="236"/>
                  </a:cubicBezTo>
                  <a:cubicBezTo>
                    <a:pt x="8" y="235"/>
                    <a:pt x="6" y="234"/>
                    <a:pt x="4" y="234"/>
                  </a:cubicBezTo>
                  <a:close/>
                  <a:moveTo>
                    <a:pt x="22" y="122"/>
                  </a:moveTo>
                  <a:cubicBezTo>
                    <a:pt x="22" y="122"/>
                    <a:pt x="22" y="122"/>
                    <a:pt x="22" y="122"/>
                  </a:cubicBezTo>
                  <a:cubicBezTo>
                    <a:pt x="24" y="120"/>
                    <a:pt x="25" y="118"/>
                    <a:pt x="26" y="116"/>
                  </a:cubicBezTo>
                  <a:cubicBezTo>
                    <a:pt x="31" y="112"/>
                    <a:pt x="36" y="108"/>
                    <a:pt x="41" y="105"/>
                  </a:cubicBezTo>
                  <a:cubicBezTo>
                    <a:pt x="48" y="100"/>
                    <a:pt x="57" y="97"/>
                    <a:pt x="66" y="94"/>
                  </a:cubicBezTo>
                  <a:cubicBezTo>
                    <a:pt x="75" y="91"/>
                    <a:pt x="84" y="90"/>
                    <a:pt x="93" y="91"/>
                  </a:cubicBezTo>
                  <a:cubicBezTo>
                    <a:pt x="94" y="91"/>
                    <a:pt x="94" y="91"/>
                    <a:pt x="95" y="91"/>
                  </a:cubicBezTo>
                  <a:cubicBezTo>
                    <a:pt x="90" y="93"/>
                    <a:pt x="85" y="97"/>
                    <a:pt x="82" y="101"/>
                  </a:cubicBezTo>
                  <a:cubicBezTo>
                    <a:pt x="79" y="105"/>
                    <a:pt x="77" y="112"/>
                    <a:pt x="83" y="115"/>
                  </a:cubicBezTo>
                  <a:cubicBezTo>
                    <a:pt x="89" y="118"/>
                    <a:pt x="92" y="113"/>
                    <a:pt x="95" y="107"/>
                  </a:cubicBezTo>
                  <a:cubicBezTo>
                    <a:pt x="95" y="112"/>
                    <a:pt x="96" y="115"/>
                    <a:pt x="100" y="116"/>
                  </a:cubicBezTo>
                  <a:cubicBezTo>
                    <a:pt x="109" y="118"/>
                    <a:pt x="105" y="101"/>
                    <a:pt x="104" y="92"/>
                  </a:cubicBezTo>
                  <a:cubicBezTo>
                    <a:pt x="110" y="94"/>
                    <a:pt x="117" y="96"/>
                    <a:pt x="123" y="99"/>
                  </a:cubicBezTo>
                  <a:cubicBezTo>
                    <a:pt x="131" y="103"/>
                    <a:pt x="139" y="108"/>
                    <a:pt x="146" y="114"/>
                  </a:cubicBezTo>
                  <a:cubicBezTo>
                    <a:pt x="152" y="120"/>
                    <a:pt x="156" y="127"/>
                    <a:pt x="159" y="134"/>
                  </a:cubicBezTo>
                  <a:cubicBezTo>
                    <a:pt x="167" y="151"/>
                    <a:pt x="173" y="169"/>
                    <a:pt x="175" y="187"/>
                  </a:cubicBezTo>
                  <a:cubicBezTo>
                    <a:pt x="164" y="178"/>
                    <a:pt x="152" y="171"/>
                    <a:pt x="138" y="166"/>
                  </a:cubicBezTo>
                  <a:cubicBezTo>
                    <a:pt x="138" y="165"/>
                    <a:pt x="138" y="164"/>
                    <a:pt x="137" y="163"/>
                  </a:cubicBezTo>
                  <a:cubicBezTo>
                    <a:pt x="136" y="161"/>
                    <a:pt x="135" y="160"/>
                    <a:pt x="133" y="161"/>
                  </a:cubicBezTo>
                  <a:cubicBezTo>
                    <a:pt x="131" y="161"/>
                    <a:pt x="131" y="162"/>
                    <a:pt x="131" y="164"/>
                  </a:cubicBezTo>
                  <a:cubicBezTo>
                    <a:pt x="119" y="160"/>
                    <a:pt x="107" y="157"/>
                    <a:pt x="94" y="155"/>
                  </a:cubicBezTo>
                  <a:cubicBezTo>
                    <a:pt x="79" y="152"/>
                    <a:pt x="64" y="151"/>
                    <a:pt x="49" y="155"/>
                  </a:cubicBezTo>
                  <a:cubicBezTo>
                    <a:pt x="36" y="159"/>
                    <a:pt x="23" y="161"/>
                    <a:pt x="10" y="167"/>
                  </a:cubicBezTo>
                  <a:cubicBezTo>
                    <a:pt x="12" y="151"/>
                    <a:pt x="15" y="136"/>
                    <a:pt x="22" y="122"/>
                  </a:cubicBezTo>
                  <a:close/>
                  <a:moveTo>
                    <a:pt x="162" y="133"/>
                  </a:moveTo>
                  <a:cubicBezTo>
                    <a:pt x="166" y="140"/>
                    <a:pt x="169" y="149"/>
                    <a:pt x="171" y="157"/>
                  </a:cubicBezTo>
                  <a:cubicBezTo>
                    <a:pt x="168" y="149"/>
                    <a:pt x="165" y="141"/>
                    <a:pt x="162" y="133"/>
                  </a:cubicBezTo>
                  <a:close/>
                  <a:moveTo>
                    <a:pt x="79" y="59"/>
                  </a:moveTo>
                  <a:cubicBezTo>
                    <a:pt x="82" y="58"/>
                    <a:pt x="85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5" y="57"/>
                    <a:pt x="102" y="59"/>
                    <a:pt x="109" y="59"/>
                  </a:cubicBezTo>
                  <a:cubicBezTo>
                    <a:pt x="117" y="60"/>
                    <a:pt x="126" y="60"/>
                    <a:pt x="134" y="62"/>
                  </a:cubicBezTo>
                  <a:cubicBezTo>
                    <a:pt x="148" y="64"/>
                    <a:pt x="161" y="69"/>
                    <a:pt x="172" y="78"/>
                  </a:cubicBezTo>
                  <a:cubicBezTo>
                    <a:pt x="182" y="88"/>
                    <a:pt x="191" y="100"/>
                    <a:pt x="193" y="114"/>
                  </a:cubicBezTo>
                  <a:cubicBezTo>
                    <a:pt x="196" y="129"/>
                    <a:pt x="192" y="143"/>
                    <a:pt x="190" y="158"/>
                  </a:cubicBezTo>
                  <a:cubicBezTo>
                    <a:pt x="189" y="165"/>
                    <a:pt x="188" y="172"/>
                    <a:pt x="189" y="179"/>
                  </a:cubicBezTo>
                  <a:cubicBezTo>
                    <a:pt x="189" y="186"/>
                    <a:pt x="190" y="193"/>
                    <a:pt x="191" y="200"/>
                  </a:cubicBezTo>
                  <a:cubicBezTo>
                    <a:pt x="192" y="215"/>
                    <a:pt x="191" y="230"/>
                    <a:pt x="193" y="245"/>
                  </a:cubicBezTo>
                  <a:cubicBezTo>
                    <a:pt x="195" y="257"/>
                    <a:pt x="197" y="269"/>
                    <a:pt x="192" y="281"/>
                  </a:cubicBezTo>
                  <a:cubicBezTo>
                    <a:pt x="188" y="289"/>
                    <a:pt x="182" y="296"/>
                    <a:pt x="175" y="301"/>
                  </a:cubicBezTo>
                  <a:cubicBezTo>
                    <a:pt x="176" y="292"/>
                    <a:pt x="177" y="284"/>
                    <a:pt x="178" y="276"/>
                  </a:cubicBezTo>
                  <a:cubicBezTo>
                    <a:pt x="180" y="244"/>
                    <a:pt x="180" y="213"/>
                    <a:pt x="178" y="181"/>
                  </a:cubicBezTo>
                  <a:cubicBezTo>
                    <a:pt x="175" y="157"/>
                    <a:pt x="169" y="131"/>
                    <a:pt x="151" y="113"/>
                  </a:cubicBezTo>
                  <a:cubicBezTo>
                    <a:pt x="138" y="101"/>
                    <a:pt x="121" y="90"/>
                    <a:pt x="104" y="86"/>
                  </a:cubicBezTo>
                  <a:cubicBezTo>
                    <a:pt x="104" y="86"/>
                    <a:pt x="104" y="85"/>
                    <a:pt x="104" y="85"/>
                  </a:cubicBezTo>
                  <a:cubicBezTo>
                    <a:pt x="103" y="83"/>
                    <a:pt x="100" y="81"/>
                    <a:pt x="97" y="81"/>
                  </a:cubicBezTo>
                  <a:cubicBezTo>
                    <a:pt x="95" y="81"/>
                    <a:pt x="94" y="82"/>
                    <a:pt x="94" y="84"/>
                  </a:cubicBezTo>
                  <a:cubicBezTo>
                    <a:pt x="90" y="84"/>
                    <a:pt x="87" y="84"/>
                    <a:pt x="83" y="84"/>
                  </a:cubicBezTo>
                  <a:cubicBezTo>
                    <a:pt x="66" y="85"/>
                    <a:pt x="52" y="93"/>
                    <a:pt x="39" y="102"/>
                  </a:cubicBezTo>
                  <a:cubicBezTo>
                    <a:pt x="35" y="105"/>
                    <a:pt x="31" y="107"/>
                    <a:pt x="28" y="111"/>
                  </a:cubicBezTo>
                  <a:cubicBezTo>
                    <a:pt x="40" y="90"/>
                    <a:pt x="59" y="72"/>
                    <a:pt x="79" y="59"/>
                  </a:cubicBezTo>
                  <a:close/>
                  <a:moveTo>
                    <a:pt x="224" y="190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7"/>
                  </a:cubicBezTo>
                  <a:cubicBezTo>
                    <a:pt x="224" y="178"/>
                    <a:pt x="225" y="168"/>
                    <a:pt x="226" y="159"/>
                  </a:cubicBezTo>
                  <a:cubicBezTo>
                    <a:pt x="229" y="174"/>
                    <a:pt x="228" y="188"/>
                    <a:pt x="231" y="203"/>
                  </a:cubicBezTo>
                  <a:cubicBezTo>
                    <a:pt x="232" y="212"/>
                    <a:pt x="234" y="221"/>
                    <a:pt x="234" y="230"/>
                  </a:cubicBezTo>
                  <a:cubicBezTo>
                    <a:pt x="234" y="236"/>
                    <a:pt x="232" y="243"/>
                    <a:pt x="232" y="249"/>
                  </a:cubicBezTo>
                  <a:cubicBezTo>
                    <a:pt x="232" y="255"/>
                    <a:pt x="235" y="262"/>
                    <a:pt x="239" y="265"/>
                  </a:cubicBezTo>
                  <a:cubicBezTo>
                    <a:pt x="239" y="265"/>
                    <a:pt x="239" y="265"/>
                    <a:pt x="239" y="266"/>
                  </a:cubicBezTo>
                  <a:cubicBezTo>
                    <a:pt x="244" y="274"/>
                    <a:pt x="235" y="277"/>
                    <a:pt x="228" y="279"/>
                  </a:cubicBezTo>
                  <a:cubicBezTo>
                    <a:pt x="229" y="277"/>
                    <a:pt x="229" y="274"/>
                    <a:pt x="230" y="272"/>
                  </a:cubicBezTo>
                  <a:cubicBezTo>
                    <a:pt x="230" y="272"/>
                    <a:pt x="230" y="271"/>
                    <a:pt x="230" y="271"/>
                  </a:cubicBezTo>
                  <a:cubicBezTo>
                    <a:pt x="229" y="257"/>
                    <a:pt x="229" y="242"/>
                    <a:pt x="227" y="228"/>
                  </a:cubicBezTo>
                  <a:cubicBezTo>
                    <a:pt x="226" y="215"/>
                    <a:pt x="224" y="202"/>
                    <a:pt x="224" y="190"/>
                  </a:cubicBezTo>
                  <a:close/>
                  <a:moveTo>
                    <a:pt x="248" y="266"/>
                  </a:moveTo>
                  <a:cubicBezTo>
                    <a:pt x="243" y="265"/>
                    <a:pt x="240" y="263"/>
                    <a:pt x="238" y="259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40" y="261"/>
                    <a:pt x="242" y="264"/>
                    <a:pt x="246" y="265"/>
                  </a:cubicBezTo>
                  <a:cubicBezTo>
                    <a:pt x="246" y="265"/>
                    <a:pt x="246" y="264"/>
                    <a:pt x="246" y="264"/>
                  </a:cubicBezTo>
                  <a:cubicBezTo>
                    <a:pt x="243" y="261"/>
                    <a:pt x="240" y="259"/>
                    <a:pt x="238" y="256"/>
                  </a:cubicBezTo>
                  <a:cubicBezTo>
                    <a:pt x="235" y="252"/>
                    <a:pt x="241" y="258"/>
                    <a:pt x="242" y="258"/>
                  </a:cubicBezTo>
                  <a:cubicBezTo>
                    <a:pt x="245" y="261"/>
                    <a:pt x="249" y="264"/>
                    <a:pt x="253" y="265"/>
                  </a:cubicBezTo>
                  <a:cubicBezTo>
                    <a:pt x="252" y="266"/>
                    <a:pt x="250" y="266"/>
                    <a:pt x="248" y="266"/>
                  </a:cubicBezTo>
                  <a:close/>
                  <a:moveTo>
                    <a:pt x="260" y="189"/>
                  </a:moveTo>
                  <a:cubicBezTo>
                    <a:pt x="253" y="183"/>
                    <a:pt x="243" y="181"/>
                    <a:pt x="236" y="176"/>
                  </a:cubicBezTo>
                  <a:cubicBezTo>
                    <a:pt x="235" y="175"/>
                    <a:pt x="234" y="175"/>
                    <a:pt x="232" y="174"/>
                  </a:cubicBezTo>
                  <a:cubicBezTo>
                    <a:pt x="234" y="175"/>
                    <a:pt x="236" y="175"/>
                    <a:pt x="237" y="176"/>
                  </a:cubicBezTo>
                  <a:cubicBezTo>
                    <a:pt x="240" y="177"/>
                    <a:pt x="242" y="178"/>
                    <a:pt x="244" y="179"/>
                  </a:cubicBezTo>
                  <a:cubicBezTo>
                    <a:pt x="249" y="181"/>
                    <a:pt x="255" y="183"/>
                    <a:pt x="259" y="186"/>
                  </a:cubicBezTo>
                  <a:cubicBezTo>
                    <a:pt x="260" y="186"/>
                    <a:pt x="260" y="186"/>
                    <a:pt x="260" y="186"/>
                  </a:cubicBezTo>
                  <a:cubicBezTo>
                    <a:pt x="260" y="187"/>
                    <a:pt x="260" y="188"/>
                    <a:pt x="260" y="189"/>
                  </a:cubicBezTo>
                  <a:close/>
                  <a:moveTo>
                    <a:pt x="226" y="73"/>
                  </a:moveTo>
                  <a:cubicBezTo>
                    <a:pt x="217" y="66"/>
                    <a:pt x="207" y="60"/>
                    <a:pt x="196" y="54"/>
                  </a:cubicBezTo>
                  <a:cubicBezTo>
                    <a:pt x="196" y="54"/>
                    <a:pt x="197" y="55"/>
                    <a:pt x="197" y="55"/>
                  </a:cubicBezTo>
                  <a:cubicBezTo>
                    <a:pt x="200" y="56"/>
                    <a:pt x="203" y="58"/>
                    <a:pt x="206" y="59"/>
                  </a:cubicBezTo>
                  <a:cubicBezTo>
                    <a:pt x="212" y="62"/>
                    <a:pt x="217" y="65"/>
                    <a:pt x="223" y="69"/>
                  </a:cubicBezTo>
                  <a:cubicBezTo>
                    <a:pt x="224" y="70"/>
                    <a:pt x="225" y="72"/>
                    <a:pt x="226" y="73"/>
                  </a:cubicBezTo>
                  <a:close/>
                  <a:moveTo>
                    <a:pt x="190" y="51"/>
                  </a:moveTo>
                  <a:cubicBezTo>
                    <a:pt x="196" y="56"/>
                    <a:pt x="204" y="59"/>
                    <a:pt x="211" y="64"/>
                  </a:cubicBezTo>
                  <a:cubicBezTo>
                    <a:pt x="215" y="66"/>
                    <a:pt x="219" y="69"/>
                    <a:pt x="223" y="71"/>
                  </a:cubicBezTo>
                  <a:cubicBezTo>
                    <a:pt x="223" y="72"/>
                    <a:pt x="224" y="72"/>
                    <a:pt x="224" y="72"/>
                  </a:cubicBezTo>
                  <a:cubicBezTo>
                    <a:pt x="216" y="68"/>
                    <a:pt x="208" y="63"/>
                    <a:pt x="201" y="59"/>
                  </a:cubicBezTo>
                  <a:cubicBezTo>
                    <a:pt x="196" y="57"/>
                    <a:pt x="192" y="54"/>
                    <a:pt x="188" y="52"/>
                  </a:cubicBezTo>
                  <a:cubicBezTo>
                    <a:pt x="187" y="52"/>
                    <a:pt x="186" y="51"/>
                    <a:pt x="185" y="50"/>
                  </a:cubicBezTo>
                  <a:cubicBezTo>
                    <a:pt x="186" y="51"/>
                    <a:pt x="188" y="51"/>
                    <a:pt x="190" y="51"/>
                  </a:cubicBezTo>
                  <a:close/>
                  <a:moveTo>
                    <a:pt x="230" y="79"/>
                  </a:moveTo>
                  <a:cubicBezTo>
                    <a:pt x="223" y="74"/>
                    <a:pt x="216" y="69"/>
                    <a:pt x="209" y="65"/>
                  </a:cubicBezTo>
                  <a:cubicBezTo>
                    <a:pt x="200" y="60"/>
                    <a:pt x="192" y="56"/>
                    <a:pt x="184" y="51"/>
                  </a:cubicBezTo>
                  <a:cubicBezTo>
                    <a:pt x="184" y="51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4" y="51"/>
                    <a:pt x="185" y="51"/>
                    <a:pt x="186" y="52"/>
                  </a:cubicBezTo>
                  <a:cubicBezTo>
                    <a:pt x="188" y="53"/>
                    <a:pt x="190" y="54"/>
                    <a:pt x="192" y="55"/>
                  </a:cubicBezTo>
                  <a:cubicBezTo>
                    <a:pt x="197" y="57"/>
                    <a:pt x="201" y="60"/>
                    <a:pt x="205" y="62"/>
                  </a:cubicBezTo>
                  <a:cubicBezTo>
                    <a:pt x="213" y="66"/>
                    <a:pt x="220" y="71"/>
                    <a:pt x="228" y="75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7"/>
                    <a:pt x="229" y="78"/>
                    <a:pt x="230" y="79"/>
                  </a:cubicBezTo>
                  <a:close/>
                  <a:moveTo>
                    <a:pt x="232" y="83"/>
                  </a:moveTo>
                  <a:cubicBezTo>
                    <a:pt x="222" y="79"/>
                    <a:pt x="213" y="74"/>
                    <a:pt x="204" y="69"/>
                  </a:cubicBezTo>
                  <a:cubicBezTo>
                    <a:pt x="202" y="67"/>
                    <a:pt x="200" y="65"/>
                    <a:pt x="198" y="63"/>
                  </a:cubicBezTo>
                  <a:cubicBezTo>
                    <a:pt x="200" y="65"/>
                    <a:pt x="202" y="66"/>
                    <a:pt x="205" y="67"/>
                  </a:cubicBezTo>
                  <a:cubicBezTo>
                    <a:pt x="210" y="70"/>
                    <a:pt x="215" y="73"/>
                    <a:pt x="220" y="75"/>
                  </a:cubicBezTo>
                  <a:cubicBezTo>
                    <a:pt x="224" y="77"/>
                    <a:pt x="227" y="80"/>
                    <a:pt x="231" y="81"/>
                  </a:cubicBezTo>
                  <a:cubicBezTo>
                    <a:pt x="232" y="82"/>
                    <a:pt x="232" y="83"/>
                    <a:pt x="232" y="83"/>
                  </a:cubicBezTo>
                  <a:close/>
                  <a:moveTo>
                    <a:pt x="164" y="12"/>
                  </a:moveTo>
                  <a:cubicBezTo>
                    <a:pt x="161" y="10"/>
                    <a:pt x="158" y="9"/>
                    <a:pt x="155" y="8"/>
                  </a:cubicBezTo>
                  <a:cubicBezTo>
                    <a:pt x="153" y="6"/>
                    <a:pt x="157" y="8"/>
                    <a:pt x="157" y="9"/>
                  </a:cubicBezTo>
                  <a:cubicBezTo>
                    <a:pt x="158" y="9"/>
                    <a:pt x="159" y="9"/>
                    <a:pt x="160" y="10"/>
                  </a:cubicBezTo>
                  <a:cubicBezTo>
                    <a:pt x="161" y="10"/>
                    <a:pt x="162" y="10"/>
                    <a:pt x="163" y="10"/>
                  </a:cubicBezTo>
                  <a:cubicBezTo>
                    <a:pt x="163" y="11"/>
                    <a:pt x="163" y="11"/>
                    <a:pt x="164" y="12"/>
                  </a:cubicBezTo>
                  <a:close/>
                  <a:moveTo>
                    <a:pt x="153" y="7"/>
                  </a:moveTo>
                  <a:cubicBezTo>
                    <a:pt x="156" y="10"/>
                    <a:pt x="161" y="11"/>
                    <a:pt x="164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4" y="13"/>
                    <a:pt x="163" y="13"/>
                    <a:pt x="163" y="12"/>
                  </a:cubicBezTo>
                  <a:cubicBezTo>
                    <a:pt x="161" y="12"/>
                    <a:pt x="160" y="11"/>
                    <a:pt x="159" y="11"/>
                  </a:cubicBezTo>
                  <a:cubicBezTo>
                    <a:pt x="156" y="10"/>
                    <a:pt x="154" y="9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2" y="8"/>
                    <a:pt x="153" y="7"/>
                    <a:pt x="153" y="7"/>
                  </a:cubicBezTo>
                  <a:close/>
                  <a:moveTo>
                    <a:pt x="166" y="15"/>
                  </a:moveTo>
                  <a:cubicBezTo>
                    <a:pt x="162" y="14"/>
                    <a:pt x="158" y="12"/>
                    <a:pt x="155" y="10"/>
                  </a:cubicBezTo>
                  <a:cubicBezTo>
                    <a:pt x="151" y="9"/>
                    <a:pt x="154" y="10"/>
                    <a:pt x="156" y="10"/>
                  </a:cubicBezTo>
                  <a:cubicBezTo>
                    <a:pt x="157" y="11"/>
                    <a:pt x="158" y="12"/>
                    <a:pt x="160" y="12"/>
                  </a:cubicBezTo>
                  <a:cubicBezTo>
                    <a:pt x="162" y="13"/>
                    <a:pt x="163" y="13"/>
                    <a:pt x="165" y="14"/>
                  </a:cubicBezTo>
                  <a:cubicBezTo>
                    <a:pt x="165" y="14"/>
                    <a:pt x="166" y="15"/>
                    <a:pt x="166" y="15"/>
                  </a:cubicBezTo>
                  <a:close/>
                  <a:moveTo>
                    <a:pt x="168" y="20"/>
                  </a:moveTo>
                  <a:cubicBezTo>
                    <a:pt x="167" y="19"/>
                    <a:pt x="165" y="19"/>
                    <a:pt x="163" y="18"/>
                  </a:cubicBezTo>
                  <a:cubicBezTo>
                    <a:pt x="163" y="17"/>
                    <a:pt x="162" y="16"/>
                    <a:pt x="161" y="16"/>
                  </a:cubicBezTo>
                  <a:cubicBezTo>
                    <a:pt x="163" y="17"/>
                    <a:pt x="165" y="18"/>
                    <a:pt x="167" y="18"/>
                  </a:cubicBezTo>
                  <a:cubicBezTo>
                    <a:pt x="168" y="19"/>
                    <a:pt x="168" y="19"/>
                    <a:pt x="168" y="20"/>
                  </a:cubicBezTo>
                  <a:close/>
                  <a:moveTo>
                    <a:pt x="149" y="11"/>
                  </a:moveTo>
                  <a:cubicBezTo>
                    <a:pt x="150" y="12"/>
                    <a:pt x="152" y="13"/>
                    <a:pt x="153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1" y="14"/>
                    <a:pt x="150" y="13"/>
                    <a:pt x="148" y="13"/>
                  </a:cubicBezTo>
                  <a:cubicBezTo>
                    <a:pt x="148" y="13"/>
                    <a:pt x="149" y="12"/>
                    <a:pt x="149" y="11"/>
                  </a:cubicBezTo>
                  <a:cubicBezTo>
                    <a:pt x="149" y="11"/>
                    <a:pt x="149" y="11"/>
                    <a:pt x="149" y="11"/>
                  </a:cubicBezTo>
                  <a:close/>
                  <a:moveTo>
                    <a:pt x="147" y="14"/>
                  </a:moveTo>
                  <a:cubicBezTo>
                    <a:pt x="149" y="16"/>
                    <a:pt x="148" y="16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7"/>
                    <a:pt x="147" y="15"/>
                    <a:pt x="147" y="14"/>
                  </a:cubicBezTo>
                  <a:close/>
                  <a:moveTo>
                    <a:pt x="124" y="38"/>
                  </a:moveTo>
                  <a:cubicBezTo>
                    <a:pt x="123" y="38"/>
                    <a:pt x="120" y="36"/>
                    <a:pt x="120" y="36"/>
                  </a:cubicBezTo>
                  <a:cubicBezTo>
                    <a:pt x="123" y="36"/>
                    <a:pt x="126" y="38"/>
                    <a:pt x="129" y="38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8" y="39"/>
                    <a:pt x="127" y="40"/>
                    <a:pt x="126" y="40"/>
                  </a:cubicBezTo>
                  <a:cubicBezTo>
                    <a:pt x="125" y="39"/>
                    <a:pt x="124" y="39"/>
                    <a:pt x="124" y="38"/>
                  </a:cubicBezTo>
                  <a:close/>
                  <a:moveTo>
                    <a:pt x="132" y="39"/>
                  </a:moveTo>
                  <a:cubicBezTo>
                    <a:pt x="131" y="32"/>
                    <a:pt x="137" y="27"/>
                    <a:pt x="143" y="24"/>
                  </a:cubicBezTo>
                  <a:cubicBezTo>
                    <a:pt x="147" y="21"/>
                    <a:pt x="154" y="15"/>
                    <a:pt x="158" y="18"/>
                  </a:cubicBezTo>
                  <a:cubicBezTo>
                    <a:pt x="165" y="23"/>
                    <a:pt x="163" y="36"/>
                    <a:pt x="163" y="43"/>
                  </a:cubicBezTo>
                  <a:cubicBezTo>
                    <a:pt x="153" y="40"/>
                    <a:pt x="142" y="38"/>
                    <a:pt x="132" y="39"/>
                  </a:cubicBezTo>
                  <a:close/>
                  <a:moveTo>
                    <a:pt x="175" y="44"/>
                  </a:moveTo>
                  <a:cubicBezTo>
                    <a:pt x="174" y="43"/>
                    <a:pt x="173" y="42"/>
                    <a:pt x="172" y="42"/>
                  </a:cubicBezTo>
                  <a:cubicBezTo>
                    <a:pt x="172" y="41"/>
                    <a:pt x="171" y="41"/>
                    <a:pt x="170" y="41"/>
                  </a:cubicBezTo>
                  <a:cubicBezTo>
                    <a:pt x="170" y="40"/>
                    <a:pt x="170" y="39"/>
                    <a:pt x="170" y="38"/>
                  </a:cubicBezTo>
                  <a:cubicBezTo>
                    <a:pt x="172" y="39"/>
                    <a:pt x="174" y="41"/>
                    <a:pt x="176" y="41"/>
                  </a:cubicBezTo>
                  <a:cubicBezTo>
                    <a:pt x="176" y="42"/>
                    <a:pt x="176" y="43"/>
                    <a:pt x="175" y="44"/>
                  </a:cubicBezTo>
                  <a:close/>
                  <a:moveTo>
                    <a:pt x="170" y="37"/>
                  </a:moveTo>
                  <a:cubicBezTo>
                    <a:pt x="167" y="35"/>
                    <a:pt x="173" y="37"/>
                    <a:pt x="173" y="37"/>
                  </a:cubicBezTo>
                  <a:cubicBezTo>
                    <a:pt x="174" y="37"/>
                    <a:pt x="175" y="38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40"/>
                    <a:pt x="176" y="40"/>
                  </a:cubicBezTo>
                  <a:cubicBezTo>
                    <a:pt x="174" y="39"/>
                    <a:pt x="172" y="38"/>
                    <a:pt x="170" y="37"/>
                  </a:cubicBezTo>
                  <a:close/>
                  <a:moveTo>
                    <a:pt x="172" y="35"/>
                  </a:moveTo>
                  <a:cubicBezTo>
                    <a:pt x="173" y="36"/>
                    <a:pt x="173" y="36"/>
                    <a:pt x="174" y="37"/>
                  </a:cubicBezTo>
                  <a:cubicBezTo>
                    <a:pt x="176" y="38"/>
                    <a:pt x="174" y="36"/>
                    <a:pt x="172" y="35"/>
                  </a:cubicBezTo>
                  <a:close/>
                  <a:moveTo>
                    <a:pt x="169" y="33"/>
                  </a:moveTo>
                  <a:cubicBezTo>
                    <a:pt x="165" y="30"/>
                    <a:pt x="173" y="34"/>
                    <a:pt x="174" y="34"/>
                  </a:cubicBezTo>
                  <a:cubicBezTo>
                    <a:pt x="174" y="35"/>
                    <a:pt x="175" y="35"/>
                    <a:pt x="176" y="35"/>
                  </a:cubicBezTo>
                  <a:cubicBezTo>
                    <a:pt x="176" y="36"/>
                    <a:pt x="176" y="36"/>
                    <a:pt x="176" y="37"/>
                  </a:cubicBezTo>
                  <a:cubicBezTo>
                    <a:pt x="174" y="36"/>
                    <a:pt x="171" y="35"/>
                    <a:pt x="169" y="33"/>
                  </a:cubicBezTo>
                  <a:close/>
                  <a:moveTo>
                    <a:pt x="174" y="47"/>
                  </a:moveTo>
                  <a:cubicBezTo>
                    <a:pt x="174" y="47"/>
                    <a:pt x="174" y="47"/>
                    <a:pt x="174" y="47"/>
                  </a:cubicBezTo>
                  <a:cubicBezTo>
                    <a:pt x="173" y="46"/>
                    <a:pt x="172" y="46"/>
                    <a:pt x="171" y="45"/>
                  </a:cubicBezTo>
                  <a:cubicBezTo>
                    <a:pt x="170" y="45"/>
                    <a:pt x="169" y="44"/>
                    <a:pt x="168" y="43"/>
                  </a:cubicBezTo>
                  <a:cubicBezTo>
                    <a:pt x="169" y="43"/>
                    <a:pt x="170" y="43"/>
                    <a:pt x="171" y="43"/>
                  </a:cubicBezTo>
                  <a:cubicBezTo>
                    <a:pt x="173" y="44"/>
                    <a:pt x="174" y="44"/>
                    <a:pt x="175" y="45"/>
                  </a:cubicBezTo>
                  <a:cubicBezTo>
                    <a:pt x="175" y="46"/>
                    <a:pt x="175" y="47"/>
                    <a:pt x="175" y="48"/>
                  </a:cubicBezTo>
                  <a:cubicBezTo>
                    <a:pt x="174" y="48"/>
                    <a:pt x="174" y="48"/>
                    <a:pt x="174" y="47"/>
                  </a:cubicBezTo>
                  <a:close/>
                  <a:moveTo>
                    <a:pt x="166" y="44"/>
                  </a:moveTo>
                  <a:cubicBezTo>
                    <a:pt x="166" y="44"/>
                    <a:pt x="166" y="44"/>
                    <a:pt x="166" y="43"/>
                  </a:cubicBezTo>
                  <a:cubicBezTo>
                    <a:pt x="166" y="38"/>
                    <a:pt x="167" y="27"/>
                    <a:pt x="164" y="20"/>
                  </a:cubicBezTo>
                  <a:cubicBezTo>
                    <a:pt x="166" y="22"/>
                    <a:pt x="169" y="23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4"/>
                    <a:pt x="169" y="23"/>
                  </a:cubicBezTo>
                  <a:cubicBezTo>
                    <a:pt x="168" y="23"/>
                    <a:pt x="167" y="23"/>
                    <a:pt x="165" y="22"/>
                  </a:cubicBezTo>
                  <a:cubicBezTo>
                    <a:pt x="165" y="22"/>
                    <a:pt x="165" y="23"/>
                    <a:pt x="165" y="23"/>
                  </a:cubicBezTo>
                  <a:cubicBezTo>
                    <a:pt x="167" y="25"/>
                    <a:pt x="171" y="26"/>
                    <a:pt x="173" y="28"/>
                  </a:cubicBezTo>
                  <a:cubicBezTo>
                    <a:pt x="174" y="28"/>
                    <a:pt x="174" y="29"/>
                    <a:pt x="174" y="29"/>
                  </a:cubicBezTo>
                  <a:cubicBezTo>
                    <a:pt x="172" y="28"/>
                    <a:pt x="170" y="27"/>
                    <a:pt x="169" y="27"/>
                  </a:cubicBezTo>
                  <a:cubicBezTo>
                    <a:pt x="168" y="27"/>
                    <a:pt x="168" y="27"/>
                    <a:pt x="167" y="26"/>
                  </a:cubicBezTo>
                  <a:cubicBezTo>
                    <a:pt x="166" y="26"/>
                    <a:pt x="166" y="27"/>
                    <a:pt x="166" y="27"/>
                  </a:cubicBezTo>
                  <a:cubicBezTo>
                    <a:pt x="168" y="30"/>
                    <a:pt x="171" y="31"/>
                    <a:pt x="173" y="32"/>
                  </a:cubicBezTo>
                  <a:cubicBezTo>
                    <a:pt x="178" y="36"/>
                    <a:pt x="173" y="33"/>
                    <a:pt x="171" y="32"/>
                  </a:cubicBezTo>
                  <a:cubicBezTo>
                    <a:pt x="170" y="32"/>
                    <a:pt x="168" y="31"/>
                    <a:pt x="167" y="31"/>
                  </a:cubicBezTo>
                  <a:cubicBezTo>
                    <a:pt x="167" y="31"/>
                    <a:pt x="166" y="31"/>
                    <a:pt x="167" y="31"/>
                  </a:cubicBezTo>
                  <a:cubicBezTo>
                    <a:pt x="167" y="33"/>
                    <a:pt x="169" y="34"/>
                    <a:pt x="170" y="34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69" y="34"/>
                    <a:pt x="168" y="34"/>
                    <a:pt x="167" y="34"/>
                  </a:cubicBezTo>
                  <a:cubicBezTo>
                    <a:pt x="167" y="34"/>
                    <a:pt x="166" y="34"/>
                    <a:pt x="167" y="34"/>
                  </a:cubicBezTo>
                  <a:cubicBezTo>
                    <a:pt x="168" y="37"/>
                    <a:pt x="171" y="38"/>
                    <a:pt x="173" y="39"/>
                  </a:cubicBezTo>
                  <a:cubicBezTo>
                    <a:pt x="172" y="38"/>
                    <a:pt x="170" y="37"/>
                    <a:pt x="168" y="38"/>
                  </a:cubicBezTo>
                  <a:cubicBezTo>
                    <a:pt x="168" y="38"/>
                    <a:pt x="167" y="38"/>
                    <a:pt x="167" y="38"/>
                  </a:cubicBezTo>
                  <a:cubicBezTo>
                    <a:pt x="168" y="41"/>
                    <a:pt x="171" y="42"/>
                    <a:pt x="174" y="44"/>
                  </a:cubicBezTo>
                  <a:cubicBezTo>
                    <a:pt x="177" y="45"/>
                    <a:pt x="171" y="42"/>
                    <a:pt x="170" y="42"/>
                  </a:cubicBezTo>
                  <a:cubicBezTo>
                    <a:pt x="169" y="42"/>
                    <a:pt x="168" y="41"/>
                    <a:pt x="167" y="42"/>
                  </a:cubicBezTo>
                  <a:cubicBezTo>
                    <a:pt x="166" y="42"/>
                    <a:pt x="166" y="42"/>
                    <a:pt x="167" y="42"/>
                  </a:cubicBezTo>
                  <a:cubicBezTo>
                    <a:pt x="167" y="44"/>
                    <a:pt x="168" y="44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8" y="45"/>
                    <a:pt x="167" y="44"/>
                    <a:pt x="166" y="44"/>
                  </a:cubicBezTo>
                  <a:close/>
                  <a:moveTo>
                    <a:pt x="149" y="14"/>
                  </a:moveTo>
                  <a:cubicBezTo>
                    <a:pt x="150" y="14"/>
                    <a:pt x="151" y="14"/>
                    <a:pt x="152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1" y="15"/>
                    <a:pt x="150" y="15"/>
                  </a:cubicBezTo>
                  <a:cubicBezTo>
                    <a:pt x="150" y="15"/>
                    <a:pt x="150" y="15"/>
                    <a:pt x="149" y="14"/>
                  </a:cubicBezTo>
                  <a:close/>
                  <a:moveTo>
                    <a:pt x="129" y="37"/>
                  </a:moveTo>
                  <a:cubicBezTo>
                    <a:pt x="128" y="37"/>
                    <a:pt x="128" y="36"/>
                    <a:pt x="127" y="36"/>
                  </a:cubicBezTo>
                  <a:cubicBezTo>
                    <a:pt x="126" y="36"/>
                    <a:pt x="125" y="35"/>
                    <a:pt x="124" y="35"/>
                  </a:cubicBezTo>
                  <a:cubicBezTo>
                    <a:pt x="124" y="35"/>
                    <a:pt x="122" y="33"/>
                    <a:pt x="122" y="34"/>
                  </a:cubicBezTo>
                  <a:cubicBezTo>
                    <a:pt x="124" y="33"/>
                    <a:pt x="127" y="34"/>
                    <a:pt x="129" y="35"/>
                  </a:cubicBezTo>
                  <a:cubicBezTo>
                    <a:pt x="129" y="36"/>
                    <a:pt x="129" y="36"/>
                    <a:pt x="129" y="37"/>
                  </a:cubicBezTo>
                  <a:close/>
                  <a:moveTo>
                    <a:pt x="129" y="34"/>
                  </a:moveTo>
                  <a:cubicBezTo>
                    <a:pt x="127" y="33"/>
                    <a:pt x="124" y="32"/>
                    <a:pt x="124" y="30"/>
                  </a:cubicBezTo>
                  <a:cubicBezTo>
                    <a:pt x="124" y="30"/>
                    <a:pt x="128" y="31"/>
                    <a:pt x="129" y="31"/>
                  </a:cubicBezTo>
                  <a:cubicBezTo>
                    <a:pt x="129" y="32"/>
                    <a:pt x="130" y="32"/>
                    <a:pt x="130" y="32"/>
                  </a:cubicBezTo>
                  <a:cubicBezTo>
                    <a:pt x="130" y="32"/>
                    <a:pt x="130" y="33"/>
                    <a:pt x="129" y="34"/>
                  </a:cubicBezTo>
                  <a:close/>
                  <a:moveTo>
                    <a:pt x="124" y="29"/>
                  </a:moveTo>
                  <a:cubicBezTo>
                    <a:pt x="125" y="29"/>
                    <a:pt x="126" y="28"/>
                    <a:pt x="127" y="28"/>
                  </a:cubicBezTo>
                  <a:cubicBezTo>
                    <a:pt x="128" y="28"/>
                    <a:pt x="128" y="29"/>
                    <a:pt x="129" y="29"/>
                  </a:cubicBezTo>
                  <a:cubicBezTo>
                    <a:pt x="129" y="29"/>
                    <a:pt x="130" y="30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28" y="31"/>
                    <a:pt x="126" y="29"/>
                    <a:pt x="124" y="29"/>
                  </a:cubicBezTo>
                  <a:close/>
                  <a:moveTo>
                    <a:pt x="128" y="28"/>
                  </a:moveTo>
                  <a:cubicBezTo>
                    <a:pt x="130" y="28"/>
                    <a:pt x="131" y="29"/>
                    <a:pt x="132" y="29"/>
                  </a:cubicBezTo>
                  <a:cubicBezTo>
                    <a:pt x="132" y="29"/>
                    <a:pt x="132" y="30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29" y="28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lose/>
                  <a:moveTo>
                    <a:pt x="151" y="12"/>
                  </a:moveTo>
                  <a:cubicBezTo>
                    <a:pt x="151" y="12"/>
                    <a:pt x="152" y="12"/>
                    <a:pt x="152" y="12"/>
                  </a:cubicBezTo>
                  <a:cubicBezTo>
                    <a:pt x="153" y="12"/>
                    <a:pt x="154" y="13"/>
                    <a:pt x="155" y="13"/>
                  </a:cubicBezTo>
                  <a:cubicBezTo>
                    <a:pt x="156" y="13"/>
                    <a:pt x="157" y="14"/>
                    <a:pt x="158" y="14"/>
                  </a:cubicBezTo>
                  <a:cubicBezTo>
                    <a:pt x="157" y="14"/>
                    <a:pt x="157" y="14"/>
                    <a:pt x="156" y="14"/>
                  </a:cubicBezTo>
                  <a:cubicBezTo>
                    <a:pt x="156" y="14"/>
                    <a:pt x="156" y="14"/>
                    <a:pt x="155" y="14"/>
                  </a:cubicBezTo>
                  <a:cubicBezTo>
                    <a:pt x="154" y="13"/>
                    <a:pt x="153" y="13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lose/>
                  <a:moveTo>
                    <a:pt x="170" y="23"/>
                  </a:moveTo>
                  <a:cubicBezTo>
                    <a:pt x="169" y="22"/>
                    <a:pt x="167" y="21"/>
                    <a:pt x="166" y="20"/>
                  </a:cubicBezTo>
                  <a:cubicBezTo>
                    <a:pt x="165" y="20"/>
                    <a:pt x="162" y="19"/>
                    <a:pt x="166" y="20"/>
                  </a:cubicBezTo>
                  <a:cubicBezTo>
                    <a:pt x="167" y="20"/>
                    <a:pt x="168" y="21"/>
                    <a:pt x="169" y="21"/>
                  </a:cubicBezTo>
                  <a:cubicBezTo>
                    <a:pt x="169" y="22"/>
                    <a:pt x="170" y="22"/>
                    <a:pt x="170" y="23"/>
                  </a:cubicBezTo>
                  <a:close/>
                  <a:moveTo>
                    <a:pt x="173" y="27"/>
                  </a:moveTo>
                  <a:cubicBezTo>
                    <a:pt x="172" y="26"/>
                    <a:pt x="170" y="25"/>
                    <a:pt x="169" y="25"/>
                  </a:cubicBezTo>
                  <a:cubicBezTo>
                    <a:pt x="166" y="23"/>
                    <a:pt x="167" y="24"/>
                    <a:pt x="170" y="25"/>
                  </a:cubicBezTo>
                  <a:cubicBezTo>
                    <a:pt x="170" y="25"/>
                    <a:pt x="171" y="25"/>
                    <a:pt x="172" y="25"/>
                  </a:cubicBezTo>
                  <a:cubicBezTo>
                    <a:pt x="172" y="26"/>
                    <a:pt x="173" y="26"/>
                    <a:pt x="173" y="27"/>
                  </a:cubicBezTo>
                  <a:close/>
                  <a:moveTo>
                    <a:pt x="175" y="31"/>
                  </a:moveTo>
                  <a:cubicBezTo>
                    <a:pt x="175" y="32"/>
                    <a:pt x="176" y="33"/>
                    <a:pt x="176" y="33"/>
                  </a:cubicBezTo>
                  <a:cubicBezTo>
                    <a:pt x="174" y="32"/>
                    <a:pt x="171" y="30"/>
                    <a:pt x="168" y="28"/>
                  </a:cubicBezTo>
                  <a:cubicBezTo>
                    <a:pt x="170" y="28"/>
                    <a:pt x="171" y="28"/>
                    <a:pt x="172" y="29"/>
                  </a:cubicBezTo>
                  <a:cubicBezTo>
                    <a:pt x="172" y="29"/>
                    <a:pt x="173" y="30"/>
                    <a:pt x="174" y="30"/>
                  </a:cubicBezTo>
                  <a:cubicBezTo>
                    <a:pt x="174" y="30"/>
                    <a:pt x="175" y="31"/>
                    <a:pt x="175" y="31"/>
                  </a:cubicBezTo>
                  <a:close/>
                  <a:moveTo>
                    <a:pt x="230" y="164"/>
                  </a:moveTo>
                  <a:cubicBezTo>
                    <a:pt x="233" y="166"/>
                    <a:pt x="237" y="168"/>
                    <a:pt x="240" y="171"/>
                  </a:cubicBezTo>
                  <a:cubicBezTo>
                    <a:pt x="246" y="174"/>
                    <a:pt x="251" y="178"/>
                    <a:pt x="256" y="181"/>
                  </a:cubicBezTo>
                  <a:cubicBezTo>
                    <a:pt x="261" y="185"/>
                    <a:pt x="256" y="182"/>
                    <a:pt x="255" y="181"/>
                  </a:cubicBezTo>
                  <a:cubicBezTo>
                    <a:pt x="254" y="180"/>
                    <a:pt x="253" y="179"/>
                    <a:pt x="251" y="179"/>
                  </a:cubicBezTo>
                  <a:cubicBezTo>
                    <a:pt x="249" y="177"/>
                    <a:pt x="246" y="176"/>
                    <a:pt x="244" y="175"/>
                  </a:cubicBezTo>
                  <a:cubicBezTo>
                    <a:pt x="239" y="172"/>
                    <a:pt x="235" y="170"/>
                    <a:pt x="230" y="168"/>
                  </a:cubicBezTo>
                  <a:cubicBezTo>
                    <a:pt x="230" y="166"/>
                    <a:pt x="230" y="165"/>
                    <a:pt x="230" y="164"/>
                  </a:cubicBezTo>
                  <a:close/>
                  <a:moveTo>
                    <a:pt x="259" y="183"/>
                  </a:moveTo>
                  <a:cubicBezTo>
                    <a:pt x="252" y="177"/>
                    <a:pt x="243" y="171"/>
                    <a:pt x="234" y="166"/>
                  </a:cubicBezTo>
                  <a:cubicBezTo>
                    <a:pt x="235" y="166"/>
                    <a:pt x="235" y="166"/>
                    <a:pt x="236" y="166"/>
                  </a:cubicBezTo>
                  <a:cubicBezTo>
                    <a:pt x="238" y="168"/>
                    <a:pt x="241" y="169"/>
                    <a:pt x="243" y="171"/>
                  </a:cubicBezTo>
                  <a:cubicBezTo>
                    <a:pt x="248" y="173"/>
                    <a:pt x="253" y="176"/>
                    <a:pt x="259" y="178"/>
                  </a:cubicBezTo>
                  <a:cubicBezTo>
                    <a:pt x="259" y="180"/>
                    <a:pt x="259" y="181"/>
                    <a:pt x="259" y="183"/>
                  </a:cubicBezTo>
                  <a:close/>
                  <a:moveTo>
                    <a:pt x="228" y="158"/>
                  </a:moveTo>
                  <a:cubicBezTo>
                    <a:pt x="237" y="164"/>
                    <a:pt x="247" y="170"/>
                    <a:pt x="255" y="176"/>
                  </a:cubicBezTo>
                  <a:cubicBezTo>
                    <a:pt x="256" y="176"/>
                    <a:pt x="260" y="178"/>
                    <a:pt x="256" y="177"/>
                  </a:cubicBezTo>
                  <a:cubicBezTo>
                    <a:pt x="255" y="176"/>
                    <a:pt x="253" y="175"/>
                    <a:pt x="251" y="174"/>
                  </a:cubicBezTo>
                  <a:cubicBezTo>
                    <a:pt x="249" y="173"/>
                    <a:pt x="246" y="171"/>
                    <a:pt x="244" y="170"/>
                  </a:cubicBezTo>
                  <a:cubicBezTo>
                    <a:pt x="239" y="167"/>
                    <a:pt x="234" y="165"/>
                    <a:pt x="229" y="162"/>
                  </a:cubicBezTo>
                  <a:cubicBezTo>
                    <a:pt x="229" y="161"/>
                    <a:pt x="229" y="159"/>
                    <a:pt x="228" y="158"/>
                  </a:cubicBezTo>
                  <a:close/>
                  <a:moveTo>
                    <a:pt x="227" y="152"/>
                  </a:moveTo>
                  <a:cubicBezTo>
                    <a:pt x="229" y="154"/>
                    <a:pt x="232" y="156"/>
                    <a:pt x="235" y="158"/>
                  </a:cubicBezTo>
                  <a:cubicBezTo>
                    <a:pt x="238" y="160"/>
                    <a:pt x="240" y="162"/>
                    <a:pt x="243" y="163"/>
                  </a:cubicBezTo>
                  <a:cubicBezTo>
                    <a:pt x="247" y="166"/>
                    <a:pt x="251" y="168"/>
                    <a:pt x="255" y="171"/>
                  </a:cubicBezTo>
                  <a:cubicBezTo>
                    <a:pt x="255" y="171"/>
                    <a:pt x="256" y="171"/>
                    <a:pt x="256" y="172"/>
                  </a:cubicBezTo>
                  <a:cubicBezTo>
                    <a:pt x="254" y="170"/>
                    <a:pt x="252" y="169"/>
                    <a:pt x="250" y="168"/>
                  </a:cubicBezTo>
                  <a:cubicBezTo>
                    <a:pt x="243" y="164"/>
                    <a:pt x="235" y="161"/>
                    <a:pt x="228" y="157"/>
                  </a:cubicBezTo>
                  <a:cubicBezTo>
                    <a:pt x="228" y="155"/>
                    <a:pt x="227" y="154"/>
                    <a:pt x="227" y="152"/>
                  </a:cubicBezTo>
                  <a:close/>
                  <a:moveTo>
                    <a:pt x="258" y="173"/>
                  </a:moveTo>
                  <a:cubicBezTo>
                    <a:pt x="254" y="168"/>
                    <a:pt x="248" y="166"/>
                    <a:pt x="243" y="163"/>
                  </a:cubicBezTo>
                  <a:cubicBezTo>
                    <a:pt x="243" y="163"/>
                    <a:pt x="243" y="162"/>
                    <a:pt x="242" y="162"/>
                  </a:cubicBezTo>
                  <a:cubicBezTo>
                    <a:pt x="247" y="165"/>
                    <a:pt x="252" y="169"/>
                    <a:pt x="257" y="171"/>
                  </a:cubicBezTo>
                  <a:cubicBezTo>
                    <a:pt x="258" y="171"/>
                    <a:pt x="258" y="172"/>
                    <a:pt x="258" y="173"/>
                  </a:cubicBezTo>
                  <a:close/>
                  <a:moveTo>
                    <a:pt x="256" y="162"/>
                  </a:moveTo>
                  <a:cubicBezTo>
                    <a:pt x="252" y="158"/>
                    <a:pt x="248" y="156"/>
                    <a:pt x="243" y="154"/>
                  </a:cubicBezTo>
                  <a:cubicBezTo>
                    <a:pt x="240" y="151"/>
                    <a:pt x="236" y="149"/>
                    <a:pt x="232" y="146"/>
                  </a:cubicBezTo>
                  <a:cubicBezTo>
                    <a:pt x="235" y="148"/>
                    <a:pt x="239" y="149"/>
                    <a:pt x="242" y="151"/>
                  </a:cubicBezTo>
                  <a:cubicBezTo>
                    <a:pt x="246" y="153"/>
                    <a:pt x="249" y="155"/>
                    <a:pt x="253" y="157"/>
                  </a:cubicBezTo>
                  <a:cubicBezTo>
                    <a:pt x="254" y="157"/>
                    <a:pt x="254" y="158"/>
                    <a:pt x="254" y="158"/>
                  </a:cubicBezTo>
                  <a:cubicBezTo>
                    <a:pt x="254" y="158"/>
                    <a:pt x="255" y="158"/>
                    <a:pt x="255" y="158"/>
                  </a:cubicBezTo>
                  <a:cubicBezTo>
                    <a:pt x="255" y="159"/>
                    <a:pt x="255" y="160"/>
                    <a:pt x="256" y="162"/>
                  </a:cubicBezTo>
                  <a:close/>
                  <a:moveTo>
                    <a:pt x="254" y="153"/>
                  </a:moveTo>
                  <a:cubicBezTo>
                    <a:pt x="253" y="153"/>
                    <a:pt x="253" y="153"/>
                    <a:pt x="252" y="152"/>
                  </a:cubicBezTo>
                  <a:cubicBezTo>
                    <a:pt x="248" y="150"/>
                    <a:pt x="243" y="147"/>
                    <a:pt x="239" y="145"/>
                  </a:cubicBezTo>
                  <a:cubicBezTo>
                    <a:pt x="235" y="143"/>
                    <a:pt x="231" y="140"/>
                    <a:pt x="227" y="138"/>
                  </a:cubicBezTo>
                  <a:cubicBezTo>
                    <a:pt x="227" y="137"/>
                    <a:pt x="227" y="136"/>
                    <a:pt x="227" y="136"/>
                  </a:cubicBezTo>
                  <a:cubicBezTo>
                    <a:pt x="232" y="138"/>
                    <a:pt x="237" y="142"/>
                    <a:pt x="242" y="145"/>
                  </a:cubicBezTo>
                  <a:cubicBezTo>
                    <a:pt x="244" y="146"/>
                    <a:pt x="246" y="147"/>
                    <a:pt x="248" y="149"/>
                  </a:cubicBezTo>
                  <a:cubicBezTo>
                    <a:pt x="250" y="150"/>
                    <a:pt x="251" y="151"/>
                    <a:pt x="253" y="152"/>
                  </a:cubicBezTo>
                  <a:cubicBezTo>
                    <a:pt x="253" y="152"/>
                    <a:pt x="253" y="153"/>
                    <a:pt x="254" y="153"/>
                  </a:cubicBezTo>
                  <a:cubicBezTo>
                    <a:pt x="254" y="153"/>
                    <a:pt x="254" y="153"/>
                    <a:pt x="254" y="153"/>
                  </a:cubicBezTo>
                  <a:close/>
                  <a:moveTo>
                    <a:pt x="252" y="145"/>
                  </a:moveTo>
                  <a:cubicBezTo>
                    <a:pt x="251" y="145"/>
                    <a:pt x="250" y="144"/>
                    <a:pt x="249" y="144"/>
                  </a:cubicBezTo>
                  <a:cubicBezTo>
                    <a:pt x="248" y="143"/>
                    <a:pt x="247" y="143"/>
                    <a:pt x="247" y="142"/>
                  </a:cubicBezTo>
                  <a:cubicBezTo>
                    <a:pt x="244" y="141"/>
                    <a:pt x="242" y="139"/>
                    <a:pt x="240" y="138"/>
                  </a:cubicBezTo>
                  <a:cubicBezTo>
                    <a:pt x="236" y="135"/>
                    <a:pt x="231" y="133"/>
                    <a:pt x="227" y="132"/>
                  </a:cubicBezTo>
                  <a:cubicBezTo>
                    <a:pt x="227" y="131"/>
                    <a:pt x="227" y="130"/>
                    <a:pt x="227" y="129"/>
                  </a:cubicBezTo>
                  <a:cubicBezTo>
                    <a:pt x="230" y="131"/>
                    <a:pt x="233" y="133"/>
                    <a:pt x="236" y="135"/>
                  </a:cubicBezTo>
                  <a:cubicBezTo>
                    <a:pt x="241" y="137"/>
                    <a:pt x="245" y="140"/>
                    <a:pt x="249" y="143"/>
                  </a:cubicBezTo>
                  <a:cubicBezTo>
                    <a:pt x="249" y="143"/>
                    <a:pt x="251" y="144"/>
                    <a:pt x="252" y="145"/>
                  </a:cubicBezTo>
                  <a:cubicBezTo>
                    <a:pt x="252" y="145"/>
                    <a:pt x="252" y="145"/>
                    <a:pt x="252" y="145"/>
                  </a:cubicBezTo>
                  <a:cubicBezTo>
                    <a:pt x="252" y="145"/>
                    <a:pt x="252" y="145"/>
                    <a:pt x="252" y="145"/>
                  </a:cubicBezTo>
                  <a:close/>
                  <a:moveTo>
                    <a:pt x="237" y="123"/>
                  </a:moveTo>
                  <a:cubicBezTo>
                    <a:pt x="239" y="124"/>
                    <a:pt x="240" y="125"/>
                    <a:pt x="242" y="126"/>
                  </a:cubicBezTo>
                  <a:cubicBezTo>
                    <a:pt x="239" y="124"/>
                    <a:pt x="236" y="123"/>
                    <a:pt x="234" y="121"/>
                  </a:cubicBezTo>
                  <a:cubicBezTo>
                    <a:pt x="231" y="120"/>
                    <a:pt x="229" y="118"/>
                    <a:pt x="226" y="117"/>
                  </a:cubicBezTo>
                  <a:cubicBezTo>
                    <a:pt x="226" y="116"/>
                    <a:pt x="226" y="115"/>
                    <a:pt x="225" y="114"/>
                  </a:cubicBezTo>
                  <a:cubicBezTo>
                    <a:pt x="226" y="114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30" y="118"/>
                    <a:pt x="234" y="120"/>
                    <a:pt x="237" y="123"/>
                  </a:cubicBezTo>
                  <a:close/>
                  <a:moveTo>
                    <a:pt x="226" y="118"/>
                  </a:moveTo>
                  <a:cubicBezTo>
                    <a:pt x="230" y="121"/>
                    <a:pt x="233" y="123"/>
                    <a:pt x="237" y="126"/>
                  </a:cubicBezTo>
                  <a:cubicBezTo>
                    <a:pt x="241" y="128"/>
                    <a:pt x="244" y="129"/>
                    <a:pt x="248" y="133"/>
                  </a:cubicBezTo>
                  <a:cubicBezTo>
                    <a:pt x="248" y="133"/>
                    <a:pt x="248" y="134"/>
                    <a:pt x="249" y="134"/>
                  </a:cubicBezTo>
                  <a:cubicBezTo>
                    <a:pt x="248" y="133"/>
                    <a:pt x="248" y="133"/>
                    <a:pt x="247" y="133"/>
                  </a:cubicBezTo>
                  <a:cubicBezTo>
                    <a:pt x="246" y="132"/>
                    <a:pt x="245" y="132"/>
                    <a:pt x="244" y="131"/>
                  </a:cubicBezTo>
                  <a:cubicBezTo>
                    <a:pt x="242" y="130"/>
                    <a:pt x="240" y="129"/>
                    <a:pt x="238" y="128"/>
                  </a:cubicBezTo>
                  <a:cubicBezTo>
                    <a:pt x="234" y="125"/>
                    <a:pt x="230" y="123"/>
                    <a:pt x="226" y="121"/>
                  </a:cubicBezTo>
                  <a:cubicBezTo>
                    <a:pt x="226" y="120"/>
                    <a:pt x="226" y="119"/>
                    <a:pt x="226" y="118"/>
                  </a:cubicBezTo>
                  <a:close/>
                  <a:moveTo>
                    <a:pt x="227" y="123"/>
                  </a:moveTo>
                  <a:cubicBezTo>
                    <a:pt x="233" y="129"/>
                    <a:pt x="242" y="132"/>
                    <a:pt x="249" y="138"/>
                  </a:cubicBezTo>
                  <a:cubicBezTo>
                    <a:pt x="252" y="141"/>
                    <a:pt x="247" y="137"/>
                    <a:pt x="246" y="137"/>
                  </a:cubicBezTo>
                  <a:cubicBezTo>
                    <a:pt x="243" y="135"/>
                    <a:pt x="241" y="134"/>
                    <a:pt x="238" y="133"/>
                  </a:cubicBezTo>
                  <a:cubicBezTo>
                    <a:pt x="234" y="131"/>
                    <a:pt x="231" y="128"/>
                    <a:pt x="227" y="125"/>
                  </a:cubicBezTo>
                  <a:cubicBezTo>
                    <a:pt x="227" y="125"/>
                    <a:pt x="227" y="124"/>
                    <a:pt x="227" y="123"/>
                  </a:cubicBezTo>
                  <a:close/>
                  <a:moveTo>
                    <a:pt x="229" y="128"/>
                  </a:moveTo>
                  <a:cubicBezTo>
                    <a:pt x="228" y="127"/>
                    <a:pt x="227" y="127"/>
                    <a:pt x="227" y="127"/>
                  </a:cubicBezTo>
                  <a:cubicBezTo>
                    <a:pt x="227" y="127"/>
                    <a:pt x="227" y="127"/>
                    <a:pt x="227" y="126"/>
                  </a:cubicBezTo>
                  <a:cubicBezTo>
                    <a:pt x="227" y="127"/>
                    <a:pt x="228" y="127"/>
                    <a:pt x="229" y="128"/>
                  </a:cubicBezTo>
                  <a:close/>
                  <a:moveTo>
                    <a:pt x="227" y="133"/>
                  </a:moveTo>
                  <a:cubicBezTo>
                    <a:pt x="230" y="135"/>
                    <a:pt x="234" y="136"/>
                    <a:pt x="237" y="138"/>
                  </a:cubicBezTo>
                  <a:cubicBezTo>
                    <a:pt x="242" y="142"/>
                    <a:pt x="246" y="144"/>
                    <a:pt x="251" y="147"/>
                  </a:cubicBezTo>
                  <a:cubicBezTo>
                    <a:pt x="254" y="150"/>
                    <a:pt x="250" y="147"/>
                    <a:pt x="249" y="147"/>
                  </a:cubicBezTo>
                  <a:cubicBezTo>
                    <a:pt x="248" y="146"/>
                    <a:pt x="247" y="146"/>
                    <a:pt x="247" y="145"/>
                  </a:cubicBezTo>
                  <a:cubicBezTo>
                    <a:pt x="244" y="144"/>
                    <a:pt x="242" y="142"/>
                    <a:pt x="240" y="141"/>
                  </a:cubicBezTo>
                  <a:cubicBezTo>
                    <a:pt x="235" y="139"/>
                    <a:pt x="231" y="136"/>
                    <a:pt x="227" y="135"/>
                  </a:cubicBezTo>
                  <a:cubicBezTo>
                    <a:pt x="227" y="134"/>
                    <a:pt x="227" y="133"/>
                    <a:pt x="227" y="133"/>
                  </a:cubicBezTo>
                  <a:close/>
                  <a:moveTo>
                    <a:pt x="227" y="140"/>
                  </a:moveTo>
                  <a:cubicBezTo>
                    <a:pt x="233" y="146"/>
                    <a:pt x="242" y="149"/>
                    <a:pt x="249" y="154"/>
                  </a:cubicBezTo>
                  <a:cubicBezTo>
                    <a:pt x="249" y="154"/>
                    <a:pt x="249" y="154"/>
                    <a:pt x="249" y="154"/>
                  </a:cubicBezTo>
                  <a:cubicBezTo>
                    <a:pt x="248" y="154"/>
                    <a:pt x="248" y="153"/>
                    <a:pt x="247" y="153"/>
                  </a:cubicBezTo>
                  <a:cubicBezTo>
                    <a:pt x="242" y="150"/>
                    <a:pt x="237" y="148"/>
                    <a:pt x="232" y="145"/>
                  </a:cubicBezTo>
                  <a:cubicBezTo>
                    <a:pt x="231" y="145"/>
                    <a:pt x="229" y="144"/>
                    <a:pt x="228" y="143"/>
                  </a:cubicBezTo>
                  <a:cubicBezTo>
                    <a:pt x="228" y="143"/>
                    <a:pt x="228" y="143"/>
                    <a:pt x="228" y="143"/>
                  </a:cubicBezTo>
                  <a:cubicBezTo>
                    <a:pt x="227" y="143"/>
                    <a:pt x="227" y="143"/>
                    <a:pt x="227" y="143"/>
                  </a:cubicBezTo>
                  <a:cubicBezTo>
                    <a:pt x="227" y="142"/>
                    <a:pt x="227" y="141"/>
                    <a:pt x="227" y="140"/>
                  </a:cubicBezTo>
                  <a:close/>
                  <a:moveTo>
                    <a:pt x="254" y="161"/>
                  </a:moveTo>
                  <a:cubicBezTo>
                    <a:pt x="253" y="160"/>
                    <a:pt x="252" y="160"/>
                    <a:pt x="251" y="159"/>
                  </a:cubicBezTo>
                  <a:cubicBezTo>
                    <a:pt x="248" y="158"/>
                    <a:pt x="246" y="156"/>
                    <a:pt x="243" y="155"/>
                  </a:cubicBezTo>
                  <a:cubicBezTo>
                    <a:pt x="237" y="152"/>
                    <a:pt x="232" y="149"/>
                    <a:pt x="227" y="146"/>
                  </a:cubicBezTo>
                  <a:cubicBezTo>
                    <a:pt x="227" y="145"/>
                    <a:pt x="227" y="144"/>
                    <a:pt x="227" y="144"/>
                  </a:cubicBezTo>
                  <a:cubicBezTo>
                    <a:pt x="227" y="144"/>
                    <a:pt x="227" y="144"/>
                    <a:pt x="227" y="144"/>
                  </a:cubicBezTo>
                  <a:cubicBezTo>
                    <a:pt x="227" y="144"/>
                    <a:pt x="227" y="144"/>
                    <a:pt x="227" y="144"/>
                  </a:cubicBezTo>
                  <a:cubicBezTo>
                    <a:pt x="229" y="145"/>
                    <a:pt x="230" y="146"/>
                    <a:pt x="232" y="147"/>
                  </a:cubicBezTo>
                  <a:cubicBezTo>
                    <a:pt x="234" y="148"/>
                    <a:pt x="237" y="150"/>
                    <a:pt x="239" y="152"/>
                  </a:cubicBezTo>
                  <a:cubicBezTo>
                    <a:pt x="243" y="155"/>
                    <a:pt x="248" y="156"/>
                    <a:pt x="252" y="159"/>
                  </a:cubicBezTo>
                  <a:cubicBezTo>
                    <a:pt x="250" y="158"/>
                    <a:pt x="256" y="162"/>
                    <a:pt x="254" y="161"/>
                  </a:cubicBezTo>
                  <a:close/>
                  <a:moveTo>
                    <a:pt x="227" y="147"/>
                  </a:moveTo>
                  <a:cubicBezTo>
                    <a:pt x="232" y="152"/>
                    <a:pt x="240" y="155"/>
                    <a:pt x="246" y="159"/>
                  </a:cubicBezTo>
                  <a:cubicBezTo>
                    <a:pt x="249" y="161"/>
                    <a:pt x="251" y="162"/>
                    <a:pt x="253" y="164"/>
                  </a:cubicBezTo>
                  <a:cubicBezTo>
                    <a:pt x="254" y="164"/>
                    <a:pt x="259" y="167"/>
                    <a:pt x="255" y="165"/>
                  </a:cubicBezTo>
                  <a:cubicBezTo>
                    <a:pt x="251" y="163"/>
                    <a:pt x="247" y="161"/>
                    <a:pt x="243" y="158"/>
                  </a:cubicBezTo>
                  <a:cubicBezTo>
                    <a:pt x="240" y="156"/>
                    <a:pt x="236" y="154"/>
                    <a:pt x="233" y="152"/>
                  </a:cubicBezTo>
                  <a:cubicBezTo>
                    <a:pt x="231" y="151"/>
                    <a:pt x="229" y="150"/>
                    <a:pt x="227" y="148"/>
                  </a:cubicBezTo>
                  <a:cubicBezTo>
                    <a:pt x="227" y="148"/>
                    <a:pt x="227" y="147"/>
                    <a:pt x="227" y="147"/>
                  </a:cubicBezTo>
                  <a:close/>
                  <a:moveTo>
                    <a:pt x="246" y="162"/>
                  </a:moveTo>
                  <a:cubicBezTo>
                    <a:pt x="250" y="165"/>
                    <a:pt x="254" y="167"/>
                    <a:pt x="257" y="170"/>
                  </a:cubicBezTo>
                  <a:cubicBezTo>
                    <a:pt x="256" y="169"/>
                    <a:pt x="252" y="167"/>
                    <a:pt x="250" y="166"/>
                  </a:cubicBezTo>
                  <a:cubicBezTo>
                    <a:pt x="248" y="165"/>
                    <a:pt x="246" y="164"/>
                    <a:pt x="245" y="163"/>
                  </a:cubicBezTo>
                  <a:cubicBezTo>
                    <a:pt x="242" y="161"/>
                    <a:pt x="238" y="159"/>
                    <a:pt x="235" y="157"/>
                  </a:cubicBezTo>
                  <a:cubicBezTo>
                    <a:pt x="232" y="155"/>
                    <a:pt x="229" y="153"/>
                    <a:pt x="226" y="151"/>
                  </a:cubicBezTo>
                  <a:cubicBezTo>
                    <a:pt x="226" y="150"/>
                    <a:pt x="226" y="150"/>
                    <a:pt x="226" y="149"/>
                  </a:cubicBezTo>
                  <a:cubicBezTo>
                    <a:pt x="228" y="150"/>
                    <a:pt x="230" y="151"/>
                    <a:pt x="232" y="153"/>
                  </a:cubicBezTo>
                  <a:cubicBezTo>
                    <a:pt x="233" y="153"/>
                    <a:pt x="233" y="153"/>
                    <a:pt x="234" y="154"/>
                  </a:cubicBezTo>
                  <a:cubicBezTo>
                    <a:pt x="238" y="156"/>
                    <a:pt x="242" y="159"/>
                    <a:pt x="246" y="162"/>
                  </a:cubicBezTo>
                  <a:close/>
                  <a:moveTo>
                    <a:pt x="224" y="109"/>
                  </a:moveTo>
                  <a:cubicBezTo>
                    <a:pt x="231" y="114"/>
                    <a:pt x="238" y="117"/>
                    <a:pt x="243" y="122"/>
                  </a:cubicBezTo>
                  <a:cubicBezTo>
                    <a:pt x="244" y="123"/>
                    <a:pt x="245" y="123"/>
                    <a:pt x="246" y="124"/>
                  </a:cubicBezTo>
                  <a:cubicBezTo>
                    <a:pt x="245" y="123"/>
                    <a:pt x="244" y="123"/>
                    <a:pt x="243" y="122"/>
                  </a:cubicBezTo>
                  <a:cubicBezTo>
                    <a:pt x="241" y="121"/>
                    <a:pt x="239" y="120"/>
                    <a:pt x="237" y="119"/>
                  </a:cubicBezTo>
                  <a:cubicBezTo>
                    <a:pt x="233" y="117"/>
                    <a:pt x="229" y="115"/>
                    <a:pt x="225" y="113"/>
                  </a:cubicBezTo>
                  <a:cubicBezTo>
                    <a:pt x="225" y="113"/>
                    <a:pt x="225" y="112"/>
                    <a:pt x="225" y="112"/>
                  </a:cubicBezTo>
                  <a:cubicBezTo>
                    <a:pt x="225" y="111"/>
                    <a:pt x="225" y="110"/>
                    <a:pt x="224" y="109"/>
                  </a:cubicBezTo>
                  <a:close/>
                  <a:moveTo>
                    <a:pt x="224" y="106"/>
                  </a:moveTo>
                  <a:cubicBezTo>
                    <a:pt x="228" y="108"/>
                    <a:pt x="231" y="111"/>
                    <a:pt x="235" y="113"/>
                  </a:cubicBezTo>
                  <a:cubicBezTo>
                    <a:pt x="238" y="115"/>
                    <a:pt x="241" y="116"/>
                    <a:pt x="244" y="119"/>
                  </a:cubicBezTo>
                  <a:cubicBezTo>
                    <a:pt x="244" y="119"/>
                    <a:pt x="244" y="119"/>
                    <a:pt x="244" y="119"/>
                  </a:cubicBezTo>
                  <a:cubicBezTo>
                    <a:pt x="242" y="117"/>
                    <a:pt x="239" y="116"/>
                    <a:pt x="236" y="115"/>
                  </a:cubicBezTo>
                  <a:cubicBezTo>
                    <a:pt x="232" y="113"/>
                    <a:pt x="228" y="111"/>
                    <a:pt x="224" y="108"/>
                  </a:cubicBezTo>
                  <a:cubicBezTo>
                    <a:pt x="224" y="107"/>
                    <a:pt x="224" y="107"/>
                    <a:pt x="224" y="106"/>
                  </a:cubicBezTo>
                  <a:close/>
                  <a:moveTo>
                    <a:pt x="244" y="118"/>
                  </a:moveTo>
                  <a:cubicBezTo>
                    <a:pt x="242" y="116"/>
                    <a:pt x="240" y="115"/>
                    <a:pt x="239" y="114"/>
                  </a:cubicBezTo>
                  <a:cubicBezTo>
                    <a:pt x="235" y="112"/>
                    <a:pt x="231" y="110"/>
                    <a:pt x="227" y="107"/>
                  </a:cubicBezTo>
                  <a:cubicBezTo>
                    <a:pt x="228" y="107"/>
                    <a:pt x="228" y="108"/>
                    <a:pt x="228" y="108"/>
                  </a:cubicBezTo>
                  <a:cubicBezTo>
                    <a:pt x="230" y="108"/>
                    <a:pt x="232" y="109"/>
                    <a:pt x="234" y="110"/>
                  </a:cubicBezTo>
                  <a:cubicBezTo>
                    <a:pt x="237" y="112"/>
                    <a:pt x="240" y="114"/>
                    <a:pt x="243" y="115"/>
                  </a:cubicBezTo>
                  <a:cubicBezTo>
                    <a:pt x="243" y="116"/>
                    <a:pt x="244" y="117"/>
                    <a:pt x="244" y="118"/>
                  </a:cubicBezTo>
                  <a:close/>
                  <a:moveTo>
                    <a:pt x="222" y="102"/>
                  </a:moveTo>
                  <a:cubicBezTo>
                    <a:pt x="228" y="106"/>
                    <a:pt x="235" y="108"/>
                    <a:pt x="241" y="112"/>
                  </a:cubicBezTo>
                  <a:cubicBezTo>
                    <a:pt x="241" y="112"/>
                    <a:pt x="242" y="113"/>
                    <a:pt x="243" y="113"/>
                  </a:cubicBezTo>
                  <a:cubicBezTo>
                    <a:pt x="243" y="114"/>
                    <a:pt x="243" y="114"/>
                    <a:pt x="243" y="114"/>
                  </a:cubicBezTo>
                  <a:cubicBezTo>
                    <a:pt x="243" y="114"/>
                    <a:pt x="242" y="114"/>
                    <a:pt x="242" y="114"/>
                  </a:cubicBezTo>
                  <a:cubicBezTo>
                    <a:pt x="241" y="113"/>
                    <a:pt x="239" y="113"/>
                    <a:pt x="238" y="112"/>
                  </a:cubicBezTo>
                  <a:cubicBezTo>
                    <a:pt x="236" y="111"/>
                    <a:pt x="235" y="110"/>
                    <a:pt x="233" y="109"/>
                  </a:cubicBezTo>
                  <a:cubicBezTo>
                    <a:pt x="230" y="107"/>
                    <a:pt x="226" y="106"/>
                    <a:pt x="223" y="105"/>
                  </a:cubicBezTo>
                  <a:cubicBezTo>
                    <a:pt x="223" y="104"/>
                    <a:pt x="223" y="103"/>
                    <a:pt x="222" y="102"/>
                  </a:cubicBezTo>
                  <a:close/>
                  <a:moveTo>
                    <a:pt x="221" y="97"/>
                  </a:moveTo>
                  <a:cubicBezTo>
                    <a:pt x="225" y="101"/>
                    <a:pt x="231" y="103"/>
                    <a:pt x="236" y="105"/>
                  </a:cubicBezTo>
                  <a:cubicBezTo>
                    <a:pt x="236" y="105"/>
                    <a:pt x="243" y="109"/>
                    <a:pt x="239" y="107"/>
                  </a:cubicBezTo>
                  <a:cubicBezTo>
                    <a:pt x="236" y="107"/>
                    <a:pt x="234" y="106"/>
                    <a:pt x="231" y="105"/>
                  </a:cubicBezTo>
                  <a:cubicBezTo>
                    <a:pt x="228" y="103"/>
                    <a:pt x="225" y="102"/>
                    <a:pt x="222" y="100"/>
                  </a:cubicBezTo>
                  <a:cubicBezTo>
                    <a:pt x="222" y="99"/>
                    <a:pt x="221" y="98"/>
                    <a:pt x="221" y="97"/>
                  </a:cubicBezTo>
                  <a:close/>
                  <a:moveTo>
                    <a:pt x="219" y="93"/>
                  </a:moveTo>
                  <a:cubicBezTo>
                    <a:pt x="224" y="97"/>
                    <a:pt x="231" y="100"/>
                    <a:pt x="237" y="103"/>
                  </a:cubicBezTo>
                  <a:cubicBezTo>
                    <a:pt x="237" y="103"/>
                    <a:pt x="238" y="104"/>
                    <a:pt x="239" y="104"/>
                  </a:cubicBezTo>
                  <a:cubicBezTo>
                    <a:pt x="238" y="103"/>
                    <a:pt x="237" y="103"/>
                    <a:pt x="236" y="102"/>
                  </a:cubicBezTo>
                  <a:cubicBezTo>
                    <a:pt x="234" y="101"/>
                    <a:pt x="232" y="101"/>
                    <a:pt x="230" y="100"/>
                  </a:cubicBezTo>
                  <a:cubicBezTo>
                    <a:pt x="227" y="98"/>
                    <a:pt x="223" y="96"/>
                    <a:pt x="220" y="95"/>
                  </a:cubicBezTo>
                  <a:cubicBezTo>
                    <a:pt x="220" y="94"/>
                    <a:pt x="219" y="94"/>
                    <a:pt x="219" y="93"/>
                  </a:cubicBezTo>
                  <a:close/>
                  <a:moveTo>
                    <a:pt x="217" y="88"/>
                  </a:moveTo>
                  <a:cubicBezTo>
                    <a:pt x="223" y="93"/>
                    <a:pt x="230" y="95"/>
                    <a:pt x="237" y="99"/>
                  </a:cubicBezTo>
                  <a:cubicBezTo>
                    <a:pt x="242" y="103"/>
                    <a:pt x="234" y="99"/>
                    <a:pt x="233" y="98"/>
                  </a:cubicBezTo>
                  <a:cubicBezTo>
                    <a:pt x="231" y="97"/>
                    <a:pt x="229" y="96"/>
                    <a:pt x="227" y="95"/>
                  </a:cubicBezTo>
                  <a:cubicBezTo>
                    <a:pt x="224" y="94"/>
                    <a:pt x="221" y="92"/>
                    <a:pt x="218" y="90"/>
                  </a:cubicBezTo>
                  <a:cubicBezTo>
                    <a:pt x="218" y="90"/>
                    <a:pt x="217" y="89"/>
                    <a:pt x="217" y="88"/>
                  </a:cubicBezTo>
                  <a:close/>
                  <a:moveTo>
                    <a:pt x="238" y="99"/>
                  </a:moveTo>
                  <a:cubicBezTo>
                    <a:pt x="233" y="95"/>
                    <a:pt x="225" y="93"/>
                    <a:pt x="219" y="89"/>
                  </a:cubicBezTo>
                  <a:cubicBezTo>
                    <a:pt x="214" y="85"/>
                    <a:pt x="220" y="89"/>
                    <a:pt x="221" y="90"/>
                  </a:cubicBezTo>
                  <a:cubicBezTo>
                    <a:pt x="223" y="91"/>
                    <a:pt x="225" y="92"/>
                    <a:pt x="227" y="93"/>
                  </a:cubicBezTo>
                  <a:cubicBezTo>
                    <a:pt x="230" y="95"/>
                    <a:pt x="234" y="96"/>
                    <a:pt x="238" y="97"/>
                  </a:cubicBezTo>
                  <a:cubicBezTo>
                    <a:pt x="238" y="98"/>
                    <a:pt x="238" y="99"/>
                    <a:pt x="238" y="99"/>
                  </a:cubicBezTo>
                  <a:close/>
                  <a:moveTo>
                    <a:pt x="214" y="83"/>
                  </a:moveTo>
                  <a:cubicBezTo>
                    <a:pt x="221" y="88"/>
                    <a:pt x="229" y="91"/>
                    <a:pt x="236" y="96"/>
                  </a:cubicBezTo>
                  <a:cubicBezTo>
                    <a:pt x="239" y="98"/>
                    <a:pt x="235" y="96"/>
                    <a:pt x="234" y="96"/>
                  </a:cubicBezTo>
                  <a:cubicBezTo>
                    <a:pt x="232" y="95"/>
                    <a:pt x="230" y="93"/>
                    <a:pt x="227" y="92"/>
                  </a:cubicBezTo>
                  <a:cubicBezTo>
                    <a:pt x="224" y="90"/>
                    <a:pt x="220" y="88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cubicBezTo>
                    <a:pt x="215" y="85"/>
                    <a:pt x="215" y="84"/>
                    <a:pt x="214" y="83"/>
                  </a:cubicBezTo>
                  <a:close/>
                  <a:moveTo>
                    <a:pt x="211" y="78"/>
                  </a:moveTo>
                  <a:cubicBezTo>
                    <a:pt x="219" y="83"/>
                    <a:pt x="228" y="87"/>
                    <a:pt x="236" y="92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33" y="90"/>
                    <a:pt x="227" y="88"/>
                    <a:pt x="223" y="86"/>
                  </a:cubicBezTo>
                  <a:cubicBezTo>
                    <a:pt x="219" y="84"/>
                    <a:pt x="216" y="82"/>
                    <a:pt x="213" y="81"/>
                  </a:cubicBezTo>
                  <a:cubicBezTo>
                    <a:pt x="212" y="80"/>
                    <a:pt x="212" y="79"/>
                    <a:pt x="211" y="78"/>
                  </a:cubicBezTo>
                  <a:close/>
                  <a:moveTo>
                    <a:pt x="206" y="71"/>
                  </a:moveTo>
                  <a:cubicBezTo>
                    <a:pt x="213" y="76"/>
                    <a:pt x="222" y="80"/>
                    <a:pt x="230" y="84"/>
                  </a:cubicBezTo>
                  <a:cubicBezTo>
                    <a:pt x="230" y="84"/>
                    <a:pt x="232" y="85"/>
                    <a:pt x="233" y="85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5"/>
                    <a:pt x="230" y="84"/>
                    <a:pt x="229" y="84"/>
                  </a:cubicBezTo>
                  <a:cubicBezTo>
                    <a:pt x="226" y="83"/>
                    <a:pt x="223" y="81"/>
                    <a:pt x="221" y="80"/>
                  </a:cubicBezTo>
                  <a:cubicBezTo>
                    <a:pt x="217" y="78"/>
                    <a:pt x="213" y="77"/>
                    <a:pt x="209" y="76"/>
                  </a:cubicBezTo>
                  <a:cubicBezTo>
                    <a:pt x="208" y="74"/>
                    <a:pt x="207" y="73"/>
                    <a:pt x="206" y="71"/>
                  </a:cubicBezTo>
                  <a:close/>
                  <a:moveTo>
                    <a:pt x="221" y="79"/>
                  </a:moveTo>
                  <a:cubicBezTo>
                    <a:pt x="220" y="78"/>
                    <a:pt x="218" y="77"/>
                    <a:pt x="216" y="76"/>
                  </a:cubicBezTo>
                  <a:cubicBezTo>
                    <a:pt x="216" y="77"/>
                    <a:pt x="217" y="77"/>
                    <a:pt x="218" y="77"/>
                  </a:cubicBezTo>
                  <a:cubicBezTo>
                    <a:pt x="220" y="79"/>
                    <a:pt x="223" y="80"/>
                    <a:pt x="226" y="81"/>
                  </a:cubicBezTo>
                  <a:cubicBezTo>
                    <a:pt x="224" y="81"/>
                    <a:pt x="223" y="80"/>
                    <a:pt x="221" y="79"/>
                  </a:cubicBezTo>
                  <a:close/>
                  <a:moveTo>
                    <a:pt x="236" y="91"/>
                  </a:moveTo>
                  <a:cubicBezTo>
                    <a:pt x="227" y="86"/>
                    <a:pt x="218" y="82"/>
                    <a:pt x="210" y="77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3" y="79"/>
                    <a:pt x="219" y="80"/>
                    <a:pt x="223" y="82"/>
                  </a:cubicBezTo>
                  <a:cubicBezTo>
                    <a:pt x="226" y="84"/>
                    <a:pt x="230" y="85"/>
                    <a:pt x="233" y="86"/>
                  </a:cubicBezTo>
                  <a:cubicBezTo>
                    <a:pt x="234" y="88"/>
                    <a:pt x="235" y="90"/>
                    <a:pt x="236" y="91"/>
                  </a:cubicBezTo>
                  <a:close/>
                  <a:moveTo>
                    <a:pt x="237" y="95"/>
                  </a:moveTo>
                  <a:cubicBezTo>
                    <a:pt x="229" y="90"/>
                    <a:pt x="221" y="87"/>
                    <a:pt x="213" y="82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16" y="84"/>
                    <a:pt x="222" y="86"/>
                    <a:pt x="225" y="88"/>
                  </a:cubicBezTo>
                  <a:cubicBezTo>
                    <a:pt x="229" y="89"/>
                    <a:pt x="233" y="91"/>
                    <a:pt x="236" y="93"/>
                  </a:cubicBezTo>
                  <a:cubicBezTo>
                    <a:pt x="236" y="94"/>
                    <a:pt x="237" y="95"/>
                    <a:pt x="237" y="95"/>
                  </a:cubicBezTo>
                  <a:close/>
                  <a:moveTo>
                    <a:pt x="240" y="104"/>
                  </a:moveTo>
                  <a:cubicBezTo>
                    <a:pt x="236" y="101"/>
                    <a:pt x="232" y="99"/>
                    <a:pt x="228" y="97"/>
                  </a:cubicBezTo>
                  <a:cubicBezTo>
                    <a:pt x="225" y="96"/>
                    <a:pt x="221" y="94"/>
                    <a:pt x="218" y="92"/>
                  </a:cubicBezTo>
                  <a:cubicBezTo>
                    <a:pt x="218" y="92"/>
                    <a:pt x="218" y="92"/>
                    <a:pt x="218" y="91"/>
                  </a:cubicBezTo>
                  <a:cubicBezTo>
                    <a:pt x="221" y="94"/>
                    <a:pt x="225" y="95"/>
                    <a:pt x="228" y="96"/>
                  </a:cubicBezTo>
                  <a:cubicBezTo>
                    <a:pt x="232" y="98"/>
                    <a:pt x="235" y="100"/>
                    <a:pt x="239" y="101"/>
                  </a:cubicBezTo>
                  <a:cubicBezTo>
                    <a:pt x="239" y="102"/>
                    <a:pt x="239" y="103"/>
                    <a:pt x="240" y="104"/>
                  </a:cubicBezTo>
                  <a:close/>
                  <a:moveTo>
                    <a:pt x="241" y="107"/>
                  </a:moveTo>
                  <a:cubicBezTo>
                    <a:pt x="234" y="103"/>
                    <a:pt x="227" y="102"/>
                    <a:pt x="221" y="96"/>
                  </a:cubicBezTo>
                  <a:cubicBezTo>
                    <a:pt x="219" y="94"/>
                    <a:pt x="224" y="98"/>
                    <a:pt x="225" y="98"/>
                  </a:cubicBezTo>
                  <a:cubicBezTo>
                    <a:pt x="227" y="99"/>
                    <a:pt x="229" y="100"/>
                    <a:pt x="231" y="101"/>
                  </a:cubicBezTo>
                  <a:cubicBezTo>
                    <a:pt x="234" y="102"/>
                    <a:pt x="237" y="104"/>
                    <a:pt x="240" y="105"/>
                  </a:cubicBezTo>
                  <a:cubicBezTo>
                    <a:pt x="240" y="106"/>
                    <a:pt x="240" y="106"/>
                    <a:pt x="241" y="107"/>
                  </a:cubicBezTo>
                  <a:close/>
                  <a:moveTo>
                    <a:pt x="242" y="113"/>
                  </a:moveTo>
                  <a:cubicBezTo>
                    <a:pt x="240" y="111"/>
                    <a:pt x="237" y="109"/>
                    <a:pt x="234" y="107"/>
                  </a:cubicBezTo>
                  <a:cubicBezTo>
                    <a:pt x="231" y="106"/>
                    <a:pt x="226" y="104"/>
                    <a:pt x="223" y="102"/>
                  </a:cubicBezTo>
                  <a:cubicBezTo>
                    <a:pt x="221" y="100"/>
                    <a:pt x="225" y="103"/>
                    <a:pt x="225" y="103"/>
                  </a:cubicBezTo>
                  <a:cubicBezTo>
                    <a:pt x="226" y="103"/>
                    <a:pt x="226" y="103"/>
                    <a:pt x="227" y="103"/>
                  </a:cubicBezTo>
                  <a:cubicBezTo>
                    <a:pt x="229" y="104"/>
                    <a:pt x="232" y="105"/>
                    <a:pt x="234" y="106"/>
                  </a:cubicBezTo>
                  <a:cubicBezTo>
                    <a:pt x="236" y="107"/>
                    <a:pt x="239" y="108"/>
                    <a:pt x="241" y="109"/>
                  </a:cubicBezTo>
                  <a:cubicBezTo>
                    <a:pt x="242" y="110"/>
                    <a:pt x="242" y="111"/>
                    <a:pt x="242" y="113"/>
                  </a:cubicBezTo>
                  <a:close/>
                  <a:moveTo>
                    <a:pt x="245" y="123"/>
                  </a:moveTo>
                  <a:cubicBezTo>
                    <a:pt x="241" y="119"/>
                    <a:pt x="236" y="116"/>
                    <a:pt x="232" y="113"/>
                  </a:cubicBezTo>
                  <a:cubicBezTo>
                    <a:pt x="232" y="114"/>
                    <a:pt x="233" y="114"/>
                    <a:pt x="233" y="114"/>
                  </a:cubicBezTo>
                  <a:cubicBezTo>
                    <a:pt x="237" y="116"/>
                    <a:pt x="241" y="117"/>
                    <a:pt x="245" y="120"/>
                  </a:cubicBezTo>
                  <a:cubicBezTo>
                    <a:pt x="245" y="121"/>
                    <a:pt x="245" y="122"/>
                    <a:pt x="245" y="123"/>
                  </a:cubicBezTo>
                  <a:close/>
                  <a:moveTo>
                    <a:pt x="247" y="128"/>
                  </a:moveTo>
                  <a:cubicBezTo>
                    <a:pt x="244" y="126"/>
                    <a:pt x="241" y="124"/>
                    <a:pt x="238" y="122"/>
                  </a:cubicBezTo>
                  <a:cubicBezTo>
                    <a:pt x="235" y="120"/>
                    <a:pt x="232" y="118"/>
                    <a:pt x="229" y="116"/>
                  </a:cubicBezTo>
                  <a:cubicBezTo>
                    <a:pt x="230" y="116"/>
                    <a:pt x="230" y="116"/>
                    <a:pt x="231" y="117"/>
                  </a:cubicBezTo>
                  <a:cubicBezTo>
                    <a:pt x="233" y="118"/>
                    <a:pt x="235" y="119"/>
                    <a:pt x="237" y="120"/>
                  </a:cubicBezTo>
                  <a:cubicBezTo>
                    <a:pt x="240" y="121"/>
                    <a:pt x="243" y="123"/>
                    <a:pt x="246" y="125"/>
                  </a:cubicBezTo>
                  <a:cubicBezTo>
                    <a:pt x="246" y="126"/>
                    <a:pt x="247" y="127"/>
                    <a:pt x="247" y="128"/>
                  </a:cubicBezTo>
                  <a:close/>
                  <a:moveTo>
                    <a:pt x="248" y="132"/>
                  </a:moveTo>
                  <a:cubicBezTo>
                    <a:pt x="246" y="130"/>
                    <a:pt x="245" y="128"/>
                    <a:pt x="242" y="127"/>
                  </a:cubicBezTo>
                  <a:cubicBezTo>
                    <a:pt x="237" y="125"/>
                    <a:pt x="233" y="122"/>
                    <a:pt x="230" y="120"/>
                  </a:cubicBezTo>
                  <a:cubicBezTo>
                    <a:pt x="229" y="119"/>
                    <a:pt x="225" y="117"/>
                    <a:pt x="228" y="118"/>
                  </a:cubicBezTo>
                  <a:cubicBezTo>
                    <a:pt x="229" y="119"/>
                    <a:pt x="229" y="119"/>
                    <a:pt x="230" y="120"/>
                  </a:cubicBezTo>
                  <a:cubicBezTo>
                    <a:pt x="232" y="121"/>
                    <a:pt x="233" y="122"/>
                    <a:pt x="235" y="123"/>
                  </a:cubicBezTo>
                  <a:cubicBezTo>
                    <a:pt x="239" y="125"/>
                    <a:pt x="243" y="127"/>
                    <a:pt x="247" y="130"/>
                  </a:cubicBezTo>
                  <a:cubicBezTo>
                    <a:pt x="248" y="130"/>
                    <a:pt x="248" y="131"/>
                    <a:pt x="248" y="132"/>
                  </a:cubicBezTo>
                  <a:close/>
                  <a:moveTo>
                    <a:pt x="250" y="138"/>
                  </a:moveTo>
                  <a:cubicBezTo>
                    <a:pt x="244" y="132"/>
                    <a:pt x="236" y="129"/>
                    <a:pt x="229" y="124"/>
                  </a:cubicBezTo>
                  <a:cubicBezTo>
                    <a:pt x="230" y="125"/>
                    <a:pt x="227" y="123"/>
                    <a:pt x="226" y="122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28" y="123"/>
                    <a:pt x="229" y="123"/>
                    <a:pt x="230" y="124"/>
                  </a:cubicBezTo>
                  <a:cubicBezTo>
                    <a:pt x="232" y="125"/>
                    <a:pt x="234" y="126"/>
                    <a:pt x="236" y="127"/>
                  </a:cubicBezTo>
                  <a:cubicBezTo>
                    <a:pt x="240" y="130"/>
                    <a:pt x="244" y="132"/>
                    <a:pt x="249" y="134"/>
                  </a:cubicBezTo>
                  <a:cubicBezTo>
                    <a:pt x="249" y="135"/>
                    <a:pt x="249" y="137"/>
                    <a:pt x="250" y="138"/>
                  </a:cubicBezTo>
                  <a:close/>
                  <a:moveTo>
                    <a:pt x="250" y="140"/>
                  </a:move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lose/>
                  <a:moveTo>
                    <a:pt x="251" y="144"/>
                  </a:moveTo>
                  <a:cubicBezTo>
                    <a:pt x="248" y="141"/>
                    <a:pt x="244" y="138"/>
                    <a:pt x="241" y="136"/>
                  </a:cubicBezTo>
                  <a:cubicBezTo>
                    <a:pt x="236" y="134"/>
                    <a:pt x="231" y="132"/>
                    <a:pt x="227" y="128"/>
                  </a:cubicBezTo>
                  <a:cubicBezTo>
                    <a:pt x="227" y="128"/>
                    <a:pt x="231" y="129"/>
                    <a:pt x="232" y="130"/>
                  </a:cubicBezTo>
                  <a:cubicBezTo>
                    <a:pt x="233" y="130"/>
                    <a:pt x="233" y="131"/>
                    <a:pt x="234" y="132"/>
                  </a:cubicBezTo>
                  <a:cubicBezTo>
                    <a:pt x="236" y="133"/>
                    <a:pt x="238" y="134"/>
                    <a:pt x="240" y="135"/>
                  </a:cubicBezTo>
                  <a:cubicBezTo>
                    <a:pt x="244" y="137"/>
                    <a:pt x="247" y="139"/>
                    <a:pt x="251" y="142"/>
                  </a:cubicBezTo>
                  <a:cubicBezTo>
                    <a:pt x="251" y="142"/>
                    <a:pt x="251" y="143"/>
                    <a:pt x="251" y="144"/>
                  </a:cubicBezTo>
                  <a:close/>
                  <a:moveTo>
                    <a:pt x="252" y="148"/>
                  </a:moveTo>
                  <a:cubicBezTo>
                    <a:pt x="249" y="145"/>
                    <a:pt x="245" y="143"/>
                    <a:pt x="242" y="141"/>
                  </a:cubicBezTo>
                  <a:cubicBezTo>
                    <a:pt x="240" y="139"/>
                    <a:pt x="237" y="137"/>
                    <a:pt x="235" y="136"/>
                  </a:cubicBezTo>
                  <a:cubicBezTo>
                    <a:pt x="233" y="135"/>
                    <a:pt x="230" y="134"/>
                    <a:pt x="228" y="133"/>
                  </a:cubicBezTo>
                  <a:cubicBezTo>
                    <a:pt x="226" y="131"/>
                    <a:pt x="231" y="134"/>
                    <a:pt x="231" y="134"/>
                  </a:cubicBezTo>
                  <a:cubicBezTo>
                    <a:pt x="232" y="134"/>
                    <a:pt x="233" y="135"/>
                    <a:pt x="234" y="135"/>
                  </a:cubicBezTo>
                  <a:cubicBezTo>
                    <a:pt x="236" y="137"/>
                    <a:pt x="239" y="138"/>
                    <a:pt x="241" y="139"/>
                  </a:cubicBezTo>
                  <a:cubicBezTo>
                    <a:pt x="244" y="142"/>
                    <a:pt x="248" y="144"/>
                    <a:pt x="252" y="146"/>
                  </a:cubicBezTo>
                  <a:cubicBezTo>
                    <a:pt x="252" y="146"/>
                    <a:pt x="252" y="147"/>
                    <a:pt x="252" y="148"/>
                  </a:cubicBezTo>
                  <a:close/>
                  <a:moveTo>
                    <a:pt x="253" y="152"/>
                  </a:moveTo>
                  <a:cubicBezTo>
                    <a:pt x="251" y="149"/>
                    <a:pt x="248" y="148"/>
                    <a:pt x="245" y="146"/>
                  </a:cubicBezTo>
                  <a:cubicBezTo>
                    <a:pt x="240" y="143"/>
                    <a:pt x="236" y="140"/>
                    <a:pt x="231" y="137"/>
                  </a:cubicBezTo>
                  <a:cubicBezTo>
                    <a:pt x="231" y="137"/>
                    <a:pt x="232" y="137"/>
                    <a:pt x="232" y="138"/>
                  </a:cubicBezTo>
                  <a:cubicBezTo>
                    <a:pt x="235" y="139"/>
                    <a:pt x="237" y="140"/>
                    <a:pt x="239" y="142"/>
                  </a:cubicBezTo>
                  <a:cubicBezTo>
                    <a:pt x="244" y="144"/>
                    <a:pt x="248" y="147"/>
                    <a:pt x="253" y="149"/>
                  </a:cubicBezTo>
                  <a:cubicBezTo>
                    <a:pt x="253" y="150"/>
                    <a:pt x="253" y="151"/>
                    <a:pt x="253" y="152"/>
                  </a:cubicBezTo>
                  <a:close/>
                  <a:moveTo>
                    <a:pt x="254" y="157"/>
                  </a:moveTo>
                  <a:cubicBezTo>
                    <a:pt x="250" y="154"/>
                    <a:pt x="246" y="151"/>
                    <a:pt x="242" y="149"/>
                  </a:cubicBezTo>
                  <a:cubicBezTo>
                    <a:pt x="237" y="146"/>
                    <a:pt x="232" y="144"/>
                    <a:pt x="228" y="140"/>
                  </a:cubicBezTo>
                  <a:cubicBezTo>
                    <a:pt x="226" y="137"/>
                    <a:pt x="230" y="140"/>
                    <a:pt x="230" y="140"/>
                  </a:cubicBezTo>
                  <a:cubicBezTo>
                    <a:pt x="232" y="141"/>
                    <a:pt x="233" y="142"/>
                    <a:pt x="234" y="143"/>
                  </a:cubicBezTo>
                  <a:cubicBezTo>
                    <a:pt x="237" y="144"/>
                    <a:pt x="239" y="146"/>
                    <a:pt x="241" y="147"/>
                  </a:cubicBezTo>
                  <a:cubicBezTo>
                    <a:pt x="245" y="149"/>
                    <a:pt x="249" y="152"/>
                    <a:pt x="254" y="154"/>
                  </a:cubicBezTo>
                  <a:cubicBezTo>
                    <a:pt x="254" y="155"/>
                    <a:pt x="254" y="156"/>
                    <a:pt x="254" y="157"/>
                  </a:cubicBezTo>
                  <a:close/>
                  <a:moveTo>
                    <a:pt x="256" y="166"/>
                  </a:moveTo>
                  <a:cubicBezTo>
                    <a:pt x="249" y="159"/>
                    <a:pt x="240" y="155"/>
                    <a:pt x="232" y="150"/>
                  </a:cubicBezTo>
                  <a:cubicBezTo>
                    <a:pt x="231" y="149"/>
                    <a:pt x="229" y="148"/>
                    <a:pt x="227" y="146"/>
                  </a:cubicBezTo>
                  <a:cubicBezTo>
                    <a:pt x="228" y="147"/>
                    <a:pt x="230" y="148"/>
                    <a:pt x="231" y="149"/>
                  </a:cubicBezTo>
                  <a:cubicBezTo>
                    <a:pt x="234" y="150"/>
                    <a:pt x="236" y="152"/>
                    <a:pt x="239" y="153"/>
                  </a:cubicBezTo>
                  <a:cubicBezTo>
                    <a:pt x="245" y="156"/>
                    <a:pt x="250" y="159"/>
                    <a:pt x="256" y="162"/>
                  </a:cubicBezTo>
                  <a:cubicBezTo>
                    <a:pt x="256" y="163"/>
                    <a:pt x="256" y="163"/>
                    <a:pt x="256" y="163"/>
                  </a:cubicBezTo>
                  <a:cubicBezTo>
                    <a:pt x="256" y="164"/>
                    <a:pt x="256" y="165"/>
                    <a:pt x="256" y="166"/>
                  </a:cubicBezTo>
                  <a:close/>
                  <a:moveTo>
                    <a:pt x="257" y="169"/>
                  </a:moveTo>
                  <a:cubicBezTo>
                    <a:pt x="255" y="167"/>
                    <a:pt x="252" y="165"/>
                    <a:pt x="249" y="163"/>
                  </a:cubicBezTo>
                  <a:cubicBezTo>
                    <a:pt x="251" y="164"/>
                    <a:pt x="254" y="166"/>
                    <a:pt x="257" y="167"/>
                  </a:cubicBezTo>
                  <a:cubicBezTo>
                    <a:pt x="257" y="168"/>
                    <a:pt x="257" y="168"/>
                    <a:pt x="257" y="169"/>
                  </a:cubicBezTo>
                  <a:close/>
                  <a:moveTo>
                    <a:pt x="259" y="177"/>
                  </a:moveTo>
                  <a:cubicBezTo>
                    <a:pt x="251" y="172"/>
                    <a:pt x="243" y="167"/>
                    <a:pt x="235" y="162"/>
                  </a:cubicBezTo>
                  <a:cubicBezTo>
                    <a:pt x="238" y="163"/>
                    <a:pt x="240" y="164"/>
                    <a:pt x="243" y="165"/>
                  </a:cubicBezTo>
                  <a:cubicBezTo>
                    <a:pt x="248" y="168"/>
                    <a:pt x="253" y="171"/>
                    <a:pt x="258" y="174"/>
                  </a:cubicBezTo>
                  <a:cubicBezTo>
                    <a:pt x="258" y="175"/>
                    <a:pt x="258" y="176"/>
                    <a:pt x="259" y="177"/>
                  </a:cubicBezTo>
                  <a:close/>
                  <a:moveTo>
                    <a:pt x="260" y="185"/>
                  </a:moveTo>
                  <a:cubicBezTo>
                    <a:pt x="256" y="182"/>
                    <a:pt x="251" y="181"/>
                    <a:pt x="247" y="180"/>
                  </a:cubicBezTo>
                  <a:cubicBezTo>
                    <a:pt x="241" y="178"/>
                    <a:pt x="236" y="175"/>
                    <a:pt x="231" y="173"/>
                  </a:cubicBezTo>
                  <a:cubicBezTo>
                    <a:pt x="231" y="171"/>
                    <a:pt x="231" y="170"/>
                    <a:pt x="230" y="168"/>
                  </a:cubicBezTo>
                  <a:cubicBezTo>
                    <a:pt x="236" y="171"/>
                    <a:pt x="241" y="174"/>
                    <a:pt x="247" y="177"/>
                  </a:cubicBezTo>
                  <a:cubicBezTo>
                    <a:pt x="251" y="179"/>
                    <a:pt x="255" y="183"/>
                    <a:pt x="259" y="184"/>
                  </a:cubicBezTo>
                  <a:cubicBezTo>
                    <a:pt x="259" y="184"/>
                    <a:pt x="259" y="184"/>
                    <a:pt x="259" y="183"/>
                  </a:cubicBezTo>
                  <a:cubicBezTo>
                    <a:pt x="260" y="184"/>
                    <a:pt x="260" y="184"/>
                    <a:pt x="260" y="185"/>
                  </a:cubicBezTo>
                  <a:close/>
                  <a:moveTo>
                    <a:pt x="237" y="228"/>
                  </a:moveTo>
                  <a:cubicBezTo>
                    <a:pt x="237" y="227"/>
                    <a:pt x="237" y="226"/>
                    <a:pt x="237" y="225"/>
                  </a:cubicBezTo>
                  <a:cubicBezTo>
                    <a:pt x="241" y="229"/>
                    <a:pt x="245" y="231"/>
                    <a:pt x="250" y="234"/>
                  </a:cubicBezTo>
                  <a:cubicBezTo>
                    <a:pt x="253" y="236"/>
                    <a:pt x="255" y="237"/>
                    <a:pt x="258" y="239"/>
                  </a:cubicBezTo>
                  <a:cubicBezTo>
                    <a:pt x="260" y="240"/>
                    <a:pt x="263" y="243"/>
                    <a:pt x="264" y="244"/>
                  </a:cubicBezTo>
                  <a:cubicBezTo>
                    <a:pt x="264" y="244"/>
                    <a:pt x="264" y="244"/>
                    <a:pt x="264" y="244"/>
                  </a:cubicBezTo>
                  <a:cubicBezTo>
                    <a:pt x="254" y="241"/>
                    <a:pt x="246" y="233"/>
                    <a:pt x="237" y="228"/>
                  </a:cubicBezTo>
                  <a:close/>
                  <a:moveTo>
                    <a:pt x="263" y="238"/>
                  </a:moveTo>
                  <a:cubicBezTo>
                    <a:pt x="263" y="238"/>
                    <a:pt x="258" y="235"/>
                    <a:pt x="257" y="235"/>
                  </a:cubicBezTo>
                  <a:cubicBezTo>
                    <a:pt x="255" y="233"/>
                    <a:pt x="252" y="232"/>
                    <a:pt x="250" y="231"/>
                  </a:cubicBezTo>
                  <a:cubicBezTo>
                    <a:pt x="246" y="228"/>
                    <a:pt x="242" y="226"/>
                    <a:pt x="237" y="224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7" y="223"/>
                    <a:pt x="237" y="222"/>
                    <a:pt x="237" y="221"/>
                  </a:cubicBezTo>
                  <a:cubicBezTo>
                    <a:pt x="244" y="227"/>
                    <a:pt x="254" y="230"/>
                    <a:pt x="262" y="236"/>
                  </a:cubicBezTo>
                  <a:cubicBezTo>
                    <a:pt x="263" y="237"/>
                    <a:pt x="263" y="237"/>
                    <a:pt x="263" y="237"/>
                  </a:cubicBezTo>
                  <a:cubicBezTo>
                    <a:pt x="263" y="237"/>
                    <a:pt x="263" y="238"/>
                    <a:pt x="263" y="238"/>
                  </a:cubicBezTo>
                  <a:close/>
                  <a:moveTo>
                    <a:pt x="236" y="216"/>
                  </a:moveTo>
                  <a:cubicBezTo>
                    <a:pt x="243" y="222"/>
                    <a:pt x="252" y="225"/>
                    <a:pt x="260" y="230"/>
                  </a:cubicBezTo>
                  <a:cubicBezTo>
                    <a:pt x="263" y="233"/>
                    <a:pt x="258" y="229"/>
                    <a:pt x="257" y="229"/>
                  </a:cubicBezTo>
                  <a:cubicBezTo>
                    <a:pt x="255" y="227"/>
                    <a:pt x="252" y="226"/>
                    <a:pt x="249" y="225"/>
                  </a:cubicBezTo>
                  <a:cubicBezTo>
                    <a:pt x="245" y="223"/>
                    <a:pt x="241" y="221"/>
                    <a:pt x="237" y="219"/>
                  </a:cubicBezTo>
                  <a:cubicBezTo>
                    <a:pt x="236" y="218"/>
                    <a:pt x="236" y="217"/>
                    <a:pt x="236" y="216"/>
                  </a:cubicBezTo>
                  <a:close/>
                  <a:moveTo>
                    <a:pt x="235" y="212"/>
                  </a:moveTo>
                  <a:cubicBezTo>
                    <a:pt x="240" y="214"/>
                    <a:pt x="245" y="217"/>
                    <a:pt x="249" y="219"/>
                  </a:cubicBezTo>
                  <a:cubicBezTo>
                    <a:pt x="251" y="221"/>
                    <a:pt x="254" y="222"/>
                    <a:pt x="256" y="223"/>
                  </a:cubicBezTo>
                  <a:cubicBezTo>
                    <a:pt x="257" y="224"/>
                    <a:pt x="259" y="225"/>
                    <a:pt x="261" y="226"/>
                  </a:cubicBezTo>
                  <a:cubicBezTo>
                    <a:pt x="252" y="223"/>
                    <a:pt x="245" y="217"/>
                    <a:pt x="236" y="215"/>
                  </a:cubicBezTo>
                  <a:cubicBezTo>
                    <a:pt x="236" y="214"/>
                    <a:pt x="236" y="213"/>
                    <a:pt x="235" y="212"/>
                  </a:cubicBezTo>
                  <a:close/>
                  <a:moveTo>
                    <a:pt x="235" y="208"/>
                  </a:moveTo>
                  <a:cubicBezTo>
                    <a:pt x="239" y="210"/>
                    <a:pt x="243" y="213"/>
                    <a:pt x="247" y="215"/>
                  </a:cubicBezTo>
                  <a:cubicBezTo>
                    <a:pt x="251" y="217"/>
                    <a:pt x="255" y="220"/>
                    <a:pt x="259" y="222"/>
                  </a:cubicBezTo>
                  <a:cubicBezTo>
                    <a:pt x="254" y="220"/>
                    <a:pt x="250" y="217"/>
                    <a:pt x="246" y="215"/>
                  </a:cubicBezTo>
                  <a:cubicBezTo>
                    <a:pt x="243" y="213"/>
                    <a:pt x="239" y="212"/>
                    <a:pt x="235" y="211"/>
                  </a:cubicBezTo>
                  <a:cubicBezTo>
                    <a:pt x="235" y="210"/>
                    <a:pt x="235" y="209"/>
                    <a:pt x="235" y="208"/>
                  </a:cubicBezTo>
                  <a:close/>
                  <a:moveTo>
                    <a:pt x="260" y="206"/>
                  </a:moveTo>
                  <a:cubicBezTo>
                    <a:pt x="260" y="207"/>
                    <a:pt x="260" y="208"/>
                    <a:pt x="260" y="209"/>
                  </a:cubicBezTo>
                  <a:cubicBezTo>
                    <a:pt x="256" y="206"/>
                    <a:pt x="250" y="203"/>
                    <a:pt x="245" y="200"/>
                  </a:cubicBezTo>
                  <a:cubicBezTo>
                    <a:pt x="245" y="200"/>
                    <a:pt x="245" y="200"/>
                    <a:pt x="244" y="200"/>
                  </a:cubicBezTo>
                  <a:cubicBezTo>
                    <a:pt x="250" y="202"/>
                    <a:pt x="255" y="204"/>
                    <a:pt x="260" y="206"/>
                  </a:cubicBezTo>
                  <a:close/>
                  <a:moveTo>
                    <a:pt x="240" y="198"/>
                  </a:moveTo>
                  <a:cubicBezTo>
                    <a:pt x="240" y="198"/>
                    <a:pt x="240" y="198"/>
                    <a:pt x="241" y="199"/>
                  </a:cubicBezTo>
                  <a:cubicBezTo>
                    <a:pt x="243" y="200"/>
                    <a:pt x="245" y="201"/>
                    <a:pt x="246" y="202"/>
                  </a:cubicBezTo>
                  <a:cubicBezTo>
                    <a:pt x="250" y="204"/>
                    <a:pt x="255" y="206"/>
                    <a:pt x="259" y="208"/>
                  </a:cubicBezTo>
                  <a:cubicBezTo>
                    <a:pt x="255" y="206"/>
                    <a:pt x="250" y="204"/>
                    <a:pt x="246" y="203"/>
                  </a:cubicBezTo>
                  <a:cubicBezTo>
                    <a:pt x="242" y="201"/>
                    <a:pt x="237" y="199"/>
                    <a:pt x="233" y="197"/>
                  </a:cubicBezTo>
                  <a:cubicBezTo>
                    <a:pt x="233" y="196"/>
                    <a:pt x="233" y="196"/>
                    <a:pt x="233" y="195"/>
                  </a:cubicBezTo>
                  <a:cubicBezTo>
                    <a:pt x="233" y="195"/>
                    <a:pt x="233" y="195"/>
                    <a:pt x="234" y="195"/>
                  </a:cubicBezTo>
                  <a:cubicBezTo>
                    <a:pt x="233" y="196"/>
                    <a:pt x="234" y="196"/>
                    <a:pt x="236" y="196"/>
                  </a:cubicBezTo>
                  <a:cubicBezTo>
                    <a:pt x="237" y="197"/>
                    <a:pt x="238" y="197"/>
                    <a:pt x="240" y="198"/>
                  </a:cubicBezTo>
                  <a:close/>
                  <a:moveTo>
                    <a:pt x="234" y="198"/>
                  </a:moveTo>
                  <a:cubicBezTo>
                    <a:pt x="242" y="202"/>
                    <a:pt x="251" y="206"/>
                    <a:pt x="260" y="210"/>
                  </a:cubicBezTo>
                  <a:cubicBezTo>
                    <a:pt x="260" y="210"/>
                    <a:pt x="260" y="211"/>
                    <a:pt x="260" y="211"/>
                  </a:cubicBezTo>
                  <a:cubicBezTo>
                    <a:pt x="260" y="211"/>
                    <a:pt x="260" y="211"/>
                    <a:pt x="259" y="211"/>
                  </a:cubicBezTo>
                  <a:cubicBezTo>
                    <a:pt x="259" y="211"/>
                    <a:pt x="259" y="210"/>
                    <a:pt x="258" y="210"/>
                  </a:cubicBezTo>
                  <a:cubicBezTo>
                    <a:pt x="250" y="206"/>
                    <a:pt x="242" y="202"/>
                    <a:pt x="234" y="198"/>
                  </a:cubicBezTo>
                  <a:close/>
                  <a:moveTo>
                    <a:pt x="260" y="214"/>
                  </a:moveTo>
                  <a:cubicBezTo>
                    <a:pt x="257" y="212"/>
                    <a:pt x="252" y="210"/>
                    <a:pt x="249" y="208"/>
                  </a:cubicBezTo>
                  <a:cubicBezTo>
                    <a:pt x="245" y="206"/>
                    <a:pt x="241" y="204"/>
                    <a:pt x="237" y="202"/>
                  </a:cubicBezTo>
                  <a:cubicBezTo>
                    <a:pt x="237" y="202"/>
                    <a:pt x="238" y="202"/>
                    <a:pt x="239" y="202"/>
                  </a:cubicBezTo>
                  <a:cubicBezTo>
                    <a:pt x="241" y="203"/>
                    <a:pt x="244" y="204"/>
                    <a:pt x="247" y="206"/>
                  </a:cubicBezTo>
                  <a:cubicBezTo>
                    <a:pt x="251" y="208"/>
                    <a:pt x="256" y="210"/>
                    <a:pt x="260" y="212"/>
                  </a:cubicBezTo>
                  <a:cubicBezTo>
                    <a:pt x="260" y="213"/>
                    <a:pt x="260" y="214"/>
                    <a:pt x="260" y="214"/>
                  </a:cubicBezTo>
                  <a:close/>
                  <a:moveTo>
                    <a:pt x="233" y="200"/>
                  </a:moveTo>
                  <a:cubicBezTo>
                    <a:pt x="233" y="200"/>
                    <a:pt x="233" y="199"/>
                    <a:pt x="233" y="198"/>
                  </a:cubicBezTo>
                  <a:cubicBezTo>
                    <a:pt x="235" y="200"/>
                    <a:pt x="237" y="201"/>
                    <a:pt x="239" y="202"/>
                  </a:cubicBezTo>
                  <a:cubicBezTo>
                    <a:pt x="237" y="201"/>
                    <a:pt x="235" y="201"/>
                    <a:pt x="233" y="200"/>
                  </a:cubicBezTo>
                  <a:close/>
                  <a:moveTo>
                    <a:pt x="261" y="218"/>
                  </a:moveTo>
                  <a:cubicBezTo>
                    <a:pt x="257" y="215"/>
                    <a:pt x="253" y="213"/>
                    <a:pt x="249" y="212"/>
                  </a:cubicBezTo>
                  <a:cubicBezTo>
                    <a:pt x="253" y="213"/>
                    <a:pt x="256" y="215"/>
                    <a:pt x="260" y="215"/>
                  </a:cubicBezTo>
                  <a:cubicBezTo>
                    <a:pt x="261" y="216"/>
                    <a:pt x="261" y="217"/>
                    <a:pt x="261" y="218"/>
                  </a:cubicBezTo>
                  <a:close/>
                  <a:moveTo>
                    <a:pt x="237" y="206"/>
                  </a:moveTo>
                  <a:cubicBezTo>
                    <a:pt x="241" y="209"/>
                    <a:pt x="245" y="211"/>
                    <a:pt x="249" y="212"/>
                  </a:cubicBezTo>
                  <a:cubicBezTo>
                    <a:pt x="251" y="214"/>
                    <a:pt x="254" y="215"/>
                    <a:pt x="256" y="216"/>
                  </a:cubicBezTo>
                  <a:cubicBezTo>
                    <a:pt x="256" y="216"/>
                    <a:pt x="261" y="219"/>
                    <a:pt x="258" y="217"/>
                  </a:cubicBezTo>
                  <a:cubicBezTo>
                    <a:pt x="250" y="213"/>
                    <a:pt x="242" y="210"/>
                    <a:pt x="235" y="207"/>
                  </a:cubicBezTo>
                  <a:cubicBezTo>
                    <a:pt x="234" y="206"/>
                    <a:pt x="234" y="206"/>
                    <a:pt x="234" y="205"/>
                  </a:cubicBezTo>
                  <a:cubicBezTo>
                    <a:pt x="235" y="205"/>
                    <a:pt x="236" y="206"/>
                    <a:pt x="237" y="206"/>
                  </a:cubicBezTo>
                  <a:close/>
                  <a:moveTo>
                    <a:pt x="261" y="222"/>
                  </a:moveTo>
                  <a:cubicBezTo>
                    <a:pt x="257" y="219"/>
                    <a:pt x="252" y="217"/>
                    <a:pt x="248" y="214"/>
                  </a:cubicBezTo>
                  <a:cubicBezTo>
                    <a:pt x="245" y="213"/>
                    <a:pt x="243" y="212"/>
                    <a:pt x="241" y="211"/>
                  </a:cubicBezTo>
                  <a:cubicBezTo>
                    <a:pt x="244" y="212"/>
                    <a:pt x="246" y="213"/>
                    <a:pt x="249" y="214"/>
                  </a:cubicBezTo>
                  <a:cubicBezTo>
                    <a:pt x="253" y="215"/>
                    <a:pt x="257" y="217"/>
                    <a:pt x="261" y="219"/>
                  </a:cubicBezTo>
                  <a:cubicBezTo>
                    <a:pt x="261" y="220"/>
                    <a:pt x="261" y="221"/>
                    <a:pt x="261" y="222"/>
                  </a:cubicBezTo>
                  <a:close/>
                  <a:moveTo>
                    <a:pt x="233" y="201"/>
                  </a:moveTo>
                  <a:cubicBezTo>
                    <a:pt x="239" y="203"/>
                    <a:pt x="243" y="206"/>
                    <a:pt x="248" y="209"/>
                  </a:cubicBezTo>
                  <a:cubicBezTo>
                    <a:pt x="250" y="210"/>
                    <a:pt x="253" y="211"/>
                    <a:pt x="255" y="212"/>
                  </a:cubicBezTo>
                  <a:cubicBezTo>
                    <a:pt x="256" y="213"/>
                    <a:pt x="258" y="214"/>
                    <a:pt x="259" y="214"/>
                  </a:cubicBezTo>
                  <a:cubicBezTo>
                    <a:pt x="255" y="213"/>
                    <a:pt x="251" y="211"/>
                    <a:pt x="246" y="210"/>
                  </a:cubicBezTo>
                  <a:cubicBezTo>
                    <a:pt x="244" y="209"/>
                    <a:pt x="241" y="207"/>
                    <a:pt x="239" y="206"/>
                  </a:cubicBezTo>
                  <a:cubicBezTo>
                    <a:pt x="239" y="206"/>
                    <a:pt x="238" y="206"/>
                    <a:pt x="238" y="206"/>
                  </a:cubicBezTo>
                  <a:cubicBezTo>
                    <a:pt x="236" y="205"/>
                    <a:pt x="235" y="204"/>
                    <a:pt x="234" y="204"/>
                  </a:cubicBezTo>
                  <a:cubicBezTo>
                    <a:pt x="234" y="203"/>
                    <a:pt x="234" y="202"/>
                    <a:pt x="233" y="201"/>
                  </a:cubicBezTo>
                  <a:close/>
                  <a:moveTo>
                    <a:pt x="232" y="192"/>
                  </a:moveTo>
                  <a:cubicBezTo>
                    <a:pt x="234" y="192"/>
                    <a:pt x="235" y="192"/>
                    <a:pt x="236" y="193"/>
                  </a:cubicBezTo>
                  <a:cubicBezTo>
                    <a:pt x="240" y="195"/>
                    <a:pt x="243" y="197"/>
                    <a:pt x="247" y="200"/>
                  </a:cubicBezTo>
                  <a:cubicBezTo>
                    <a:pt x="249" y="200"/>
                    <a:pt x="250" y="201"/>
                    <a:pt x="252" y="202"/>
                  </a:cubicBezTo>
                  <a:cubicBezTo>
                    <a:pt x="251" y="201"/>
                    <a:pt x="250" y="201"/>
                    <a:pt x="248" y="201"/>
                  </a:cubicBezTo>
                  <a:cubicBezTo>
                    <a:pt x="246" y="200"/>
                    <a:pt x="243" y="199"/>
                    <a:pt x="240" y="197"/>
                  </a:cubicBezTo>
                  <a:cubicBezTo>
                    <a:pt x="238" y="196"/>
                    <a:pt x="235" y="195"/>
                    <a:pt x="233" y="194"/>
                  </a:cubicBezTo>
                  <a:cubicBezTo>
                    <a:pt x="233" y="193"/>
                    <a:pt x="232" y="193"/>
                    <a:pt x="232" y="193"/>
                  </a:cubicBezTo>
                  <a:cubicBezTo>
                    <a:pt x="232" y="192"/>
                    <a:pt x="232" y="192"/>
                    <a:pt x="232" y="192"/>
                  </a:cubicBezTo>
                  <a:close/>
                  <a:moveTo>
                    <a:pt x="232" y="187"/>
                  </a:moveTo>
                  <a:cubicBezTo>
                    <a:pt x="233" y="187"/>
                    <a:pt x="234" y="187"/>
                    <a:pt x="234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9" y="190"/>
                    <a:pt x="244" y="192"/>
                    <a:pt x="249" y="195"/>
                  </a:cubicBezTo>
                  <a:cubicBezTo>
                    <a:pt x="251" y="196"/>
                    <a:pt x="254" y="198"/>
                    <a:pt x="256" y="199"/>
                  </a:cubicBezTo>
                  <a:cubicBezTo>
                    <a:pt x="257" y="200"/>
                    <a:pt x="262" y="203"/>
                    <a:pt x="256" y="200"/>
                  </a:cubicBezTo>
                  <a:cubicBezTo>
                    <a:pt x="252" y="198"/>
                    <a:pt x="248" y="196"/>
                    <a:pt x="244" y="195"/>
                  </a:cubicBezTo>
                  <a:cubicBezTo>
                    <a:pt x="241" y="194"/>
                    <a:pt x="239" y="193"/>
                    <a:pt x="237" y="192"/>
                  </a:cubicBezTo>
                  <a:cubicBezTo>
                    <a:pt x="237" y="192"/>
                    <a:pt x="236" y="192"/>
                    <a:pt x="236" y="192"/>
                  </a:cubicBezTo>
                  <a:cubicBezTo>
                    <a:pt x="235" y="192"/>
                    <a:pt x="234" y="191"/>
                    <a:pt x="232" y="191"/>
                  </a:cubicBezTo>
                  <a:cubicBezTo>
                    <a:pt x="232" y="190"/>
                    <a:pt x="232" y="188"/>
                    <a:pt x="232" y="187"/>
                  </a:cubicBezTo>
                  <a:close/>
                  <a:moveTo>
                    <a:pt x="232" y="186"/>
                  </a:moveTo>
                  <a:cubicBezTo>
                    <a:pt x="232" y="185"/>
                    <a:pt x="232" y="183"/>
                    <a:pt x="232" y="182"/>
                  </a:cubicBezTo>
                  <a:cubicBezTo>
                    <a:pt x="241" y="187"/>
                    <a:pt x="250" y="192"/>
                    <a:pt x="260" y="197"/>
                  </a:cubicBezTo>
                  <a:cubicBezTo>
                    <a:pt x="255" y="194"/>
                    <a:pt x="251" y="193"/>
                    <a:pt x="246" y="191"/>
                  </a:cubicBezTo>
                  <a:cubicBezTo>
                    <a:pt x="244" y="190"/>
                    <a:pt x="241" y="189"/>
                    <a:pt x="238" y="188"/>
                  </a:cubicBezTo>
                  <a:cubicBezTo>
                    <a:pt x="237" y="188"/>
                    <a:pt x="236" y="187"/>
                    <a:pt x="235" y="187"/>
                  </a:cubicBezTo>
                  <a:cubicBezTo>
                    <a:pt x="234" y="187"/>
                    <a:pt x="233" y="186"/>
                    <a:pt x="233" y="186"/>
                  </a:cubicBezTo>
                  <a:cubicBezTo>
                    <a:pt x="233" y="186"/>
                    <a:pt x="233" y="186"/>
                    <a:pt x="232" y="186"/>
                  </a:cubicBezTo>
                  <a:close/>
                  <a:moveTo>
                    <a:pt x="232" y="179"/>
                  </a:moveTo>
                  <a:cubicBezTo>
                    <a:pt x="235" y="181"/>
                    <a:pt x="239" y="183"/>
                    <a:pt x="243" y="185"/>
                  </a:cubicBezTo>
                  <a:cubicBezTo>
                    <a:pt x="246" y="186"/>
                    <a:pt x="249" y="187"/>
                    <a:pt x="251" y="188"/>
                  </a:cubicBezTo>
                  <a:cubicBezTo>
                    <a:pt x="250" y="187"/>
                    <a:pt x="248" y="187"/>
                    <a:pt x="247" y="186"/>
                  </a:cubicBezTo>
                  <a:cubicBezTo>
                    <a:pt x="242" y="184"/>
                    <a:pt x="237" y="182"/>
                    <a:pt x="232" y="181"/>
                  </a:cubicBezTo>
                  <a:cubicBezTo>
                    <a:pt x="232" y="181"/>
                    <a:pt x="232" y="181"/>
                    <a:pt x="232" y="181"/>
                  </a:cubicBezTo>
                  <a:cubicBezTo>
                    <a:pt x="232" y="180"/>
                    <a:pt x="232" y="180"/>
                    <a:pt x="232" y="179"/>
                  </a:cubicBezTo>
                  <a:close/>
                  <a:moveTo>
                    <a:pt x="233" y="179"/>
                  </a:moveTo>
                  <a:cubicBezTo>
                    <a:pt x="236" y="181"/>
                    <a:pt x="241" y="182"/>
                    <a:pt x="245" y="183"/>
                  </a:cubicBezTo>
                  <a:cubicBezTo>
                    <a:pt x="250" y="185"/>
                    <a:pt x="255" y="188"/>
                    <a:pt x="260" y="190"/>
                  </a:cubicBezTo>
                  <a:cubicBezTo>
                    <a:pt x="260" y="191"/>
                    <a:pt x="260" y="191"/>
                    <a:pt x="260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0" y="192"/>
                    <a:pt x="260" y="192"/>
                    <a:pt x="259" y="192"/>
                  </a:cubicBezTo>
                  <a:cubicBezTo>
                    <a:pt x="259" y="191"/>
                    <a:pt x="259" y="191"/>
                    <a:pt x="258" y="191"/>
                  </a:cubicBezTo>
                  <a:cubicBezTo>
                    <a:pt x="255" y="189"/>
                    <a:pt x="251" y="187"/>
                    <a:pt x="247" y="185"/>
                  </a:cubicBezTo>
                  <a:cubicBezTo>
                    <a:pt x="242" y="183"/>
                    <a:pt x="237" y="182"/>
                    <a:pt x="233" y="179"/>
                  </a:cubicBezTo>
                  <a:close/>
                  <a:moveTo>
                    <a:pt x="260" y="197"/>
                  </a:moveTo>
                  <a:cubicBezTo>
                    <a:pt x="253" y="191"/>
                    <a:pt x="243" y="188"/>
                    <a:pt x="235" y="183"/>
                  </a:cubicBezTo>
                  <a:cubicBezTo>
                    <a:pt x="235" y="183"/>
                    <a:pt x="234" y="182"/>
                    <a:pt x="234" y="182"/>
                  </a:cubicBezTo>
                  <a:cubicBezTo>
                    <a:pt x="234" y="182"/>
                    <a:pt x="234" y="183"/>
                    <a:pt x="235" y="183"/>
                  </a:cubicBezTo>
                  <a:cubicBezTo>
                    <a:pt x="236" y="183"/>
                    <a:pt x="237" y="183"/>
                    <a:pt x="238" y="184"/>
                  </a:cubicBezTo>
                  <a:cubicBezTo>
                    <a:pt x="241" y="184"/>
                    <a:pt x="243" y="185"/>
                    <a:pt x="245" y="186"/>
                  </a:cubicBezTo>
                  <a:cubicBezTo>
                    <a:pt x="250" y="188"/>
                    <a:pt x="255" y="191"/>
                    <a:pt x="260" y="193"/>
                  </a:cubicBezTo>
                  <a:cubicBezTo>
                    <a:pt x="260" y="194"/>
                    <a:pt x="260" y="196"/>
                    <a:pt x="260" y="197"/>
                  </a:cubicBezTo>
                  <a:close/>
                  <a:moveTo>
                    <a:pt x="260" y="201"/>
                  </a:moveTo>
                  <a:cubicBezTo>
                    <a:pt x="256" y="198"/>
                    <a:pt x="251" y="195"/>
                    <a:pt x="246" y="193"/>
                  </a:cubicBezTo>
                  <a:cubicBezTo>
                    <a:pt x="244" y="192"/>
                    <a:pt x="243" y="191"/>
                    <a:pt x="241" y="190"/>
                  </a:cubicBezTo>
                  <a:cubicBezTo>
                    <a:pt x="248" y="192"/>
                    <a:pt x="254" y="195"/>
                    <a:pt x="260" y="198"/>
                  </a:cubicBezTo>
                  <a:cubicBezTo>
                    <a:pt x="260" y="199"/>
                    <a:pt x="260" y="200"/>
                    <a:pt x="260" y="201"/>
                  </a:cubicBezTo>
                  <a:close/>
                  <a:moveTo>
                    <a:pt x="231" y="174"/>
                  </a:moveTo>
                  <a:cubicBezTo>
                    <a:pt x="239" y="180"/>
                    <a:pt x="249" y="182"/>
                    <a:pt x="257" y="188"/>
                  </a:cubicBezTo>
                  <a:cubicBezTo>
                    <a:pt x="257" y="188"/>
                    <a:pt x="262" y="190"/>
                    <a:pt x="258" y="188"/>
                  </a:cubicBezTo>
                  <a:cubicBezTo>
                    <a:pt x="257" y="188"/>
                    <a:pt x="256" y="187"/>
                    <a:pt x="255" y="187"/>
                  </a:cubicBezTo>
                  <a:cubicBezTo>
                    <a:pt x="253" y="186"/>
                    <a:pt x="250" y="185"/>
                    <a:pt x="248" y="184"/>
                  </a:cubicBezTo>
                  <a:cubicBezTo>
                    <a:pt x="243" y="182"/>
                    <a:pt x="237" y="181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1" y="177"/>
                    <a:pt x="231" y="175"/>
                    <a:pt x="231" y="174"/>
                  </a:cubicBezTo>
                  <a:close/>
                  <a:moveTo>
                    <a:pt x="260" y="205"/>
                  </a:moveTo>
                  <a:cubicBezTo>
                    <a:pt x="260" y="205"/>
                    <a:pt x="260" y="205"/>
                    <a:pt x="260" y="205"/>
                  </a:cubicBezTo>
                  <a:cubicBezTo>
                    <a:pt x="260" y="205"/>
                    <a:pt x="259" y="205"/>
                    <a:pt x="259" y="205"/>
                  </a:cubicBezTo>
                  <a:cubicBezTo>
                    <a:pt x="254" y="202"/>
                    <a:pt x="250" y="200"/>
                    <a:pt x="245" y="197"/>
                  </a:cubicBezTo>
                  <a:cubicBezTo>
                    <a:pt x="244" y="196"/>
                    <a:pt x="242" y="195"/>
                    <a:pt x="240" y="194"/>
                  </a:cubicBezTo>
                  <a:cubicBezTo>
                    <a:pt x="242" y="195"/>
                    <a:pt x="244" y="196"/>
                    <a:pt x="246" y="196"/>
                  </a:cubicBezTo>
                  <a:cubicBezTo>
                    <a:pt x="251" y="198"/>
                    <a:pt x="255" y="201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3"/>
                    <a:pt x="260" y="204"/>
                    <a:pt x="260" y="205"/>
                  </a:cubicBezTo>
                  <a:close/>
                  <a:moveTo>
                    <a:pt x="261" y="225"/>
                  </a:moveTo>
                  <a:cubicBezTo>
                    <a:pt x="258" y="223"/>
                    <a:pt x="254" y="222"/>
                    <a:pt x="251" y="220"/>
                  </a:cubicBezTo>
                  <a:cubicBezTo>
                    <a:pt x="248" y="218"/>
                    <a:pt x="246" y="216"/>
                    <a:pt x="243" y="215"/>
                  </a:cubicBezTo>
                  <a:cubicBezTo>
                    <a:pt x="245" y="216"/>
                    <a:pt x="248" y="217"/>
                    <a:pt x="250" y="218"/>
                  </a:cubicBezTo>
                  <a:cubicBezTo>
                    <a:pt x="253" y="220"/>
                    <a:pt x="257" y="222"/>
                    <a:pt x="261" y="223"/>
                  </a:cubicBezTo>
                  <a:cubicBezTo>
                    <a:pt x="261" y="223"/>
                    <a:pt x="261" y="223"/>
                    <a:pt x="261" y="223"/>
                  </a:cubicBezTo>
                  <a:cubicBezTo>
                    <a:pt x="261" y="224"/>
                    <a:pt x="261" y="224"/>
                    <a:pt x="261" y="225"/>
                  </a:cubicBezTo>
                  <a:close/>
                  <a:moveTo>
                    <a:pt x="262" y="231"/>
                  </a:moveTo>
                  <a:cubicBezTo>
                    <a:pt x="258" y="228"/>
                    <a:pt x="254" y="225"/>
                    <a:pt x="249" y="223"/>
                  </a:cubicBezTo>
                  <a:cubicBezTo>
                    <a:pt x="247" y="222"/>
                    <a:pt x="244" y="220"/>
                    <a:pt x="242" y="219"/>
                  </a:cubicBezTo>
                  <a:cubicBezTo>
                    <a:pt x="240" y="218"/>
                    <a:pt x="238" y="216"/>
                    <a:pt x="237" y="215"/>
                  </a:cubicBezTo>
                  <a:cubicBezTo>
                    <a:pt x="245" y="218"/>
                    <a:pt x="253" y="224"/>
                    <a:pt x="261" y="227"/>
                  </a:cubicBezTo>
                  <a:cubicBezTo>
                    <a:pt x="261" y="228"/>
                    <a:pt x="262" y="229"/>
                    <a:pt x="262" y="231"/>
                  </a:cubicBezTo>
                  <a:close/>
                  <a:moveTo>
                    <a:pt x="263" y="236"/>
                  </a:moveTo>
                  <a:cubicBezTo>
                    <a:pt x="256" y="231"/>
                    <a:pt x="247" y="228"/>
                    <a:pt x="241" y="223"/>
                  </a:cubicBezTo>
                  <a:cubicBezTo>
                    <a:pt x="242" y="224"/>
                    <a:pt x="236" y="220"/>
                    <a:pt x="238" y="221"/>
                  </a:cubicBezTo>
                  <a:cubicBezTo>
                    <a:pt x="239" y="221"/>
                    <a:pt x="241" y="222"/>
                    <a:pt x="242" y="223"/>
                  </a:cubicBezTo>
                  <a:cubicBezTo>
                    <a:pt x="245" y="224"/>
                    <a:pt x="248" y="225"/>
                    <a:pt x="250" y="226"/>
                  </a:cubicBezTo>
                  <a:cubicBezTo>
                    <a:pt x="254" y="228"/>
                    <a:pt x="258" y="231"/>
                    <a:pt x="262" y="232"/>
                  </a:cubicBezTo>
                  <a:cubicBezTo>
                    <a:pt x="262" y="233"/>
                    <a:pt x="262" y="234"/>
                    <a:pt x="263" y="235"/>
                  </a:cubicBezTo>
                  <a:cubicBezTo>
                    <a:pt x="263" y="236"/>
                    <a:pt x="263" y="236"/>
                    <a:pt x="263" y="236"/>
                  </a:cubicBezTo>
                  <a:close/>
                  <a:moveTo>
                    <a:pt x="264" y="243"/>
                  </a:moveTo>
                  <a:cubicBezTo>
                    <a:pt x="257" y="237"/>
                    <a:pt x="248" y="233"/>
                    <a:pt x="241" y="227"/>
                  </a:cubicBezTo>
                  <a:cubicBezTo>
                    <a:pt x="235" y="223"/>
                    <a:pt x="242" y="227"/>
                    <a:pt x="244" y="228"/>
                  </a:cubicBezTo>
                  <a:cubicBezTo>
                    <a:pt x="246" y="230"/>
                    <a:pt x="249" y="231"/>
                    <a:pt x="251" y="232"/>
                  </a:cubicBezTo>
                  <a:cubicBezTo>
                    <a:pt x="255" y="234"/>
                    <a:pt x="259" y="236"/>
                    <a:pt x="263" y="238"/>
                  </a:cubicBezTo>
                  <a:cubicBezTo>
                    <a:pt x="264" y="240"/>
                    <a:pt x="264" y="241"/>
                    <a:pt x="264" y="243"/>
                  </a:cubicBezTo>
                  <a:close/>
                  <a:moveTo>
                    <a:pt x="265" y="248"/>
                  </a:moveTo>
                  <a:cubicBezTo>
                    <a:pt x="262" y="245"/>
                    <a:pt x="258" y="243"/>
                    <a:pt x="254" y="240"/>
                  </a:cubicBezTo>
                  <a:cubicBezTo>
                    <a:pt x="251" y="239"/>
                    <a:pt x="249" y="237"/>
                    <a:pt x="246" y="235"/>
                  </a:cubicBezTo>
                  <a:cubicBezTo>
                    <a:pt x="244" y="233"/>
                    <a:pt x="240" y="232"/>
                    <a:pt x="238" y="230"/>
                  </a:cubicBezTo>
                  <a:cubicBezTo>
                    <a:pt x="236" y="228"/>
                    <a:pt x="240" y="230"/>
                    <a:pt x="240" y="231"/>
                  </a:cubicBezTo>
                  <a:cubicBezTo>
                    <a:pt x="241" y="231"/>
                    <a:pt x="243" y="232"/>
                    <a:pt x="244" y="233"/>
                  </a:cubicBezTo>
                  <a:cubicBezTo>
                    <a:pt x="246" y="235"/>
                    <a:pt x="249" y="236"/>
                    <a:pt x="251" y="238"/>
                  </a:cubicBezTo>
                  <a:cubicBezTo>
                    <a:pt x="255" y="240"/>
                    <a:pt x="260" y="243"/>
                    <a:pt x="265" y="244"/>
                  </a:cubicBezTo>
                  <a:cubicBezTo>
                    <a:pt x="265" y="246"/>
                    <a:pt x="265" y="247"/>
                    <a:pt x="265" y="248"/>
                  </a:cubicBezTo>
                  <a:close/>
                  <a:moveTo>
                    <a:pt x="261" y="247"/>
                  </a:moveTo>
                  <a:cubicBezTo>
                    <a:pt x="258" y="245"/>
                    <a:pt x="255" y="243"/>
                    <a:pt x="252" y="241"/>
                  </a:cubicBezTo>
                  <a:cubicBezTo>
                    <a:pt x="247" y="238"/>
                    <a:pt x="242" y="234"/>
                    <a:pt x="237" y="231"/>
                  </a:cubicBezTo>
                  <a:cubicBezTo>
                    <a:pt x="237" y="231"/>
                    <a:pt x="237" y="230"/>
                    <a:pt x="237" y="230"/>
                  </a:cubicBezTo>
                  <a:cubicBezTo>
                    <a:pt x="240" y="233"/>
                    <a:pt x="244" y="234"/>
                    <a:pt x="247" y="236"/>
                  </a:cubicBezTo>
                  <a:cubicBezTo>
                    <a:pt x="252" y="240"/>
                    <a:pt x="258" y="243"/>
                    <a:pt x="263" y="247"/>
                  </a:cubicBezTo>
                  <a:cubicBezTo>
                    <a:pt x="267" y="251"/>
                    <a:pt x="263" y="248"/>
                    <a:pt x="261" y="247"/>
                  </a:cubicBezTo>
                  <a:close/>
                  <a:moveTo>
                    <a:pt x="237" y="232"/>
                  </a:moveTo>
                  <a:cubicBezTo>
                    <a:pt x="243" y="238"/>
                    <a:pt x="249" y="243"/>
                    <a:pt x="255" y="248"/>
                  </a:cubicBezTo>
                  <a:cubicBezTo>
                    <a:pt x="249" y="244"/>
                    <a:pt x="243" y="239"/>
                    <a:pt x="237" y="235"/>
                  </a:cubicBezTo>
                  <a:cubicBezTo>
                    <a:pt x="237" y="234"/>
                    <a:pt x="237" y="234"/>
                    <a:pt x="237" y="234"/>
                  </a:cubicBezTo>
                  <a:cubicBezTo>
                    <a:pt x="237" y="233"/>
                    <a:pt x="237" y="233"/>
                    <a:pt x="237" y="232"/>
                  </a:cubicBezTo>
                  <a:close/>
                  <a:moveTo>
                    <a:pt x="239" y="237"/>
                  </a:moveTo>
                  <a:cubicBezTo>
                    <a:pt x="242" y="240"/>
                    <a:pt x="246" y="243"/>
                    <a:pt x="250" y="246"/>
                  </a:cubicBezTo>
                  <a:cubicBezTo>
                    <a:pt x="249" y="246"/>
                    <a:pt x="249" y="245"/>
                    <a:pt x="248" y="245"/>
                  </a:cubicBezTo>
                  <a:cubicBezTo>
                    <a:pt x="246" y="243"/>
                    <a:pt x="244" y="242"/>
                    <a:pt x="242" y="241"/>
                  </a:cubicBezTo>
                  <a:cubicBezTo>
                    <a:pt x="241" y="240"/>
                    <a:pt x="239" y="238"/>
                    <a:pt x="238" y="237"/>
                  </a:cubicBezTo>
                  <a:cubicBezTo>
                    <a:pt x="237" y="236"/>
                    <a:pt x="237" y="236"/>
                    <a:pt x="239" y="237"/>
                  </a:cubicBezTo>
                  <a:close/>
                  <a:moveTo>
                    <a:pt x="261" y="255"/>
                  </a:moveTo>
                  <a:cubicBezTo>
                    <a:pt x="260" y="255"/>
                    <a:pt x="260" y="255"/>
                    <a:pt x="259" y="255"/>
                  </a:cubicBezTo>
                  <a:cubicBezTo>
                    <a:pt x="258" y="254"/>
                    <a:pt x="257" y="253"/>
                    <a:pt x="256" y="253"/>
                  </a:cubicBezTo>
                  <a:cubicBezTo>
                    <a:pt x="254" y="252"/>
                    <a:pt x="252" y="250"/>
                    <a:pt x="250" y="249"/>
                  </a:cubicBezTo>
                  <a:cubicBezTo>
                    <a:pt x="245" y="245"/>
                    <a:pt x="240" y="242"/>
                    <a:pt x="236" y="239"/>
                  </a:cubicBezTo>
                  <a:cubicBezTo>
                    <a:pt x="236" y="238"/>
                    <a:pt x="236" y="237"/>
                    <a:pt x="236" y="236"/>
                  </a:cubicBezTo>
                  <a:cubicBezTo>
                    <a:pt x="239" y="239"/>
                    <a:pt x="242" y="242"/>
                    <a:pt x="245" y="244"/>
                  </a:cubicBezTo>
                  <a:cubicBezTo>
                    <a:pt x="251" y="247"/>
                    <a:pt x="256" y="251"/>
                    <a:pt x="261" y="255"/>
                  </a:cubicBezTo>
                  <a:close/>
                  <a:moveTo>
                    <a:pt x="258" y="257"/>
                  </a:moveTo>
                  <a:cubicBezTo>
                    <a:pt x="261" y="260"/>
                    <a:pt x="257" y="257"/>
                    <a:pt x="255" y="256"/>
                  </a:cubicBezTo>
                  <a:cubicBezTo>
                    <a:pt x="253" y="255"/>
                    <a:pt x="250" y="253"/>
                    <a:pt x="248" y="252"/>
                  </a:cubicBezTo>
                  <a:cubicBezTo>
                    <a:pt x="244" y="249"/>
                    <a:pt x="240" y="246"/>
                    <a:pt x="236" y="243"/>
                  </a:cubicBezTo>
                  <a:cubicBezTo>
                    <a:pt x="236" y="243"/>
                    <a:pt x="236" y="243"/>
                    <a:pt x="236" y="243"/>
                  </a:cubicBezTo>
                  <a:cubicBezTo>
                    <a:pt x="236" y="242"/>
                    <a:pt x="236" y="241"/>
                    <a:pt x="236" y="240"/>
                  </a:cubicBezTo>
                  <a:cubicBezTo>
                    <a:pt x="242" y="246"/>
                    <a:pt x="251" y="251"/>
                    <a:pt x="258" y="257"/>
                  </a:cubicBezTo>
                  <a:close/>
                  <a:moveTo>
                    <a:pt x="246" y="253"/>
                  </a:moveTo>
                  <a:cubicBezTo>
                    <a:pt x="250" y="256"/>
                    <a:pt x="252" y="259"/>
                    <a:pt x="256" y="262"/>
                  </a:cubicBezTo>
                  <a:cubicBezTo>
                    <a:pt x="253" y="260"/>
                    <a:pt x="249" y="257"/>
                    <a:pt x="246" y="255"/>
                  </a:cubicBezTo>
                  <a:cubicBezTo>
                    <a:pt x="242" y="253"/>
                    <a:pt x="239" y="250"/>
                    <a:pt x="235" y="248"/>
                  </a:cubicBezTo>
                  <a:cubicBezTo>
                    <a:pt x="235" y="247"/>
                    <a:pt x="235" y="245"/>
                    <a:pt x="235" y="244"/>
                  </a:cubicBezTo>
                  <a:cubicBezTo>
                    <a:pt x="239" y="247"/>
                    <a:pt x="243" y="250"/>
                    <a:pt x="246" y="253"/>
                  </a:cubicBezTo>
                  <a:close/>
                  <a:moveTo>
                    <a:pt x="235" y="249"/>
                  </a:moveTo>
                  <a:cubicBezTo>
                    <a:pt x="238" y="252"/>
                    <a:pt x="241" y="255"/>
                    <a:pt x="244" y="257"/>
                  </a:cubicBezTo>
                  <a:cubicBezTo>
                    <a:pt x="246" y="259"/>
                    <a:pt x="248" y="260"/>
                    <a:pt x="249" y="262"/>
                  </a:cubicBezTo>
                  <a:cubicBezTo>
                    <a:pt x="250" y="262"/>
                    <a:pt x="252" y="264"/>
                    <a:pt x="252" y="265"/>
                  </a:cubicBezTo>
                  <a:cubicBezTo>
                    <a:pt x="246" y="262"/>
                    <a:pt x="242" y="256"/>
                    <a:pt x="236" y="253"/>
                  </a:cubicBezTo>
                  <a:cubicBezTo>
                    <a:pt x="236" y="253"/>
                    <a:pt x="236" y="253"/>
                    <a:pt x="236" y="253"/>
                  </a:cubicBezTo>
                  <a:cubicBezTo>
                    <a:pt x="236" y="252"/>
                    <a:pt x="235" y="251"/>
                    <a:pt x="235" y="249"/>
                  </a:cubicBezTo>
                  <a:close/>
                  <a:moveTo>
                    <a:pt x="236" y="253"/>
                  </a:moveTo>
                  <a:cubicBezTo>
                    <a:pt x="237" y="257"/>
                    <a:pt x="240" y="259"/>
                    <a:pt x="242" y="262"/>
                  </a:cubicBezTo>
                  <a:cubicBezTo>
                    <a:pt x="243" y="263"/>
                    <a:pt x="247" y="267"/>
                    <a:pt x="242" y="262"/>
                  </a:cubicBezTo>
                  <a:cubicBezTo>
                    <a:pt x="241" y="261"/>
                    <a:pt x="240" y="260"/>
                    <a:pt x="238" y="259"/>
                  </a:cubicBezTo>
                  <a:cubicBezTo>
                    <a:pt x="238" y="259"/>
                    <a:pt x="238" y="259"/>
                    <a:pt x="238" y="259"/>
                  </a:cubicBezTo>
                  <a:cubicBezTo>
                    <a:pt x="237" y="257"/>
                    <a:pt x="236" y="255"/>
                    <a:pt x="236" y="253"/>
                  </a:cubicBezTo>
                  <a:cubicBezTo>
                    <a:pt x="236" y="253"/>
                    <a:pt x="236" y="253"/>
                    <a:pt x="236" y="253"/>
                  </a:cubicBezTo>
                  <a:close/>
                  <a:moveTo>
                    <a:pt x="221" y="189"/>
                  </a:moveTo>
                  <a:cubicBezTo>
                    <a:pt x="216" y="198"/>
                    <a:pt x="206" y="206"/>
                    <a:pt x="195" y="203"/>
                  </a:cubicBezTo>
                  <a:cubicBezTo>
                    <a:pt x="195" y="202"/>
                    <a:pt x="194" y="203"/>
                    <a:pt x="194" y="203"/>
                  </a:cubicBezTo>
                  <a:cubicBezTo>
                    <a:pt x="194" y="200"/>
                    <a:pt x="194" y="198"/>
                    <a:pt x="193" y="195"/>
                  </a:cubicBezTo>
                  <a:cubicBezTo>
                    <a:pt x="193" y="188"/>
                    <a:pt x="191" y="180"/>
                    <a:pt x="191" y="173"/>
                  </a:cubicBezTo>
                  <a:cubicBezTo>
                    <a:pt x="192" y="159"/>
                    <a:pt x="196" y="146"/>
                    <a:pt x="197" y="132"/>
                  </a:cubicBezTo>
                  <a:cubicBezTo>
                    <a:pt x="199" y="107"/>
                    <a:pt x="187" y="84"/>
                    <a:pt x="166" y="71"/>
                  </a:cubicBezTo>
                  <a:cubicBezTo>
                    <a:pt x="156" y="64"/>
                    <a:pt x="145" y="60"/>
                    <a:pt x="133" y="58"/>
                  </a:cubicBezTo>
                  <a:cubicBezTo>
                    <a:pt x="125" y="57"/>
                    <a:pt x="117" y="57"/>
                    <a:pt x="109" y="56"/>
                  </a:cubicBezTo>
                  <a:cubicBezTo>
                    <a:pt x="103" y="56"/>
                    <a:pt x="97" y="54"/>
                    <a:pt x="91" y="53"/>
                  </a:cubicBezTo>
                  <a:cubicBezTo>
                    <a:pt x="103" y="47"/>
                    <a:pt x="116" y="43"/>
                    <a:pt x="130" y="42"/>
                  </a:cubicBezTo>
                  <a:cubicBezTo>
                    <a:pt x="130" y="42"/>
                    <a:pt x="130" y="42"/>
                    <a:pt x="131" y="42"/>
                  </a:cubicBezTo>
                  <a:cubicBezTo>
                    <a:pt x="140" y="41"/>
                    <a:pt x="149" y="42"/>
                    <a:pt x="157" y="45"/>
                  </a:cubicBezTo>
                  <a:cubicBezTo>
                    <a:pt x="184" y="52"/>
                    <a:pt x="207" y="70"/>
                    <a:pt x="217" y="96"/>
                  </a:cubicBezTo>
                  <a:cubicBezTo>
                    <a:pt x="228" y="123"/>
                    <a:pt x="222" y="150"/>
                    <a:pt x="221" y="178"/>
                  </a:cubicBezTo>
                  <a:cubicBezTo>
                    <a:pt x="221" y="181"/>
                    <a:pt x="221" y="185"/>
                    <a:pt x="221" y="189"/>
                  </a:cubicBezTo>
                  <a:close/>
                  <a:moveTo>
                    <a:pt x="119" y="41"/>
                  </a:moveTo>
                  <a:cubicBezTo>
                    <a:pt x="119" y="40"/>
                    <a:pt x="121" y="40"/>
                    <a:pt x="122" y="40"/>
                  </a:cubicBezTo>
                  <a:cubicBezTo>
                    <a:pt x="121" y="40"/>
                    <a:pt x="120" y="40"/>
                    <a:pt x="119" y="41"/>
                  </a:cubicBezTo>
                  <a:close/>
                  <a:moveTo>
                    <a:pt x="123" y="30"/>
                  </a:moveTo>
                  <a:cubicBezTo>
                    <a:pt x="124" y="32"/>
                    <a:pt x="127" y="33"/>
                    <a:pt x="129" y="34"/>
                  </a:cubicBezTo>
                  <a:cubicBezTo>
                    <a:pt x="126" y="34"/>
                    <a:pt x="124" y="32"/>
                    <a:pt x="121" y="33"/>
                  </a:cubicBezTo>
                  <a:cubicBezTo>
                    <a:pt x="121" y="33"/>
                    <a:pt x="121" y="33"/>
                    <a:pt x="121" y="34"/>
                  </a:cubicBezTo>
                  <a:cubicBezTo>
                    <a:pt x="123" y="36"/>
                    <a:pt x="126" y="36"/>
                    <a:pt x="129" y="38"/>
                  </a:cubicBezTo>
                  <a:cubicBezTo>
                    <a:pt x="126" y="37"/>
                    <a:pt x="123" y="35"/>
                    <a:pt x="120" y="36"/>
                  </a:cubicBezTo>
                  <a:cubicBezTo>
                    <a:pt x="119" y="36"/>
                    <a:pt x="119" y="36"/>
                    <a:pt x="119" y="37"/>
                  </a:cubicBezTo>
                  <a:cubicBezTo>
                    <a:pt x="121" y="38"/>
                    <a:pt x="122" y="38"/>
                    <a:pt x="124" y="39"/>
                  </a:cubicBezTo>
                  <a:cubicBezTo>
                    <a:pt x="124" y="39"/>
                    <a:pt x="125" y="40"/>
                    <a:pt x="125" y="40"/>
                  </a:cubicBezTo>
                  <a:cubicBezTo>
                    <a:pt x="125" y="40"/>
                    <a:pt x="124" y="40"/>
                    <a:pt x="124" y="40"/>
                  </a:cubicBezTo>
                  <a:cubicBezTo>
                    <a:pt x="123" y="40"/>
                    <a:pt x="123" y="40"/>
                    <a:pt x="122" y="39"/>
                  </a:cubicBezTo>
                  <a:cubicBezTo>
                    <a:pt x="121" y="39"/>
                    <a:pt x="119" y="39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8" y="41"/>
                    <a:pt x="118" y="41"/>
                  </a:cubicBezTo>
                  <a:cubicBezTo>
                    <a:pt x="119" y="38"/>
                    <a:pt x="119" y="35"/>
                    <a:pt x="120" y="33"/>
                  </a:cubicBezTo>
                  <a:cubicBezTo>
                    <a:pt x="121" y="31"/>
                    <a:pt x="122" y="30"/>
                    <a:pt x="123" y="30"/>
                  </a:cubicBezTo>
                  <a:close/>
                  <a:moveTo>
                    <a:pt x="130" y="27"/>
                  </a:moveTo>
                  <a:cubicBezTo>
                    <a:pt x="131" y="27"/>
                    <a:pt x="132" y="27"/>
                    <a:pt x="134" y="27"/>
                  </a:cubicBezTo>
                  <a:cubicBezTo>
                    <a:pt x="133" y="27"/>
                    <a:pt x="133" y="28"/>
                    <a:pt x="133" y="28"/>
                  </a:cubicBezTo>
                  <a:cubicBezTo>
                    <a:pt x="132" y="28"/>
                    <a:pt x="131" y="28"/>
                    <a:pt x="130" y="27"/>
                  </a:cubicBezTo>
                  <a:cubicBezTo>
                    <a:pt x="130" y="27"/>
                    <a:pt x="130" y="27"/>
                    <a:pt x="130" y="27"/>
                  </a:cubicBezTo>
                  <a:close/>
                  <a:moveTo>
                    <a:pt x="151" y="9"/>
                  </a:moveTo>
                  <a:cubicBezTo>
                    <a:pt x="151" y="9"/>
                    <a:pt x="151" y="9"/>
                    <a:pt x="151" y="9"/>
                  </a:cubicBezTo>
                  <a:cubicBezTo>
                    <a:pt x="155" y="13"/>
                    <a:pt x="162" y="14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7"/>
                    <a:pt x="164" y="16"/>
                    <a:pt x="164" y="16"/>
                  </a:cubicBezTo>
                  <a:cubicBezTo>
                    <a:pt x="162" y="15"/>
                    <a:pt x="160" y="14"/>
                    <a:pt x="158" y="13"/>
                  </a:cubicBezTo>
                  <a:cubicBezTo>
                    <a:pt x="155" y="12"/>
                    <a:pt x="152" y="11"/>
                    <a:pt x="149" y="11"/>
                  </a:cubicBezTo>
                  <a:cubicBezTo>
                    <a:pt x="149" y="11"/>
                    <a:pt x="150" y="10"/>
                    <a:pt x="150" y="10"/>
                  </a:cubicBezTo>
                  <a:cubicBezTo>
                    <a:pt x="150" y="10"/>
                    <a:pt x="150" y="9"/>
                    <a:pt x="151" y="9"/>
                  </a:cubicBezTo>
                  <a:close/>
                  <a:moveTo>
                    <a:pt x="162" y="9"/>
                  </a:moveTo>
                  <a:cubicBezTo>
                    <a:pt x="159" y="9"/>
                    <a:pt x="157" y="8"/>
                    <a:pt x="154" y="7"/>
                  </a:cubicBezTo>
                  <a:cubicBezTo>
                    <a:pt x="156" y="6"/>
                    <a:pt x="158" y="6"/>
                    <a:pt x="160" y="7"/>
                  </a:cubicBezTo>
                  <a:cubicBezTo>
                    <a:pt x="160" y="8"/>
                    <a:pt x="161" y="9"/>
                    <a:pt x="162" y="9"/>
                  </a:cubicBezTo>
                  <a:close/>
                  <a:moveTo>
                    <a:pt x="181" y="50"/>
                  </a:moveTo>
                  <a:cubicBezTo>
                    <a:pt x="188" y="55"/>
                    <a:pt x="197" y="59"/>
                    <a:pt x="205" y="64"/>
                  </a:cubicBezTo>
                  <a:cubicBezTo>
                    <a:pt x="210" y="67"/>
                    <a:pt x="215" y="70"/>
                    <a:pt x="220" y="73"/>
                  </a:cubicBezTo>
                  <a:cubicBezTo>
                    <a:pt x="222" y="75"/>
                    <a:pt x="225" y="77"/>
                    <a:pt x="227" y="78"/>
                  </a:cubicBezTo>
                  <a:cubicBezTo>
                    <a:pt x="227" y="78"/>
                    <a:pt x="229" y="79"/>
                    <a:pt x="230" y="80"/>
                  </a:cubicBezTo>
                  <a:cubicBezTo>
                    <a:pt x="221" y="75"/>
                    <a:pt x="211" y="71"/>
                    <a:pt x="202" y="65"/>
                  </a:cubicBezTo>
                  <a:cubicBezTo>
                    <a:pt x="199" y="63"/>
                    <a:pt x="196" y="61"/>
                    <a:pt x="193" y="59"/>
                  </a:cubicBezTo>
                  <a:cubicBezTo>
                    <a:pt x="193" y="59"/>
                    <a:pt x="193" y="59"/>
                    <a:pt x="192" y="59"/>
                  </a:cubicBezTo>
                  <a:cubicBezTo>
                    <a:pt x="188" y="55"/>
                    <a:pt x="183" y="52"/>
                    <a:pt x="177" y="49"/>
                  </a:cubicBezTo>
                  <a:cubicBezTo>
                    <a:pt x="177" y="49"/>
                    <a:pt x="178" y="49"/>
                    <a:pt x="178" y="49"/>
                  </a:cubicBezTo>
                  <a:cubicBezTo>
                    <a:pt x="179" y="49"/>
                    <a:pt x="180" y="50"/>
                    <a:pt x="181" y="50"/>
                  </a:cubicBezTo>
                  <a:close/>
                  <a:moveTo>
                    <a:pt x="220" y="66"/>
                  </a:moveTo>
                  <a:cubicBezTo>
                    <a:pt x="220" y="66"/>
                    <a:pt x="221" y="66"/>
                    <a:pt x="221" y="67"/>
                  </a:cubicBezTo>
                  <a:cubicBezTo>
                    <a:pt x="212" y="61"/>
                    <a:pt x="203" y="57"/>
                    <a:pt x="194" y="52"/>
                  </a:cubicBezTo>
                  <a:cubicBezTo>
                    <a:pt x="203" y="55"/>
                    <a:pt x="213" y="59"/>
                    <a:pt x="220" y="66"/>
                  </a:cubicBezTo>
                  <a:close/>
                  <a:moveTo>
                    <a:pt x="254" y="265"/>
                  </a:moveTo>
                  <a:cubicBezTo>
                    <a:pt x="254" y="265"/>
                    <a:pt x="254" y="265"/>
                    <a:pt x="254" y="265"/>
                  </a:cubicBezTo>
                  <a:cubicBezTo>
                    <a:pt x="250" y="261"/>
                    <a:pt x="246" y="258"/>
                    <a:pt x="242" y="255"/>
                  </a:cubicBezTo>
                  <a:cubicBezTo>
                    <a:pt x="240" y="253"/>
                    <a:pt x="239" y="252"/>
                    <a:pt x="237" y="250"/>
                  </a:cubicBezTo>
                  <a:cubicBezTo>
                    <a:pt x="234" y="247"/>
                    <a:pt x="237" y="250"/>
                    <a:pt x="238" y="251"/>
                  </a:cubicBezTo>
                  <a:cubicBezTo>
                    <a:pt x="242" y="253"/>
                    <a:pt x="246" y="256"/>
                    <a:pt x="249" y="259"/>
                  </a:cubicBezTo>
                  <a:cubicBezTo>
                    <a:pt x="252" y="260"/>
                    <a:pt x="254" y="262"/>
                    <a:pt x="257" y="263"/>
                  </a:cubicBezTo>
                  <a:cubicBezTo>
                    <a:pt x="257" y="263"/>
                    <a:pt x="258" y="263"/>
                    <a:pt x="257" y="263"/>
                  </a:cubicBezTo>
                  <a:cubicBezTo>
                    <a:pt x="253" y="260"/>
                    <a:pt x="251" y="256"/>
                    <a:pt x="247" y="253"/>
                  </a:cubicBezTo>
                  <a:cubicBezTo>
                    <a:pt x="244" y="250"/>
                    <a:pt x="240" y="247"/>
                    <a:pt x="237" y="245"/>
                  </a:cubicBezTo>
                  <a:cubicBezTo>
                    <a:pt x="245" y="250"/>
                    <a:pt x="252" y="256"/>
                    <a:pt x="260" y="260"/>
                  </a:cubicBezTo>
                  <a:cubicBezTo>
                    <a:pt x="261" y="260"/>
                    <a:pt x="261" y="260"/>
                    <a:pt x="261" y="259"/>
                  </a:cubicBezTo>
                  <a:cubicBezTo>
                    <a:pt x="258" y="255"/>
                    <a:pt x="253" y="253"/>
                    <a:pt x="250" y="250"/>
                  </a:cubicBezTo>
                  <a:cubicBezTo>
                    <a:pt x="248" y="249"/>
                    <a:pt x="247" y="248"/>
                    <a:pt x="245" y="246"/>
                  </a:cubicBezTo>
                  <a:cubicBezTo>
                    <a:pt x="247" y="248"/>
                    <a:pt x="249" y="249"/>
                    <a:pt x="251" y="250"/>
                  </a:cubicBezTo>
                  <a:cubicBezTo>
                    <a:pt x="254" y="253"/>
                    <a:pt x="258" y="256"/>
                    <a:pt x="262" y="257"/>
                  </a:cubicBezTo>
                  <a:cubicBezTo>
                    <a:pt x="263" y="257"/>
                    <a:pt x="263" y="256"/>
                    <a:pt x="263" y="256"/>
                  </a:cubicBezTo>
                  <a:cubicBezTo>
                    <a:pt x="259" y="253"/>
                    <a:pt x="256" y="250"/>
                    <a:pt x="252" y="248"/>
                  </a:cubicBezTo>
                  <a:cubicBezTo>
                    <a:pt x="256" y="250"/>
                    <a:pt x="260" y="253"/>
                    <a:pt x="264" y="254"/>
                  </a:cubicBezTo>
                  <a:cubicBezTo>
                    <a:pt x="264" y="254"/>
                    <a:pt x="264" y="253"/>
                    <a:pt x="264" y="253"/>
                  </a:cubicBezTo>
                  <a:cubicBezTo>
                    <a:pt x="259" y="250"/>
                    <a:pt x="253" y="246"/>
                    <a:pt x="249" y="242"/>
                  </a:cubicBezTo>
                  <a:cubicBezTo>
                    <a:pt x="245" y="238"/>
                    <a:pt x="241" y="234"/>
                    <a:pt x="237" y="232"/>
                  </a:cubicBezTo>
                  <a:cubicBezTo>
                    <a:pt x="247" y="237"/>
                    <a:pt x="255" y="245"/>
                    <a:pt x="265" y="250"/>
                  </a:cubicBezTo>
                  <a:cubicBezTo>
                    <a:pt x="265" y="253"/>
                    <a:pt x="264" y="256"/>
                    <a:pt x="262" y="258"/>
                  </a:cubicBezTo>
                  <a:cubicBezTo>
                    <a:pt x="260" y="261"/>
                    <a:pt x="257" y="264"/>
                    <a:pt x="254" y="265"/>
                  </a:cubicBezTo>
                  <a:close/>
                  <a:moveTo>
                    <a:pt x="225" y="284"/>
                  </a:moveTo>
                  <a:cubicBezTo>
                    <a:pt x="225" y="284"/>
                    <a:pt x="225" y="284"/>
                    <a:pt x="225" y="284"/>
                  </a:cubicBezTo>
                  <a:cubicBezTo>
                    <a:pt x="225" y="284"/>
                    <a:pt x="225" y="284"/>
                    <a:pt x="225" y="284"/>
                  </a:cubicBezTo>
                  <a:cubicBezTo>
                    <a:pt x="229" y="281"/>
                    <a:pt x="235" y="281"/>
                    <a:pt x="238" y="278"/>
                  </a:cubicBezTo>
                  <a:cubicBezTo>
                    <a:pt x="242" y="275"/>
                    <a:pt x="244" y="272"/>
                    <a:pt x="243" y="268"/>
                  </a:cubicBezTo>
                  <a:cubicBezTo>
                    <a:pt x="244" y="268"/>
                    <a:pt x="246" y="268"/>
                    <a:pt x="247" y="269"/>
                  </a:cubicBezTo>
                  <a:cubicBezTo>
                    <a:pt x="249" y="269"/>
                    <a:pt x="250" y="269"/>
                    <a:pt x="252" y="269"/>
                  </a:cubicBezTo>
                  <a:cubicBezTo>
                    <a:pt x="249" y="277"/>
                    <a:pt x="245" y="285"/>
                    <a:pt x="235" y="285"/>
                  </a:cubicBezTo>
                  <a:cubicBezTo>
                    <a:pt x="232" y="284"/>
                    <a:pt x="228" y="284"/>
                    <a:pt x="225" y="284"/>
                  </a:cubicBezTo>
                  <a:close/>
                  <a:moveTo>
                    <a:pt x="199" y="311"/>
                  </a:moveTo>
                  <a:cubicBezTo>
                    <a:pt x="191" y="312"/>
                    <a:pt x="188" y="299"/>
                    <a:pt x="188" y="293"/>
                  </a:cubicBezTo>
                  <a:cubicBezTo>
                    <a:pt x="189" y="292"/>
                    <a:pt x="190" y="290"/>
                    <a:pt x="191" y="289"/>
                  </a:cubicBezTo>
                  <a:cubicBezTo>
                    <a:pt x="196" y="281"/>
                    <a:pt x="198" y="271"/>
                    <a:pt x="198" y="262"/>
                  </a:cubicBezTo>
                  <a:cubicBezTo>
                    <a:pt x="198" y="254"/>
                    <a:pt x="196" y="247"/>
                    <a:pt x="195" y="240"/>
                  </a:cubicBezTo>
                  <a:cubicBezTo>
                    <a:pt x="195" y="233"/>
                    <a:pt x="194" y="226"/>
                    <a:pt x="194" y="218"/>
                  </a:cubicBezTo>
                  <a:cubicBezTo>
                    <a:pt x="194" y="214"/>
                    <a:pt x="194" y="210"/>
                    <a:pt x="194" y="205"/>
                  </a:cubicBezTo>
                  <a:cubicBezTo>
                    <a:pt x="194" y="205"/>
                    <a:pt x="194" y="205"/>
                    <a:pt x="194" y="205"/>
                  </a:cubicBezTo>
                  <a:cubicBezTo>
                    <a:pt x="205" y="209"/>
                    <a:pt x="215" y="203"/>
                    <a:pt x="221" y="194"/>
                  </a:cubicBezTo>
                  <a:cubicBezTo>
                    <a:pt x="222" y="204"/>
                    <a:pt x="223" y="214"/>
                    <a:pt x="224" y="224"/>
                  </a:cubicBezTo>
                  <a:cubicBezTo>
                    <a:pt x="225" y="240"/>
                    <a:pt x="226" y="255"/>
                    <a:pt x="227" y="271"/>
                  </a:cubicBezTo>
                  <a:cubicBezTo>
                    <a:pt x="226" y="275"/>
                    <a:pt x="226" y="279"/>
                    <a:pt x="223" y="282"/>
                  </a:cubicBezTo>
                  <a:cubicBezTo>
                    <a:pt x="223" y="282"/>
                    <a:pt x="223" y="282"/>
                    <a:pt x="223" y="282"/>
                  </a:cubicBezTo>
                  <a:cubicBezTo>
                    <a:pt x="223" y="282"/>
                    <a:pt x="222" y="283"/>
                    <a:pt x="222" y="283"/>
                  </a:cubicBezTo>
                  <a:cubicBezTo>
                    <a:pt x="221" y="283"/>
                    <a:pt x="221" y="284"/>
                    <a:pt x="221" y="284"/>
                  </a:cubicBezTo>
                  <a:cubicBezTo>
                    <a:pt x="221" y="284"/>
                    <a:pt x="220" y="285"/>
                    <a:pt x="219" y="286"/>
                  </a:cubicBezTo>
                  <a:cubicBezTo>
                    <a:pt x="214" y="291"/>
                    <a:pt x="212" y="298"/>
                    <a:pt x="207" y="303"/>
                  </a:cubicBezTo>
                  <a:cubicBezTo>
                    <a:pt x="204" y="306"/>
                    <a:pt x="202" y="308"/>
                    <a:pt x="199" y="311"/>
                  </a:cubicBezTo>
                  <a:close/>
                  <a:moveTo>
                    <a:pt x="20" y="296"/>
                  </a:moveTo>
                  <a:cubicBezTo>
                    <a:pt x="54" y="312"/>
                    <a:pt x="89" y="319"/>
                    <a:pt x="126" y="318"/>
                  </a:cubicBezTo>
                  <a:cubicBezTo>
                    <a:pt x="147" y="317"/>
                    <a:pt x="171" y="312"/>
                    <a:pt x="185" y="296"/>
                  </a:cubicBezTo>
                  <a:cubicBezTo>
                    <a:pt x="186" y="303"/>
                    <a:pt x="189" y="311"/>
                    <a:pt x="195" y="313"/>
                  </a:cubicBezTo>
                  <a:cubicBezTo>
                    <a:pt x="188" y="318"/>
                    <a:pt x="179" y="321"/>
                    <a:pt x="170" y="323"/>
                  </a:cubicBezTo>
                  <a:cubicBezTo>
                    <a:pt x="154" y="326"/>
                    <a:pt x="138" y="326"/>
                    <a:pt x="122" y="326"/>
                  </a:cubicBezTo>
                  <a:cubicBezTo>
                    <a:pt x="112" y="326"/>
                    <a:pt x="101" y="326"/>
                    <a:pt x="91" y="327"/>
                  </a:cubicBezTo>
                  <a:cubicBezTo>
                    <a:pt x="81" y="328"/>
                    <a:pt x="71" y="330"/>
                    <a:pt x="61" y="328"/>
                  </a:cubicBezTo>
                  <a:cubicBezTo>
                    <a:pt x="44" y="324"/>
                    <a:pt x="30" y="311"/>
                    <a:pt x="20" y="2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2"/>
            <p:cNvSpPr>
              <a:spLocks noEditPoints="1"/>
            </p:cNvSpPr>
            <p:nvPr/>
          </p:nvSpPr>
          <p:spPr bwMode="auto">
            <a:xfrm>
              <a:off x="9421812" y="1009650"/>
              <a:ext cx="544512" cy="606425"/>
            </a:xfrm>
            <a:custGeom>
              <a:avLst/>
              <a:gdLst>
                <a:gd name="T0" fmla="*/ 11 w 145"/>
                <a:gd name="T1" fmla="*/ 123 h 161"/>
                <a:gd name="T2" fmla="*/ 54 w 145"/>
                <a:gd name="T3" fmla="*/ 122 h 161"/>
                <a:gd name="T4" fmla="*/ 64 w 145"/>
                <a:gd name="T5" fmla="*/ 152 h 161"/>
                <a:gd name="T6" fmla="*/ 89 w 145"/>
                <a:gd name="T7" fmla="*/ 149 h 161"/>
                <a:gd name="T8" fmla="*/ 103 w 145"/>
                <a:gd name="T9" fmla="*/ 123 h 161"/>
                <a:gd name="T10" fmla="*/ 143 w 145"/>
                <a:gd name="T11" fmla="*/ 118 h 161"/>
                <a:gd name="T12" fmla="*/ 121 w 145"/>
                <a:gd name="T13" fmla="*/ 85 h 161"/>
                <a:gd name="T14" fmla="*/ 142 w 145"/>
                <a:gd name="T15" fmla="*/ 49 h 161"/>
                <a:gd name="T16" fmla="*/ 98 w 145"/>
                <a:gd name="T17" fmla="*/ 49 h 161"/>
                <a:gd name="T18" fmla="*/ 86 w 145"/>
                <a:gd name="T19" fmla="*/ 16 h 161"/>
                <a:gd name="T20" fmla="*/ 63 w 145"/>
                <a:gd name="T21" fmla="*/ 21 h 161"/>
                <a:gd name="T22" fmla="*/ 41 w 145"/>
                <a:gd name="T23" fmla="*/ 45 h 161"/>
                <a:gd name="T24" fmla="*/ 15 w 145"/>
                <a:gd name="T25" fmla="*/ 69 h 161"/>
                <a:gd name="T26" fmla="*/ 25 w 145"/>
                <a:gd name="T27" fmla="*/ 91 h 161"/>
                <a:gd name="T28" fmla="*/ 93 w 145"/>
                <a:gd name="T29" fmla="*/ 131 h 161"/>
                <a:gd name="T30" fmla="*/ 66 w 145"/>
                <a:gd name="T31" fmla="*/ 149 h 161"/>
                <a:gd name="T32" fmla="*/ 57 w 145"/>
                <a:gd name="T33" fmla="*/ 121 h 161"/>
                <a:gd name="T34" fmla="*/ 95 w 145"/>
                <a:gd name="T35" fmla="*/ 121 h 161"/>
                <a:gd name="T36" fmla="*/ 51 w 145"/>
                <a:gd name="T37" fmla="*/ 85 h 161"/>
                <a:gd name="T38" fmla="*/ 36 w 145"/>
                <a:gd name="T39" fmla="*/ 85 h 161"/>
                <a:gd name="T40" fmla="*/ 51 w 145"/>
                <a:gd name="T41" fmla="*/ 74 h 161"/>
                <a:gd name="T42" fmla="*/ 54 w 145"/>
                <a:gd name="T43" fmla="*/ 85 h 161"/>
                <a:gd name="T44" fmla="*/ 76 w 145"/>
                <a:gd name="T45" fmla="*/ 60 h 161"/>
                <a:gd name="T46" fmla="*/ 98 w 145"/>
                <a:gd name="T47" fmla="*/ 98 h 161"/>
                <a:gd name="T48" fmla="*/ 76 w 145"/>
                <a:gd name="T49" fmla="*/ 110 h 161"/>
                <a:gd name="T50" fmla="*/ 54 w 145"/>
                <a:gd name="T51" fmla="*/ 98 h 161"/>
                <a:gd name="T52" fmla="*/ 55 w 145"/>
                <a:gd name="T53" fmla="*/ 69 h 161"/>
                <a:gd name="T54" fmla="*/ 73 w 145"/>
                <a:gd name="T55" fmla="*/ 59 h 161"/>
                <a:gd name="T56" fmla="*/ 55 w 145"/>
                <a:gd name="T57" fmla="*/ 69 h 161"/>
                <a:gd name="T58" fmla="*/ 95 w 145"/>
                <a:gd name="T59" fmla="*/ 53 h 161"/>
                <a:gd name="T60" fmla="*/ 79 w 145"/>
                <a:gd name="T61" fmla="*/ 59 h 161"/>
                <a:gd name="T62" fmla="*/ 100 w 145"/>
                <a:gd name="T63" fmla="*/ 74 h 161"/>
                <a:gd name="T64" fmla="*/ 100 w 145"/>
                <a:gd name="T65" fmla="*/ 96 h 161"/>
                <a:gd name="T66" fmla="*/ 88 w 145"/>
                <a:gd name="T67" fmla="*/ 107 h 161"/>
                <a:gd name="T68" fmla="*/ 95 w 145"/>
                <a:gd name="T69" fmla="*/ 118 h 161"/>
                <a:gd name="T70" fmla="*/ 88 w 145"/>
                <a:gd name="T71" fmla="*/ 107 h 161"/>
                <a:gd name="T72" fmla="*/ 72 w 145"/>
                <a:gd name="T73" fmla="*/ 111 h 161"/>
                <a:gd name="T74" fmla="*/ 55 w 145"/>
                <a:gd name="T75" fmla="*/ 102 h 161"/>
                <a:gd name="T76" fmla="*/ 140 w 145"/>
                <a:gd name="T77" fmla="*/ 115 h 161"/>
                <a:gd name="T78" fmla="*/ 99 w 145"/>
                <a:gd name="T79" fmla="*/ 119 h 161"/>
                <a:gd name="T80" fmla="*/ 100 w 145"/>
                <a:gd name="T81" fmla="*/ 100 h 161"/>
                <a:gd name="T82" fmla="*/ 126 w 145"/>
                <a:gd name="T83" fmla="*/ 94 h 161"/>
                <a:gd name="T84" fmla="*/ 113 w 145"/>
                <a:gd name="T85" fmla="*/ 48 h 161"/>
                <a:gd name="T86" fmla="*/ 134 w 145"/>
                <a:gd name="T87" fmla="*/ 68 h 161"/>
                <a:gd name="T88" fmla="*/ 100 w 145"/>
                <a:gd name="T89" fmla="*/ 70 h 161"/>
                <a:gd name="T90" fmla="*/ 113 w 145"/>
                <a:gd name="T91" fmla="*/ 48 h 161"/>
                <a:gd name="T92" fmla="*/ 69 w 145"/>
                <a:gd name="T93" fmla="*/ 16 h 161"/>
                <a:gd name="T94" fmla="*/ 95 w 145"/>
                <a:gd name="T95" fmla="*/ 50 h 161"/>
                <a:gd name="T96" fmla="*/ 76 w 145"/>
                <a:gd name="T97" fmla="*/ 58 h 161"/>
                <a:gd name="T98" fmla="*/ 58 w 145"/>
                <a:gd name="T99" fmla="*/ 43 h 161"/>
                <a:gd name="T100" fmla="*/ 12 w 145"/>
                <a:gd name="T101" fmla="*/ 59 h 161"/>
                <a:gd name="T102" fmla="*/ 53 w 145"/>
                <a:gd name="T103" fmla="*/ 52 h 161"/>
                <a:gd name="T104" fmla="*/ 33 w 145"/>
                <a:gd name="T105" fmla="*/ 83 h 161"/>
                <a:gd name="T106" fmla="*/ 52 w 145"/>
                <a:gd name="T107" fmla="*/ 100 h 161"/>
                <a:gd name="T108" fmla="*/ 45 w 145"/>
                <a:gd name="T109" fmla="*/ 121 h 161"/>
                <a:gd name="T110" fmla="*/ 33 w 145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61">
                  <a:moveTo>
                    <a:pt x="10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5" y="124"/>
                    <a:pt x="55" y="125"/>
                  </a:cubicBezTo>
                  <a:cubicBezTo>
                    <a:pt x="57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7" y="154"/>
                    <a:pt x="89" y="149"/>
                  </a:cubicBezTo>
                  <a:cubicBezTo>
                    <a:pt x="94" y="141"/>
                    <a:pt x="96" y="131"/>
                    <a:pt x="98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7" y="126"/>
                    <a:pt x="142" y="124"/>
                    <a:pt x="143" y="118"/>
                  </a:cubicBezTo>
                  <a:cubicBezTo>
                    <a:pt x="144" y="112"/>
                    <a:pt x="140" y="106"/>
                    <a:pt x="137" y="102"/>
                  </a:cubicBezTo>
                  <a:cubicBezTo>
                    <a:pt x="132" y="95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59"/>
                    <a:pt x="145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7" y="46"/>
                    <a:pt x="98" y="49"/>
                  </a:cubicBezTo>
                  <a:cubicBezTo>
                    <a:pt x="97" y="46"/>
                    <a:pt x="96" y="43"/>
                    <a:pt x="96" y="40"/>
                  </a:cubicBezTo>
                  <a:cubicBezTo>
                    <a:pt x="94" y="31"/>
                    <a:pt x="91" y="22"/>
                    <a:pt x="86" y="16"/>
                  </a:cubicBezTo>
                  <a:cubicBezTo>
                    <a:pt x="83" y="12"/>
                    <a:pt x="79" y="9"/>
                    <a:pt x="74" y="10"/>
                  </a:cubicBezTo>
                  <a:cubicBezTo>
                    <a:pt x="68" y="11"/>
                    <a:pt x="65" y="17"/>
                    <a:pt x="63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1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9" y="96"/>
                    <a:pt x="13" y="103"/>
                    <a:pt x="10" y="111"/>
                  </a:cubicBezTo>
                  <a:close/>
                  <a:moveTo>
                    <a:pt x="93" y="131"/>
                  </a:moveTo>
                  <a:cubicBezTo>
                    <a:pt x="90" y="140"/>
                    <a:pt x="88" y="149"/>
                    <a:pt x="81" y="155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1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3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2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0"/>
                    <a:pt x="47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6"/>
                    <a:pt x="54" y="72"/>
                  </a:cubicBezTo>
                  <a:cubicBezTo>
                    <a:pt x="61" y="68"/>
                    <a:pt x="68" y="64"/>
                    <a:pt x="76" y="60"/>
                  </a:cubicBezTo>
                  <a:cubicBezTo>
                    <a:pt x="83" y="64"/>
                    <a:pt x="91" y="68"/>
                    <a:pt x="98" y="72"/>
                  </a:cubicBezTo>
                  <a:cubicBezTo>
                    <a:pt x="98" y="81"/>
                    <a:pt x="98" y="89"/>
                    <a:pt x="98" y="98"/>
                  </a:cubicBezTo>
                  <a:cubicBezTo>
                    <a:pt x="94" y="100"/>
                    <a:pt x="90" y="102"/>
                    <a:pt x="86" y="104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6" y="104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89"/>
                    <a:pt x="54" y="85"/>
                  </a:cubicBezTo>
                  <a:close/>
                  <a:moveTo>
                    <a:pt x="55" y="69"/>
                  </a:moveTo>
                  <a:cubicBezTo>
                    <a:pt x="55" y="63"/>
                    <a:pt x="56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7" y="62"/>
                    <a:pt x="61" y="65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7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1" y="90"/>
                    <a:pt x="101" y="84"/>
                    <a:pt x="100" y="78"/>
                  </a:cubicBezTo>
                  <a:close/>
                  <a:moveTo>
                    <a:pt x="88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5" y="114"/>
                    <a:pt x="79" y="111"/>
                  </a:cubicBezTo>
                  <a:cubicBezTo>
                    <a:pt x="82" y="110"/>
                    <a:pt x="85" y="108"/>
                    <a:pt x="88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70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6" y="112"/>
                    <a:pt x="55" y="107"/>
                    <a:pt x="55" y="102"/>
                  </a:cubicBezTo>
                  <a:cubicBezTo>
                    <a:pt x="58" y="103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2" y="124"/>
                    <a:pt x="126" y="124"/>
                  </a:cubicBezTo>
                  <a:cubicBezTo>
                    <a:pt x="117" y="124"/>
                    <a:pt x="108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1"/>
                    <a:pt x="126" y="94"/>
                  </a:cubicBezTo>
                  <a:cubicBezTo>
                    <a:pt x="132" y="99"/>
                    <a:pt x="139" y="106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30" y="73"/>
                    <a:pt x="124" y="79"/>
                    <a:pt x="119" y="83"/>
                  </a:cubicBezTo>
                  <a:cubicBezTo>
                    <a:pt x="113" y="79"/>
                    <a:pt x="107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6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5" y="48"/>
                    <a:pt x="95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8" y="52"/>
                    <a:pt x="82" y="55"/>
                    <a:pt x="76" y="58"/>
                  </a:cubicBezTo>
                  <a:cubicBezTo>
                    <a:pt x="70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3" y="51"/>
                  </a:cubicBezTo>
                  <a:cubicBezTo>
                    <a:pt x="53" y="51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3" y="83"/>
                    <a:pt x="32" y="82"/>
                    <a:pt x="31" y="81"/>
                  </a:cubicBezTo>
                  <a:close/>
                  <a:moveTo>
                    <a:pt x="52" y="100"/>
                  </a:moveTo>
                  <a:cubicBezTo>
                    <a:pt x="52" y="106"/>
                    <a:pt x="53" y="112"/>
                    <a:pt x="54" y="119"/>
                  </a:cubicBezTo>
                  <a:cubicBezTo>
                    <a:pt x="51" y="119"/>
                    <a:pt x="48" y="120"/>
                    <a:pt x="45" y="121"/>
                  </a:cubicBezTo>
                  <a:cubicBezTo>
                    <a:pt x="37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2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3"/>
            <p:cNvSpPr>
              <a:spLocks noEditPoints="1"/>
            </p:cNvSpPr>
            <p:nvPr/>
          </p:nvSpPr>
          <p:spPr bwMode="auto">
            <a:xfrm>
              <a:off x="9253537" y="2284413"/>
              <a:ext cx="539750" cy="601663"/>
            </a:xfrm>
            <a:custGeom>
              <a:avLst/>
              <a:gdLst>
                <a:gd name="T0" fmla="*/ 10 w 144"/>
                <a:gd name="T1" fmla="*/ 122 h 160"/>
                <a:gd name="T2" fmla="*/ 53 w 144"/>
                <a:gd name="T3" fmla="*/ 121 h 160"/>
                <a:gd name="T4" fmla="*/ 64 w 144"/>
                <a:gd name="T5" fmla="*/ 152 h 160"/>
                <a:gd name="T6" fmla="*/ 88 w 144"/>
                <a:gd name="T7" fmla="*/ 149 h 160"/>
                <a:gd name="T8" fmla="*/ 102 w 144"/>
                <a:gd name="T9" fmla="*/ 123 h 160"/>
                <a:gd name="T10" fmla="*/ 142 w 144"/>
                <a:gd name="T11" fmla="*/ 118 h 160"/>
                <a:gd name="T12" fmla="*/ 120 w 144"/>
                <a:gd name="T13" fmla="*/ 84 h 160"/>
                <a:gd name="T14" fmla="*/ 141 w 144"/>
                <a:gd name="T15" fmla="*/ 48 h 160"/>
                <a:gd name="T16" fmla="*/ 97 w 144"/>
                <a:gd name="T17" fmla="*/ 48 h 160"/>
                <a:gd name="T18" fmla="*/ 85 w 144"/>
                <a:gd name="T19" fmla="*/ 15 h 160"/>
                <a:gd name="T20" fmla="*/ 62 w 144"/>
                <a:gd name="T21" fmla="*/ 21 h 160"/>
                <a:gd name="T22" fmla="*/ 40 w 144"/>
                <a:gd name="T23" fmla="*/ 45 h 160"/>
                <a:gd name="T24" fmla="*/ 14 w 144"/>
                <a:gd name="T25" fmla="*/ 68 h 160"/>
                <a:gd name="T26" fmla="*/ 24 w 144"/>
                <a:gd name="T27" fmla="*/ 90 h 160"/>
                <a:gd name="T28" fmla="*/ 92 w 144"/>
                <a:gd name="T29" fmla="*/ 131 h 160"/>
                <a:gd name="T30" fmla="*/ 65 w 144"/>
                <a:gd name="T31" fmla="*/ 149 h 160"/>
                <a:gd name="T32" fmla="*/ 56 w 144"/>
                <a:gd name="T33" fmla="*/ 120 h 160"/>
                <a:gd name="T34" fmla="*/ 94 w 144"/>
                <a:gd name="T35" fmla="*/ 120 h 160"/>
                <a:gd name="T36" fmla="*/ 50 w 144"/>
                <a:gd name="T37" fmla="*/ 85 h 160"/>
                <a:gd name="T38" fmla="*/ 35 w 144"/>
                <a:gd name="T39" fmla="*/ 85 h 160"/>
                <a:gd name="T40" fmla="*/ 50 w 144"/>
                <a:gd name="T41" fmla="*/ 74 h 160"/>
                <a:gd name="T42" fmla="*/ 53 w 144"/>
                <a:gd name="T43" fmla="*/ 85 h 160"/>
                <a:gd name="T44" fmla="*/ 75 w 144"/>
                <a:gd name="T45" fmla="*/ 60 h 160"/>
                <a:gd name="T46" fmla="*/ 97 w 144"/>
                <a:gd name="T47" fmla="*/ 97 h 160"/>
                <a:gd name="T48" fmla="*/ 75 w 144"/>
                <a:gd name="T49" fmla="*/ 109 h 160"/>
                <a:gd name="T50" fmla="*/ 53 w 144"/>
                <a:gd name="T51" fmla="*/ 97 h 160"/>
                <a:gd name="T52" fmla="*/ 54 w 144"/>
                <a:gd name="T53" fmla="*/ 68 h 160"/>
                <a:gd name="T54" fmla="*/ 72 w 144"/>
                <a:gd name="T55" fmla="*/ 58 h 160"/>
                <a:gd name="T56" fmla="*/ 54 w 144"/>
                <a:gd name="T57" fmla="*/ 68 h 160"/>
                <a:gd name="T58" fmla="*/ 94 w 144"/>
                <a:gd name="T59" fmla="*/ 52 h 160"/>
                <a:gd name="T60" fmla="*/ 78 w 144"/>
                <a:gd name="T61" fmla="*/ 58 h 160"/>
                <a:gd name="T62" fmla="*/ 99 w 144"/>
                <a:gd name="T63" fmla="*/ 73 h 160"/>
                <a:gd name="T64" fmla="*/ 99 w 144"/>
                <a:gd name="T65" fmla="*/ 96 h 160"/>
                <a:gd name="T66" fmla="*/ 87 w 144"/>
                <a:gd name="T67" fmla="*/ 106 h 160"/>
                <a:gd name="T68" fmla="*/ 94 w 144"/>
                <a:gd name="T69" fmla="*/ 117 h 160"/>
                <a:gd name="T70" fmla="*/ 87 w 144"/>
                <a:gd name="T71" fmla="*/ 106 h 160"/>
                <a:gd name="T72" fmla="*/ 72 w 144"/>
                <a:gd name="T73" fmla="*/ 111 h 160"/>
                <a:gd name="T74" fmla="*/ 54 w 144"/>
                <a:gd name="T75" fmla="*/ 101 h 160"/>
                <a:gd name="T76" fmla="*/ 139 w 144"/>
                <a:gd name="T77" fmla="*/ 114 h 160"/>
                <a:gd name="T78" fmla="*/ 98 w 144"/>
                <a:gd name="T79" fmla="*/ 118 h 160"/>
                <a:gd name="T80" fmla="*/ 99 w 144"/>
                <a:gd name="T81" fmla="*/ 99 h 160"/>
                <a:gd name="T82" fmla="*/ 125 w 144"/>
                <a:gd name="T83" fmla="*/ 93 h 160"/>
                <a:gd name="T84" fmla="*/ 112 w 144"/>
                <a:gd name="T85" fmla="*/ 47 h 160"/>
                <a:gd name="T86" fmla="*/ 133 w 144"/>
                <a:gd name="T87" fmla="*/ 67 h 160"/>
                <a:gd name="T88" fmla="*/ 99 w 144"/>
                <a:gd name="T89" fmla="*/ 70 h 160"/>
                <a:gd name="T90" fmla="*/ 112 w 144"/>
                <a:gd name="T91" fmla="*/ 47 h 160"/>
                <a:gd name="T92" fmla="*/ 68 w 144"/>
                <a:gd name="T93" fmla="*/ 16 h 160"/>
                <a:gd name="T94" fmla="*/ 94 w 144"/>
                <a:gd name="T95" fmla="*/ 49 h 160"/>
                <a:gd name="T96" fmla="*/ 75 w 144"/>
                <a:gd name="T97" fmla="*/ 57 h 160"/>
                <a:gd name="T98" fmla="*/ 57 w 144"/>
                <a:gd name="T99" fmla="*/ 43 h 160"/>
                <a:gd name="T100" fmla="*/ 11 w 144"/>
                <a:gd name="T101" fmla="*/ 59 h 160"/>
                <a:gd name="T102" fmla="*/ 52 w 144"/>
                <a:gd name="T103" fmla="*/ 51 h 160"/>
                <a:gd name="T104" fmla="*/ 33 w 144"/>
                <a:gd name="T105" fmla="*/ 83 h 160"/>
                <a:gd name="T106" fmla="*/ 51 w 144"/>
                <a:gd name="T107" fmla="*/ 99 h 160"/>
                <a:gd name="T108" fmla="*/ 44 w 144"/>
                <a:gd name="T109" fmla="*/ 121 h 160"/>
                <a:gd name="T110" fmla="*/ 32 w 144"/>
                <a:gd name="T111" fmla="*/ 8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0">
                  <a:moveTo>
                    <a:pt x="9" y="110"/>
                  </a:moveTo>
                  <a:cubicBezTo>
                    <a:pt x="7" y="114"/>
                    <a:pt x="7" y="119"/>
                    <a:pt x="10" y="122"/>
                  </a:cubicBezTo>
                  <a:cubicBezTo>
                    <a:pt x="13" y="126"/>
                    <a:pt x="20" y="127"/>
                    <a:pt x="25" y="127"/>
                  </a:cubicBezTo>
                  <a:cubicBezTo>
                    <a:pt x="34" y="127"/>
                    <a:pt x="44" y="125"/>
                    <a:pt x="53" y="121"/>
                  </a:cubicBezTo>
                  <a:cubicBezTo>
                    <a:pt x="53" y="123"/>
                    <a:pt x="54" y="124"/>
                    <a:pt x="54" y="125"/>
                  </a:cubicBezTo>
                  <a:cubicBezTo>
                    <a:pt x="56" y="134"/>
                    <a:pt x="58" y="144"/>
                    <a:pt x="64" y="152"/>
                  </a:cubicBezTo>
                  <a:cubicBezTo>
                    <a:pt x="66" y="156"/>
                    <a:pt x="71" y="160"/>
                    <a:pt x="76" y="160"/>
                  </a:cubicBezTo>
                  <a:cubicBezTo>
                    <a:pt x="82" y="159"/>
                    <a:pt x="86" y="153"/>
                    <a:pt x="88" y="149"/>
                  </a:cubicBezTo>
                  <a:cubicBezTo>
                    <a:pt x="93" y="140"/>
                    <a:pt x="95" y="130"/>
                    <a:pt x="97" y="121"/>
                  </a:cubicBezTo>
                  <a:cubicBezTo>
                    <a:pt x="98" y="122"/>
                    <a:pt x="100" y="122"/>
                    <a:pt x="102" y="123"/>
                  </a:cubicBezTo>
                  <a:cubicBezTo>
                    <a:pt x="111" y="125"/>
                    <a:pt x="121" y="128"/>
                    <a:pt x="131" y="126"/>
                  </a:cubicBezTo>
                  <a:cubicBezTo>
                    <a:pt x="136" y="126"/>
                    <a:pt x="141" y="123"/>
                    <a:pt x="142" y="118"/>
                  </a:cubicBezTo>
                  <a:cubicBezTo>
                    <a:pt x="144" y="112"/>
                    <a:pt x="139" y="106"/>
                    <a:pt x="136" y="101"/>
                  </a:cubicBezTo>
                  <a:cubicBezTo>
                    <a:pt x="131" y="95"/>
                    <a:pt x="126" y="89"/>
                    <a:pt x="120" y="84"/>
                  </a:cubicBezTo>
                  <a:cubicBezTo>
                    <a:pt x="127" y="78"/>
                    <a:pt x="134" y="72"/>
                    <a:pt x="139" y="63"/>
                  </a:cubicBezTo>
                  <a:cubicBezTo>
                    <a:pt x="142" y="59"/>
                    <a:pt x="144" y="53"/>
                    <a:pt x="141" y="48"/>
                  </a:cubicBezTo>
                  <a:cubicBezTo>
                    <a:pt x="138" y="43"/>
                    <a:pt x="130" y="43"/>
                    <a:pt x="125" y="43"/>
                  </a:cubicBezTo>
                  <a:cubicBezTo>
                    <a:pt x="115" y="43"/>
                    <a:pt x="106" y="45"/>
                    <a:pt x="97" y="48"/>
                  </a:cubicBezTo>
                  <a:cubicBezTo>
                    <a:pt x="96" y="45"/>
                    <a:pt x="95" y="42"/>
                    <a:pt x="95" y="39"/>
                  </a:cubicBezTo>
                  <a:cubicBezTo>
                    <a:pt x="93" y="31"/>
                    <a:pt x="90" y="22"/>
                    <a:pt x="85" y="15"/>
                  </a:cubicBezTo>
                  <a:cubicBezTo>
                    <a:pt x="82" y="11"/>
                    <a:pt x="78" y="9"/>
                    <a:pt x="73" y="10"/>
                  </a:cubicBezTo>
                  <a:cubicBezTo>
                    <a:pt x="68" y="11"/>
                    <a:pt x="64" y="16"/>
                    <a:pt x="62" y="21"/>
                  </a:cubicBezTo>
                  <a:cubicBezTo>
                    <a:pt x="57" y="29"/>
                    <a:pt x="54" y="38"/>
                    <a:pt x="53" y="48"/>
                  </a:cubicBezTo>
                  <a:cubicBezTo>
                    <a:pt x="48" y="47"/>
                    <a:pt x="44" y="46"/>
                    <a:pt x="40" y="45"/>
                  </a:cubicBezTo>
                  <a:cubicBezTo>
                    <a:pt x="32" y="43"/>
                    <a:pt x="23" y="41"/>
                    <a:pt x="15" y="44"/>
                  </a:cubicBezTo>
                  <a:cubicBezTo>
                    <a:pt x="3" y="48"/>
                    <a:pt x="8" y="61"/>
                    <a:pt x="14" y="68"/>
                  </a:cubicBezTo>
                  <a:cubicBezTo>
                    <a:pt x="18" y="74"/>
                    <a:pt x="24" y="80"/>
                    <a:pt x="30" y="85"/>
                  </a:cubicBezTo>
                  <a:cubicBezTo>
                    <a:pt x="28" y="87"/>
                    <a:pt x="26" y="88"/>
                    <a:pt x="24" y="90"/>
                  </a:cubicBezTo>
                  <a:cubicBezTo>
                    <a:pt x="18" y="96"/>
                    <a:pt x="12" y="102"/>
                    <a:pt x="9" y="110"/>
                  </a:cubicBezTo>
                  <a:close/>
                  <a:moveTo>
                    <a:pt x="92" y="131"/>
                  </a:moveTo>
                  <a:cubicBezTo>
                    <a:pt x="89" y="139"/>
                    <a:pt x="87" y="149"/>
                    <a:pt x="80" y="155"/>
                  </a:cubicBezTo>
                  <a:cubicBezTo>
                    <a:pt x="74" y="160"/>
                    <a:pt x="68" y="154"/>
                    <a:pt x="65" y="149"/>
                  </a:cubicBezTo>
                  <a:cubicBezTo>
                    <a:pt x="60" y="141"/>
                    <a:pt x="58" y="131"/>
                    <a:pt x="56" y="122"/>
                  </a:cubicBezTo>
                  <a:cubicBezTo>
                    <a:pt x="56" y="122"/>
                    <a:pt x="56" y="121"/>
                    <a:pt x="56" y="120"/>
                  </a:cubicBezTo>
                  <a:cubicBezTo>
                    <a:pt x="63" y="118"/>
                    <a:pt x="69" y="115"/>
                    <a:pt x="75" y="112"/>
                  </a:cubicBezTo>
                  <a:cubicBezTo>
                    <a:pt x="81" y="115"/>
                    <a:pt x="88" y="118"/>
                    <a:pt x="94" y="120"/>
                  </a:cubicBezTo>
                  <a:cubicBezTo>
                    <a:pt x="93" y="124"/>
                    <a:pt x="92" y="127"/>
                    <a:pt x="92" y="131"/>
                  </a:cubicBezTo>
                  <a:close/>
                  <a:moveTo>
                    <a:pt x="50" y="85"/>
                  </a:moveTo>
                  <a:cubicBezTo>
                    <a:pt x="50" y="88"/>
                    <a:pt x="50" y="92"/>
                    <a:pt x="50" y="96"/>
                  </a:cubicBezTo>
                  <a:cubicBezTo>
                    <a:pt x="45" y="92"/>
                    <a:pt x="40" y="89"/>
                    <a:pt x="35" y="85"/>
                  </a:cubicBezTo>
                  <a:cubicBezTo>
                    <a:pt x="36" y="84"/>
                    <a:pt x="36" y="84"/>
                    <a:pt x="36" y="83"/>
                  </a:cubicBezTo>
                  <a:cubicBezTo>
                    <a:pt x="41" y="80"/>
                    <a:pt x="46" y="77"/>
                    <a:pt x="50" y="74"/>
                  </a:cubicBezTo>
                  <a:cubicBezTo>
                    <a:pt x="50" y="77"/>
                    <a:pt x="50" y="81"/>
                    <a:pt x="50" y="85"/>
                  </a:cubicBezTo>
                  <a:close/>
                  <a:moveTo>
                    <a:pt x="53" y="85"/>
                  </a:moveTo>
                  <a:cubicBezTo>
                    <a:pt x="53" y="80"/>
                    <a:pt x="53" y="76"/>
                    <a:pt x="54" y="72"/>
                  </a:cubicBezTo>
                  <a:cubicBezTo>
                    <a:pt x="60" y="67"/>
                    <a:pt x="67" y="63"/>
                    <a:pt x="75" y="60"/>
                  </a:cubicBezTo>
                  <a:cubicBezTo>
                    <a:pt x="82" y="63"/>
                    <a:pt x="90" y="67"/>
                    <a:pt x="97" y="72"/>
                  </a:cubicBezTo>
                  <a:cubicBezTo>
                    <a:pt x="97" y="80"/>
                    <a:pt x="97" y="89"/>
                    <a:pt x="97" y="97"/>
                  </a:cubicBezTo>
                  <a:cubicBezTo>
                    <a:pt x="93" y="100"/>
                    <a:pt x="89" y="102"/>
                    <a:pt x="85" y="104"/>
                  </a:cubicBezTo>
                  <a:cubicBezTo>
                    <a:pt x="82" y="106"/>
                    <a:pt x="78" y="107"/>
                    <a:pt x="75" y="109"/>
                  </a:cubicBezTo>
                  <a:cubicBezTo>
                    <a:pt x="71" y="107"/>
                    <a:pt x="68" y="106"/>
                    <a:pt x="65" y="104"/>
                  </a:cubicBezTo>
                  <a:cubicBezTo>
                    <a:pt x="61" y="102"/>
                    <a:pt x="57" y="100"/>
                    <a:pt x="53" y="97"/>
                  </a:cubicBezTo>
                  <a:cubicBezTo>
                    <a:pt x="53" y="93"/>
                    <a:pt x="53" y="89"/>
                    <a:pt x="53" y="85"/>
                  </a:cubicBezTo>
                  <a:close/>
                  <a:moveTo>
                    <a:pt x="54" y="68"/>
                  </a:moveTo>
                  <a:cubicBezTo>
                    <a:pt x="54" y="63"/>
                    <a:pt x="55" y="57"/>
                    <a:pt x="56" y="52"/>
                  </a:cubicBezTo>
                  <a:cubicBezTo>
                    <a:pt x="61" y="54"/>
                    <a:pt x="66" y="56"/>
                    <a:pt x="72" y="58"/>
                  </a:cubicBezTo>
                  <a:cubicBezTo>
                    <a:pt x="66" y="61"/>
                    <a:pt x="60" y="65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lose/>
                  <a:moveTo>
                    <a:pt x="78" y="58"/>
                  </a:moveTo>
                  <a:cubicBezTo>
                    <a:pt x="83" y="56"/>
                    <a:pt x="89" y="54"/>
                    <a:pt x="94" y="52"/>
                  </a:cubicBezTo>
                  <a:cubicBezTo>
                    <a:pt x="95" y="57"/>
                    <a:pt x="96" y="63"/>
                    <a:pt x="96" y="68"/>
                  </a:cubicBezTo>
                  <a:cubicBezTo>
                    <a:pt x="90" y="65"/>
                    <a:pt x="84" y="61"/>
                    <a:pt x="78" y="58"/>
                  </a:cubicBezTo>
                  <a:close/>
                  <a:moveTo>
                    <a:pt x="100" y="77"/>
                  </a:moveTo>
                  <a:cubicBezTo>
                    <a:pt x="99" y="76"/>
                    <a:pt x="99" y="75"/>
                    <a:pt x="99" y="73"/>
                  </a:cubicBezTo>
                  <a:cubicBezTo>
                    <a:pt x="105" y="77"/>
                    <a:pt x="110" y="81"/>
                    <a:pt x="115" y="85"/>
                  </a:cubicBezTo>
                  <a:cubicBezTo>
                    <a:pt x="110" y="89"/>
                    <a:pt x="105" y="92"/>
                    <a:pt x="99" y="96"/>
                  </a:cubicBezTo>
                  <a:cubicBezTo>
                    <a:pt x="100" y="90"/>
                    <a:pt x="100" y="84"/>
                    <a:pt x="100" y="77"/>
                  </a:cubicBezTo>
                  <a:close/>
                  <a:moveTo>
                    <a:pt x="87" y="106"/>
                  </a:moveTo>
                  <a:cubicBezTo>
                    <a:pt x="90" y="105"/>
                    <a:pt x="93" y="103"/>
                    <a:pt x="96" y="101"/>
                  </a:cubicBezTo>
                  <a:cubicBezTo>
                    <a:pt x="96" y="106"/>
                    <a:pt x="95" y="112"/>
                    <a:pt x="94" y="117"/>
                  </a:cubicBezTo>
                  <a:cubicBezTo>
                    <a:pt x="89" y="115"/>
                    <a:pt x="84" y="113"/>
                    <a:pt x="78" y="111"/>
                  </a:cubicBezTo>
                  <a:cubicBezTo>
                    <a:pt x="81" y="109"/>
                    <a:pt x="84" y="108"/>
                    <a:pt x="87" y="106"/>
                  </a:cubicBezTo>
                  <a:close/>
                  <a:moveTo>
                    <a:pt x="63" y="106"/>
                  </a:moveTo>
                  <a:cubicBezTo>
                    <a:pt x="66" y="108"/>
                    <a:pt x="69" y="109"/>
                    <a:pt x="72" y="111"/>
                  </a:cubicBezTo>
                  <a:cubicBezTo>
                    <a:pt x="66" y="113"/>
                    <a:pt x="61" y="115"/>
                    <a:pt x="55" y="117"/>
                  </a:cubicBezTo>
                  <a:cubicBezTo>
                    <a:pt x="55" y="112"/>
                    <a:pt x="54" y="106"/>
                    <a:pt x="54" y="101"/>
                  </a:cubicBezTo>
                  <a:cubicBezTo>
                    <a:pt x="57" y="103"/>
                    <a:pt x="60" y="105"/>
                    <a:pt x="63" y="106"/>
                  </a:cubicBezTo>
                  <a:close/>
                  <a:moveTo>
                    <a:pt x="139" y="114"/>
                  </a:moveTo>
                  <a:cubicBezTo>
                    <a:pt x="141" y="122"/>
                    <a:pt x="131" y="124"/>
                    <a:pt x="125" y="124"/>
                  </a:cubicBezTo>
                  <a:cubicBezTo>
                    <a:pt x="116" y="124"/>
                    <a:pt x="107" y="121"/>
                    <a:pt x="98" y="118"/>
                  </a:cubicBezTo>
                  <a:cubicBezTo>
                    <a:pt x="98" y="118"/>
                    <a:pt x="97" y="118"/>
                    <a:pt x="97" y="118"/>
                  </a:cubicBezTo>
                  <a:cubicBezTo>
                    <a:pt x="98" y="112"/>
                    <a:pt x="99" y="105"/>
                    <a:pt x="99" y="99"/>
                  </a:cubicBezTo>
                  <a:cubicBezTo>
                    <a:pt x="105" y="95"/>
                    <a:pt x="112" y="91"/>
                    <a:pt x="117" y="86"/>
                  </a:cubicBezTo>
                  <a:cubicBezTo>
                    <a:pt x="120" y="89"/>
                    <a:pt x="122" y="91"/>
                    <a:pt x="125" y="93"/>
                  </a:cubicBezTo>
                  <a:cubicBezTo>
                    <a:pt x="131" y="99"/>
                    <a:pt x="138" y="106"/>
                    <a:pt x="139" y="114"/>
                  </a:cubicBezTo>
                  <a:close/>
                  <a:moveTo>
                    <a:pt x="112" y="47"/>
                  </a:moveTo>
                  <a:cubicBezTo>
                    <a:pt x="119" y="46"/>
                    <a:pt x="131" y="43"/>
                    <a:pt x="137" y="49"/>
                  </a:cubicBezTo>
                  <a:cubicBezTo>
                    <a:pt x="143" y="54"/>
                    <a:pt x="136" y="63"/>
                    <a:pt x="133" y="67"/>
                  </a:cubicBezTo>
                  <a:cubicBezTo>
                    <a:pt x="129" y="73"/>
                    <a:pt x="123" y="78"/>
                    <a:pt x="118" y="83"/>
                  </a:cubicBezTo>
                  <a:cubicBezTo>
                    <a:pt x="112" y="78"/>
                    <a:pt x="106" y="74"/>
                    <a:pt x="99" y="70"/>
                  </a:cubicBezTo>
                  <a:cubicBezTo>
                    <a:pt x="99" y="64"/>
                    <a:pt x="98" y="57"/>
                    <a:pt x="97" y="51"/>
                  </a:cubicBezTo>
                  <a:cubicBezTo>
                    <a:pt x="102" y="49"/>
                    <a:pt x="107" y="48"/>
                    <a:pt x="112" y="47"/>
                  </a:cubicBezTo>
                  <a:close/>
                  <a:moveTo>
                    <a:pt x="57" y="43"/>
                  </a:moveTo>
                  <a:cubicBezTo>
                    <a:pt x="59" y="33"/>
                    <a:pt x="62" y="23"/>
                    <a:pt x="68" y="16"/>
                  </a:cubicBezTo>
                  <a:cubicBezTo>
                    <a:pt x="82" y="0"/>
                    <a:pt x="92" y="39"/>
                    <a:pt x="93" y="47"/>
                  </a:cubicBezTo>
                  <a:cubicBezTo>
                    <a:pt x="94" y="48"/>
                    <a:pt x="94" y="48"/>
                    <a:pt x="94" y="49"/>
                  </a:cubicBezTo>
                  <a:cubicBezTo>
                    <a:pt x="94" y="49"/>
                    <a:pt x="93" y="49"/>
                    <a:pt x="93" y="50"/>
                  </a:cubicBezTo>
                  <a:cubicBezTo>
                    <a:pt x="87" y="52"/>
                    <a:pt x="81" y="54"/>
                    <a:pt x="75" y="57"/>
                  </a:cubicBezTo>
                  <a:cubicBezTo>
                    <a:pt x="69" y="54"/>
                    <a:pt x="62" y="51"/>
                    <a:pt x="56" y="49"/>
                  </a:cubicBezTo>
                  <a:cubicBezTo>
                    <a:pt x="56" y="47"/>
                    <a:pt x="57" y="45"/>
                    <a:pt x="57" y="43"/>
                  </a:cubicBezTo>
                  <a:close/>
                  <a:moveTo>
                    <a:pt x="30" y="81"/>
                  </a:moveTo>
                  <a:cubicBezTo>
                    <a:pt x="23" y="75"/>
                    <a:pt x="15" y="67"/>
                    <a:pt x="11" y="59"/>
                  </a:cubicBezTo>
                  <a:cubicBezTo>
                    <a:pt x="3" y="37"/>
                    <a:pt x="44" y="48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7"/>
                    <a:pt x="51" y="64"/>
                    <a:pt x="51" y="70"/>
                  </a:cubicBezTo>
                  <a:cubicBezTo>
                    <a:pt x="44" y="74"/>
                    <a:pt x="38" y="78"/>
                    <a:pt x="33" y="83"/>
                  </a:cubicBezTo>
                  <a:cubicBezTo>
                    <a:pt x="32" y="82"/>
                    <a:pt x="31" y="81"/>
                    <a:pt x="30" y="81"/>
                  </a:cubicBezTo>
                  <a:close/>
                  <a:moveTo>
                    <a:pt x="51" y="99"/>
                  </a:moveTo>
                  <a:cubicBezTo>
                    <a:pt x="51" y="106"/>
                    <a:pt x="52" y="112"/>
                    <a:pt x="53" y="118"/>
                  </a:cubicBezTo>
                  <a:cubicBezTo>
                    <a:pt x="50" y="119"/>
                    <a:pt x="47" y="120"/>
                    <a:pt x="44" y="121"/>
                  </a:cubicBezTo>
                  <a:cubicBezTo>
                    <a:pt x="36" y="123"/>
                    <a:pt x="25" y="125"/>
                    <a:pt x="16" y="122"/>
                  </a:cubicBezTo>
                  <a:cubicBezTo>
                    <a:pt x="0" y="117"/>
                    <a:pt x="22" y="96"/>
                    <a:pt x="32" y="87"/>
                  </a:cubicBezTo>
                  <a:cubicBezTo>
                    <a:pt x="38" y="91"/>
                    <a:pt x="44" y="95"/>
                    <a:pt x="51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5"/>
            <p:cNvSpPr/>
            <p:nvPr/>
          </p:nvSpPr>
          <p:spPr bwMode="auto">
            <a:xfrm>
              <a:off x="6970712" y="814388"/>
              <a:ext cx="136525" cy="365125"/>
            </a:xfrm>
            <a:custGeom>
              <a:avLst/>
              <a:gdLst>
                <a:gd name="T0" fmla="*/ 3 w 36"/>
                <a:gd name="T1" fmla="*/ 54 h 97"/>
                <a:gd name="T2" fmla="*/ 10 w 36"/>
                <a:gd name="T3" fmla="*/ 16 h 97"/>
                <a:gd name="T4" fmla="*/ 22 w 36"/>
                <a:gd name="T5" fmla="*/ 7 h 97"/>
                <a:gd name="T6" fmla="*/ 32 w 36"/>
                <a:gd name="T7" fmla="*/ 21 h 97"/>
                <a:gd name="T8" fmla="*/ 32 w 36"/>
                <a:gd name="T9" fmla="*/ 55 h 97"/>
                <a:gd name="T10" fmla="*/ 31 w 36"/>
                <a:gd name="T11" fmla="*/ 73 h 97"/>
                <a:gd name="T12" fmla="*/ 24 w 36"/>
                <a:gd name="T13" fmla="*/ 91 h 97"/>
                <a:gd name="T14" fmla="*/ 14 w 36"/>
                <a:gd name="T15" fmla="*/ 81 h 97"/>
                <a:gd name="T16" fmla="*/ 12 w 36"/>
                <a:gd name="T17" fmla="*/ 63 h 97"/>
                <a:gd name="T18" fmla="*/ 14 w 36"/>
                <a:gd name="T19" fmla="*/ 38 h 97"/>
                <a:gd name="T20" fmla="*/ 16 w 36"/>
                <a:gd name="T21" fmla="*/ 34 h 97"/>
                <a:gd name="T22" fmla="*/ 25 w 36"/>
                <a:gd name="T23" fmla="*/ 39 h 97"/>
                <a:gd name="T24" fmla="*/ 25 w 36"/>
                <a:gd name="T25" fmla="*/ 48 h 97"/>
                <a:gd name="T26" fmla="*/ 22 w 36"/>
                <a:gd name="T27" fmla="*/ 71 h 97"/>
                <a:gd name="T28" fmla="*/ 25 w 36"/>
                <a:gd name="T29" fmla="*/ 72 h 97"/>
                <a:gd name="T30" fmla="*/ 28 w 36"/>
                <a:gd name="T31" fmla="*/ 48 h 97"/>
                <a:gd name="T32" fmla="*/ 21 w 36"/>
                <a:gd name="T33" fmla="*/ 30 h 97"/>
                <a:gd name="T34" fmla="*/ 10 w 36"/>
                <a:gd name="T35" fmla="*/ 44 h 97"/>
                <a:gd name="T36" fmla="*/ 10 w 36"/>
                <a:gd name="T37" fmla="*/ 76 h 97"/>
                <a:gd name="T38" fmla="*/ 20 w 36"/>
                <a:gd name="T39" fmla="*/ 95 h 97"/>
                <a:gd name="T40" fmla="*/ 34 w 36"/>
                <a:gd name="T41" fmla="*/ 73 h 97"/>
                <a:gd name="T42" fmla="*/ 36 w 36"/>
                <a:gd name="T43" fmla="*/ 33 h 97"/>
                <a:gd name="T44" fmla="*/ 27 w 36"/>
                <a:gd name="T45" fmla="*/ 5 h 97"/>
                <a:gd name="T46" fmla="*/ 7 w 36"/>
                <a:gd name="T47" fmla="*/ 14 h 97"/>
                <a:gd name="T48" fmla="*/ 3 w 36"/>
                <a:gd name="T49" fmla="*/ 31 h 97"/>
                <a:gd name="T50" fmla="*/ 1 w 36"/>
                <a:gd name="T51" fmla="*/ 54 h 97"/>
                <a:gd name="T52" fmla="*/ 3 w 36"/>
                <a:gd name="T5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7">
                  <a:moveTo>
                    <a:pt x="3" y="54"/>
                  </a:moveTo>
                  <a:cubicBezTo>
                    <a:pt x="5" y="42"/>
                    <a:pt x="4" y="27"/>
                    <a:pt x="10" y="16"/>
                  </a:cubicBezTo>
                  <a:cubicBezTo>
                    <a:pt x="12" y="11"/>
                    <a:pt x="17" y="7"/>
                    <a:pt x="22" y="7"/>
                  </a:cubicBezTo>
                  <a:cubicBezTo>
                    <a:pt x="29" y="7"/>
                    <a:pt x="31" y="16"/>
                    <a:pt x="32" y="21"/>
                  </a:cubicBezTo>
                  <a:cubicBezTo>
                    <a:pt x="34" y="32"/>
                    <a:pt x="33" y="44"/>
                    <a:pt x="32" y="55"/>
                  </a:cubicBezTo>
                  <a:cubicBezTo>
                    <a:pt x="32" y="61"/>
                    <a:pt x="31" y="67"/>
                    <a:pt x="31" y="73"/>
                  </a:cubicBezTo>
                  <a:cubicBezTo>
                    <a:pt x="30" y="80"/>
                    <a:pt x="30" y="88"/>
                    <a:pt x="24" y="91"/>
                  </a:cubicBezTo>
                  <a:cubicBezTo>
                    <a:pt x="16" y="97"/>
                    <a:pt x="14" y="86"/>
                    <a:pt x="14" y="81"/>
                  </a:cubicBezTo>
                  <a:cubicBezTo>
                    <a:pt x="13" y="75"/>
                    <a:pt x="13" y="69"/>
                    <a:pt x="12" y="63"/>
                  </a:cubicBezTo>
                  <a:cubicBezTo>
                    <a:pt x="12" y="55"/>
                    <a:pt x="12" y="47"/>
                    <a:pt x="14" y="38"/>
                  </a:cubicBezTo>
                  <a:cubicBezTo>
                    <a:pt x="14" y="37"/>
                    <a:pt x="15" y="36"/>
                    <a:pt x="16" y="34"/>
                  </a:cubicBezTo>
                  <a:cubicBezTo>
                    <a:pt x="19" y="29"/>
                    <a:pt x="24" y="36"/>
                    <a:pt x="25" y="39"/>
                  </a:cubicBezTo>
                  <a:cubicBezTo>
                    <a:pt x="25" y="42"/>
                    <a:pt x="25" y="45"/>
                    <a:pt x="25" y="48"/>
                  </a:cubicBezTo>
                  <a:cubicBezTo>
                    <a:pt x="25" y="55"/>
                    <a:pt x="25" y="64"/>
                    <a:pt x="22" y="71"/>
                  </a:cubicBezTo>
                  <a:cubicBezTo>
                    <a:pt x="22" y="73"/>
                    <a:pt x="25" y="74"/>
                    <a:pt x="25" y="72"/>
                  </a:cubicBezTo>
                  <a:cubicBezTo>
                    <a:pt x="27" y="64"/>
                    <a:pt x="27" y="55"/>
                    <a:pt x="28" y="48"/>
                  </a:cubicBezTo>
                  <a:cubicBezTo>
                    <a:pt x="28" y="42"/>
                    <a:pt x="29" y="32"/>
                    <a:pt x="21" y="30"/>
                  </a:cubicBezTo>
                  <a:cubicBezTo>
                    <a:pt x="12" y="28"/>
                    <a:pt x="11" y="38"/>
                    <a:pt x="10" y="44"/>
                  </a:cubicBezTo>
                  <a:cubicBezTo>
                    <a:pt x="9" y="55"/>
                    <a:pt x="9" y="65"/>
                    <a:pt x="10" y="76"/>
                  </a:cubicBezTo>
                  <a:cubicBezTo>
                    <a:pt x="11" y="82"/>
                    <a:pt x="11" y="95"/>
                    <a:pt x="20" y="95"/>
                  </a:cubicBezTo>
                  <a:cubicBezTo>
                    <a:pt x="31" y="95"/>
                    <a:pt x="33" y="82"/>
                    <a:pt x="34" y="73"/>
                  </a:cubicBezTo>
                  <a:cubicBezTo>
                    <a:pt x="35" y="60"/>
                    <a:pt x="36" y="46"/>
                    <a:pt x="36" y="33"/>
                  </a:cubicBezTo>
                  <a:cubicBezTo>
                    <a:pt x="36" y="23"/>
                    <a:pt x="36" y="11"/>
                    <a:pt x="27" y="5"/>
                  </a:cubicBezTo>
                  <a:cubicBezTo>
                    <a:pt x="19" y="0"/>
                    <a:pt x="11" y="8"/>
                    <a:pt x="7" y="14"/>
                  </a:cubicBezTo>
                  <a:cubicBezTo>
                    <a:pt x="4" y="19"/>
                    <a:pt x="4" y="26"/>
                    <a:pt x="3" y="31"/>
                  </a:cubicBezTo>
                  <a:cubicBezTo>
                    <a:pt x="2" y="39"/>
                    <a:pt x="1" y="47"/>
                    <a:pt x="1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3"/>
            <p:cNvSpPr/>
            <p:nvPr/>
          </p:nvSpPr>
          <p:spPr bwMode="auto">
            <a:xfrm>
              <a:off x="7542212" y="1408113"/>
              <a:ext cx="292100" cy="282575"/>
            </a:xfrm>
            <a:custGeom>
              <a:avLst/>
              <a:gdLst>
                <a:gd name="T0" fmla="*/ 25 w 78"/>
                <a:gd name="T1" fmla="*/ 26 h 75"/>
                <a:gd name="T2" fmla="*/ 57 w 78"/>
                <a:gd name="T3" fmla="*/ 4 h 75"/>
                <a:gd name="T4" fmla="*/ 72 w 78"/>
                <a:gd name="T5" fmla="*/ 6 h 75"/>
                <a:gd name="T6" fmla="*/ 69 w 78"/>
                <a:gd name="T7" fmla="*/ 23 h 75"/>
                <a:gd name="T8" fmla="*/ 44 w 78"/>
                <a:gd name="T9" fmla="*/ 47 h 75"/>
                <a:gd name="T10" fmla="*/ 30 w 78"/>
                <a:gd name="T11" fmla="*/ 59 h 75"/>
                <a:gd name="T12" fmla="*/ 12 w 78"/>
                <a:gd name="T13" fmla="*/ 67 h 75"/>
                <a:gd name="T14" fmla="*/ 13 w 78"/>
                <a:gd name="T15" fmla="*/ 52 h 75"/>
                <a:gd name="T16" fmla="*/ 25 w 78"/>
                <a:gd name="T17" fmla="*/ 38 h 75"/>
                <a:gd name="T18" fmla="*/ 44 w 78"/>
                <a:gd name="T19" fmla="*/ 23 h 75"/>
                <a:gd name="T20" fmla="*/ 48 w 78"/>
                <a:gd name="T21" fmla="*/ 21 h 75"/>
                <a:gd name="T22" fmla="*/ 51 w 78"/>
                <a:gd name="T23" fmla="*/ 31 h 75"/>
                <a:gd name="T24" fmla="*/ 45 w 78"/>
                <a:gd name="T25" fmla="*/ 37 h 75"/>
                <a:gd name="T26" fmla="*/ 26 w 78"/>
                <a:gd name="T27" fmla="*/ 51 h 75"/>
                <a:gd name="T28" fmla="*/ 27 w 78"/>
                <a:gd name="T29" fmla="*/ 54 h 75"/>
                <a:gd name="T30" fmla="*/ 47 w 78"/>
                <a:gd name="T31" fmla="*/ 39 h 75"/>
                <a:gd name="T32" fmla="*/ 54 w 78"/>
                <a:gd name="T33" fmla="*/ 22 h 75"/>
                <a:gd name="T34" fmla="*/ 37 w 78"/>
                <a:gd name="T35" fmla="*/ 24 h 75"/>
                <a:gd name="T36" fmla="*/ 14 w 78"/>
                <a:gd name="T37" fmla="*/ 46 h 75"/>
                <a:gd name="T38" fmla="*/ 7 w 78"/>
                <a:gd name="T39" fmla="*/ 66 h 75"/>
                <a:gd name="T40" fmla="*/ 32 w 78"/>
                <a:gd name="T41" fmla="*/ 61 h 75"/>
                <a:gd name="T42" fmla="*/ 63 w 78"/>
                <a:gd name="T43" fmla="*/ 34 h 75"/>
                <a:gd name="T44" fmla="*/ 76 w 78"/>
                <a:gd name="T45" fmla="*/ 9 h 75"/>
                <a:gd name="T46" fmla="*/ 56 w 78"/>
                <a:gd name="T47" fmla="*/ 1 h 75"/>
                <a:gd name="T48" fmla="*/ 41 w 78"/>
                <a:gd name="T49" fmla="*/ 10 h 75"/>
                <a:gd name="T50" fmla="*/ 23 w 78"/>
                <a:gd name="T51" fmla="*/ 24 h 75"/>
                <a:gd name="T52" fmla="*/ 25 w 78"/>
                <a:gd name="T53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6"/>
                  </a:moveTo>
                  <a:cubicBezTo>
                    <a:pt x="35" y="19"/>
                    <a:pt x="45" y="8"/>
                    <a:pt x="57" y="4"/>
                  </a:cubicBezTo>
                  <a:cubicBezTo>
                    <a:pt x="62" y="3"/>
                    <a:pt x="68" y="3"/>
                    <a:pt x="72" y="6"/>
                  </a:cubicBezTo>
                  <a:cubicBezTo>
                    <a:pt x="77" y="11"/>
                    <a:pt x="72" y="19"/>
                    <a:pt x="69" y="23"/>
                  </a:cubicBezTo>
                  <a:cubicBezTo>
                    <a:pt x="62" y="33"/>
                    <a:pt x="53" y="40"/>
                    <a:pt x="44" y="47"/>
                  </a:cubicBezTo>
                  <a:cubicBezTo>
                    <a:pt x="40" y="51"/>
                    <a:pt x="35" y="55"/>
                    <a:pt x="30" y="59"/>
                  </a:cubicBezTo>
                  <a:cubicBezTo>
                    <a:pt x="25" y="63"/>
                    <a:pt x="19" y="68"/>
                    <a:pt x="12" y="67"/>
                  </a:cubicBezTo>
                  <a:cubicBezTo>
                    <a:pt x="3" y="65"/>
                    <a:pt x="10" y="56"/>
                    <a:pt x="13" y="52"/>
                  </a:cubicBezTo>
                  <a:cubicBezTo>
                    <a:pt x="17" y="47"/>
                    <a:pt x="21" y="43"/>
                    <a:pt x="25" y="38"/>
                  </a:cubicBezTo>
                  <a:cubicBezTo>
                    <a:pt x="31" y="32"/>
                    <a:pt x="37" y="27"/>
                    <a:pt x="44" y="23"/>
                  </a:cubicBezTo>
                  <a:cubicBezTo>
                    <a:pt x="45" y="22"/>
                    <a:pt x="46" y="21"/>
                    <a:pt x="48" y="21"/>
                  </a:cubicBezTo>
                  <a:cubicBezTo>
                    <a:pt x="54" y="20"/>
                    <a:pt x="53" y="29"/>
                    <a:pt x="51" y="31"/>
                  </a:cubicBezTo>
                  <a:cubicBezTo>
                    <a:pt x="49" y="33"/>
                    <a:pt x="47" y="35"/>
                    <a:pt x="45" y="37"/>
                  </a:cubicBezTo>
                  <a:cubicBezTo>
                    <a:pt x="39" y="42"/>
                    <a:pt x="33" y="48"/>
                    <a:pt x="26" y="51"/>
                  </a:cubicBezTo>
                  <a:cubicBezTo>
                    <a:pt x="24" y="52"/>
                    <a:pt x="26" y="55"/>
                    <a:pt x="27" y="54"/>
                  </a:cubicBezTo>
                  <a:cubicBezTo>
                    <a:pt x="34" y="50"/>
                    <a:pt x="41" y="44"/>
                    <a:pt x="47" y="39"/>
                  </a:cubicBezTo>
                  <a:cubicBezTo>
                    <a:pt x="51" y="35"/>
                    <a:pt x="58" y="29"/>
                    <a:pt x="54" y="22"/>
                  </a:cubicBezTo>
                  <a:cubicBezTo>
                    <a:pt x="50" y="14"/>
                    <a:pt x="42" y="20"/>
                    <a:pt x="37" y="24"/>
                  </a:cubicBezTo>
                  <a:cubicBezTo>
                    <a:pt x="28" y="30"/>
                    <a:pt x="21" y="38"/>
                    <a:pt x="14" y="46"/>
                  </a:cubicBezTo>
                  <a:cubicBezTo>
                    <a:pt x="11" y="51"/>
                    <a:pt x="0" y="60"/>
                    <a:pt x="7" y="66"/>
                  </a:cubicBezTo>
                  <a:cubicBezTo>
                    <a:pt x="15" y="75"/>
                    <a:pt x="25" y="67"/>
                    <a:pt x="32" y="61"/>
                  </a:cubicBezTo>
                  <a:cubicBezTo>
                    <a:pt x="43" y="53"/>
                    <a:pt x="53" y="44"/>
                    <a:pt x="63" y="34"/>
                  </a:cubicBezTo>
                  <a:cubicBezTo>
                    <a:pt x="70" y="28"/>
                    <a:pt x="78" y="19"/>
                    <a:pt x="76" y="9"/>
                  </a:cubicBezTo>
                  <a:cubicBezTo>
                    <a:pt x="75" y="0"/>
                    <a:pt x="63" y="0"/>
                    <a:pt x="56" y="1"/>
                  </a:cubicBezTo>
                  <a:cubicBezTo>
                    <a:pt x="51" y="2"/>
                    <a:pt x="46" y="6"/>
                    <a:pt x="41" y="10"/>
                  </a:cubicBezTo>
                  <a:cubicBezTo>
                    <a:pt x="35" y="14"/>
                    <a:pt x="29" y="19"/>
                    <a:pt x="23" y="24"/>
                  </a:cubicBezTo>
                  <a:cubicBezTo>
                    <a:pt x="21" y="25"/>
                    <a:pt x="23" y="27"/>
                    <a:pt x="2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5"/>
            <p:cNvSpPr/>
            <p:nvPr/>
          </p:nvSpPr>
          <p:spPr bwMode="auto">
            <a:xfrm>
              <a:off x="10106025" y="709613"/>
              <a:ext cx="292100" cy="282575"/>
            </a:xfrm>
            <a:custGeom>
              <a:avLst/>
              <a:gdLst>
                <a:gd name="T0" fmla="*/ 25 w 78"/>
                <a:gd name="T1" fmla="*/ 26 h 75"/>
                <a:gd name="T2" fmla="*/ 57 w 78"/>
                <a:gd name="T3" fmla="*/ 4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59 h 75"/>
                <a:gd name="T12" fmla="*/ 12 w 78"/>
                <a:gd name="T13" fmla="*/ 67 h 75"/>
                <a:gd name="T14" fmla="*/ 13 w 78"/>
                <a:gd name="T15" fmla="*/ 52 h 75"/>
                <a:gd name="T16" fmla="*/ 25 w 78"/>
                <a:gd name="T17" fmla="*/ 39 h 75"/>
                <a:gd name="T18" fmla="*/ 44 w 78"/>
                <a:gd name="T19" fmla="*/ 23 h 75"/>
                <a:gd name="T20" fmla="*/ 48 w 78"/>
                <a:gd name="T21" fmla="*/ 21 h 75"/>
                <a:gd name="T22" fmla="*/ 50 w 78"/>
                <a:gd name="T23" fmla="*/ 31 h 75"/>
                <a:gd name="T24" fmla="*/ 45 w 78"/>
                <a:gd name="T25" fmla="*/ 37 h 75"/>
                <a:gd name="T26" fmla="*/ 26 w 78"/>
                <a:gd name="T27" fmla="*/ 52 h 75"/>
                <a:gd name="T28" fmla="*/ 27 w 78"/>
                <a:gd name="T29" fmla="*/ 54 h 75"/>
                <a:gd name="T30" fmla="*/ 47 w 78"/>
                <a:gd name="T31" fmla="*/ 39 h 75"/>
                <a:gd name="T32" fmla="*/ 54 w 78"/>
                <a:gd name="T33" fmla="*/ 22 h 75"/>
                <a:gd name="T34" fmla="*/ 37 w 78"/>
                <a:gd name="T35" fmla="*/ 24 h 75"/>
                <a:gd name="T36" fmla="*/ 14 w 78"/>
                <a:gd name="T37" fmla="*/ 46 h 75"/>
                <a:gd name="T38" fmla="*/ 7 w 78"/>
                <a:gd name="T39" fmla="*/ 67 h 75"/>
                <a:gd name="T40" fmla="*/ 32 w 78"/>
                <a:gd name="T41" fmla="*/ 61 h 75"/>
                <a:gd name="T42" fmla="*/ 63 w 78"/>
                <a:gd name="T43" fmla="*/ 35 h 75"/>
                <a:gd name="T44" fmla="*/ 76 w 78"/>
                <a:gd name="T45" fmla="*/ 9 h 75"/>
                <a:gd name="T46" fmla="*/ 56 w 78"/>
                <a:gd name="T47" fmla="*/ 1 h 75"/>
                <a:gd name="T48" fmla="*/ 41 w 78"/>
                <a:gd name="T49" fmla="*/ 10 h 75"/>
                <a:gd name="T50" fmla="*/ 23 w 78"/>
                <a:gd name="T51" fmla="*/ 24 h 75"/>
                <a:gd name="T52" fmla="*/ 25 w 78"/>
                <a:gd name="T53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6"/>
                  </a:moveTo>
                  <a:cubicBezTo>
                    <a:pt x="35" y="19"/>
                    <a:pt x="45" y="8"/>
                    <a:pt x="57" y="4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1"/>
                    <a:pt x="72" y="19"/>
                    <a:pt x="69" y="24"/>
                  </a:cubicBezTo>
                  <a:cubicBezTo>
                    <a:pt x="62" y="33"/>
                    <a:pt x="53" y="40"/>
                    <a:pt x="44" y="48"/>
                  </a:cubicBezTo>
                  <a:cubicBezTo>
                    <a:pt x="40" y="52"/>
                    <a:pt x="35" y="56"/>
                    <a:pt x="30" y="59"/>
                  </a:cubicBezTo>
                  <a:cubicBezTo>
                    <a:pt x="25" y="63"/>
                    <a:pt x="19" y="68"/>
                    <a:pt x="12" y="67"/>
                  </a:cubicBezTo>
                  <a:cubicBezTo>
                    <a:pt x="3" y="65"/>
                    <a:pt x="10" y="56"/>
                    <a:pt x="13" y="52"/>
                  </a:cubicBezTo>
                  <a:cubicBezTo>
                    <a:pt x="17" y="48"/>
                    <a:pt x="21" y="43"/>
                    <a:pt x="25" y="39"/>
                  </a:cubicBezTo>
                  <a:cubicBezTo>
                    <a:pt x="30" y="33"/>
                    <a:pt x="36" y="27"/>
                    <a:pt x="44" y="23"/>
                  </a:cubicBezTo>
                  <a:cubicBezTo>
                    <a:pt x="45" y="22"/>
                    <a:pt x="46" y="22"/>
                    <a:pt x="48" y="21"/>
                  </a:cubicBezTo>
                  <a:cubicBezTo>
                    <a:pt x="53" y="20"/>
                    <a:pt x="52" y="29"/>
                    <a:pt x="50" y="31"/>
                  </a:cubicBezTo>
                  <a:cubicBezTo>
                    <a:pt x="49" y="33"/>
                    <a:pt x="47" y="35"/>
                    <a:pt x="45" y="37"/>
                  </a:cubicBezTo>
                  <a:cubicBezTo>
                    <a:pt x="39" y="42"/>
                    <a:pt x="33" y="48"/>
                    <a:pt x="26" y="52"/>
                  </a:cubicBezTo>
                  <a:cubicBezTo>
                    <a:pt x="24" y="52"/>
                    <a:pt x="26" y="55"/>
                    <a:pt x="27" y="54"/>
                  </a:cubicBezTo>
                  <a:cubicBezTo>
                    <a:pt x="34" y="50"/>
                    <a:pt x="41" y="44"/>
                    <a:pt x="47" y="39"/>
                  </a:cubicBezTo>
                  <a:cubicBezTo>
                    <a:pt x="51" y="35"/>
                    <a:pt x="58" y="29"/>
                    <a:pt x="54" y="22"/>
                  </a:cubicBezTo>
                  <a:cubicBezTo>
                    <a:pt x="50" y="14"/>
                    <a:pt x="42" y="20"/>
                    <a:pt x="37" y="24"/>
                  </a:cubicBezTo>
                  <a:cubicBezTo>
                    <a:pt x="28" y="30"/>
                    <a:pt x="21" y="38"/>
                    <a:pt x="14" y="46"/>
                  </a:cubicBezTo>
                  <a:cubicBezTo>
                    <a:pt x="10" y="51"/>
                    <a:pt x="0" y="60"/>
                    <a:pt x="7" y="67"/>
                  </a:cubicBezTo>
                  <a:cubicBezTo>
                    <a:pt x="15" y="75"/>
                    <a:pt x="25" y="67"/>
                    <a:pt x="32" y="61"/>
                  </a:cubicBezTo>
                  <a:cubicBezTo>
                    <a:pt x="43" y="53"/>
                    <a:pt x="53" y="44"/>
                    <a:pt x="63" y="35"/>
                  </a:cubicBezTo>
                  <a:cubicBezTo>
                    <a:pt x="70" y="28"/>
                    <a:pt x="78" y="20"/>
                    <a:pt x="76" y="9"/>
                  </a:cubicBezTo>
                  <a:cubicBezTo>
                    <a:pt x="75" y="0"/>
                    <a:pt x="63" y="0"/>
                    <a:pt x="56" y="1"/>
                  </a:cubicBezTo>
                  <a:cubicBezTo>
                    <a:pt x="51" y="3"/>
                    <a:pt x="46" y="6"/>
                    <a:pt x="41" y="10"/>
                  </a:cubicBezTo>
                  <a:cubicBezTo>
                    <a:pt x="35" y="14"/>
                    <a:pt x="29" y="20"/>
                    <a:pt x="23" y="24"/>
                  </a:cubicBezTo>
                  <a:cubicBezTo>
                    <a:pt x="21" y="25"/>
                    <a:pt x="23" y="28"/>
                    <a:pt x="25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6"/>
            <p:cNvSpPr>
              <a:spLocks noEditPoints="1"/>
            </p:cNvSpPr>
            <p:nvPr/>
          </p:nvSpPr>
          <p:spPr bwMode="auto">
            <a:xfrm>
              <a:off x="6453187" y="2055813"/>
              <a:ext cx="803275" cy="544513"/>
            </a:xfrm>
            <a:custGeom>
              <a:avLst/>
              <a:gdLst>
                <a:gd name="T0" fmla="*/ 33 w 214"/>
                <a:gd name="T1" fmla="*/ 86 h 145"/>
                <a:gd name="T2" fmla="*/ 0 w 214"/>
                <a:gd name="T3" fmla="*/ 108 h 145"/>
                <a:gd name="T4" fmla="*/ 21 w 214"/>
                <a:gd name="T5" fmla="*/ 144 h 145"/>
                <a:gd name="T6" fmla="*/ 164 w 214"/>
                <a:gd name="T7" fmla="*/ 66 h 145"/>
                <a:gd name="T8" fmla="*/ 213 w 214"/>
                <a:gd name="T9" fmla="*/ 37 h 145"/>
                <a:gd name="T10" fmla="*/ 189 w 214"/>
                <a:gd name="T11" fmla="*/ 1 h 145"/>
                <a:gd name="T12" fmla="*/ 191 w 214"/>
                <a:gd name="T13" fmla="*/ 24 h 145"/>
                <a:gd name="T14" fmla="*/ 190 w 214"/>
                <a:gd name="T15" fmla="*/ 3 h 145"/>
                <a:gd name="T16" fmla="*/ 115 w 214"/>
                <a:gd name="T17" fmla="*/ 88 h 145"/>
                <a:gd name="T18" fmla="*/ 21 w 214"/>
                <a:gd name="T19" fmla="*/ 141 h 145"/>
                <a:gd name="T20" fmla="*/ 7 w 214"/>
                <a:gd name="T21" fmla="*/ 106 h 145"/>
                <a:gd name="T22" fmla="*/ 10 w 214"/>
                <a:gd name="T23" fmla="*/ 104 h 145"/>
                <a:gd name="T24" fmla="*/ 14 w 214"/>
                <a:gd name="T25" fmla="*/ 101 h 145"/>
                <a:gd name="T26" fmla="*/ 26 w 214"/>
                <a:gd name="T27" fmla="*/ 116 h 145"/>
                <a:gd name="T28" fmla="*/ 21 w 214"/>
                <a:gd name="T29" fmla="*/ 96 h 145"/>
                <a:gd name="T30" fmla="*/ 24 w 214"/>
                <a:gd name="T31" fmla="*/ 95 h 145"/>
                <a:gd name="T32" fmla="*/ 39 w 214"/>
                <a:gd name="T33" fmla="*/ 109 h 145"/>
                <a:gd name="T34" fmla="*/ 42 w 214"/>
                <a:gd name="T35" fmla="*/ 85 h 145"/>
                <a:gd name="T36" fmla="*/ 54 w 214"/>
                <a:gd name="T37" fmla="*/ 101 h 145"/>
                <a:gd name="T38" fmla="*/ 50 w 214"/>
                <a:gd name="T39" fmla="*/ 80 h 145"/>
                <a:gd name="T40" fmla="*/ 60 w 214"/>
                <a:gd name="T41" fmla="*/ 92 h 145"/>
                <a:gd name="T42" fmla="*/ 56 w 214"/>
                <a:gd name="T43" fmla="*/ 77 h 145"/>
                <a:gd name="T44" fmla="*/ 69 w 214"/>
                <a:gd name="T45" fmla="*/ 93 h 145"/>
                <a:gd name="T46" fmla="*/ 66 w 214"/>
                <a:gd name="T47" fmla="*/ 72 h 145"/>
                <a:gd name="T48" fmla="*/ 68 w 214"/>
                <a:gd name="T49" fmla="*/ 70 h 145"/>
                <a:gd name="T50" fmla="*/ 76 w 214"/>
                <a:gd name="T51" fmla="*/ 78 h 145"/>
                <a:gd name="T52" fmla="*/ 79 w 214"/>
                <a:gd name="T53" fmla="*/ 76 h 145"/>
                <a:gd name="T54" fmla="*/ 79 w 214"/>
                <a:gd name="T55" fmla="*/ 64 h 145"/>
                <a:gd name="T56" fmla="*/ 82 w 214"/>
                <a:gd name="T57" fmla="*/ 63 h 145"/>
                <a:gd name="T58" fmla="*/ 95 w 214"/>
                <a:gd name="T59" fmla="*/ 78 h 145"/>
                <a:gd name="T60" fmla="*/ 89 w 214"/>
                <a:gd name="T61" fmla="*/ 59 h 145"/>
                <a:gd name="T62" fmla="*/ 104 w 214"/>
                <a:gd name="T63" fmla="*/ 70 h 145"/>
                <a:gd name="T64" fmla="*/ 99 w 214"/>
                <a:gd name="T65" fmla="*/ 53 h 145"/>
                <a:gd name="T66" fmla="*/ 114 w 214"/>
                <a:gd name="T67" fmla="*/ 70 h 145"/>
                <a:gd name="T68" fmla="*/ 107 w 214"/>
                <a:gd name="T69" fmla="*/ 49 h 145"/>
                <a:gd name="T70" fmla="*/ 120 w 214"/>
                <a:gd name="T71" fmla="*/ 62 h 145"/>
                <a:gd name="T72" fmla="*/ 114 w 214"/>
                <a:gd name="T73" fmla="*/ 45 h 145"/>
                <a:gd name="T74" fmla="*/ 129 w 214"/>
                <a:gd name="T75" fmla="*/ 59 h 145"/>
                <a:gd name="T76" fmla="*/ 123 w 214"/>
                <a:gd name="T77" fmla="*/ 40 h 145"/>
                <a:gd name="T78" fmla="*/ 135 w 214"/>
                <a:gd name="T79" fmla="*/ 54 h 145"/>
                <a:gd name="T80" fmla="*/ 130 w 214"/>
                <a:gd name="T81" fmla="*/ 37 h 145"/>
                <a:gd name="T82" fmla="*/ 144 w 214"/>
                <a:gd name="T83" fmla="*/ 49 h 145"/>
                <a:gd name="T84" fmla="*/ 138 w 214"/>
                <a:gd name="T85" fmla="*/ 32 h 145"/>
                <a:gd name="T86" fmla="*/ 154 w 214"/>
                <a:gd name="T87" fmla="*/ 48 h 145"/>
                <a:gd name="T88" fmla="*/ 154 w 214"/>
                <a:gd name="T89" fmla="*/ 24 h 145"/>
                <a:gd name="T90" fmla="*/ 156 w 214"/>
                <a:gd name="T91" fmla="*/ 23 h 145"/>
                <a:gd name="T92" fmla="*/ 171 w 214"/>
                <a:gd name="T93" fmla="*/ 34 h 145"/>
                <a:gd name="T94" fmla="*/ 172 w 214"/>
                <a:gd name="T95" fmla="*/ 14 h 145"/>
                <a:gd name="T96" fmla="*/ 174 w 214"/>
                <a:gd name="T97" fmla="*/ 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4" h="145">
                  <a:moveTo>
                    <a:pt x="150" y="23"/>
                  </a:moveTo>
                  <a:cubicBezTo>
                    <a:pt x="135" y="31"/>
                    <a:pt x="121" y="38"/>
                    <a:pt x="107" y="46"/>
                  </a:cubicBezTo>
                  <a:cubicBezTo>
                    <a:pt x="82" y="59"/>
                    <a:pt x="58" y="73"/>
                    <a:pt x="33" y="86"/>
                  </a:cubicBezTo>
                  <a:cubicBezTo>
                    <a:pt x="26" y="91"/>
                    <a:pt x="19" y="95"/>
                    <a:pt x="11" y="99"/>
                  </a:cubicBezTo>
                  <a:cubicBezTo>
                    <a:pt x="8" y="101"/>
                    <a:pt x="5" y="103"/>
                    <a:pt x="2" y="105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7" y="119"/>
                    <a:pt x="12" y="131"/>
                    <a:pt x="18" y="143"/>
                  </a:cubicBezTo>
                  <a:cubicBezTo>
                    <a:pt x="18" y="143"/>
                    <a:pt x="19" y="143"/>
                    <a:pt x="19" y="143"/>
                  </a:cubicBezTo>
                  <a:cubicBezTo>
                    <a:pt x="19" y="144"/>
                    <a:pt x="20" y="145"/>
                    <a:pt x="21" y="144"/>
                  </a:cubicBezTo>
                  <a:cubicBezTo>
                    <a:pt x="37" y="136"/>
                    <a:pt x="53" y="127"/>
                    <a:pt x="68" y="118"/>
                  </a:cubicBezTo>
                  <a:cubicBezTo>
                    <a:pt x="84" y="109"/>
                    <a:pt x="99" y="100"/>
                    <a:pt x="115" y="91"/>
                  </a:cubicBezTo>
                  <a:cubicBezTo>
                    <a:pt x="131" y="83"/>
                    <a:pt x="148" y="75"/>
                    <a:pt x="164" y="66"/>
                  </a:cubicBezTo>
                  <a:cubicBezTo>
                    <a:pt x="180" y="57"/>
                    <a:pt x="196" y="48"/>
                    <a:pt x="213" y="39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4" y="38"/>
                    <a:pt x="214" y="37"/>
                    <a:pt x="213" y="37"/>
                  </a:cubicBezTo>
                  <a:cubicBezTo>
                    <a:pt x="206" y="25"/>
                    <a:pt x="199" y="13"/>
                    <a:pt x="192" y="1"/>
                  </a:cubicBezTo>
                  <a:cubicBezTo>
                    <a:pt x="192" y="0"/>
                    <a:pt x="191" y="0"/>
                    <a:pt x="191" y="1"/>
                  </a:cubicBezTo>
                  <a:cubicBezTo>
                    <a:pt x="190" y="0"/>
                    <a:pt x="190" y="0"/>
                    <a:pt x="189" y="1"/>
                  </a:cubicBezTo>
                  <a:cubicBezTo>
                    <a:pt x="177" y="9"/>
                    <a:pt x="163" y="16"/>
                    <a:pt x="150" y="23"/>
                  </a:cubicBezTo>
                  <a:close/>
                  <a:moveTo>
                    <a:pt x="181" y="9"/>
                  </a:moveTo>
                  <a:cubicBezTo>
                    <a:pt x="184" y="14"/>
                    <a:pt x="186" y="20"/>
                    <a:pt x="191" y="24"/>
                  </a:cubicBezTo>
                  <a:cubicBezTo>
                    <a:pt x="192" y="26"/>
                    <a:pt x="194" y="24"/>
                    <a:pt x="193" y="22"/>
                  </a:cubicBezTo>
                  <a:cubicBezTo>
                    <a:pt x="189" y="18"/>
                    <a:pt x="186" y="13"/>
                    <a:pt x="183" y="8"/>
                  </a:cubicBezTo>
                  <a:cubicBezTo>
                    <a:pt x="186" y="6"/>
                    <a:pt x="188" y="5"/>
                    <a:pt x="190" y="3"/>
                  </a:cubicBezTo>
                  <a:cubicBezTo>
                    <a:pt x="197" y="15"/>
                    <a:pt x="203" y="26"/>
                    <a:pt x="210" y="37"/>
                  </a:cubicBezTo>
                  <a:cubicBezTo>
                    <a:pt x="195" y="45"/>
                    <a:pt x="179" y="54"/>
                    <a:pt x="164" y="63"/>
                  </a:cubicBezTo>
                  <a:cubicBezTo>
                    <a:pt x="148" y="72"/>
                    <a:pt x="132" y="80"/>
                    <a:pt x="115" y="88"/>
                  </a:cubicBezTo>
                  <a:cubicBezTo>
                    <a:pt x="99" y="96"/>
                    <a:pt x="84" y="106"/>
                    <a:pt x="69" y="115"/>
                  </a:cubicBezTo>
                  <a:cubicBezTo>
                    <a:pt x="53" y="124"/>
                    <a:pt x="37" y="132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15" y="130"/>
                    <a:pt x="10" y="119"/>
                    <a:pt x="4" y="108"/>
                  </a:cubicBezTo>
                  <a:cubicBezTo>
                    <a:pt x="5" y="107"/>
                    <a:pt x="6" y="106"/>
                    <a:pt x="7" y="105"/>
                  </a:cubicBezTo>
                  <a:cubicBezTo>
                    <a:pt x="7" y="105"/>
                    <a:pt x="7" y="105"/>
                    <a:pt x="7" y="106"/>
                  </a:cubicBezTo>
                  <a:cubicBezTo>
                    <a:pt x="10" y="110"/>
                    <a:pt x="11" y="114"/>
                    <a:pt x="14" y="118"/>
                  </a:cubicBezTo>
                  <a:cubicBezTo>
                    <a:pt x="15" y="120"/>
                    <a:pt x="17" y="118"/>
                    <a:pt x="16" y="116"/>
                  </a:cubicBezTo>
                  <a:cubicBezTo>
                    <a:pt x="13" y="113"/>
                    <a:pt x="12" y="108"/>
                    <a:pt x="10" y="104"/>
                  </a:cubicBezTo>
                  <a:cubicBezTo>
                    <a:pt x="10" y="104"/>
                    <a:pt x="9" y="104"/>
                    <a:pt x="9" y="104"/>
                  </a:cubicBezTo>
                  <a:cubicBezTo>
                    <a:pt x="10" y="103"/>
                    <a:pt x="11" y="103"/>
                    <a:pt x="11" y="103"/>
                  </a:cubicBezTo>
                  <a:cubicBezTo>
                    <a:pt x="12" y="102"/>
                    <a:pt x="13" y="102"/>
                    <a:pt x="14" y="101"/>
                  </a:cubicBezTo>
                  <a:cubicBezTo>
                    <a:pt x="14" y="101"/>
                    <a:pt x="14" y="102"/>
                    <a:pt x="14" y="102"/>
                  </a:cubicBezTo>
                  <a:cubicBezTo>
                    <a:pt x="17" y="107"/>
                    <a:pt x="20" y="113"/>
                    <a:pt x="24" y="118"/>
                  </a:cubicBezTo>
                  <a:cubicBezTo>
                    <a:pt x="25" y="119"/>
                    <a:pt x="27" y="117"/>
                    <a:pt x="26" y="116"/>
                  </a:cubicBezTo>
                  <a:cubicBezTo>
                    <a:pt x="22" y="111"/>
                    <a:pt x="19" y="106"/>
                    <a:pt x="16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8" y="99"/>
                    <a:pt x="20" y="98"/>
                    <a:pt x="21" y="96"/>
                  </a:cubicBezTo>
                  <a:cubicBezTo>
                    <a:pt x="23" y="101"/>
                    <a:pt x="25" y="107"/>
                    <a:pt x="28" y="111"/>
                  </a:cubicBezTo>
                  <a:cubicBezTo>
                    <a:pt x="30" y="112"/>
                    <a:pt x="32" y="110"/>
                    <a:pt x="30" y="109"/>
                  </a:cubicBezTo>
                  <a:cubicBezTo>
                    <a:pt x="27" y="105"/>
                    <a:pt x="26" y="100"/>
                    <a:pt x="24" y="95"/>
                  </a:cubicBezTo>
                  <a:cubicBezTo>
                    <a:pt x="25" y="94"/>
                    <a:pt x="27" y="93"/>
                    <a:pt x="28" y="93"/>
                  </a:cubicBezTo>
                  <a:cubicBezTo>
                    <a:pt x="29" y="92"/>
                    <a:pt x="29" y="92"/>
                    <a:pt x="30" y="92"/>
                  </a:cubicBezTo>
                  <a:cubicBezTo>
                    <a:pt x="31" y="98"/>
                    <a:pt x="36" y="103"/>
                    <a:pt x="39" y="109"/>
                  </a:cubicBezTo>
                  <a:cubicBezTo>
                    <a:pt x="40" y="111"/>
                    <a:pt x="42" y="109"/>
                    <a:pt x="41" y="108"/>
                  </a:cubicBezTo>
                  <a:cubicBezTo>
                    <a:pt x="38" y="102"/>
                    <a:pt x="34" y="97"/>
                    <a:pt x="32" y="90"/>
                  </a:cubicBezTo>
                  <a:cubicBezTo>
                    <a:pt x="36" y="88"/>
                    <a:pt x="39" y="87"/>
                    <a:pt x="42" y="85"/>
                  </a:cubicBezTo>
                  <a:cubicBezTo>
                    <a:pt x="42" y="85"/>
                    <a:pt x="42" y="85"/>
                    <a:pt x="42" y="86"/>
                  </a:cubicBezTo>
                  <a:cubicBezTo>
                    <a:pt x="45" y="91"/>
                    <a:pt x="49" y="97"/>
                    <a:pt x="51" y="102"/>
                  </a:cubicBezTo>
                  <a:cubicBezTo>
                    <a:pt x="52" y="104"/>
                    <a:pt x="55" y="103"/>
                    <a:pt x="54" y="101"/>
                  </a:cubicBezTo>
                  <a:cubicBezTo>
                    <a:pt x="51" y="95"/>
                    <a:pt x="48" y="90"/>
                    <a:pt x="45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6" y="83"/>
                    <a:pt x="48" y="81"/>
                    <a:pt x="50" y="8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3" y="85"/>
                    <a:pt x="54" y="90"/>
                    <a:pt x="58" y="94"/>
                  </a:cubicBezTo>
                  <a:cubicBezTo>
                    <a:pt x="59" y="95"/>
                    <a:pt x="61" y="93"/>
                    <a:pt x="60" y="92"/>
                  </a:cubicBezTo>
                  <a:cubicBezTo>
                    <a:pt x="57" y="88"/>
                    <a:pt x="55" y="83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8"/>
                    <a:pt x="55" y="78"/>
                    <a:pt x="56" y="77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60" y="84"/>
                    <a:pt x="63" y="90"/>
                    <a:pt x="67" y="95"/>
                  </a:cubicBezTo>
                  <a:cubicBezTo>
                    <a:pt x="68" y="97"/>
                    <a:pt x="70" y="95"/>
                    <a:pt x="69" y="93"/>
                  </a:cubicBezTo>
                  <a:cubicBezTo>
                    <a:pt x="65" y="88"/>
                    <a:pt x="62" y="82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1" y="74"/>
                    <a:pt x="63" y="73"/>
                    <a:pt x="66" y="72"/>
                  </a:cubicBezTo>
                  <a:cubicBezTo>
                    <a:pt x="68" y="77"/>
                    <a:pt x="70" y="83"/>
                    <a:pt x="74" y="88"/>
                  </a:cubicBezTo>
                  <a:cubicBezTo>
                    <a:pt x="75" y="89"/>
                    <a:pt x="77" y="87"/>
                    <a:pt x="76" y="86"/>
                  </a:cubicBezTo>
                  <a:cubicBezTo>
                    <a:pt x="72" y="81"/>
                    <a:pt x="71" y="75"/>
                    <a:pt x="68" y="70"/>
                  </a:cubicBezTo>
                  <a:cubicBezTo>
                    <a:pt x="69" y="70"/>
                    <a:pt x="70" y="69"/>
                    <a:pt x="71" y="69"/>
                  </a:cubicBezTo>
                  <a:cubicBezTo>
                    <a:pt x="71" y="69"/>
                    <a:pt x="71" y="69"/>
                    <a:pt x="71" y="70"/>
                  </a:cubicBezTo>
                  <a:cubicBezTo>
                    <a:pt x="74" y="72"/>
                    <a:pt x="75" y="75"/>
                    <a:pt x="76" y="78"/>
                  </a:cubicBezTo>
                  <a:cubicBezTo>
                    <a:pt x="78" y="81"/>
                    <a:pt x="80" y="84"/>
                    <a:pt x="82" y="87"/>
                  </a:cubicBezTo>
                  <a:cubicBezTo>
                    <a:pt x="83" y="89"/>
                    <a:pt x="86" y="87"/>
                    <a:pt x="85" y="86"/>
                  </a:cubicBezTo>
                  <a:cubicBezTo>
                    <a:pt x="83" y="83"/>
                    <a:pt x="81" y="79"/>
                    <a:pt x="79" y="76"/>
                  </a:cubicBezTo>
                  <a:cubicBezTo>
                    <a:pt x="77" y="73"/>
                    <a:pt x="76" y="70"/>
                    <a:pt x="74" y="68"/>
                  </a:cubicBezTo>
                  <a:cubicBezTo>
                    <a:pt x="74" y="68"/>
                    <a:pt x="73" y="68"/>
                    <a:pt x="73" y="68"/>
                  </a:cubicBezTo>
                  <a:cubicBezTo>
                    <a:pt x="75" y="67"/>
                    <a:pt x="77" y="65"/>
                    <a:pt x="79" y="64"/>
                  </a:cubicBezTo>
                  <a:cubicBezTo>
                    <a:pt x="82" y="69"/>
                    <a:pt x="84" y="74"/>
                    <a:pt x="86" y="79"/>
                  </a:cubicBezTo>
                  <a:cubicBezTo>
                    <a:pt x="87" y="80"/>
                    <a:pt x="90" y="79"/>
                    <a:pt x="89" y="77"/>
                  </a:cubicBezTo>
                  <a:cubicBezTo>
                    <a:pt x="86" y="73"/>
                    <a:pt x="84" y="68"/>
                    <a:pt x="82" y="63"/>
                  </a:cubicBezTo>
                  <a:cubicBezTo>
                    <a:pt x="83" y="62"/>
                    <a:pt x="85" y="61"/>
                    <a:pt x="86" y="60"/>
                  </a:cubicBezTo>
                  <a:cubicBezTo>
                    <a:pt x="88" y="63"/>
                    <a:pt x="89" y="66"/>
                    <a:pt x="90" y="69"/>
                  </a:cubicBezTo>
                  <a:cubicBezTo>
                    <a:pt x="91" y="72"/>
                    <a:pt x="93" y="75"/>
                    <a:pt x="95" y="78"/>
                  </a:cubicBezTo>
                  <a:cubicBezTo>
                    <a:pt x="96" y="79"/>
                    <a:pt x="99" y="78"/>
                    <a:pt x="98" y="76"/>
                  </a:cubicBezTo>
                  <a:cubicBezTo>
                    <a:pt x="96" y="74"/>
                    <a:pt x="94" y="71"/>
                    <a:pt x="93" y="69"/>
                  </a:cubicBezTo>
                  <a:cubicBezTo>
                    <a:pt x="91" y="66"/>
                    <a:pt x="91" y="62"/>
                    <a:pt x="89" y="59"/>
                  </a:cubicBezTo>
                  <a:cubicBezTo>
                    <a:pt x="92" y="57"/>
                    <a:pt x="95" y="56"/>
                    <a:pt x="98" y="54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100" y="60"/>
                    <a:pt x="102" y="65"/>
                    <a:pt x="104" y="70"/>
                  </a:cubicBezTo>
                  <a:cubicBezTo>
                    <a:pt x="104" y="72"/>
                    <a:pt x="107" y="72"/>
                    <a:pt x="107" y="70"/>
                  </a:cubicBezTo>
                  <a:cubicBezTo>
                    <a:pt x="105" y="64"/>
                    <a:pt x="103" y="59"/>
                    <a:pt x="100" y="54"/>
                  </a:cubicBezTo>
                  <a:cubicBezTo>
                    <a:pt x="100" y="54"/>
                    <a:pt x="100" y="53"/>
                    <a:pt x="99" y="53"/>
                  </a:cubicBezTo>
                  <a:cubicBezTo>
                    <a:pt x="101" y="52"/>
                    <a:pt x="103" y="51"/>
                    <a:pt x="105" y="50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8" y="57"/>
                    <a:pt x="111" y="63"/>
                    <a:pt x="114" y="70"/>
                  </a:cubicBezTo>
                  <a:cubicBezTo>
                    <a:pt x="115" y="72"/>
                    <a:pt x="117" y="70"/>
                    <a:pt x="117" y="68"/>
                  </a:cubicBezTo>
                  <a:cubicBezTo>
                    <a:pt x="114" y="62"/>
                    <a:pt x="111" y="56"/>
                    <a:pt x="107" y="50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8" y="48"/>
                    <a:pt x="110" y="48"/>
                    <a:pt x="111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4" y="52"/>
                    <a:pt x="116" y="58"/>
                    <a:pt x="120" y="62"/>
                  </a:cubicBezTo>
                  <a:cubicBezTo>
                    <a:pt x="121" y="63"/>
                    <a:pt x="124" y="61"/>
                    <a:pt x="122" y="60"/>
                  </a:cubicBezTo>
                  <a:cubicBezTo>
                    <a:pt x="118" y="56"/>
                    <a:pt x="117" y="50"/>
                    <a:pt x="114" y="46"/>
                  </a:cubicBezTo>
                  <a:cubicBezTo>
                    <a:pt x="114" y="46"/>
                    <a:pt x="114" y="46"/>
                    <a:pt x="114" y="45"/>
                  </a:cubicBezTo>
                  <a:cubicBezTo>
                    <a:pt x="116" y="44"/>
                    <a:pt x="118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8"/>
                    <a:pt x="127" y="53"/>
                    <a:pt x="129" y="59"/>
                  </a:cubicBezTo>
                  <a:cubicBezTo>
                    <a:pt x="129" y="61"/>
                    <a:pt x="132" y="60"/>
                    <a:pt x="131" y="59"/>
                  </a:cubicBezTo>
                  <a:cubicBezTo>
                    <a:pt x="129" y="52"/>
                    <a:pt x="127" y="47"/>
                    <a:pt x="124" y="41"/>
                  </a:cubicBezTo>
                  <a:cubicBezTo>
                    <a:pt x="123" y="41"/>
                    <a:pt x="123" y="41"/>
                    <a:pt x="123" y="40"/>
                  </a:cubicBezTo>
                  <a:cubicBezTo>
                    <a:pt x="125" y="40"/>
                    <a:pt x="126" y="39"/>
                    <a:pt x="127" y="38"/>
                  </a:cubicBezTo>
                  <a:cubicBezTo>
                    <a:pt x="127" y="38"/>
                    <a:pt x="127" y="39"/>
                    <a:pt x="127" y="39"/>
                  </a:cubicBezTo>
                  <a:cubicBezTo>
                    <a:pt x="130" y="44"/>
                    <a:pt x="132" y="49"/>
                    <a:pt x="135" y="54"/>
                  </a:cubicBezTo>
                  <a:cubicBezTo>
                    <a:pt x="136" y="56"/>
                    <a:pt x="138" y="54"/>
                    <a:pt x="138" y="53"/>
                  </a:cubicBezTo>
                  <a:cubicBezTo>
                    <a:pt x="135" y="48"/>
                    <a:pt x="133" y="42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6"/>
                    <a:pt x="134" y="35"/>
                    <a:pt x="136" y="33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8" y="39"/>
                    <a:pt x="141" y="44"/>
                    <a:pt x="144" y="49"/>
                  </a:cubicBezTo>
                  <a:cubicBezTo>
                    <a:pt x="145" y="51"/>
                    <a:pt x="147" y="49"/>
                    <a:pt x="147" y="48"/>
                  </a:cubicBezTo>
                  <a:cubicBezTo>
                    <a:pt x="144" y="43"/>
                    <a:pt x="141" y="38"/>
                    <a:pt x="139" y="33"/>
                  </a:cubicBezTo>
                  <a:cubicBezTo>
                    <a:pt x="139" y="33"/>
                    <a:pt x="139" y="32"/>
                    <a:pt x="138" y="32"/>
                  </a:cubicBezTo>
                  <a:cubicBezTo>
                    <a:pt x="140" y="32"/>
                    <a:pt x="141" y="31"/>
                    <a:pt x="142" y="30"/>
                  </a:cubicBezTo>
                  <a:cubicBezTo>
                    <a:pt x="143" y="30"/>
                    <a:pt x="144" y="29"/>
                    <a:pt x="145" y="29"/>
                  </a:cubicBezTo>
                  <a:cubicBezTo>
                    <a:pt x="148" y="35"/>
                    <a:pt x="150" y="42"/>
                    <a:pt x="154" y="48"/>
                  </a:cubicBezTo>
                  <a:cubicBezTo>
                    <a:pt x="155" y="50"/>
                    <a:pt x="157" y="48"/>
                    <a:pt x="156" y="47"/>
                  </a:cubicBezTo>
                  <a:cubicBezTo>
                    <a:pt x="153" y="41"/>
                    <a:pt x="150" y="34"/>
                    <a:pt x="147" y="28"/>
                  </a:cubicBezTo>
                  <a:cubicBezTo>
                    <a:pt x="149" y="26"/>
                    <a:pt x="151" y="25"/>
                    <a:pt x="154" y="24"/>
                  </a:cubicBezTo>
                  <a:cubicBezTo>
                    <a:pt x="156" y="29"/>
                    <a:pt x="158" y="36"/>
                    <a:pt x="162" y="40"/>
                  </a:cubicBezTo>
                  <a:cubicBezTo>
                    <a:pt x="163" y="41"/>
                    <a:pt x="166" y="39"/>
                    <a:pt x="164" y="38"/>
                  </a:cubicBezTo>
                  <a:cubicBezTo>
                    <a:pt x="160" y="34"/>
                    <a:pt x="159" y="28"/>
                    <a:pt x="156" y="23"/>
                  </a:cubicBezTo>
                  <a:cubicBezTo>
                    <a:pt x="158" y="21"/>
                    <a:pt x="161" y="20"/>
                    <a:pt x="163" y="19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7" y="23"/>
                    <a:pt x="169" y="29"/>
                    <a:pt x="171" y="34"/>
                  </a:cubicBezTo>
                  <a:cubicBezTo>
                    <a:pt x="172" y="36"/>
                    <a:pt x="175" y="35"/>
                    <a:pt x="174" y="34"/>
                  </a:cubicBezTo>
                  <a:cubicBezTo>
                    <a:pt x="172" y="28"/>
                    <a:pt x="170" y="22"/>
                    <a:pt x="166" y="17"/>
                  </a:cubicBezTo>
                  <a:cubicBezTo>
                    <a:pt x="168" y="16"/>
                    <a:pt x="170" y="15"/>
                    <a:pt x="172" y="14"/>
                  </a:cubicBezTo>
                  <a:cubicBezTo>
                    <a:pt x="175" y="19"/>
                    <a:pt x="177" y="23"/>
                    <a:pt x="180" y="28"/>
                  </a:cubicBezTo>
                  <a:cubicBezTo>
                    <a:pt x="181" y="30"/>
                    <a:pt x="184" y="28"/>
                    <a:pt x="183" y="27"/>
                  </a:cubicBezTo>
                  <a:cubicBezTo>
                    <a:pt x="180" y="22"/>
                    <a:pt x="177" y="18"/>
                    <a:pt x="174" y="13"/>
                  </a:cubicBezTo>
                  <a:cubicBezTo>
                    <a:pt x="177" y="12"/>
                    <a:pt x="179" y="10"/>
                    <a:pt x="1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7"/>
            <p:cNvSpPr/>
            <p:nvPr/>
          </p:nvSpPr>
          <p:spPr bwMode="auto">
            <a:xfrm>
              <a:off x="6588125" y="2378075"/>
              <a:ext cx="41275" cy="68263"/>
            </a:xfrm>
            <a:custGeom>
              <a:avLst/>
              <a:gdLst>
                <a:gd name="T0" fmla="*/ 1 w 11"/>
                <a:gd name="T1" fmla="*/ 3 h 18"/>
                <a:gd name="T2" fmla="*/ 8 w 11"/>
                <a:gd name="T3" fmla="*/ 17 h 18"/>
                <a:gd name="T4" fmla="*/ 10 w 11"/>
                <a:gd name="T5" fmla="*/ 15 h 18"/>
                <a:gd name="T6" fmla="*/ 3 w 11"/>
                <a:gd name="T7" fmla="*/ 2 h 18"/>
                <a:gd name="T8" fmla="*/ 1 w 11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" y="3"/>
                  </a:moveTo>
                  <a:cubicBezTo>
                    <a:pt x="3" y="8"/>
                    <a:pt x="5" y="12"/>
                    <a:pt x="8" y="17"/>
                  </a:cubicBezTo>
                  <a:cubicBezTo>
                    <a:pt x="9" y="18"/>
                    <a:pt x="11" y="17"/>
                    <a:pt x="10" y="15"/>
                  </a:cubicBezTo>
                  <a:cubicBezTo>
                    <a:pt x="8" y="11"/>
                    <a:pt x="6" y="6"/>
                    <a:pt x="3" y="2"/>
                  </a:cubicBezTo>
                  <a:cubicBezTo>
                    <a:pt x="3" y="0"/>
                    <a:pt x="0" y="2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14"/>
            <p:cNvSpPr>
              <a:spLocks noEditPoints="1"/>
            </p:cNvSpPr>
            <p:nvPr/>
          </p:nvSpPr>
          <p:spPr bwMode="auto">
            <a:xfrm>
              <a:off x="6243637" y="1660525"/>
              <a:ext cx="503237" cy="346075"/>
            </a:xfrm>
            <a:custGeom>
              <a:avLst/>
              <a:gdLst>
                <a:gd name="T0" fmla="*/ 68 w 134"/>
                <a:gd name="T1" fmla="*/ 91 h 92"/>
                <a:gd name="T2" fmla="*/ 132 w 134"/>
                <a:gd name="T3" fmla="*/ 91 h 92"/>
                <a:gd name="T4" fmla="*/ 132 w 134"/>
                <a:gd name="T5" fmla="*/ 91 h 92"/>
                <a:gd name="T6" fmla="*/ 132 w 134"/>
                <a:gd name="T7" fmla="*/ 51 h 92"/>
                <a:gd name="T8" fmla="*/ 132 w 134"/>
                <a:gd name="T9" fmla="*/ 3 h 92"/>
                <a:gd name="T10" fmla="*/ 99 w 134"/>
                <a:gd name="T11" fmla="*/ 3 h 92"/>
                <a:gd name="T12" fmla="*/ 33 w 134"/>
                <a:gd name="T13" fmla="*/ 1 h 92"/>
                <a:gd name="T14" fmla="*/ 1 w 134"/>
                <a:gd name="T15" fmla="*/ 2 h 92"/>
                <a:gd name="T16" fmla="*/ 1 w 134"/>
                <a:gd name="T17" fmla="*/ 15 h 92"/>
                <a:gd name="T18" fmla="*/ 5 w 134"/>
                <a:gd name="T19" fmla="*/ 86 h 92"/>
                <a:gd name="T20" fmla="*/ 7 w 134"/>
                <a:gd name="T21" fmla="*/ 88 h 92"/>
                <a:gd name="T22" fmla="*/ 38 w 134"/>
                <a:gd name="T23" fmla="*/ 87 h 92"/>
                <a:gd name="T24" fmla="*/ 29 w 134"/>
                <a:gd name="T25" fmla="*/ 72 h 92"/>
                <a:gd name="T26" fmla="*/ 55 w 134"/>
                <a:gd name="T27" fmla="*/ 47 h 92"/>
                <a:gd name="T28" fmla="*/ 70 w 134"/>
                <a:gd name="T29" fmla="*/ 58 h 92"/>
                <a:gd name="T30" fmla="*/ 80 w 134"/>
                <a:gd name="T31" fmla="*/ 49 h 92"/>
                <a:gd name="T32" fmla="*/ 128 w 134"/>
                <a:gd name="T33" fmla="*/ 89 h 92"/>
                <a:gd name="T34" fmla="*/ 38 w 134"/>
                <a:gd name="T35" fmla="*/ 87 h 92"/>
                <a:gd name="T36" fmla="*/ 129 w 134"/>
                <a:gd name="T37" fmla="*/ 51 h 92"/>
                <a:gd name="T38" fmla="*/ 88 w 134"/>
                <a:gd name="T39" fmla="*/ 43 h 92"/>
                <a:gd name="T40" fmla="*/ 130 w 134"/>
                <a:gd name="T41" fmla="*/ 8 h 92"/>
                <a:gd name="T42" fmla="*/ 31 w 134"/>
                <a:gd name="T43" fmla="*/ 4 h 92"/>
                <a:gd name="T44" fmla="*/ 101 w 134"/>
                <a:gd name="T45" fmla="*/ 6 h 92"/>
                <a:gd name="T46" fmla="*/ 97 w 134"/>
                <a:gd name="T47" fmla="*/ 31 h 92"/>
                <a:gd name="T48" fmla="*/ 69 w 134"/>
                <a:gd name="T49" fmla="*/ 55 h 92"/>
                <a:gd name="T50" fmla="*/ 33 w 134"/>
                <a:gd name="T51" fmla="*/ 24 h 92"/>
                <a:gd name="T52" fmla="*/ 31 w 134"/>
                <a:gd name="T53" fmla="*/ 4 h 92"/>
                <a:gd name="T54" fmla="*/ 4 w 134"/>
                <a:gd name="T55" fmla="*/ 17 h 92"/>
                <a:gd name="T56" fmla="*/ 31 w 134"/>
                <a:gd name="T57" fmla="*/ 26 h 92"/>
                <a:gd name="T58" fmla="*/ 52 w 134"/>
                <a:gd name="T59" fmla="*/ 46 h 92"/>
                <a:gd name="T60" fmla="*/ 9 w 134"/>
                <a:gd name="T61" fmla="*/ 85 h 92"/>
                <a:gd name="T62" fmla="*/ 5 w 134"/>
                <a:gd name="T6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2">
                  <a:moveTo>
                    <a:pt x="36" y="90"/>
                  </a:moveTo>
                  <a:cubicBezTo>
                    <a:pt x="46" y="90"/>
                    <a:pt x="57" y="90"/>
                    <a:pt x="68" y="91"/>
                  </a:cubicBezTo>
                  <a:cubicBezTo>
                    <a:pt x="89" y="91"/>
                    <a:pt x="110" y="92"/>
                    <a:pt x="131" y="92"/>
                  </a:cubicBezTo>
                  <a:cubicBezTo>
                    <a:pt x="131" y="92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0"/>
                  </a:cubicBezTo>
                  <a:cubicBezTo>
                    <a:pt x="132" y="77"/>
                    <a:pt x="132" y="64"/>
                    <a:pt x="132" y="51"/>
                  </a:cubicBezTo>
                  <a:cubicBezTo>
                    <a:pt x="132" y="42"/>
                    <a:pt x="132" y="34"/>
                    <a:pt x="133" y="26"/>
                  </a:cubicBezTo>
                  <a:cubicBezTo>
                    <a:pt x="133" y="18"/>
                    <a:pt x="134" y="11"/>
                    <a:pt x="132" y="3"/>
                  </a:cubicBezTo>
                  <a:cubicBezTo>
                    <a:pt x="132" y="2"/>
                    <a:pt x="132" y="1"/>
                    <a:pt x="131" y="2"/>
                  </a:cubicBezTo>
                  <a:cubicBezTo>
                    <a:pt x="120" y="3"/>
                    <a:pt x="110" y="3"/>
                    <a:pt x="99" y="3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2"/>
                    <a:pt x="44" y="1"/>
                    <a:pt x="33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1"/>
                    <a:pt x="1" y="15"/>
                  </a:cubicBezTo>
                  <a:cubicBezTo>
                    <a:pt x="1" y="21"/>
                    <a:pt x="1" y="28"/>
                    <a:pt x="2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7" y="89"/>
                    <a:pt x="27" y="89"/>
                    <a:pt x="36" y="90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4" y="76"/>
                    <a:pt x="29" y="72"/>
                  </a:cubicBezTo>
                  <a:cubicBezTo>
                    <a:pt x="38" y="64"/>
                    <a:pt x="47" y="57"/>
                    <a:pt x="55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7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1" y="58"/>
                    <a:pt x="71" y="57"/>
                  </a:cubicBezTo>
                  <a:cubicBezTo>
                    <a:pt x="74" y="54"/>
                    <a:pt x="77" y="51"/>
                    <a:pt x="80" y="49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8" y="89"/>
                  </a:cubicBezTo>
                  <a:cubicBezTo>
                    <a:pt x="109" y="89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1"/>
                  </a:cubicBezTo>
                  <a:cubicBezTo>
                    <a:pt x="129" y="62"/>
                    <a:pt x="129" y="74"/>
                    <a:pt x="129" y="85"/>
                  </a:cubicBezTo>
                  <a:cubicBezTo>
                    <a:pt x="116" y="71"/>
                    <a:pt x="103" y="55"/>
                    <a:pt x="88" y="43"/>
                  </a:cubicBezTo>
                  <a:cubicBezTo>
                    <a:pt x="91" y="40"/>
                    <a:pt x="95" y="36"/>
                    <a:pt x="98" y="33"/>
                  </a:cubicBezTo>
                  <a:cubicBezTo>
                    <a:pt x="109" y="25"/>
                    <a:pt x="119" y="16"/>
                    <a:pt x="130" y="8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4"/>
                  </a:moveTo>
                  <a:cubicBezTo>
                    <a:pt x="43" y="4"/>
                    <a:pt x="55" y="4"/>
                    <a:pt x="66" y="5"/>
                  </a:cubicBezTo>
                  <a:cubicBezTo>
                    <a:pt x="78" y="5"/>
                    <a:pt x="90" y="5"/>
                    <a:pt x="101" y="6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6"/>
                  </a:cubicBezTo>
                  <a:cubicBezTo>
                    <a:pt x="56" y="45"/>
                    <a:pt x="45" y="34"/>
                    <a:pt x="33" y="24"/>
                  </a:cubicBezTo>
                  <a:cubicBezTo>
                    <a:pt x="24" y="18"/>
                    <a:pt x="16" y="11"/>
                    <a:pt x="8" y="4"/>
                  </a:cubicBezTo>
                  <a:cubicBezTo>
                    <a:pt x="16" y="4"/>
                    <a:pt x="24" y="3"/>
                    <a:pt x="31" y="4"/>
                  </a:cubicBezTo>
                  <a:close/>
                  <a:moveTo>
                    <a:pt x="5" y="36"/>
                  </a:moveTo>
                  <a:cubicBezTo>
                    <a:pt x="4" y="29"/>
                    <a:pt x="4" y="23"/>
                    <a:pt x="4" y="17"/>
                  </a:cubicBezTo>
                  <a:cubicBezTo>
                    <a:pt x="4" y="13"/>
                    <a:pt x="3" y="8"/>
                    <a:pt x="4" y="5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5" y="39"/>
                    <a:pt x="53" y="45"/>
                  </a:cubicBezTo>
                  <a:cubicBezTo>
                    <a:pt x="53" y="45"/>
                    <a:pt x="53" y="45"/>
                    <a:pt x="52" y="46"/>
                  </a:cubicBezTo>
                  <a:cubicBezTo>
                    <a:pt x="46" y="54"/>
                    <a:pt x="36" y="62"/>
                    <a:pt x="28" y="69"/>
                  </a:cubicBezTo>
                  <a:cubicBezTo>
                    <a:pt x="21" y="74"/>
                    <a:pt x="14" y="79"/>
                    <a:pt x="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9"/>
                    <a:pt x="5" y="52"/>
                    <a:pt x="5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17"/>
            <p:cNvSpPr>
              <a:spLocks noEditPoints="1"/>
            </p:cNvSpPr>
            <p:nvPr/>
          </p:nvSpPr>
          <p:spPr bwMode="auto">
            <a:xfrm>
              <a:off x="11479212" y="915988"/>
              <a:ext cx="442912" cy="368300"/>
            </a:xfrm>
            <a:custGeom>
              <a:avLst/>
              <a:gdLst>
                <a:gd name="T0" fmla="*/ 103 w 118"/>
                <a:gd name="T1" fmla="*/ 14 h 98"/>
                <a:gd name="T2" fmla="*/ 43 w 118"/>
                <a:gd name="T3" fmla="*/ 4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4 h 98"/>
                <a:gd name="T12" fmla="*/ 3 w 118"/>
                <a:gd name="T13" fmla="*/ 94 h 98"/>
                <a:gd name="T14" fmla="*/ 2 w 118"/>
                <a:gd name="T15" fmla="*/ 94 h 98"/>
                <a:gd name="T16" fmla="*/ 3 w 118"/>
                <a:gd name="T17" fmla="*/ 97 h 98"/>
                <a:gd name="T18" fmla="*/ 39 w 118"/>
                <a:gd name="T19" fmla="*/ 75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4 h 98"/>
                <a:gd name="T26" fmla="*/ 102 w 118"/>
                <a:gd name="T27" fmla="*/ 61 h 98"/>
                <a:gd name="T28" fmla="*/ 38 w 118"/>
                <a:gd name="T29" fmla="*/ 72 h 98"/>
                <a:gd name="T30" fmla="*/ 38 w 118"/>
                <a:gd name="T31" fmla="*/ 72 h 98"/>
                <a:gd name="T32" fmla="*/ 37 w 118"/>
                <a:gd name="T33" fmla="*/ 73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1 h 98"/>
                <a:gd name="T40" fmla="*/ 22 w 118"/>
                <a:gd name="T41" fmla="*/ 70 h 98"/>
                <a:gd name="T42" fmla="*/ 10 w 118"/>
                <a:gd name="T43" fmla="*/ 42 h 98"/>
                <a:gd name="T44" fmla="*/ 26 w 118"/>
                <a:gd name="T45" fmla="*/ 13 h 98"/>
                <a:gd name="T46" fmla="*/ 62 w 118"/>
                <a:gd name="T47" fmla="*/ 5 h 98"/>
                <a:gd name="T48" fmla="*/ 92 w 118"/>
                <a:gd name="T49" fmla="*/ 11 h 98"/>
                <a:gd name="T50" fmla="*/ 112 w 118"/>
                <a:gd name="T51" fmla="*/ 30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4"/>
                  </a:moveTo>
                  <a:cubicBezTo>
                    <a:pt x="86" y="1"/>
                    <a:pt x="63" y="0"/>
                    <a:pt x="43" y="4"/>
                  </a:cubicBezTo>
                  <a:cubicBezTo>
                    <a:pt x="32" y="6"/>
                    <a:pt x="21" y="11"/>
                    <a:pt x="14" y="20"/>
                  </a:cubicBezTo>
                  <a:cubicBezTo>
                    <a:pt x="8" y="27"/>
                    <a:pt x="6" y="40"/>
                    <a:pt x="7" y="50"/>
                  </a:cubicBezTo>
                  <a:cubicBezTo>
                    <a:pt x="7" y="59"/>
                    <a:pt x="13" y="66"/>
                    <a:pt x="19" y="72"/>
                  </a:cubicBezTo>
                  <a:cubicBezTo>
                    <a:pt x="19" y="81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0" y="95"/>
                    <a:pt x="1" y="98"/>
                    <a:pt x="3" y="97"/>
                  </a:cubicBezTo>
                  <a:cubicBezTo>
                    <a:pt x="16" y="95"/>
                    <a:pt x="32" y="87"/>
                    <a:pt x="39" y="75"/>
                  </a:cubicBezTo>
                  <a:cubicBezTo>
                    <a:pt x="61" y="75"/>
                    <a:pt x="85" y="78"/>
                    <a:pt x="103" y="64"/>
                  </a:cubicBezTo>
                  <a:cubicBezTo>
                    <a:pt x="111" y="57"/>
                    <a:pt x="118" y="47"/>
                    <a:pt x="117" y="37"/>
                  </a:cubicBezTo>
                  <a:cubicBezTo>
                    <a:pt x="116" y="28"/>
                    <a:pt x="110" y="20"/>
                    <a:pt x="103" y="14"/>
                  </a:cubicBezTo>
                  <a:close/>
                  <a:moveTo>
                    <a:pt x="102" y="61"/>
                  </a:moveTo>
                  <a:cubicBezTo>
                    <a:pt x="85" y="75"/>
                    <a:pt x="59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7" y="72"/>
                    <a:pt x="37" y="73"/>
                  </a:cubicBezTo>
                  <a:cubicBezTo>
                    <a:pt x="32" y="82"/>
                    <a:pt x="20" y="89"/>
                    <a:pt x="9" y="93"/>
                  </a:cubicBezTo>
                  <a:cubicBezTo>
                    <a:pt x="16" y="87"/>
                    <a:pt x="22" y="80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22" y="71"/>
                    <a:pt x="22" y="71"/>
                    <a:pt x="22" y="70"/>
                  </a:cubicBezTo>
                  <a:cubicBezTo>
                    <a:pt x="13" y="62"/>
                    <a:pt x="8" y="54"/>
                    <a:pt x="10" y="42"/>
                  </a:cubicBezTo>
                  <a:cubicBezTo>
                    <a:pt x="11" y="30"/>
                    <a:pt x="16" y="19"/>
                    <a:pt x="26" y="13"/>
                  </a:cubicBezTo>
                  <a:cubicBezTo>
                    <a:pt x="37" y="7"/>
                    <a:pt x="50" y="5"/>
                    <a:pt x="62" y="5"/>
                  </a:cubicBezTo>
                  <a:cubicBezTo>
                    <a:pt x="72" y="5"/>
                    <a:pt x="82" y="6"/>
                    <a:pt x="92" y="11"/>
                  </a:cubicBezTo>
                  <a:cubicBezTo>
                    <a:pt x="100" y="15"/>
                    <a:pt x="109" y="21"/>
                    <a:pt x="112" y="30"/>
                  </a:cubicBezTo>
                  <a:cubicBezTo>
                    <a:pt x="117" y="42"/>
                    <a:pt x="111" y="53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20"/>
            <p:cNvSpPr>
              <a:spLocks noEditPoints="1"/>
            </p:cNvSpPr>
            <p:nvPr/>
          </p:nvSpPr>
          <p:spPr bwMode="auto">
            <a:xfrm>
              <a:off x="9936162" y="2468563"/>
              <a:ext cx="442912" cy="365125"/>
            </a:xfrm>
            <a:custGeom>
              <a:avLst/>
              <a:gdLst>
                <a:gd name="T0" fmla="*/ 104 w 118"/>
                <a:gd name="T1" fmla="*/ 14 h 97"/>
                <a:gd name="T2" fmla="*/ 43 w 118"/>
                <a:gd name="T3" fmla="*/ 4 h 97"/>
                <a:gd name="T4" fmla="*/ 15 w 118"/>
                <a:gd name="T5" fmla="*/ 20 h 97"/>
                <a:gd name="T6" fmla="*/ 7 w 118"/>
                <a:gd name="T7" fmla="*/ 50 h 97"/>
                <a:gd name="T8" fmla="*/ 20 w 118"/>
                <a:gd name="T9" fmla="*/ 72 h 97"/>
                <a:gd name="T10" fmla="*/ 3 w 118"/>
                <a:gd name="T11" fmla="*/ 94 h 97"/>
                <a:gd name="T12" fmla="*/ 3 w 118"/>
                <a:gd name="T13" fmla="*/ 94 h 97"/>
                <a:gd name="T14" fmla="*/ 2 w 118"/>
                <a:gd name="T15" fmla="*/ 94 h 97"/>
                <a:gd name="T16" fmla="*/ 3 w 118"/>
                <a:gd name="T17" fmla="*/ 97 h 97"/>
                <a:gd name="T18" fmla="*/ 40 w 118"/>
                <a:gd name="T19" fmla="*/ 75 h 97"/>
                <a:gd name="T20" fmla="*/ 104 w 118"/>
                <a:gd name="T21" fmla="*/ 64 h 97"/>
                <a:gd name="T22" fmla="*/ 117 w 118"/>
                <a:gd name="T23" fmla="*/ 37 h 97"/>
                <a:gd name="T24" fmla="*/ 104 w 118"/>
                <a:gd name="T25" fmla="*/ 14 h 97"/>
                <a:gd name="T26" fmla="*/ 103 w 118"/>
                <a:gd name="T27" fmla="*/ 61 h 97"/>
                <a:gd name="T28" fmla="*/ 39 w 118"/>
                <a:gd name="T29" fmla="*/ 72 h 97"/>
                <a:gd name="T30" fmla="*/ 39 w 118"/>
                <a:gd name="T31" fmla="*/ 72 h 97"/>
                <a:gd name="T32" fmla="*/ 38 w 118"/>
                <a:gd name="T33" fmla="*/ 73 h 97"/>
                <a:gd name="T34" fmla="*/ 10 w 118"/>
                <a:gd name="T35" fmla="*/ 93 h 97"/>
                <a:gd name="T36" fmla="*/ 23 w 118"/>
                <a:gd name="T37" fmla="*/ 72 h 97"/>
                <a:gd name="T38" fmla="*/ 23 w 118"/>
                <a:gd name="T39" fmla="*/ 71 h 97"/>
                <a:gd name="T40" fmla="*/ 22 w 118"/>
                <a:gd name="T41" fmla="*/ 70 h 97"/>
                <a:gd name="T42" fmla="*/ 10 w 118"/>
                <a:gd name="T43" fmla="*/ 42 h 97"/>
                <a:gd name="T44" fmla="*/ 27 w 118"/>
                <a:gd name="T45" fmla="*/ 13 h 97"/>
                <a:gd name="T46" fmla="*/ 62 w 118"/>
                <a:gd name="T47" fmla="*/ 5 h 97"/>
                <a:gd name="T48" fmla="*/ 92 w 118"/>
                <a:gd name="T49" fmla="*/ 11 h 97"/>
                <a:gd name="T50" fmla="*/ 113 w 118"/>
                <a:gd name="T51" fmla="*/ 30 h 97"/>
                <a:gd name="T52" fmla="*/ 103 w 118"/>
                <a:gd name="T53" fmla="*/ 6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7">
                  <a:moveTo>
                    <a:pt x="104" y="14"/>
                  </a:moveTo>
                  <a:cubicBezTo>
                    <a:pt x="87" y="1"/>
                    <a:pt x="64" y="0"/>
                    <a:pt x="43" y="4"/>
                  </a:cubicBezTo>
                  <a:cubicBezTo>
                    <a:pt x="33" y="6"/>
                    <a:pt x="21" y="11"/>
                    <a:pt x="15" y="20"/>
                  </a:cubicBezTo>
                  <a:cubicBezTo>
                    <a:pt x="9" y="27"/>
                    <a:pt x="6" y="40"/>
                    <a:pt x="7" y="50"/>
                  </a:cubicBezTo>
                  <a:cubicBezTo>
                    <a:pt x="8" y="59"/>
                    <a:pt x="13" y="66"/>
                    <a:pt x="20" y="72"/>
                  </a:cubicBezTo>
                  <a:cubicBezTo>
                    <a:pt x="19" y="81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3" y="94"/>
                    <a:pt x="2" y="94"/>
                  </a:cubicBezTo>
                  <a:cubicBezTo>
                    <a:pt x="0" y="95"/>
                    <a:pt x="1" y="97"/>
                    <a:pt x="3" y="97"/>
                  </a:cubicBezTo>
                  <a:cubicBezTo>
                    <a:pt x="17" y="95"/>
                    <a:pt x="33" y="87"/>
                    <a:pt x="40" y="75"/>
                  </a:cubicBezTo>
                  <a:cubicBezTo>
                    <a:pt x="61" y="75"/>
                    <a:pt x="86" y="78"/>
                    <a:pt x="104" y="64"/>
                  </a:cubicBezTo>
                  <a:cubicBezTo>
                    <a:pt x="112" y="57"/>
                    <a:pt x="118" y="47"/>
                    <a:pt x="117" y="37"/>
                  </a:cubicBezTo>
                  <a:cubicBezTo>
                    <a:pt x="117" y="28"/>
                    <a:pt x="111" y="20"/>
                    <a:pt x="104" y="14"/>
                  </a:cubicBezTo>
                  <a:close/>
                  <a:moveTo>
                    <a:pt x="103" y="61"/>
                  </a:moveTo>
                  <a:cubicBezTo>
                    <a:pt x="86" y="75"/>
                    <a:pt x="60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3"/>
                  </a:cubicBezTo>
                  <a:cubicBezTo>
                    <a:pt x="32" y="82"/>
                    <a:pt x="21" y="89"/>
                    <a:pt x="10" y="93"/>
                  </a:cubicBezTo>
                  <a:cubicBezTo>
                    <a:pt x="16" y="87"/>
                    <a:pt x="22" y="80"/>
                    <a:pt x="23" y="72"/>
                  </a:cubicBezTo>
                  <a:cubicBezTo>
                    <a:pt x="23" y="72"/>
                    <a:pt x="23" y="71"/>
                    <a:pt x="23" y="71"/>
                  </a:cubicBezTo>
                  <a:cubicBezTo>
                    <a:pt x="23" y="71"/>
                    <a:pt x="23" y="70"/>
                    <a:pt x="22" y="70"/>
                  </a:cubicBezTo>
                  <a:cubicBezTo>
                    <a:pt x="14" y="62"/>
                    <a:pt x="9" y="53"/>
                    <a:pt x="10" y="42"/>
                  </a:cubicBezTo>
                  <a:cubicBezTo>
                    <a:pt x="11" y="30"/>
                    <a:pt x="16" y="19"/>
                    <a:pt x="27" y="13"/>
                  </a:cubicBezTo>
                  <a:cubicBezTo>
                    <a:pt x="38" y="7"/>
                    <a:pt x="50" y="5"/>
                    <a:pt x="62" y="5"/>
                  </a:cubicBezTo>
                  <a:cubicBezTo>
                    <a:pt x="73" y="5"/>
                    <a:pt x="83" y="6"/>
                    <a:pt x="92" y="11"/>
                  </a:cubicBezTo>
                  <a:cubicBezTo>
                    <a:pt x="101" y="15"/>
                    <a:pt x="109" y="21"/>
                    <a:pt x="113" y="30"/>
                  </a:cubicBezTo>
                  <a:cubicBezTo>
                    <a:pt x="118" y="42"/>
                    <a:pt x="111" y="53"/>
                    <a:pt x="103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6"/>
            <p:cNvSpPr>
              <a:spLocks noEditPoints="1"/>
            </p:cNvSpPr>
            <p:nvPr/>
          </p:nvSpPr>
          <p:spPr bwMode="auto">
            <a:xfrm>
              <a:off x="8307387" y="1979613"/>
              <a:ext cx="458787" cy="425450"/>
            </a:xfrm>
            <a:custGeom>
              <a:avLst/>
              <a:gdLst>
                <a:gd name="T0" fmla="*/ 102 w 122"/>
                <a:gd name="T1" fmla="*/ 63 h 113"/>
                <a:gd name="T2" fmla="*/ 35 w 122"/>
                <a:gd name="T3" fmla="*/ 2 h 113"/>
                <a:gd name="T4" fmla="*/ 5 w 122"/>
                <a:gd name="T5" fmla="*/ 102 h 113"/>
                <a:gd name="T6" fmla="*/ 22 w 122"/>
                <a:gd name="T7" fmla="*/ 65 h 113"/>
                <a:gd name="T8" fmla="*/ 39 w 122"/>
                <a:gd name="T9" fmla="*/ 61 h 113"/>
                <a:gd name="T10" fmla="*/ 97 w 122"/>
                <a:gd name="T11" fmla="*/ 65 h 113"/>
                <a:gd name="T12" fmla="*/ 93 w 122"/>
                <a:gd name="T13" fmla="*/ 67 h 113"/>
                <a:gd name="T14" fmla="*/ 56 w 122"/>
                <a:gd name="T15" fmla="*/ 96 h 113"/>
                <a:gd name="T16" fmla="*/ 76 w 122"/>
                <a:gd name="T17" fmla="*/ 65 h 113"/>
                <a:gd name="T18" fmla="*/ 37 w 122"/>
                <a:gd name="T19" fmla="*/ 105 h 113"/>
                <a:gd name="T20" fmla="*/ 58 w 122"/>
                <a:gd name="T21" fmla="*/ 79 h 113"/>
                <a:gd name="T22" fmla="*/ 27 w 122"/>
                <a:gd name="T23" fmla="*/ 94 h 113"/>
                <a:gd name="T24" fmla="*/ 52 w 122"/>
                <a:gd name="T25" fmla="*/ 72 h 113"/>
                <a:gd name="T26" fmla="*/ 38 w 122"/>
                <a:gd name="T27" fmla="*/ 91 h 113"/>
                <a:gd name="T28" fmla="*/ 11 w 122"/>
                <a:gd name="T29" fmla="*/ 101 h 113"/>
                <a:gd name="T30" fmla="*/ 44 w 122"/>
                <a:gd name="T31" fmla="*/ 69 h 113"/>
                <a:gd name="T32" fmla="*/ 46 w 122"/>
                <a:gd name="T33" fmla="*/ 67 h 113"/>
                <a:gd name="T34" fmla="*/ 6 w 122"/>
                <a:gd name="T35" fmla="*/ 93 h 113"/>
                <a:gd name="T36" fmla="*/ 35 w 122"/>
                <a:gd name="T37" fmla="*/ 65 h 113"/>
                <a:gd name="T38" fmla="*/ 8 w 122"/>
                <a:gd name="T39" fmla="*/ 86 h 113"/>
                <a:gd name="T40" fmla="*/ 6 w 122"/>
                <a:gd name="T41" fmla="*/ 99 h 113"/>
                <a:gd name="T42" fmla="*/ 39 w 122"/>
                <a:gd name="T43" fmla="*/ 74 h 113"/>
                <a:gd name="T44" fmla="*/ 50 w 122"/>
                <a:gd name="T45" fmla="*/ 73 h 113"/>
                <a:gd name="T46" fmla="*/ 10 w 122"/>
                <a:gd name="T47" fmla="*/ 103 h 113"/>
                <a:gd name="T48" fmla="*/ 39 w 122"/>
                <a:gd name="T49" fmla="*/ 89 h 113"/>
                <a:gd name="T50" fmla="*/ 58 w 122"/>
                <a:gd name="T51" fmla="*/ 77 h 113"/>
                <a:gd name="T52" fmla="*/ 50 w 122"/>
                <a:gd name="T53" fmla="*/ 88 h 113"/>
                <a:gd name="T54" fmla="*/ 35 w 122"/>
                <a:gd name="T55" fmla="*/ 107 h 113"/>
                <a:gd name="T56" fmla="*/ 45 w 122"/>
                <a:gd name="T57" fmla="*/ 92 h 113"/>
                <a:gd name="T58" fmla="*/ 76 w 122"/>
                <a:gd name="T59" fmla="*/ 70 h 113"/>
                <a:gd name="T60" fmla="*/ 45 w 122"/>
                <a:gd name="T61" fmla="*/ 106 h 113"/>
                <a:gd name="T62" fmla="*/ 88 w 122"/>
                <a:gd name="T63" fmla="*/ 67 h 113"/>
                <a:gd name="T64" fmla="*/ 57 w 122"/>
                <a:gd name="T65" fmla="*/ 103 h 113"/>
                <a:gd name="T66" fmla="*/ 59 w 122"/>
                <a:gd name="T67" fmla="*/ 107 h 113"/>
                <a:gd name="T68" fmla="*/ 99 w 122"/>
                <a:gd name="T69" fmla="*/ 72 h 113"/>
                <a:gd name="T70" fmla="*/ 60 w 122"/>
                <a:gd name="T71" fmla="*/ 107 h 113"/>
                <a:gd name="T72" fmla="*/ 75 w 122"/>
                <a:gd name="T73" fmla="*/ 107 h 113"/>
                <a:gd name="T74" fmla="*/ 83 w 122"/>
                <a:gd name="T75" fmla="*/ 105 h 113"/>
                <a:gd name="T76" fmla="*/ 99 w 122"/>
                <a:gd name="T77" fmla="*/ 78 h 113"/>
                <a:gd name="T78" fmla="*/ 105 w 122"/>
                <a:gd name="T79" fmla="*/ 85 h 113"/>
                <a:gd name="T80" fmla="*/ 109 w 122"/>
                <a:gd name="T81" fmla="*/ 87 h 113"/>
                <a:gd name="T82" fmla="*/ 92 w 122"/>
                <a:gd name="T83" fmla="*/ 109 h 113"/>
                <a:gd name="T84" fmla="*/ 99 w 122"/>
                <a:gd name="T85" fmla="*/ 108 h 113"/>
                <a:gd name="T86" fmla="*/ 111 w 122"/>
                <a:gd name="T87" fmla="*/ 98 h 113"/>
                <a:gd name="T88" fmla="*/ 109 w 122"/>
                <a:gd name="T89" fmla="*/ 93 h 113"/>
                <a:gd name="T90" fmla="*/ 115 w 122"/>
                <a:gd name="T91" fmla="*/ 95 h 113"/>
                <a:gd name="T92" fmla="*/ 109 w 122"/>
                <a:gd name="T93" fmla="*/ 106 h 113"/>
                <a:gd name="T94" fmla="*/ 116 w 122"/>
                <a:gd name="T95" fmla="*/ 99 h 113"/>
                <a:gd name="T96" fmla="*/ 114 w 122"/>
                <a:gd name="T97" fmla="*/ 98 h 113"/>
                <a:gd name="T98" fmla="*/ 106 w 122"/>
                <a:gd name="T99" fmla="*/ 100 h 113"/>
                <a:gd name="T100" fmla="*/ 101 w 122"/>
                <a:gd name="T101" fmla="*/ 99 h 113"/>
                <a:gd name="T102" fmla="*/ 112 w 122"/>
                <a:gd name="T103" fmla="*/ 79 h 113"/>
                <a:gd name="T104" fmla="*/ 118 w 122"/>
                <a:gd name="T105" fmla="*/ 93 h 113"/>
                <a:gd name="T106" fmla="*/ 105 w 122"/>
                <a:gd name="T107" fmla="*/ 73 h 113"/>
                <a:gd name="T108" fmla="*/ 71 w 122"/>
                <a:gd name="T109" fmla="*/ 96 h 113"/>
                <a:gd name="T110" fmla="*/ 40 w 122"/>
                <a:gd name="T111" fmla="*/ 41 h 113"/>
                <a:gd name="T112" fmla="*/ 93 w 122"/>
                <a:gd name="T113" fmla="*/ 63 h 113"/>
                <a:gd name="T114" fmla="*/ 15 w 122"/>
                <a:gd name="T115" fmla="*/ 74 h 113"/>
                <a:gd name="T116" fmla="*/ 17 w 122"/>
                <a:gd name="T117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13">
                  <a:moveTo>
                    <a:pt x="27" y="110"/>
                  </a:moveTo>
                  <a:cubicBezTo>
                    <a:pt x="32" y="110"/>
                    <a:pt x="36" y="109"/>
                    <a:pt x="41" y="109"/>
                  </a:cubicBezTo>
                  <a:cubicBezTo>
                    <a:pt x="49" y="109"/>
                    <a:pt x="57" y="109"/>
                    <a:pt x="65" y="110"/>
                  </a:cubicBezTo>
                  <a:cubicBezTo>
                    <a:pt x="78" y="111"/>
                    <a:pt x="91" y="113"/>
                    <a:pt x="104" y="110"/>
                  </a:cubicBezTo>
                  <a:cubicBezTo>
                    <a:pt x="113" y="108"/>
                    <a:pt x="122" y="101"/>
                    <a:pt x="121" y="91"/>
                  </a:cubicBezTo>
                  <a:cubicBezTo>
                    <a:pt x="119" y="80"/>
                    <a:pt x="110" y="71"/>
                    <a:pt x="102" y="63"/>
                  </a:cubicBezTo>
                  <a:cubicBezTo>
                    <a:pt x="93" y="55"/>
                    <a:pt x="84" y="48"/>
                    <a:pt x="75" y="39"/>
                  </a:cubicBezTo>
                  <a:cubicBezTo>
                    <a:pt x="70" y="34"/>
                    <a:pt x="66" y="28"/>
                    <a:pt x="66" y="21"/>
                  </a:cubicBezTo>
                  <a:cubicBezTo>
                    <a:pt x="66" y="15"/>
                    <a:pt x="69" y="9"/>
                    <a:pt x="72" y="3"/>
                  </a:cubicBezTo>
                  <a:cubicBezTo>
                    <a:pt x="73" y="3"/>
                    <a:pt x="73" y="2"/>
                    <a:pt x="72" y="2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59" y="1"/>
                    <a:pt x="47" y="0"/>
                    <a:pt x="35" y="2"/>
                  </a:cubicBezTo>
                  <a:cubicBezTo>
                    <a:pt x="34" y="2"/>
                    <a:pt x="33" y="3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7" y="11"/>
                    <a:pt x="41" y="18"/>
                    <a:pt x="41" y="25"/>
                  </a:cubicBezTo>
                  <a:cubicBezTo>
                    <a:pt x="42" y="33"/>
                    <a:pt x="37" y="40"/>
                    <a:pt x="32" y="47"/>
                  </a:cubicBezTo>
                  <a:cubicBezTo>
                    <a:pt x="25" y="57"/>
                    <a:pt x="17" y="67"/>
                    <a:pt x="10" y="77"/>
                  </a:cubicBezTo>
                  <a:cubicBezTo>
                    <a:pt x="5" y="84"/>
                    <a:pt x="0" y="94"/>
                    <a:pt x="5" y="102"/>
                  </a:cubicBezTo>
                  <a:cubicBezTo>
                    <a:pt x="9" y="109"/>
                    <a:pt x="20" y="110"/>
                    <a:pt x="27" y="110"/>
                  </a:cubicBezTo>
                  <a:close/>
                  <a:moveTo>
                    <a:pt x="22" y="65"/>
                  </a:moveTo>
                  <a:cubicBezTo>
                    <a:pt x="23" y="65"/>
                    <a:pt x="23" y="64"/>
                    <a:pt x="23" y="64"/>
                  </a:cubicBezTo>
                  <a:cubicBezTo>
                    <a:pt x="25" y="63"/>
                    <a:pt x="27" y="62"/>
                    <a:pt x="29" y="62"/>
                  </a:cubicBezTo>
                  <a:cubicBezTo>
                    <a:pt x="26" y="64"/>
                    <a:pt x="22" y="67"/>
                    <a:pt x="19" y="69"/>
                  </a:cubicBezTo>
                  <a:cubicBezTo>
                    <a:pt x="20" y="68"/>
                    <a:pt x="21" y="67"/>
                    <a:pt x="22" y="65"/>
                  </a:cubicBezTo>
                  <a:close/>
                  <a:moveTo>
                    <a:pt x="31" y="61"/>
                  </a:moveTo>
                  <a:cubicBezTo>
                    <a:pt x="32" y="60"/>
                    <a:pt x="33" y="60"/>
                    <a:pt x="35" y="60"/>
                  </a:cubicBezTo>
                  <a:cubicBezTo>
                    <a:pt x="31" y="62"/>
                    <a:pt x="28" y="64"/>
                    <a:pt x="25" y="66"/>
                  </a:cubicBezTo>
                  <a:cubicBezTo>
                    <a:pt x="27" y="64"/>
                    <a:pt x="29" y="62"/>
                    <a:pt x="31" y="61"/>
                  </a:cubicBezTo>
                  <a:close/>
                  <a:moveTo>
                    <a:pt x="38" y="60"/>
                  </a:moveTo>
                  <a:cubicBezTo>
                    <a:pt x="38" y="60"/>
                    <a:pt x="39" y="61"/>
                    <a:pt x="39" y="61"/>
                  </a:cubicBezTo>
                  <a:cubicBezTo>
                    <a:pt x="35" y="63"/>
                    <a:pt x="32" y="66"/>
                    <a:pt x="28" y="69"/>
                  </a:cubicBezTo>
                  <a:cubicBezTo>
                    <a:pt x="22" y="73"/>
                    <a:pt x="16" y="78"/>
                    <a:pt x="10" y="83"/>
                  </a:cubicBezTo>
                  <a:cubicBezTo>
                    <a:pt x="11" y="83"/>
                    <a:pt x="11" y="83"/>
                    <a:pt x="11" y="82"/>
                  </a:cubicBezTo>
                  <a:cubicBezTo>
                    <a:pt x="14" y="79"/>
                    <a:pt x="17" y="77"/>
                    <a:pt x="20" y="74"/>
                  </a:cubicBezTo>
                  <a:cubicBezTo>
                    <a:pt x="26" y="70"/>
                    <a:pt x="32" y="65"/>
                    <a:pt x="38" y="60"/>
                  </a:cubicBezTo>
                  <a:close/>
                  <a:moveTo>
                    <a:pt x="97" y="65"/>
                  </a:moveTo>
                  <a:cubicBezTo>
                    <a:pt x="90" y="71"/>
                    <a:pt x="83" y="77"/>
                    <a:pt x="76" y="84"/>
                  </a:cubicBezTo>
                  <a:cubicBezTo>
                    <a:pt x="72" y="87"/>
                    <a:pt x="68" y="91"/>
                    <a:pt x="65" y="94"/>
                  </a:cubicBezTo>
                  <a:cubicBezTo>
                    <a:pt x="67" y="91"/>
                    <a:pt x="70" y="89"/>
                    <a:pt x="73" y="86"/>
                  </a:cubicBezTo>
                  <a:cubicBezTo>
                    <a:pt x="79" y="80"/>
                    <a:pt x="84" y="74"/>
                    <a:pt x="88" y="67"/>
                  </a:cubicBezTo>
                  <a:cubicBezTo>
                    <a:pt x="88" y="68"/>
                    <a:pt x="89" y="68"/>
                    <a:pt x="89" y="68"/>
                  </a:cubicBezTo>
                  <a:cubicBezTo>
                    <a:pt x="90" y="68"/>
                    <a:pt x="92" y="68"/>
                    <a:pt x="93" y="67"/>
                  </a:cubicBezTo>
                  <a:cubicBezTo>
                    <a:pt x="94" y="67"/>
                    <a:pt x="96" y="64"/>
                    <a:pt x="97" y="65"/>
                  </a:cubicBezTo>
                  <a:close/>
                  <a:moveTo>
                    <a:pt x="82" y="65"/>
                  </a:moveTo>
                  <a:cubicBezTo>
                    <a:pt x="84" y="65"/>
                    <a:pt x="85" y="66"/>
                    <a:pt x="87" y="67"/>
                  </a:cubicBezTo>
                  <a:cubicBezTo>
                    <a:pt x="84" y="70"/>
                    <a:pt x="81" y="73"/>
                    <a:pt x="78" y="76"/>
                  </a:cubicBezTo>
                  <a:cubicBezTo>
                    <a:pt x="73" y="79"/>
                    <a:pt x="70" y="83"/>
                    <a:pt x="66" y="87"/>
                  </a:cubicBezTo>
                  <a:cubicBezTo>
                    <a:pt x="62" y="90"/>
                    <a:pt x="59" y="93"/>
                    <a:pt x="56" y="96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9" y="92"/>
                    <a:pt x="63" y="89"/>
                    <a:pt x="66" y="85"/>
                  </a:cubicBezTo>
                  <a:cubicBezTo>
                    <a:pt x="69" y="82"/>
                    <a:pt x="71" y="78"/>
                    <a:pt x="74" y="74"/>
                  </a:cubicBezTo>
                  <a:cubicBezTo>
                    <a:pt x="77" y="71"/>
                    <a:pt x="80" y="69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lose/>
                  <a:moveTo>
                    <a:pt x="76" y="65"/>
                  </a:moveTo>
                  <a:cubicBezTo>
                    <a:pt x="77" y="64"/>
                    <a:pt x="78" y="64"/>
                    <a:pt x="80" y="64"/>
                  </a:cubicBezTo>
                  <a:cubicBezTo>
                    <a:pt x="80" y="64"/>
                    <a:pt x="81" y="64"/>
                    <a:pt x="81" y="65"/>
                  </a:cubicBezTo>
                  <a:cubicBezTo>
                    <a:pt x="74" y="70"/>
                    <a:pt x="68" y="76"/>
                    <a:pt x="62" y="83"/>
                  </a:cubicBezTo>
                  <a:cubicBezTo>
                    <a:pt x="55" y="89"/>
                    <a:pt x="47" y="95"/>
                    <a:pt x="41" y="102"/>
                  </a:cubicBezTo>
                  <a:cubicBezTo>
                    <a:pt x="40" y="103"/>
                    <a:pt x="39" y="104"/>
                    <a:pt x="38" y="105"/>
                  </a:cubicBezTo>
                  <a:cubicBezTo>
                    <a:pt x="38" y="105"/>
                    <a:pt x="37" y="105"/>
                    <a:pt x="37" y="105"/>
                  </a:cubicBezTo>
                  <a:cubicBezTo>
                    <a:pt x="39" y="103"/>
                    <a:pt x="41" y="101"/>
                    <a:pt x="43" y="99"/>
                  </a:cubicBezTo>
                  <a:cubicBezTo>
                    <a:pt x="47" y="96"/>
                    <a:pt x="51" y="92"/>
                    <a:pt x="55" y="89"/>
                  </a:cubicBezTo>
                  <a:cubicBezTo>
                    <a:pt x="63" y="81"/>
                    <a:pt x="69" y="73"/>
                    <a:pt x="76" y="65"/>
                  </a:cubicBezTo>
                  <a:close/>
                  <a:moveTo>
                    <a:pt x="73" y="66"/>
                  </a:moveTo>
                  <a:cubicBezTo>
                    <a:pt x="71" y="68"/>
                    <a:pt x="70" y="70"/>
                    <a:pt x="68" y="71"/>
                  </a:cubicBezTo>
                  <a:cubicBezTo>
                    <a:pt x="65" y="74"/>
                    <a:pt x="61" y="77"/>
                    <a:pt x="58" y="79"/>
                  </a:cubicBezTo>
                  <a:cubicBezTo>
                    <a:pt x="57" y="80"/>
                    <a:pt x="57" y="80"/>
                    <a:pt x="56" y="81"/>
                  </a:cubicBezTo>
                  <a:cubicBezTo>
                    <a:pt x="59" y="78"/>
                    <a:pt x="61" y="76"/>
                    <a:pt x="63" y="73"/>
                  </a:cubicBezTo>
                  <a:cubicBezTo>
                    <a:pt x="67" y="72"/>
                    <a:pt x="70" y="68"/>
                    <a:pt x="73" y="66"/>
                  </a:cubicBezTo>
                  <a:close/>
                  <a:moveTo>
                    <a:pt x="53" y="74"/>
                  </a:moveTo>
                  <a:cubicBezTo>
                    <a:pt x="47" y="77"/>
                    <a:pt x="42" y="83"/>
                    <a:pt x="36" y="87"/>
                  </a:cubicBezTo>
                  <a:cubicBezTo>
                    <a:pt x="33" y="90"/>
                    <a:pt x="30" y="92"/>
                    <a:pt x="27" y="94"/>
                  </a:cubicBezTo>
                  <a:cubicBezTo>
                    <a:pt x="23" y="97"/>
                    <a:pt x="20" y="101"/>
                    <a:pt x="16" y="104"/>
                  </a:cubicBezTo>
                  <a:cubicBezTo>
                    <a:pt x="14" y="106"/>
                    <a:pt x="16" y="104"/>
                    <a:pt x="16" y="103"/>
                  </a:cubicBezTo>
                  <a:cubicBezTo>
                    <a:pt x="18" y="102"/>
                    <a:pt x="20" y="100"/>
                    <a:pt x="22" y="98"/>
                  </a:cubicBezTo>
                  <a:cubicBezTo>
                    <a:pt x="25" y="95"/>
                    <a:pt x="29" y="92"/>
                    <a:pt x="32" y="90"/>
                  </a:cubicBezTo>
                  <a:cubicBezTo>
                    <a:pt x="39" y="84"/>
                    <a:pt x="45" y="78"/>
                    <a:pt x="51" y="72"/>
                  </a:cubicBezTo>
                  <a:cubicBezTo>
                    <a:pt x="51" y="72"/>
                    <a:pt x="52" y="72"/>
                    <a:pt x="52" y="72"/>
                  </a:cubicBezTo>
                  <a:cubicBezTo>
                    <a:pt x="54" y="74"/>
                    <a:pt x="57" y="75"/>
                    <a:pt x="60" y="74"/>
                  </a:cubicBezTo>
                  <a:cubicBezTo>
                    <a:pt x="55" y="78"/>
                    <a:pt x="51" y="81"/>
                    <a:pt x="46" y="85"/>
                  </a:cubicBezTo>
                  <a:cubicBezTo>
                    <a:pt x="40" y="91"/>
                    <a:pt x="33" y="96"/>
                    <a:pt x="27" y="102"/>
                  </a:cubicBezTo>
                  <a:cubicBezTo>
                    <a:pt x="27" y="102"/>
                    <a:pt x="23" y="106"/>
                    <a:pt x="24" y="105"/>
                  </a:cubicBezTo>
                  <a:cubicBezTo>
                    <a:pt x="25" y="103"/>
                    <a:pt x="27" y="101"/>
                    <a:pt x="29" y="100"/>
                  </a:cubicBezTo>
                  <a:cubicBezTo>
                    <a:pt x="32" y="97"/>
                    <a:pt x="35" y="94"/>
                    <a:pt x="38" y="91"/>
                  </a:cubicBezTo>
                  <a:cubicBezTo>
                    <a:pt x="41" y="88"/>
                    <a:pt x="44" y="85"/>
                    <a:pt x="47" y="82"/>
                  </a:cubicBezTo>
                  <a:cubicBezTo>
                    <a:pt x="49" y="80"/>
                    <a:pt x="52" y="77"/>
                    <a:pt x="54" y="74"/>
                  </a:cubicBezTo>
                  <a:cubicBezTo>
                    <a:pt x="54" y="74"/>
                    <a:pt x="54" y="73"/>
                    <a:pt x="53" y="74"/>
                  </a:cubicBezTo>
                  <a:close/>
                  <a:moveTo>
                    <a:pt x="47" y="68"/>
                  </a:moveTo>
                  <a:cubicBezTo>
                    <a:pt x="48" y="69"/>
                    <a:pt x="50" y="71"/>
                    <a:pt x="51" y="72"/>
                  </a:cubicBezTo>
                  <a:cubicBezTo>
                    <a:pt x="36" y="79"/>
                    <a:pt x="25" y="92"/>
                    <a:pt x="11" y="101"/>
                  </a:cubicBezTo>
                  <a:cubicBezTo>
                    <a:pt x="8" y="104"/>
                    <a:pt x="13" y="99"/>
                    <a:pt x="13" y="99"/>
                  </a:cubicBezTo>
                  <a:cubicBezTo>
                    <a:pt x="15" y="97"/>
                    <a:pt x="16" y="96"/>
                    <a:pt x="18" y="95"/>
                  </a:cubicBezTo>
                  <a:cubicBezTo>
                    <a:pt x="21" y="92"/>
                    <a:pt x="24" y="89"/>
                    <a:pt x="28" y="86"/>
                  </a:cubicBezTo>
                  <a:cubicBezTo>
                    <a:pt x="34" y="80"/>
                    <a:pt x="40" y="74"/>
                    <a:pt x="47" y="68"/>
                  </a:cubicBezTo>
                  <a:close/>
                  <a:moveTo>
                    <a:pt x="45" y="68"/>
                  </a:moveTo>
                  <a:cubicBezTo>
                    <a:pt x="45" y="68"/>
                    <a:pt x="45" y="68"/>
                    <a:pt x="44" y="69"/>
                  </a:cubicBezTo>
                  <a:cubicBezTo>
                    <a:pt x="37" y="75"/>
                    <a:pt x="30" y="81"/>
                    <a:pt x="23" y="86"/>
                  </a:cubicBezTo>
                  <a:cubicBezTo>
                    <a:pt x="19" y="89"/>
                    <a:pt x="16" y="91"/>
                    <a:pt x="12" y="94"/>
                  </a:cubicBezTo>
                  <a:cubicBezTo>
                    <a:pt x="11" y="96"/>
                    <a:pt x="9" y="97"/>
                    <a:pt x="7" y="99"/>
                  </a:cubicBezTo>
                  <a:cubicBezTo>
                    <a:pt x="8" y="98"/>
                    <a:pt x="9" y="96"/>
                    <a:pt x="10" y="95"/>
                  </a:cubicBezTo>
                  <a:cubicBezTo>
                    <a:pt x="21" y="84"/>
                    <a:pt x="35" y="77"/>
                    <a:pt x="44" y="64"/>
                  </a:cubicBezTo>
                  <a:cubicBezTo>
                    <a:pt x="45" y="65"/>
                    <a:pt x="45" y="66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lose/>
                  <a:moveTo>
                    <a:pt x="43" y="63"/>
                  </a:moveTo>
                  <a:cubicBezTo>
                    <a:pt x="37" y="68"/>
                    <a:pt x="30" y="73"/>
                    <a:pt x="24" y="78"/>
                  </a:cubicBezTo>
                  <a:cubicBezTo>
                    <a:pt x="21" y="80"/>
                    <a:pt x="18" y="83"/>
                    <a:pt x="15" y="86"/>
                  </a:cubicBezTo>
                  <a:cubicBezTo>
                    <a:pt x="12" y="88"/>
                    <a:pt x="8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0" y="73"/>
                    <a:pt x="41" y="62"/>
                  </a:cubicBezTo>
                  <a:cubicBezTo>
                    <a:pt x="42" y="62"/>
                    <a:pt x="42" y="63"/>
                    <a:pt x="43" y="63"/>
                  </a:cubicBezTo>
                  <a:close/>
                  <a:moveTo>
                    <a:pt x="8" y="86"/>
                  </a:moveTo>
                  <a:cubicBezTo>
                    <a:pt x="13" y="81"/>
                    <a:pt x="19" y="77"/>
                    <a:pt x="25" y="72"/>
                  </a:cubicBezTo>
                  <a:cubicBezTo>
                    <a:pt x="28" y="69"/>
                    <a:pt x="32" y="67"/>
                    <a:pt x="35" y="65"/>
                  </a:cubicBezTo>
                  <a:cubicBezTo>
                    <a:pt x="36" y="64"/>
                    <a:pt x="37" y="63"/>
                    <a:pt x="39" y="62"/>
                  </a:cubicBezTo>
                  <a:cubicBezTo>
                    <a:pt x="39" y="62"/>
                    <a:pt x="40" y="61"/>
                    <a:pt x="40" y="61"/>
                  </a:cubicBezTo>
                  <a:cubicBezTo>
                    <a:pt x="40" y="61"/>
                    <a:pt x="40" y="61"/>
                    <a:pt x="41" y="62"/>
                  </a:cubicBezTo>
                  <a:cubicBezTo>
                    <a:pt x="40" y="62"/>
                    <a:pt x="39" y="63"/>
                    <a:pt x="39" y="63"/>
                  </a:cubicBezTo>
                  <a:cubicBezTo>
                    <a:pt x="29" y="74"/>
                    <a:pt x="16" y="81"/>
                    <a:pt x="6" y="91"/>
                  </a:cubicBezTo>
                  <a:cubicBezTo>
                    <a:pt x="6" y="90"/>
                    <a:pt x="7" y="88"/>
                    <a:pt x="8" y="86"/>
                  </a:cubicBezTo>
                  <a:close/>
                  <a:moveTo>
                    <a:pt x="22" y="80"/>
                  </a:moveTo>
                  <a:cubicBezTo>
                    <a:pt x="26" y="77"/>
                    <a:pt x="30" y="74"/>
                    <a:pt x="34" y="71"/>
                  </a:cubicBezTo>
                  <a:cubicBezTo>
                    <a:pt x="36" y="70"/>
                    <a:pt x="38" y="68"/>
                    <a:pt x="40" y="67"/>
                  </a:cubicBezTo>
                  <a:cubicBezTo>
                    <a:pt x="41" y="66"/>
                    <a:pt x="42" y="65"/>
                    <a:pt x="43" y="65"/>
                  </a:cubicBezTo>
                  <a:cubicBezTo>
                    <a:pt x="44" y="64"/>
                    <a:pt x="40" y="69"/>
                    <a:pt x="40" y="68"/>
                  </a:cubicBezTo>
                  <a:cubicBezTo>
                    <a:pt x="30" y="80"/>
                    <a:pt x="16" y="86"/>
                    <a:pt x="6" y="99"/>
                  </a:cubicBezTo>
                  <a:cubicBezTo>
                    <a:pt x="5" y="97"/>
                    <a:pt x="5" y="95"/>
                    <a:pt x="6" y="93"/>
                  </a:cubicBezTo>
                  <a:cubicBezTo>
                    <a:pt x="12" y="90"/>
                    <a:pt x="17" y="85"/>
                    <a:pt x="22" y="80"/>
                  </a:cubicBezTo>
                  <a:close/>
                  <a:moveTo>
                    <a:pt x="7" y="100"/>
                  </a:moveTo>
                  <a:cubicBezTo>
                    <a:pt x="13" y="94"/>
                    <a:pt x="20" y="89"/>
                    <a:pt x="27" y="83"/>
                  </a:cubicBezTo>
                  <a:cubicBezTo>
                    <a:pt x="31" y="81"/>
                    <a:pt x="34" y="78"/>
                    <a:pt x="37" y="76"/>
                  </a:cubicBezTo>
                  <a:cubicBezTo>
                    <a:pt x="38" y="75"/>
                    <a:pt x="39" y="75"/>
                    <a:pt x="39" y="74"/>
                  </a:cubicBezTo>
                  <a:cubicBezTo>
                    <a:pt x="35" y="79"/>
                    <a:pt x="30" y="83"/>
                    <a:pt x="26" y="87"/>
                  </a:cubicBezTo>
                  <a:cubicBezTo>
                    <a:pt x="20" y="92"/>
                    <a:pt x="14" y="97"/>
                    <a:pt x="9" y="103"/>
                  </a:cubicBezTo>
                  <a:cubicBezTo>
                    <a:pt x="8" y="102"/>
                    <a:pt x="7" y="101"/>
                    <a:pt x="7" y="100"/>
                  </a:cubicBezTo>
                  <a:close/>
                  <a:moveTo>
                    <a:pt x="10" y="103"/>
                  </a:moveTo>
                  <a:cubicBezTo>
                    <a:pt x="23" y="95"/>
                    <a:pt x="34" y="83"/>
                    <a:pt x="47" y="74"/>
                  </a:cubicBezTo>
                  <a:cubicBezTo>
                    <a:pt x="47" y="74"/>
                    <a:pt x="50" y="72"/>
                    <a:pt x="50" y="73"/>
                  </a:cubicBezTo>
                  <a:cubicBezTo>
                    <a:pt x="48" y="74"/>
                    <a:pt x="46" y="76"/>
                    <a:pt x="45" y="78"/>
                  </a:cubicBezTo>
                  <a:cubicBezTo>
                    <a:pt x="41" y="81"/>
                    <a:pt x="38" y="84"/>
                    <a:pt x="35" y="87"/>
                  </a:cubicBezTo>
                  <a:cubicBezTo>
                    <a:pt x="27" y="93"/>
                    <a:pt x="20" y="98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4"/>
                    <a:pt x="10" y="104"/>
                  </a:cubicBezTo>
                  <a:cubicBezTo>
                    <a:pt x="10" y="104"/>
                    <a:pt x="10" y="103"/>
                    <a:pt x="10" y="103"/>
                  </a:cubicBezTo>
                  <a:close/>
                  <a:moveTo>
                    <a:pt x="15" y="105"/>
                  </a:moveTo>
                  <a:cubicBezTo>
                    <a:pt x="21" y="102"/>
                    <a:pt x="26" y="96"/>
                    <a:pt x="31" y="92"/>
                  </a:cubicBezTo>
                  <a:cubicBezTo>
                    <a:pt x="38" y="87"/>
                    <a:pt x="43" y="82"/>
                    <a:pt x="50" y="77"/>
                  </a:cubicBezTo>
                  <a:cubicBezTo>
                    <a:pt x="50" y="77"/>
                    <a:pt x="52" y="75"/>
                    <a:pt x="53" y="75"/>
                  </a:cubicBezTo>
                  <a:cubicBezTo>
                    <a:pt x="51" y="77"/>
                    <a:pt x="49" y="79"/>
                    <a:pt x="47" y="81"/>
                  </a:cubicBezTo>
                  <a:cubicBezTo>
                    <a:pt x="45" y="83"/>
                    <a:pt x="42" y="86"/>
                    <a:pt x="39" y="89"/>
                  </a:cubicBezTo>
                  <a:cubicBezTo>
                    <a:pt x="34" y="95"/>
                    <a:pt x="27" y="100"/>
                    <a:pt x="22" y="106"/>
                  </a:cubicBezTo>
                  <a:cubicBezTo>
                    <a:pt x="22" y="106"/>
                    <a:pt x="22" y="106"/>
                    <a:pt x="23" y="106"/>
                  </a:cubicBezTo>
                  <a:cubicBezTo>
                    <a:pt x="29" y="102"/>
                    <a:pt x="34" y="96"/>
                    <a:pt x="40" y="92"/>
                  </a:cubicBezTo>
                  <a:cubicBezTo>
                    <a:pt x="47" y="85"/>
                    <a:pt x="54" y="80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1" y="75"/>
                    <a:pt x="59" y="76"/>
                    <a:pt x="58" y="77"/>
                  </a:cubicBezTo>
                  <a:cubicBezTo>
                    <a:pt x="55" y="81"/>
                    <a:pt x="52" y="84"/>
                    <a:pt x="48" y="87"/>
                  </a:cubicBezTo>
                  <a:cubicBezTo>
                    <a:pt x="42" y="94"/>
                    <a:pt x="35" y="99"/>
                    <a:pt x="28" y="106"/>
                  </a:cubicBezTo>
                  <a:cubicBezTo>
                    <a:pt x="28" y="106"/>
                    <a:pt x="28" y="106"/>
                    <a:pt x="29" y="106"/>
                  </a:cubicBezTo>
                  <a:cubicBezTo>
                    <a:pt x="29" y="106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7" y="100"/>
                    <a:pt x="44" y="94"/>
                    <a:pt x="50" y="88"/>
                  </a:cubicBezTo>
                  <a:cubicBezTo>
                    <a:pt x="54" y="84"/>
                    <a:pt x="58" y="80"/>
                    <a:pt x="62" y="77"/>
                  </a:cubicBezTo>
                  <a:cubicBezTo>
                    <a:pt x="65" y="75"/>
                    <a:pt x="67" y="73"/>
                    <a:pt x="70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65" y="76"/>
                    <a:pt x="62" y="80"/>
                    <a:pt x="58" y="84"/>
                  </a:cubicBezTo>
                  <a:cubicBezTo>
                    <a:pt x="51" y="92"/>
                    <a:pt x="43" y="98"/>
                    <a:pt x="35" y="106"/>
                  </a:cubicBezTo>
                  <a:cubicBezTo>
                    <a:pt x="35" y="106"/>
                    <a:pt x="35" y="106"/>
                    <a:pt x="35" y="107"/>
                  </a:cubicBezTo>
                  <a:cubicBezTo>
                    <a:pt x="28" y="107"/>
                    <a:pt x="21" y="108"/>
                    <a:pt x="15" y="105"/>
                  </a:cubicBezTo>
                  <a:close/>
                  <a:moveTo>
                    <a:pt x="47" y="90"/>
                  </a:moveTo>
                  <a:cubicBezTo>
                    <a:pt x="44" y="93"/>
                    <a:pt x="40" y="96"/>
                    <a:pt x="36" y="99"/>
                  </a:cubicBezTo>
                  <a:cubicBezTo>
                    <a:pt x="35" y="100"/>
                    <a:pt x="34" y="101"/>
                    <a:pt x="33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7" y="98"/>
                    <a:pt x="41" y="95"/>
                    <a:pt x="45" y="92"/>
                  </a:cubicBezTo>
                  <a:cubicBezTo>
                    <a:pt x="45" y="91"/>
                    <a:pt x="46" y="90"/>
                    <a:pt x="47" y="90"/>
                  </a:cubicBezTo>
                  <a:close/>
                  <a:moveTo>
                    <a:pt x="39" y="106"/>
                  </a:moveTo>
                  <a:cubicBezTo>
                    <a:pt x="38" y="106"/>
                    <a:pt x="37" y="106"/>
                    <a:pt x="36" y="106"/>
                  </a:cubicBezTo>
                  <a:cubicBezTo>
                    <a:pt x="39" y="105"/>
                    <a:pt x="42" y="102"/>
                    <a:pt x="44" y="100"/>
                  </a:cubicBezTo>
                  <a:cubicBezTo>
                    <a:pt x="47" y="96"/>
                    <a:pt x="51" y="93"/>
                    <a:pt x="55" y="90"/>
                  </a:cubicBezTo>
                  <a:cubicBezTo>
                    <a:pt x="62" y="84"/>
                    <a:pt x="69" y="77"/>
                    <a:pt x="76" y="70"/>
                  </a:cubicBezTo>
                  <a:cubicBezTo>
                    <a:pt x="77" y="69"/>
                    <a:pt x="80" y="67"/>
                    <a:pt x="81" y="66"/>
                  </a:cubicBezTo>
                  <a:cubicBezTo>
                    <a:pt x="79" y="68"/>
                    <a:pt x="77" y="71"/>
                    <a:pt x="75" y="73"/>
                  </a:cubicBezTo>
                  <a:cubicBezTo>
                    <a:pt x="72" y="76"/>
                    <a:pt x="69" y="80"/>
                    <a:pt x="66" y="84"/>
                  </a:cubicBezTo>
                  <a:cubicBezTo>
                    <a:pt x="63" y="87"/>
                    <a:pt x="60" y="90"/>
                    <a:pt x="57" y="94"/>
                  </a:cubicBezTo>
                  <a:cubicBezTo>
                    <a:pt x="53" y="98"/>
                    <a:pt x="50" y="102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3" y="106"/>
                    <a:pt x="41" y="106"/>
                    <a:pt x="39" y="106"/>
                  </a:cubicBezTo>
                  <a:close/>
                  <a:moveTo>
                    <a:pt x="45" y="106"/>
                  </a:moveTo>
                  <a:cubicBezTo>
                    <a:pt x="46" y="106"/>
                    <a:pt x="46" y="106"/>
                    <a:pt x="46" y="106"/>
                  </a:cubicBezTo>
                  <a:cubicBezTo>
                    <a:pt x="49" y="104"/>
                    <a:pt x="52" y="101"/>
                    <a:pt x="54" y="99"/>
                  </a:cubicBezTo>
                  <a:cubicBezTo>
                    <a:pt x="58" y="95"/>
                    <a:pt x="61" y="92"/>
                    <a:pt x="65" y="88"/>
                  </a:cubicBezTo>
                  <a:cubicBezTo>
                    <a:pt x="73" y="81"/>
                    <a:pt x="80" y="75"/>
                    <a:pt x="88" y="67"/>
                  </a:cubicBezTo>
                  <a:cubicBezTo>
                    <a:pt x="85" y="70"/>
                    <a:pt x="82" y="75"/>
                    <a:pt x="80" y="78"/>
                  </a:cubicBezTo>
                  <a:cubicBezTo>
                    <a:pt x="77" y="81"/>
                    <a:pt x="74" y="84"/>
                    <a:pt x="70" y="87"/>
                  </a:cubicBezTo>
                  <a:cubicBezTo>
                    <a:pt x="65" y="93"/>
                    <a:pt x="59" y="99"/>
                    <a:pt x="54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5" y="106"/>
                    <a:pt x="55" y="105"/>
                    <a:pt x="55" y="105"/>
                  </a:cubicBezTo>
                  <a:cubicBezTo>
                    <a:pt x="56" y="105"/>
                    <a:pt x="56" y="105"/>
                    <a:pt x="57" y="103"/>
                  </a:cubicBezTo>
                  <a:cubicBezTo>
                    <a:pt x="62" y="97"/>
                    <a:pt x="69" y="91"/>
                    <a:pt x="75" y="85"/>
                  </a:cubicBezTo>
                  <a:cubicBezTo>
                    <a:pt x="83" y="79"/>
                    <a:pt x="90" y="72"/>
                    <a:pt x="98" y="65"/>
                  </a:cubicBezTo>
                  <a:cubicBezTo>
                    <a:pt x="95" y="67"/>
                    <a:pt x="92" y="72"/>
                    <a:pt x="89" y="75"/>
                  </a:cubicBezTo>
                  <a:cubicBezTo>
                    <a:pt x="85" y="79"/>
                    <a:pt x="82" y="83"/>
                    <a:pt x="79" y="86"/>
                  </a:cubicBezTo>
                  <a:cubicBezTo>
                    <a:pt x="76" y="90"/>
                    <a:pt x="72" y="94"/>
                    <a:pt x="69" y="98"/>
                  </a:cubicBezTo>
                  <a:cubicBezTo>
                    <a:pt x="66" y="101"/>
                    <a:pt x="62" y="104"/>
                    <a:pt x="5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55" y="106"/>
                    <a:pt x="50" y="106"/>
                    <a:pt x="45" y="106"/>
                  </a:cubicBezTo>
                  <a:close/>
                  <a:moveTo>
                    <a:pt x="60" y="107"/>
                  </a:moveTo>
                  <a:cubicBezTo>
                    <a:pt x="66" y="103"/>
                    <a:pt x="71" y="97"/>
                    <a:pt x="76" y="92"/>
                  </a:cubicBezTo>
                  <a:cubicBezTo>
                    <a:pt x="83" y="87"/>
                    <a:pt x="89" y="81"/>
                    <a:pt x="95" y="75"/>
                  </a:cubicBezTo>
                  <a:cubicBezTo>
                    <a:pt x="96" y="74"/>
                    <a:pt x="98" y="73"/>
                    <a:pt x="99" y="72"/>
                  </a:cubicBezTo>
                  <a:cubicBezTo>
                    <a:pt x="100" y="71"/>
                    <a:pt x="100" y="70"/>
                    <a:pt x="101" y="69"/>
                  </a:cubicBezTo>
                  <a:cubicBezTo>
                    <a:pt x="100" y="71"/>
                    <a:pt x="100" y="72"/>
                    <a:pt x="99" y="73"/>
                  </a:cubicBezTo>
                  <a:cubicBezTo>
                    <a:pt x="96" y="75"/>
                    <a:pt x="93" y="78"/>
                    <a:pt x="91" y="81"/>
                  </a:cubicBezTo>
                  <a:cubicBezTo>
                    <a:pt x="86" y="86"/>
                    <a:pt x="82" y="91"/>
                    <a:pt x="77" y="97"/>
                  </a:cubicBezTo>
                  <a:cubicBezTo>
                    <a:pt x="74" y="100"/>
                    <a:pt x="71" y="104"/>
                    <a:pt x="68" y="107"/>
                  </a:cubicBezTo>
                  <a:cubicBezTo>
                    <a:pt x="65" y="107"/>
                    <a:pt x="63" y="107"/>
                    <a:pt x="60" y="107"/>
                  </a:cubicBezTo>
                  <a:close/>
                  <a:moveTo>
                    <a:pt x="99" y="78"/>
                  </a:moveTo>
                  <a:cubicBezTo>
                    <a:pt x="100" y="77"/>
                    <a:pt x="102" y="76"/>
                    <a:pt x="103" y="75"/>
                  </a:cubicBezTo>
                  <a:cubicBezTo>
                    <a:pt x="106" y="73"/>
                    <a:pt x="102" y="76"/>
                    <a:pt x="101" y="77"/>
                  </a:cubicBezTo>
                  <a:cubicBezTo>
                    <a:pt x="98" y="80"/>
                    <a:pt x="95" y="84"/>
                    <a:pt x="91" y="88"/>
                  </a:cubicBezTo>
                  <a:cubicBezTo>
                    <a:pt x="89" y="90"/>
                    <a:pt x="87" y="93"/>
                    <a:pt x="85" y="96"/>
                  </a:cubicBezTo>
                  <a:cubicBezTo>
                    <a:pt x="82" y="100"/>
                    <a:pt x="78" y="103"/>
                    <a:pt x="75" y="107"/>
                  </a:cubicBezTo>
                  <a:cubicBezTo>
                    <a:pt x="74" y="107"/>
                    <a:pt x="75" y="107"/>
                    <a:pt x="75" y="107"/>
                  </a:cubicBezTo>
                  <a:cubicBezTo>
                    <a:pt x="85" y="100"/>
                    <a:pt x="93" y="90"/>
                    <a:pt x="101" y="81"/>
                  </a:cubicBezTo>
                  <a:cubicBezTo>
                    <a:pt x="103" y="79"/>
                    <a:pt x="105" y="77"/>
                    <a:pt x="107" y="75"/>
                  </a:cubicBezTo>
                  <a:cubicBezTo>
                    <a:pt x="105" y="78"/>
                    <a:pt x="103" y="80"/>
                    <a:pt x="101" y="83"/>
                  </a:cubicBezTo>
                  <a:cubicBezTo>
                    <a:pt x="96" y="89"/>
                    <a:pt x="91" y="95"/>
                    <a:pt x="87" y="101"/>
                  </a:cubicBezTo>
                  <a:cubicBezTo>
                    <a:pt x="86" y="102"/>
                    <a:pt x="85" y="103"/>
                    <a:pt x="83" y="105"/>
                  </a:cubicBezTo>
                  <a:cubicBezTo>
                    <a:pt x="83" y="105"/>
                    <a:pt x="83" y="105"/>
                    <a:pt x="82" y="106"/>
                  </a:cubicBezTo>
                  <a:cubicBezTo>
                    <a:pt x="81" y="106"/>
                    <a:pt x="81" y="107"/>
                    <a:pt x="81" y="107"/>
                  </a:cubicBezTo>
                  <a:cubicBezTo>
                    <a:pt x="81" y="108"/>
                    <a:pt x="81" y="108"/>
                    <a:pt x="80" y="108"/>
                  </a:cubicBezTo>
                  <a:cubicBezTo>
                    <a:pt x="76" y="108"/>
                    <a:pt x="72" y="108"/>
                    <a:pt x="69" y="107"/>
                  </a:cubicBezTo>
                  <a:cubicBezTo>
                    <a:pt x="73" y="103"/>
                    <a:pt x="77" y="98"/>
                    <a:pt x="81" y="94"/>
                  </a:cubicBezTo>
                  <a:cubicBezTo>
                    <a:pt x="87" y="88"/>
                    <a:pt x="93" y="83"/>
                    <a:pt x="99" y="78"/>
                  </a:cubicBezTo>
                  <a:close/>
                  <a:moveTo>
                    <a:pt x="85" y="108"/>
                  </a:moveTo>
                  <a:cubicBezTo>
                    <a:pt x="84" y="108"/>
                    <a:pt x="82" y="108"/>
                    <a:pt x="81" y="108"/>
                  </a:cubicBezTo>
                  <a:cubicBezTo>
                    <a:pt x="81" y="108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4" y="105"/>
                    <a:pt x="87" y="102"/>
                    <a:pt x="89" y="100"/>
                  </a:cubicBezTo>
                  <a:cubicBezTo>
                    <a:pt x="94" y="95"/>
                    <a:pt x="100" y="90"/>
                    <a:pt x="105" y="85"/>
                  </a:cubicBezTo>
                  <a:cubicBezTo>
                    <a:pt x="106" y="84"/>
                    <a:pt x="107" y="83"/>
                    <a:pt x="108" y="82"/>
                  </a:cubicBezTo>
                  <a:cubicBezTo>
                    <a:pt x="108" y="81"/>
                    <a:pt x="111" y="78"/>
                    <a:pt x="109" y="81"/>
                  </a:cubicBezTo>
                  <a:cubicBezTo>
                    <a:pt x="107" y="85"/>
                    <a:pt x="105" y="88"/>
                    <a:pt x="102" y="91"/>
                  </a:cubicBezTo>
                  <a:cubicBezTo>
                    <a:pt x="97" y="96"/>
                    <a:pt x="93" y="101"/>
                    <a:pt x="88" y="107"/>
                  </a:cubicBezTo>
                  <a:cubicBezTo>
                    <a:pt x="87" y="107"/>
                    <a:pt x="88" y="107"/>
                    <a:pt x="88" y="107"/>
                  </a:cubicBezTo>
                  <a:cubicBezTo>
                    <a:pt x="96" y="101"/>
                    <a:pt x="102" y="94"/>
                    <a:pt x="109" y="87"/>
                  </a:cubicBezTo>
                  <a:cubicBezTo>
                    <a:pt x="110" y="86"/>
                    <a:pt x="112" y="85"/>
                    <a:pt x="113" y="84"/>
                  </a:cubicBezTo>
                  <a:cubicBezTo>
                    <a:pt x="111" y="87"/>
                    <a:pt x="109" y="89"/>
                    <a:pt x="107" y="91"/>
                  </a:cubicBezTo>
                  <a:cubicBezTo>
                    <a:pt x="103" y="95"/>
                    <a:pt x="100" y="100"/>
                    <a:pt x="97" y="104"/>
                  </a:cubicBezTo>
                  <a:cubicBezTo>
                    <a:pt x="97" y="104"/>
                    <a:pt x="96" y="104"/>
                    <a:pt x="96" y="105"/>
                  </a:cubicBezTo>
                  <a:cubicBezTo>
                    <a:pt x="94" y="106"/>
                    <a:pt x="93" y="107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9" y="109"/>
                    <a:pt x="87" y="108"/>
                    <a:pt x="85" y="108"/>
                  </a:cubicBezTo>
                  <a:close/>
                  <a:moveTo>
                    <a:pt x="115" y="93"/>
                  </a:moveTo>
                  <a:cubicBezTo>
                    <a:pt x="114" y="94"/>
                    <a:pt x="114" y="95"/>
                    <a:pt x="113" y="95"/>
                  </a:cubicBezTo>
                  <a:cubicBezTo>
                    <a:pt x="109" y="99"/>
                    <a:pt x="105" y="103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1" y="108"/>
                    <a:pt x="100" y="108"/>
                    <a:pt x="99" y="108"/>
                  </a:cubicBezTo>
                  <a:cubicBezTo>
                    <a:pt x="104" y="104"/>
                    <a:pt x="108" y="99"/>
                    <a:pt x="113" y="95"/>
                  </a:cubicBezTo>
                  <a:cubicBezTo>
                    <a:pt x="113" y="94"/>
                    <a:pt x="116" y="91"/>
                    <a:pt x="115" y="93"/>
                  </a:cubicBezTo>
                  <a:close/>
                  <a:moveTo>
                    <a:pt x="111" y="98"/>
                  </a:moveTo>
                  <a:cubicBezTo>
                    <a:pt x="109" y="101"/>
                    <a:pt x="107" y="103"/>
                    <a:pt x="105" y="105"/>
                  </a:cubicBezTo>
                  <a:cubicBezTo>
                    <a:pt x="100" y="110"/>
                    <a:pt x="107" y="103"/>
                    <a:pt x="108" y="102"/>
                  </a:cubicBezTo>
                  <a:cubicBezTo>
                    <a:pt x="109" y="101"/>
                    <a:pt x="110" y="100"/>
                    <a:pt x="111" y="98"/>
                  </a:cubicBezTo>
                  <a:close/>
                  <a:moveTo>
                    <a:pt x="98" y="108"/>
                  </a:moveTo>
                  <a:cubicBezTo>
                    <a:pt x="96" y="108"/>
                    <a:pt x="94" y="108"/>
                    <a:pt x="93" y="109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4" y="108"/>
                    <a:pt x="94" y="108"/>
                    <a:pt x="95" y="107"/>
                  </a:cubicBezTo>
                  <a:cubicBezTo>
                    <a:pt x="96" y="106"/>
                    <a:pt x="97" y="105"/>
                    <a:pt x="98" y="104"/>
                  </a:cubicBezTo>
                  <a:cubicBezTo>
                    <a:pt x="102" y="100"/>
                    <a:pt x="105" y="96"/>
                    <a:pt x="109" y="93"/>
                  </a:cubicBezTo>
                  <a:cubicBezTo>
                    <a:pt x="110" y="92"/>
                    <a:pt x="115" y="86"/>
                    <a:pt x="113" y="90"/>
                  </a:cubicBezTo>
                  <a:cubicBezTo>
                    <a:pt x="111" y="92"/>
                    <a:pt x="109" y="94"/>
                    <a:pt x="107" y="96"/>
                  </a:cubicBezTo>
                  <a:cubicBezTo>
                    <a:pt x="104" y="100"/>
                    <a:pt x="101" y="104"/>
                    <a:pt x="98" y="108"/>
                  </a:cubicBezTo>
                  <a:close/>
                  <a:moveTo>
                    <a:pt x="103" y="108"/>
                  </a:moveTo>
                  <a:cubicBezTo>
                    <a:pt x="107" y="104"/>
                    <a:pt x="111" y="100"/>
                    <a:pt x="114" y="96"/>
                  </a:cubicBezTo>
                  <a:cubicBezTo>
                    <a:pt x="114" y="95"/>
                    <a:pt x="115" y="95"/>
                    <a:pt x="115" y="95"/>
                  </a:cubicBezTo>
                  <a:cubicBezTo>
                    <a:pt x="116" y="94"/>
                    <a:pt x="116" y="94"/>
                    <a:pt x="116" y="94"/>
                  </a:cubicBezTo>
                  <a:cubicBezTo>
                    <a:pt x="116" y="94"/>
                    <a:pt x="116" y="94"/>
                    <a:pt x="115" y="95"/>
                  </a:cubicBezTo>
                  <a:cubicBezTo>
                    <a:pt x="115" y="96"/>
                    <a:pt x="114" y="98"/>
                    <a:pt x="113" y="99"/>
                  </a:cubicBezTo>
                  <a:cubicBezTo>
                    <a:pt x="111" y="102"/>
                    <a:pt x="108" y="105"/>
                    <a:pt x="105" y="107"/>
                  </a:cubicBezTo>
                  <a:cubicBezTo>
                    <a:pt x="105" y="107"/>
                    <a:pt x="104" y="107"/>
                    <a:pt x="103" y="108"/>
                  </a:cubicBezTo>
                  <a:close/>
                  <a:moveTo>
                    <a:pt x="109" y="106"/>
                  </a:moveTo>
                  <a:cubicBezTo>
                    <a:pt x="109" y="106"/>
                    <a:pt x="108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10" y="104"/>
                    <a:pt x="112" y="101"/>
                    <a:pt x="114" y="99"/>
                  </a:cubicBezTo>
                  <a:cubicBezTo>
                    <a:pt x="115" y="98"/>
                    <a:pt x="118" y="94"/>
                    <a:pt x="116" y="99"/>
                  </a:cubicBezTo>
                  <a:cubicBezTo>
                    <a:pt x="115" y="102"/>
                    <a:pt x="112" y="104"/>
                    <a:pt x="110" y="106"/>
                  </a:cubicBezTo>
                  <a:cubicBezTo>
                    <a:pt x="110" y="106"/>
                    <a:pt x="109" y="106"/>
                    <a:pt x="109" y="106"/>
                  </a:cubicBezTo>
                  <a:close/>
                  <a:moveTo>
                    <a:pt x="113" y="104"/>
                  </a:moveTo>
                  <a:cubicBezTo>
                    <a:pt x="115" y="101"/>
                    <a:pt x="117" y="99"/>
                    <a:pt x="118" y="95"/>
                  </a:cubicBezTo>
                  <a:cubicBezTo>
                    <a:pt x="118" y="95"/>
                    <a:pt x="118" y="95"/>
                    <a:pt x="117" y="95"/>
                  </a:cubicBezTo>
                  <a:cubicBezTo>
                    <a:pt x="116" y="96"/>
                    <a:pt x="115" y="97"/>
                    <a:pt x="114" y="98"/>
                  </a:cubicBezTo>
                  <a:cubicBezTo>
                    <a:pt x="115" y="97"/>
                    <a:pt x="116" y="95"/>
                    <a:pt x="117" y="92"/>
                  </a:cubicBezTo>
                  <a:cubicBezTo>
                    <a:pt x="118" y="92"/>
                    <a:pt x="117" y="92"/>
                    <a:pt x="117" y="92"/>
                  </a:cubicBezTo>
                  <a:cubicBezTo>
                    <a:pt x="116" y="93"/>
                    <a:pt x="116" y="93"/>
                    <a:pt x="115" y="94"/>
                  </a:cubicBezTo>
                  <a:cubicBezTo>
                    <a:pt x="116" y="93"/>
                    <a:pt x="116" y="92"/>
                    <a:pt x="116" y="91"/>
                  </a:cubicBezTo>
                  <a:cubicBezTo>
                    <a:pt x="117" y="91"/>
                    <a:pt x="116" y="90"/>
                    <a:pt x="116" y="91"/>
                  </a:cubicBezTo>
                  <a:cubicBezTo>
                    <a:pt x="113" y="94"/>
                    <a:pt x="110" y="97"/>
                    <a:pt x="106" y="100"/>
                  </a:cubicBezTo>
                  <a:cubicBezTo>
                    <a:pt x="105" y="102"/>
                    <a:pt x="103" y="104"/>
                    <a:pt x="102" y="105"/>
                  </a:cubicBezTo>
                  <a:cubicBezTo>
                    <a:pt x="101" y="105"/>
                    <a:pt x="101" y="106"/>
                    <a:pt x="101" y="106"/>
                  </a:cubicBezTo>
                  <a:cubicBezTo>
                    <a:pt x="103" y="103"/>
                    <a:pt x="105" y="100"/>
                    <a:pt x="108" y="97"/>
                  </a:cubicBezTo>
                  <a:cubicBezTo>
                    <a:pt x="110" y="94"/>
                    <a:pt x="113" y="91"/>
                    <a:pt x="115" y="88"/>
                  </a:cubicBezTo>
                  <a:cubicBezTo>
                    <a:pt x="115" y="87"/>
                    <a:pt x="115" y="87"/>
                    <a:pt x="114" y="87"/>
                  </a:cubicBezTo>
                  <a:cubicBezTo>
                    <a:pt x="110" y="91"/>
                    <a:pt x="106" y="95"/>
                    <a:pt x="101" y="99"/>
                  </a:cubicBezTo>
                  <a:cubicBezTo>
                    <a:pt x="102" y="99"/>
                    <a:pt x="102" y="98"/>
                    <a:pt x="102" y="98"/>
                  </a:cubicBezTo>
                  <a:cubicBezTo>
                    <a:pt x="106" y="93"/>
                    <a:pt x="111" y="89"/>
                    <a:pt x="114" y="83"/>
                  </a:cubicBezTo>
                  <a:cubicBezTo>
                    <a:pt x="114" y="82"/>
                    <a:pt x="114" y="82"/>
                    <a:pt x="113" y="82"/>
                  </a:cubicBezTo>
                  <a:cubicBezTo>
                    <a:pt x="109" y="86"/>
                    <a:pt x="106" y="90"/>
                    <a:pt x="102" y="93"/>
                  </a:cubicBezTo>
                  <a:cubicBezTo>
                    <a:pt x="98" y="98"/>
                    <a:pt x="93" y="102"/>
                    <a:pt x="89" y="106"/>
                  </a:cubicBezTo>
                  <a:cubicBezTo>
                    <a:pt x="97" y="97"/>
                    <a:pt x="105" y="89"/>
                    <a:pt x="112" y="79"/>
                  </a:cubicBezTo>
                  <a:cubicBezTo>
                    <a:pt x="112" y="79"/>
                    <a:pt x="111" y="78"/>
                    <a:pt x="111" y="78"/>
                  </a:cubicBezTo>
                  <a:cubicBezTo>
                    <a:pt x="106" y="82"/>
                    <a:pt x="102" y="87"/>
                    <a:pt x="97" y="92"/>
                  </a:cubicBezTo>
                  <a:cubicBezTo>
                    <a:pt x="94" y="94"/>
                    <a:pt x="91" y="97"/>
                    <a:pt x="89" y="99"/>
                  </a:cubicBezTo>
                  <a:cubicBezTo>
                    <a:pt x="95" y="91"/>
                    <a:pt x="102" y="82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14" y="80"/>
                    <a:pt x="117" y="86"/>
                    <a:pt x="118" y="93"/>
                  </a:cubicBezTo>
                  <a:cubicBezTo>
                    <a:pt x="118" y="98"/>
                    <a:pt x="116" y="101"/>
                    <a:pt x="113" y="104"/>
                  </a:cubicBezTo>
                  <a:close/>
                  <a:moveTo>
                    <a:pt x="109" y="74"/>
                  </a:moveTo>
                  <a:cubicBezTo>
                    <a:pt x="99" y="80"/>
                    <a:pt x="92" y="90"/>
                    <a:pt x="84" y="98"/>
                  </a:cubicBezTo>
                  <a:cubicBezTo>
                    <a:pt x="86" y="96"/>
                    <a:pt x="87" y="94"/>
                    <a:pt x="88" y="92"/>
                  </a:cubicBezTo>
                  <a:cubicBezTo>
                    <a:pt x="94" y="86"/>
                    <a:pt x="100" y="79"/>
                    <a:pt x="106" y="73"/>
                  </a:cubicBezTo>
                  <a:cubicBezTo>
                    <a:pt x="106" y="73"/>
                    <a:pt x="106" y="72"/>
                    <a:pt x="105" y="73"/>
                  </a:cubicBezTo>
                  <a:cubicBezTo>
                    <a:pt x="98" y="77"/>
                    <a:pt x="92" y="82"/>
                    <a:pt x="87" y="87"/>
                  </a:cubicBezTo>
                  <a:cubicBezTo>
                    <a:pt x="87" y="87"/>
                    <a:pt x="88" y="86"/>
                    <a:pt x="88" y="85"/>
                  </a:cubicBezTo>
                  <a:cubicBezTo>
                    <a:pt x="93" y="80"/>
                    <a:pt x="100" y="75"/>
                    <a:pt x="102" y="68"/>
                  </a:cubicBezTo>
                  <a:cubicBezTo>
                    <a:pt x="103" y="68"/>
                    <a:pt x="102" y="68"/>
                    <a:pt x="102" y="68"/>
                  </a:cubicBezTo>
                  <a:cubicBezTo>
                    <a:pt x="95" y="74"/>
                    <a:pt x="88" y="81"/>
                    <a:pt x="81" y="87"/>
                  </a:cubicBezTo>
                  <a:cubicBezTo>
                    <a:pt x="78" y="90"/>
                    <a:pt x="74" y="93"/>
                    <a:pt x="71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5" y="92"/>
                    <a:pt x="78" y="88"/>
                    <a:pt x="82" y="84"/>
                  </a:cubicBezTo>
                  <a:cubicBezTo>
                    <a:pt x="87" y="78"/>
                    <a:pt x="94" y="72"/>
                    <a:pt x="99" y="65"/>
                  </a:cubicBezTo>
                  <a:cubicBezTo>
                    <a:pt x="99" y="65"/>
                    <a:pt x="99" y="64"/>
                    <a:pt x="99" y="64"/>
                  </a:cubicBezTo>
                  <a:cubicBezTo>
                    <a:pt x="102" y="67"/>
                    <a:pt x="106" y="70"/>
                    <a:pt x="109" y="74"/>
                  </a:cubicBezTo>
                  <a:close/>
                  <a:moveTo>
                    <a:pt x="40" y="41"/>
                  </a:moveTo>
                  <a:cubicBezTo>
                    <a:pt x="47" y="29"/>
                    <a:pt x="43" y="16"/>
                    <a:pt x="37" y="5"/>
                  </a:cubicBezTo>
                  <a:cubicBezTo>
                    <a:pt x="47" y="3"/>
                    <a:pt x="58" y="4"/>
                    <a:pt x="69" y="4"/>
                  </a:cubicBezTo>
                  <a:cubicBezTo>
                    <a:pt x="64" y="13"/>
                    <a:pt x="61" y="22"/>
                    <a:pt x="67" y="33"/>
                  </a:cubicBezTo>
                  <a:cubicBezTo>
                    <a:pt x="73" y="44"/>
                    <a:pt x="86" y="52"/>
                    <a:pt x="95" y="61"/>
                  </a:cubicBezTo>
                  <a:cubicBezTo>
                    <a:pt x="96" y="61"/>
                    <a:pt x="96" y="61"/>
                    <a:pt x="96" y="62"/>
                  </a:cubicBezTo>
                  <a:cubicBezTo>
                    <a:pt x="95" y="62"/>
                    <a:pt x="94" y="62"/>
                    <a:pt x="93" y="63"/>
                  </a:cubicBezTo>
                  <a:cubicBezTo>
                    <a:pt x="90" y="66"/>
                    <a:pt x="84" y="62"/>
                    <a:pt x="81" y="61"/>
                  </a:cubicBezTo>
                  <a:cubicBezTo>
                    <a:pt x="73" y="60"/>
                    <a:pt x="69" y="67"/>
                    <a:pt x="63" y="70"/>
                  </a:cubicBezTo>
                  <a:cubicBezTo>
                    <a:pt x="54" y="76"/>
                    <a:pt x="49" y="64"/>
                    <a:pt x="43" y="60"/>
                  </a:cubicBezTo>
                  <a:cubicBezTo>
                    <a:pt x="37" y="56"/>
                    <a:pt x="32" y="57"/>
                    <a:pt x="26" y="60"/>
                  </a:cubicBezTo>
                  <a:cubicBezTo>
                    <a:pt x="31" y="54"/>
                    <a:pt x="35" y="47"/>
                    <a:pt x="40" y="41"/>
                  </a:cubicBezTo>
                  <a:close/>
                  <a:moveTo>
                    <a:pt x="15" y="74"/>
                  </a:moveTo>
                  <a:cubicBezTo>
                    <a:pt x="19" y="72"/>
                    <a:pt x="22" y="69"/>
                    <a:pt x="25" y="66"/>
                  </a:cubicBezTo>
                  <a:cubicBezTo>
                    <a:pt x="27" y="65"/>
                    <a:pt x="29" y="64"/>
                    <a:pt x="31" y="62"/>
                  </a:cubicBezTo>
                  <a:cubicBezTo>
                    <a:pt x="33" y="61"/>
                    <a:pt x="35" y="61"/>
                    <a:pt x="36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61"/>
                    <a:pt x="34" y="62"/>
                    <a:pt x="34" y="63"/>
                  </a:cubicBezTo>
                  <a:cubicBezTo>
                    <a:pt x="29" y="67"/>
                    <a:pt x="23" y="72"/>
                    <a:pt x="17" y="76"/>
                  </a:cubicBezTo>
                  <a:cubicBezTo>
                    <a:pt x="14" y="77"/>
                    <a:pt x="12" y="80"/>
                    <a:pt x="10" y="83"/>
                  </a:cubicBezTo>
                  <a:cubicBezTo>
                    <a:pt x="12" y="79"/>
                    <a:pt x="14" y="77"/>
                    <a:pt x="15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27"/>
            <p:cNvSpPr>
              <a:spLocks noEditPoints="1"/>
            </p:cNvSpPr>
            <p:nvPr/>
          </p:nvSpPr>
          <p:spPr bwMode="auto">
            <a:xfrm>
              <a:off x="7019925" y="1509713"/>
              <a:ext cx="461962" cy="425450"/>
            </a:xfrm>
            <a:custGeom>
              <a:avLst/>
              <a:gdLst>
                <a:gd name="T0" fmla="*/ 103 w 123"/>
                <a:gd name="T1" fmla="*/ 64 h 113"/>
                <a:gd name="T2" fmla="*/ 35 w 123"/>
                <a:gd name="T3" fmla="*/ 2 h 113"/>
                <a:gd name="T4" fmla="*/ 6 w 123"/>
                <a:gd name="T5" fmla="*/ 103 h 113"/>
                <a:gd name="T6" fmla="*/ 23 w 123"/>
                <a:gd name="T7" fmla="*/ 66 h 113"/>
                <a:gd name="T8" fmla="*/ 40 w 123"/>
                <a:gd name="T9" fmla="*/ 61 h 113"/>
                <a:gd name="T10" fmla="*/ 98 w 123"/>
                <a:gd name="T11" fmla="*/ 65 h 113"/>
                <a:gd name="T12" fmla="*/ 93 w 123"/>
                <a:gd name="T13" fmla="*/ 68 h 113"/>
                <a:gd name="T14" fmla="*/ 56 w 123"/>
                <a:gd name="T15" fmla="*/ 97 h 113"/>
                <a:gd name="T16" fmla="*/ 76 w 123"/>
                <a:gd name="T17" fmla="*/ 65 h 113"/>
                <a:gd name="T18" fmla="*/ 38 w 123"/>
                <a:gd name="T19" fmla="*/ 106 h 113"/>
                <a:gd name="T20" fmla="*/ 59 w 123"/>
                <a:gd name="T21" fmla="*/ 80 h 113"/>
                <a:gd name="T22" fmla="*/ 28 w 123"/>
                <a:gd name="T23" fmla="*/ 95 h 113"/>
                <a:gd name="T24" fmla="*/ 52 w 123"/>
                <a:gd name="T25" fmla="*/ 73 h 113"/>
                <a:gd name="T26" fmla="*/ 39 w 123"/>
                <a:gd name="T27" fmla="*/ 91 h 113"/>
                <a:gd name="T28" fmla="*/ 12 w 123"/>
                <a:gd name="T29" fmla="*/ 102 h 113"/>
                <a:gd name="T30" fmla="*/ 45 w 123"/>
                <a:gd name="T31" fmla="*/ 69 h 113"/>
                <a:gd name="T32" fmla="*/ 47 w 123"/>
                <a:gd name="T33" fmla="*/ 67 h 113"/>
                <a:gd name="T34" fmla="*/ 6 w 123"/>
                <a:gd name="T35" fmla="*/ 93 h 113"/>
                <a:gd name="T36" fmla="*/ 35 w 123"/>
                <a:gd name="T37" fmla="*/ 65 h 113"/>
                <a:gd name="T38" fmla="*/ 9 w 123"/>
                <a:gd name="T39" fmla="*/ 87 h 113"/>
                <a:gd name="T40" fmla="*/ 7 w 123"/>
                <a:gd name="T41" fmla="*/ 99 h 113"/>
                <a:gd name="T42" fmla="*/ 40 w 123"/>
                <a:gd name="T43" fmla="*/ 75 h 113"/>
                <a:gd name="T44" fmla="*/ 50 w 123"/>
                <a:gd name="T45" fmla="*/ 73 h 113"/>
                <a:gd name="T46" fmla="*/ 11 w 123"/>
                <a:gd name="T47" fmla="*/ 104 h 113"/>
                <a:gd name="T48" fmla="*/ 40 w 123"/>
                <a:gd name="T49" fmla="*/ 90 h 113"/>
                <a:gd name="T50" fmla="*/ 59 w 123"/>
                <a:gd name="T51" fmla="*/ 78 h 113"/>
                <a:gd name="T52" fmla="*/ 51 w 123"/>
                <a:gd name="T53" fmla="*/ 89 h 113"/>
                <a:gd name="T54" fmla="*/ 36 w 123"/>
                <a:gd name="T55" fmla="*/ 107 h 113"/>
                <a:gd name="T56" fmla="*/ 45 w 123"/>
                <a:gd name="T57" fmla="*/ 92 h 113"/>
                <a:gd name="T58" fmla="*/ 77 w 123"/>
                <a:gd name="T59" fmla="*/ 70 h 113"/>
                <a:gd name="T60" fmla="*/ 46 w 123"/>
                <a:gd name="T61" fmla="*/ 107 h 113"/>
                <a:gd name="T62" fmla="*/ 88 w 123"/>
                <a:gd name="T63" fmla="*/ 68 h 113"/>
                <a:gd name="T64" fmla="*/ 57 w 123"/>
                <a:gd name="T65" fmla="*/ 104 h 113"/>
                <a:gd name="T66" fmla="*/ 60 w 123"/>
                <a:gd name="T67" fmla="*/ 107 h 113"/>
                <a:gd name="T68" fmla="*/ 99 w 123"/>
                <a:gd name="T69" fmla="*/ 72 h 113"/>
                <a:gd name="T70" fmla="*/ 61 w 123"/>
                <a:gd name="T71" fmla="*/ 107 h 113"/>
                <a:gd name="T72" fmla="*/ 75 w 123"/>
                <a:gd name="T73" fmla="*/ 107 h 113"/>
                <a:gd name="T74" fmla="*/ 84 w 123"/>
                <a:gd name="T75" fmla="*/ 105 h 113"/>
                <a:gd name="T76" fmla="*/ 100 w 123"/>
                <a:gd name="T77" fmla="*/ 78 h 113"/>
                <a:gd name="T78" fmla="*/ 105 w 123"/>
                <a:gd name="T79" fmla="*/ 86 h 113"/>
                <a:gd name="T80" fmla="*/ 110 w 123"/>
                <a:gd name="T81" fmla="*/ 88 h 113"/>
                <a:gd name="T82" fmla="*/ 92 w 123"/>
                <a:gd name="T83" fmla="*/ 109 h 113"/>
                <a:gd name="T84" fmla="*/ 100 w 123"/>
                <a:gd name="T85" fmla="*/ 109 h 113"/>
                <a:gd name="T86" fmla="*/ 112 w 123"/>
                <a:gd name="T87" fmla="*/ 99 h 113"/>
                <a:gd name="T88" fmla="*/ 109 w 123"/>
                <a:gd name="T89" fmla="*/ 93 h 113"/>
                <a:gd name="T90" fmla="*/ 116 w 123"/>
                <a:gd name="T91" fmla="*/ 95 h 113"/>
                <a:gd name="T92" fmla="*/ 110 w 123"/>
                <a:gd name="T93" fmla="*/ 106 h 113"/>
                <a:gd name="T94" fmla="*/ 117 w 123"/>
                <a:gd name="T95" fmla="*/ 99 h 113"/>
                <a:gd name="T96" fmla="*/ 114 w 123"/>
                <a:gd name="T97" fmla="*/ 99 h 113"/>
                <a:gd name="T98" fmla="*/ 107 w 123"/>
                <a:gd name="T99" fmla="*/ 101 h 113"/>
                <a:gd name="T100" fmla="*/ 102 w 123"/>
                <a:gd name="T101" fmla="*/ 100 h 113"/>
                <a:gd name="T102" fmla="*/ 112 w 123"/>
                <a:gd name="T103" fmla="*/ 79 h 113"/>
                <a:gd name="T104" fmla="*/ 119 w 123"/>
                <a:gd name="T105" fmla="*/ 93 h 113"/>
                <a:gd name="T106" fmla="*/ 106 w 123"/>
                <a:gd name="T107" fmla="*/ 73 h 113"/>
                <a:gd name="T108" fmla="*/ 72 w 123"/>
                <a:gd name="T109" fmla="*/ 96 h 113"/>
                <a:gd name="T110" fmla="*/ 40 w 123"/>
                <a:gd name="T111" fmla="*/ 41 h 113"/>
                <a:gd name="T112" fmla="*/ 94 w 123"/>
                <a:gd name="T113" fmla="*/ 64 h 113"/>
                <a:gd name="T114" fmla="*/ 16 w 123"/>
                <a:gd name="T115" fmla="*/ 75 h 113"/>
                <a:gd name="T116" fmla="*/ 18 w 123"/>
                <a:gd name="T117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3">
                  <a:moveTo>
                    <a:pt x="27" y="110"/>
                  </a:moveTo>
                  <a:cubicBezTo>
                    <a:pt x="32" y="110"/>
                    <a:pt x="37" y="110"/>
                    <a:pt x="42" y="110"/>
                  </a:cubicBezTo>
                  <a:cubicBezTo>
                    <a:pt x="50" y="109"/>
                    <a:pt x="58" y="110"/>
                    <a:pt x="66" y="110"/>
                  </a:cubicBezTo>
                  <a:cubicBezTo>
                    <a:pt x="78" y="111"/>
                    <a:pt x="92" y="113"/>
                    <a:pt x="105" y="111"/>
                  </a:cubicBezTo>
                  <a:cubicBezTo>
                    <a:pt x="114" y="109"/>
                    <a:pt x="123" y="102"/>
                    <a:pt x="121" y="91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39"/>
                  </a:cubicBezTo>
                  <a:cubicBezTo>
                    <a:pt x="71" y="34"/>
                    <a:pt x="67" y="28"/>
                    <a:pt x="67" y="21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2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59" y="2"/>
                    <a:pt x="47" y="0"/>
                    <a:pt x="35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8" y="12"/>
                    <a:pt x="41" y="18"/>
                    <a:pt x="42" y="25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7"/>
                  </a:cubicBezTo>
                  <a:cubicBezTo>
                    <a:pt x="6" y="84"/>
                    <a:pt x="0" y="95"/>
                    <a:pt x="6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8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6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1"/>
                  </a:cubicBezTo>
                  <a:cubicBezTo>
                    <a:pt x="36" y="63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3"/>
                    <a:pt x="12" y="83"/>
                    <a:pt x="12" y="83"/>
                  </a:cubicBezTo>
                  <a:cubicBezTo>
                    <a:pt x="15" y="79"/>
                    <a:pt x="18" y="77"/>
                    <a:pt x="21" y="75"/>
                  </a:cubicBezTo>
                  <a:cubicBezTo>
                    <a:pt x="27" y="70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90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7"/>
                  </a:cubicBezTo>
                  <a:cubicBezTo>
                    <a:pt x="84" y="70"/>
                    <a:pt x="82" y="74"/>
                    <a:pt x="78" y="76"/>
                  </a:cubicBezTo>
                  <a:cubicBezTo>
                    <a:pt x="74" y="80"/>
                    <a:pt x="70" y="83"/>
                    <a:pt x="66" y="87"/>
                  </a:cubicBezTo>
                  <a:cubicBezTo>
                    <a:pt x="63" y="90"/>
                    <a:pt x="60" y="93"/>
                    <a:pt x="56" y="97"/>
                  </a:cubicBezTo>
                  <a:cubicBezTo>
                    <a:pt x="56" y="96"/>
                    <a:pt x="57" y="96"/>
                    <a:pt x="57" y="96"/>
                  </a:cubicBezTo>
                  <a:cubicBezTo>
                    <a:pt x="60" y="92"/>
                    <a:pt x="63" y="89"/>
                    <a:pt x="67" y="86"/>
                  </a:cubicBezTo>
                  <a:cubicBezTo>
                    <a:pt x="70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8" y="65"/>
                    <a:pt x="79" y="64"/>
                    <a:pt x="81" y="65"/>
                  </a:cubicBezTo>
                  <a:cubicBezTo>
                    <a:pt x="81" y="65"/>
                    <a:pt x="82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5"/>
                  </a:cubicBezTo>
                  <a:cubicBezTo>
                    <a:pt x="38" y="105"/>
                    <a:pt x="38" y="105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8"/>
                    <a:pt x="70" y="70"/>
                    <a:pt x="69" y="72"/>
                  </a:cubicBezTo>
                  <a:cubicBezTo>
                    <a:pt x="65" y="75"/>
                    <a:pt x="62" y="77"/>
                    <a:pt x="59" y="80"/>
                  </a:cubicBezTo>
                  <a:cubicBezTo>
                    <a:pt x="58" y="80"/>
                    <a:pt x="57" y="81"/>
                    <a:pt x="57" y="81"/>
                  </a:cubicBezTo>
                  <a:cubicBezTo>
                    <a:pt x="59" y="79"/>
                    <a:pt x="62" y="76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1"/>
                    <a:pt x="17" y="104"/>
                  </a:cubicBezTo>
                  <a:cubicBezTo>
                    <a:pt x="14" y="106"/>
                    <a:pt x="17" y="104"/>
                    <a:pt x="17" y="104"/>
                  </a:cubicBezTo>
                  <a:cubicBezTo>
                    <a:pt x="19" y="102"/>
                    <a:pt x="21" y="100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5"/>
                  </a:cubicBezTo>
                  <a:cubicBezTo>
                    <a:pt x="41" y="91"/>
                    <a:pt x="34" y="97"/>
                    <a:pt x="28" y="102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3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8"/>
                    <a:pt x="45" y="85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8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2"/>
                    <a:pt x="12" y="102"/>
                  </a:cubicBezTo>
                  <a:cubicBezTo>
                    <a:pt x="9" y="104"/>
                    <a:pt x="13" y="100"/>
                    <a:pt x="14" y="99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8" y="68"/>
                  </a:cubicBezTo>
                  <a:close/>
                  <a:moveTo>
                    <a:pt x="46" y="68"/>
                  </a:moveTo>
                  <a:cubicBezTo>
                    <a:pt x="46" y="68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89"/>
                    <a:pt x="17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5"/>
                    <a:pt x="46" y="66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8"/>
                    <a:pt x="46" y="68"/>
                    <a:pt x="46" y="68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3"/>
                    <a:pt x="25" y="78"/>
                  </a:cubicBezTo>
                  <a:cubicBezTo>
                    <a:pt x="21" y="81"/>
                    <a:pt x="18" y="84"/>
                    <a:pt x="15" y="86"/>
                  </a:cubicBezTo>
                  <a:cubicBezTo>
                    <a:pt x="13" y="89"/>
                    <a:pt x="8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2"/>
                  </a:cubicBezTo>
                  <a:cubicBezTo>
                    <a:pt x="42" y="63"/>
                    <a:pt x="43" y="63"/>
                    <a:pt x="44" y="64"/>
                  </a:cubicBezTo>
                  <a:close/>
                  <a:moveTo>
                    <a:pt x="9" y="87"/>
                  </a:moveTo>
                  <a:cubicBezTo>
                    <a:pt x="14" y="82"/>
                    <a:pt x="20" y="77"/>
                    <a:pt x="26" y="72"/>
                  </a:cubicBezTo>
                  <a:cubicBezTo>
                    <a:pt x="29" y="70"/>
                    <a:pt x="32" y="67"/>
                    <a:pt x="35" y="65"/>
                  </a:cubicBezTo>
                  <a:cubicBezTo>
                    <a:pt x="37" y="64"/>
                    <a:pt x="38" y="63"/>
                    <a:pt x="39" y="62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9" y="87"/>
                  </a:cubicBezTo>
                  <a:close/>
                  <a:moveTo>
                    <a:pt x="23" y="81"/>
                  </a:moveTo>
                  <a:cubicBezTo>
                    <a:pt x="27" y="77"/>
                    <a:pt x="31" y="75"/>
                    <a:pt x="35" y="72"/>
                  </a:cubicBezTo>
                  <a:cubicBezTo>
                    <a:pt x="37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5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99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3" y="91"/>
                    <a:pt x="18" y="85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89"/>
                    <a:pt x="28" y="84"/>
                  </a:cubicBezTo>
                  <a:cubicBezTo>
                    <a:pt x="31" y="81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3"/>
                    <a:pt x="27" y="87"/>
                  </a:cubicBezTo>
                  <a:cubicBezTo>
                    <a:pt x="21" y="92"/>
                    <a:pt x="14" y="97"/>
                    <a:pt x="10" y="103"/>
                  </a:cubicBezTo>
                  <a:cubicBezTo>
                    <a:pt x="9" y="102"/>
                    <a:pt x="8" y="101"/>
                    <a:pt x="7" y="100"/>
                  </a:cubicBezTo>
                  <a:close/>
                  <a:moveTo>
                    <a:pt x="11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3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1"/>
                    <a:pt x="39" y="84"/>
                    <a:pt x="35" y="87"/>
                  </a:cubicBezTo>
                  <a:cubicBezTo>
                    <a:pt x="28" y="93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6"/>
                    <a:pt x="32" y="92"/>
                  </a:cubicBezTo>
                  <a:cubicBezTo>
                    <a:pt x="38" y="88"/>
                    <a:pt x="44" y="82"/>
                    <a:pt x="50" y="77"/>
                  </a:cubicBezTo>
                  <a:cubicBezTo>
                    <a:pt x="51" y="77"/>
                    <a:pt x="53" y="76"/>
                    <a:pt x="53" y="75"/>
                  </a:cubicBezTo>
                  <a:cubicBezTo>
                    <a:pt x="52" y="78"/>
                    <a:pt x="50" y="79"/>
                    <a:pt x="48" y="81"/>
                  </a:cubicBezTo>
                  <a:cubicBezTo>
                    <a:pt x="45" y="84"/>
                    <a:pt x="43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6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9" y="106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5"/>
                    <a:pt x="31" y="105"/>
                    <a:pt x="31" y="105"/>
                  </a:cubicBezTo>
                  <a:cubicBezTo>
                    <a:pt x="38" y="100"/>
                    <a:pt x="44" y="95"/>
                    <a:pt x="51" y="89"/>
                  </a:cubicBezTo>
                  <a:cubicBezTo>
                    <a:pt x="55" y="85"/>
                    <a:pt x="58" y="81"/>
                    <a:pt x="63" y="77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6"/>
                    <a:pt x="62" y="81"/>
                    <a:pt x="59" y="85"/>
                  </a:cubicBezTo>
                  <a:cubicBezTo>
                    <a:pt x="52" y="92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7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3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1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5"/>
                    <a:pt x="42" y="103"/>
                    <a:pt x="45" y="100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6"/>
                    <a:pt x="70" y="80"/>
                    <a:pt x="67" y="84"/>
                  </a:cubicBezTo>
                  <a:cubicBezTo>
                    <a:pt x="64" y="88"/>
                    <a:pt x="61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5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0"/>
                    <a:pt x="83" y="75"/>
                    <a:pt x="80" y="78"/>
                  </a:cubicBezTo>
                  <a:cubicBezTo>
                    <a:pt x="78" y="82"/>
                    <a:pt x="74" y="85"/>
                    <a:pt x="71" y="88"/>
                  </a:cubicBezTo>
                  <a:cubicBezTo>
                    <a:pt x="65" y="94"/>
                    <a:pt x="59" y="99"/>
                    <a:pt x="54" y="106"/>
                  </a:cubicBezTo>
                  <a:cubicBezTo>
                    <a:pt x="54" y="106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5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2"/>
                    <a:pt x="89" y="76"/>
                  </a:cubicBezTo>
                  <a:cubicBezTo>
                    <a:pt x="86" y="79"/>
                    <a:pt x="83" y="83"/>
                    <a:pt x="80" y="87"/>
                  </a:cubicBezTo>
                  <a:cubicBezTo>
                    <a:pt x="76" y="90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7"/>
                    <a:pt x="77" y="93"/>
                  </a:cubicBezTo>
                  <a:cubicBezTo>
                    <a:pt x="83" y="87"/>
                    <a:pt x="89" y="81"/>
                    <a:pt x="96" y="75"/>
                  </a:cubicBezTo>
                  <a:cubicBezTo>
                    <a:pt x="97" y="74"/>
                    <a:pt x="98" y="73"/>
                    <a:pt x="99" y="72"/>
                  </a:cubicBezTo>
                  <a:cubicBezTo>
                    <a:pt x="100" y="71"/>
                    <a:pt x="101" y="71"/>
                    <a:pt x="102" y="70"/>
                  </a:cubicBezTo>
                  <a:cubicBezTo>
                    <a:pt x="101" y="71"/>
                    <a:pt x="100" y="72"/>
                    <a:pt x="100" y="73"/>
                  </a:cubicBezTo>
                  <a:cubicBezTo>
                    <a:pt x="97" y="76"/>
                    <a:pt x="94" y="78"/>
                    <a:pt x="92" y="81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7"/>
                    <a:pt x="61" y="107"/>
                  </a:cubicBezTo>
                  <a:close/>
                  <a:moveTo>
                    <a:pt x="100" y="78"/>
                  </a:moveTo>
                  <a:cubicBezTo>
                    <a:pt x="101" y="77"/>
                    <a:pt x="102" y="76"/>
                    <a:pt x="104" y="75"/>
                  </a:cubicBezTo>
                  <a:cubicBezTo>
                    <a:pt x="107" y="73"/>
                    <a:pt x="103" y="76"/>
                    <a:pt x="102" y="77"/>
                  </a:cubicBezTo>
                  <a:cubicBezTo>
                    <a:pt x="99" y="81"/>
                    <a:pt x="95" y="84"/>
                    <a:pt x="92" y="88"/>
                  </a:cubicBezTo>
                  <a:cubicBezTo>
                    <a:pt x="90" y="91"/>
                    <a:pt x="87" y="93"/>
                    <a:pt x="85" y="96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7"/>
                    <a:pt x="75" y="108"/>
                    <a:pt x="76" y="108"/>
                  </a:cubicBezTo>
                  <a:cubicBezTo>
                    <a:pt x="86" y="101"/>
                    <a:pt x="93" y="90"/>
                    <a:pt x="102" y="82"/>
                  </a:cubicBezTo>
                  <a:cubicBezTo>
                    <a:pt x="104" y="80"/>
                    <a:pt x="106" y="78"/>
                    <a:pt x="108" y="75"/>
                  </a:cubicBezTo>
                  <a:cubicBezTo>
                    <a:pt x="106" y="78"/>
                    <a:pt x="104" y="81"/>
                    <a:pt x="101" y="83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2"/>
                    <a:pt x="85" y="104"/>
                    <a:pt x="84" y="105"/>
                  </a:cubicBezTo>
                  <a:cubicBezTo>
                    <a:pt x="84" y="105"/>
                    <a:pt x="83" y="106"/>
                    <a:pt x="83" y="106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2" y="108"/>
                    <a:pt x="81" y="108"/>
                    <a:pt x="81" y="109"/>
                  </a:cubicBezTo>
                  <a:cubicBezTo>
                    <a:pt x="77" y="108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8"/>
                    <a:pt x="93" y="83"/>
                    <a:pt x="100" y="78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5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4"/>
                    <a:pt x="107" y="83"/>
                    <a:pt x="109" y="82"/>
                  </a:cubicBezTo>
                  <a:cubicBezTo>
                    <a:pt x="109" y="82"/>
                    <a:pt x="112" y="78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6"/>
                    <a:pt x="93" y="102"/>
                    <a:pt x="88" y="107"/>
                  </a:cubicBezTo>
                  <a:cubicBezTo>
                    <a:pt x="88" y="107"/>
                    <a:pt x="88" y="108"/>
                    <a:pt x="89" y="108"/>
                  </a:cubicBezTo>
                  <a:cubicBezTo>
                    <a:pt x="97" y="102"/>
                    <a:pt x="103" y="94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89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4"/>
                    <a:pt x="97" y="105"/>
                    <a:pt x="96" y="105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3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1" y="108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7" y="91"/>
                    <a:pt x="115" y="93"/>
                  </a:cubicBezTo>
                  <a:close/>
                  <a:moveTo>
                    <a:pt x="112" y="99"/>
                  </a:moveTo>
                  <a:cubicBezTo>
                    <a:pt x="110" y="101"/>
                    <a:pt x="108" y="104"/>
                    <a:pt x="106" y="106"/>
                  </a:cubicBezTo>
                  <a:cubicBezTo>
                    <a:pt x="101" y="110"/>
                    <a:pt x="107" y="103"/>
                    <a:pt x="108" y="102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8"/>
                  </a:cubicBezTo>
                  <a:cubicBezTo>
                    <a:pt x="94" y="109"/>
                    <a:pt x="95" y="108"/>
                    <a:pt x="95" y="107"/>
                  </a:cubicBezTo>
                  <a:cubicBezTo>
                    <a:pt x="96" y="106"/>
                    <a:pt x="97" y="105"/>
                    <a:pt x="99" y="104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2"/>
                    <a:pt x="116" y="87"/>
                    <a:pt x="114" y="90"/>
                  </a:cubicBezTo>
                  <a:cubicBezTo>
                    <a:pt x="112" y="92"/>
                    <a:pt x="110" y="95"/>
                    <a:pt x="108" y="97"/>
                  </a:cubicBezTo>
                  <a:cubicBezTo>
                    <a:pt x="105" y="100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4"/>
                    <a:pt x="117" y="94"/>
                  </a:cubicBezTo>
                  <a:cubicBezTo>
                    <a:pt x="117" y="94"/>
                    <a:pt x="116" y="95"/>
                    <a:pt x="116" y="95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2"/>
                    <a:pt x="109" y="105"/>
                    <a:pt x="106" y="107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6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99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4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9" y="96"/>
                  </a:cubicBezTo>
                  <a:cubicBezTo>
                    <a:pt x="119" y="95"/>
                    <a:pt x="118" y="95"/>
                    <a:pt x="118" y="95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2"/>
                  </a:cubicBezTo>
                  <a:cubicBezTo>
                    <a:pt x="117" y="93"/>
                    <a:pt x="116" y="93"/>
                    <a:pt x="116" y="94"/>
                  </a:cubicBezTo>
                  <a:cubicBezTo>
                    <a:pt x="116" y="93"/>
                    <a:pt x="117" y="92"/>
                    <a:pt x="117" y="91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7"/>
                    <a:pt x="107" y="101"/>
                  </a:cubicBezTo>
                  <a:cubicBezTo>
                    <a:pt x="106" y="102"/>
                    <a:pt x="104" y="104"/>
                    <a:pt x="102" y="106"/>
                  </a:cubicBezTo>
                  <a:cubicBezTo>
                    <a:pt x="102" y="106"/>
                    <a:pt x="102" y="106"/>
                    <a:pt x="101" y="107"/>
                  </a:cubicBezTo>
                  <a:cubicBezTo>
                    <a:pt x="104" y="104"/>
                    <a:pt x="106" y="100"/>
                    <a:pt x="109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7"/>
                    <a:pt x="115" y="88"/>
                  </a:cubicBezTo>
                  <a:cubicBezTo>
                    <a:pt x="110" y="91"/>
                    <a:pt x="106" y="95"/>
                    <a:pt x="102" y="100"/>
                  </a:cubicBezTo>
                  <a:cubicBezTo>
                    <a:pt x="102" y="99"/>
                    <a:pt x="103" y="99"/>
                    <a:pt x="103" y="98"/>
                  </a:cubicBezTo>
                  <a:cubicBezTo>
                    <a:pt x="107" y="93"/>
                    <a:pt x="112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3" y="94"/>
                  </a:cubicBezTo>
                  <a:cubicBezTo>
                    <a:pt x="98" y="98"/>
                    <a:pt x="94" y="102"/>
                    <a:pt x="90" y="106"/>
                  </a:cubicBezTo>
                  <a:cubicBezTo>
                    <a:pt x="98" y="98"/>
                    <a:pt x="106" y="89"/>
                    <a:pt x="112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1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8" y="94"/>
                    <a:pt x="89" y="93"/>
                  </a:cubicBezTo>
                  <a:cubicBezTo>
                    <a:pt x="95" y="86"/>
                    <a:pt x="101" y="80"/>
                    <a:pt x="106" y="74"/>
                  </a:cubicBezTo>
                  <a:cubicBezTo>
                    <a:pt x="107" y="73"/>
                    <a:pt x="106" y="73"/>
                    <a:pt x="106" y="73"/>
                  </a:cubicBezTo>
                  <a:cubicBezTo>
                    <a:pt x="99" y="77"/>
                    <a:pt x="93" y="82"/>
                    <a:pt x="87" y="88"/>
                  </a:cubicBezTo>
                  <a:cubicBezTo>
                    <a:pt x="88" y="87"/>
                    <a:pt x="88" y="86"/>
                    <a:pt x="89" y="86"/>
                  </a:cubicBezTo>
                  <a:cubicBezTo>
                    <a:pt x="93" y="80"/>
                    <a:pt x="100" y="75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3"/>
                    <a:pt x="72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1"/>
                  </a:moveTo>
                  <a:cubicBezTo>
                    <a:pt x="48" y="29"/>
                    <a:pt x="44" y="16"/>
                    <a:pt x="37" y="5"/>
                  </a:cubicBezTo>
                  <a:cubicBezTo>
                    <a:pt x="48" y="3"/>
                    <a:pt x="59" y="4"/>
                    <a:pt x="70" y="4"/>
                  </a:cubicBezTo>
                  <a:cubicBezTo>
                    <a:pt x="64" y="13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1"/>
                    <a:pt x="97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4" y="60"/>
                    <a:pt x="69" y="67"/>
                    <a:pt x="63" y="71"/>
                  </a:cubicBezTo>
                  <a:cubicBezTo>
                    <a:pt x="55" y="76"/>
                    <a:pt x="50" y="65"/>
                    <a:pt x="44" y="60"/>
                  </a:cubicBezTo>
                  <a:cubicBezTo>
                    <a:pt x="38" y="56"/>
                    <a:pt x="33" y="58"/>
                    <a:pt x="27" y="60"/>
                  </a:cubicBezTo>
                  <a:cubicBezTo>
                    <a:pt x="31" y="54"/>
                    <a:pt x="36" y="48"/>
                    <a:pt x="40" y="41"/>
                  </a:cubicBezTo>
                  <a:close/>
                  <a:moveTo>
                    <a:pt x="16" y="75"/>
                  </a:moveTo>
                  <a:cubicBezTo>
                    <a:pt x="19" y="72"/>
                    <a:pt x="23" y="69"/>
                    <a:pt x="26" y="67"/>
                  </a:cubicBezTo>
                  <a:cubicBezTo>
                    <a:pt x="28" y="65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30" y="68"/>
                    <a:pt x="24" y="72"/>
                    <a:pt x="18" y="76"/>
                  </a:cubicBezTo>
                  <a:cubicBezTo>
                    <a:pt x="15" y="78"/>
                    <a:pt x="13" y="80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29"/>
            <p:cNvSpPr>
              <a:spLocks noEditPoints="1"/>
            </p:cNvSpPr>
            <p:nvPr/>
          </p:nvSpPr>
          <p:spPr bwMode="auto">
            <a:xfrm>
              <a:off x="9828212" y="2905125"/>
              <a:ext cx="457200" cy="423863"/>
            </a:xfrm>
            <a:custGeom>
              <a:avLst/>
              <a:gdLst>
                <a:gd name="T0" fmla="*/ 102 w 122"/>
                <a:gd name="T1" fmla="*/ 63 h 113"/>
                <a:gd name="T2" fmla="*/ 35 w 122"/>
                <a:gd name="T3" fmla="*/ 2 h 113"/>
                <a:gd name="T4" fmla="*/ 5 w 122"/>
                <a:gd name="T5" fmla="*/ 102 h 113"/>
                <a:gd name="T6" fmla="*/ 22 w 122"/>
                <a:gd name="T7" fmla="*/ 65 h 113"/>
                <a:gd name="T8" fmla="*/ 39 w 122"/>
                <a:gd name="T9" fmla="*/ 61 h 113"/>
                <a:gd name="T10" fmla="*/ 97 w 122"/>
                <a:gd name="T11" fmla="*/ 65 h 113"/>
                <a:gd name="T12" fmla="*/ 93 w 122"/>
                <a:gd name="T13" fmla="*/ 67 h 113"/>
                <a:gd name="T14" fmla="*/ 56 w 122"/>
                <a:gd name="T15" fmla="*/ 96 h 113"/>
                <a:gd name="T16" fmla="*/ 75 w 122"/>
                <a:gd name="T17" fmla="*/ 65 h 113"/>
                <a:gd name="T18" fmla="*/ 37 w 122"/>
                <a:gd name="T19" fmla="*/ 105 h 113"/>
                <a:gd name="T20" fmla="*/ 58 w 122"/>
                <a:gd name="T21" fmla="*/ 79 h 113"/>
                <a:gd name="T22" fmla="*/ 27 w 122"/>
                <a:gd name="T23" fmla="*/ 94 h 113"/>
                <a:gd name="T24" fmla="*/ 51 w 122"/>
                <a:gd name="T25" fmla="*/ 72 h 113"/>
                <a:gd name="T26" fmla="*/ 38 w 122"/>
                <a:gd name="T27" fmla="*/ 91 h 113"/>
                <a:gd name="T28" fmla="*/ 11 w 122"/>
                <a:gd name="T29" fmla="*/ 102 h 113"/>
                <a:gd name="T30" fmla="*/ 44 w 122"/>
                <a:gd name="T31" fmla="*/ 69 h 113"/>
                <a:gd name="T32" fmla="*/ 46 w 122"/>
                <a:gd name="T33" fmla="*/ 67 h 113"/>
                <a:gd name="T34" fmla="*/ 6 w 122"/>
                <a:gd name="T35" fmla="*/ 93 h 113"/>
                <a:gd name="T36" fmla="*/ 35 w 122"/>
                <a:gd name="T37" fmla="*/ 65 h 113"/>
                <a:gd name="T38" fmla="*/ 8 w 122"/>
                <a:gd name="T39" fmla="*/ 87 h 113"/>
                <a:gd name="T40" fmla="*/ 6 w 122"/>
                <a:gd name="T41" fmla="*/ 99 h 113"/>
                <a:gd name="T42" fmla="*/ 39 w 122"/>
                <a:gd name="T43" fmla="*/ 74 h 113"/>
                <a:gd name="T44" fmla="*/ 50 w 122"/>
                <a:gd name="T45" fmla="*/ 73 h 113"/>
                <a:gd name="T46" fmla="*/ 10 w 122"/>
                <a:gd name="T47" fmla="*/ 103 h 113"/>
                <a:gd name="T48" fmla="*/ 39 w 122"/>
                <a:gd name="T49" fmla="*/ 89 h 113"/>
                <a:gd name="T50" fmla="*/ 58 w 122"/>
                <a:gd name="T51" fmla="*/ 78 h 113"/>
                <a:gd name="T52" fmla="*/ 50 w 122"/>
                <a:gd name="T53" fmla="*/ 88 h 113"/>
                <a:gd name="T54" fmla="*/ 35 w 122"/>
                <a:gd name="T55" fmla="*/ 107 h 113"/>
                <a:gd name="T56" fmla="*/ 45 w 122"/>
                <a:gd name="T57" fmla="*/ 92 h 113"/>
                <a:gd name="T58" fmla="*/ 76 w 122"/>
                <a:gd name="T59" fmla="*/ 70 h 113"/>
                <a:gd name="T60" fmla="*/ 45 w 122"/>
                <a:gd name="T61" fmla="*/ 106 h 113"/>
                <a:gd name="T62" fmla="*/ 87 w 122"/>
                <a:gd name="T63" fmla="*/ 68 h 113"/>
                <a:gd name="T64" fmla="*/ 57 w 122"/>
                <a:gd name="T65" fmla="*/ 103 h 113"/>
                <a:gd name="T66" fmla="*/ 59 w 122"/>
                <a:gd name="T67" fmla="*/ 107 h 113"/>
                <a:gd name="T68" fmla="*/ 99 w 122"/>
                <a:gd name="T69" fmla="*/ 72 h 113"/>
                <a:gd name="T70" fmla="*/ 60 w 122"/>
                <a:gd name="T71" fmla="*/ 107 h 113"/>
                <a:gd name="T72" fmla="*/ 75 w 122"/>
                <a:gd name="T73" fmla="*/ 107 h 113"/>
                <a:gd name="T74" fmla="*/ 83 w 122"/>
                <a:gd name="T75" fmla="*/ 105 h 113"/>
                <a:gd name="T76" fmla="*/ 99 w 122"/>
                <a:gd name="T77" fmla="*/ 78 h 113"/>
                <a:gd name="T78" fmla="*/ 105 w 122"/>
                <a:gd name="T79" fmla="*/ 85 h 113"/>
                <a:gd name="T80" fmla="*/ 109 w 122"/>
                <a:gd name="T81" fmla="*/ 87 h 113"/>
                <a:gd name="T82" fmla="*/ 92 w 122"/>
                <a:gd name="T83" fmla="*/ 109 h 113"/>
                <a:gd name="T84" fmla="*/ 99 w 122"/>
                <a:gd name="T85" fmla="*/ 108 h 113"/>
                <a:gd name="T86" fmla="*/ 111 w 122"/>
                <a:gd name="T87" fmla="*/ 98 h 113"/>
                <a:gd name="T88" fmla="*/ 109 w 122"/>
                <a:gd name="T89" fmla="*/ 93 h 113"/>
                <a:gd name="T90" fmla="*/ 115 w 122"/>
                <a:gd name="T91" fmla="*/ 95 h 113"/>
                <a:gd name="T92" fmla="*/ 109 w 122"/>
                <a:gd name="T93" fmla="*/ 106 h 113"/>
                <a:gd name="T94" fmla="*/ 116 w 122"/>
                <a:gd name="T95" fmla="*/ 99 h 113"/>
                <a:gd name="T96" fmla="*/ 114 w 122"/>
                <a:gd name="T97" fmla="*/ 99 h 113"/>
                <a:gd name="T98" fmla="*/ 106 w 122"/>
                <a:gd name="T99" fmla="*/ 100 h 113"/>
                <a:gd name="T100" fmla="*/ 101 w 122"/>
                <a:gd name="T101" fmla="*/ 99 h 113"/>
                <a:gd name="T102" fmla="*/ 111 w 122"/>
                <a:gd name="T103" fmla="*/ 79 h 113"/>
                <a:gd name="T104" fmla="*/ 118 w 122"/>
                <a:gd name="T105" fmla="*/ 93 h 113"/>
                <a:gd name="T106" fmla="*/ 105 w 122"/>
                <a:gd name="T107" fmla="*/ 73 h 113"/>
                <a:gd name="T108" fmla="*/ 71 w 122"/>
                <a:gd name="T109" fmla="*/ 96 h 113"/>
                <a:gd name="T110" fmla="*/ 39 w 122"/>
                <a:gd name="T111" fmla="*/ 41 h 113"/>
                <a:gd name="T112" fmla="*/ 93 w 122"/>
                <a:gd name="T113" fmla="*/ 63 h 113"/>
                <a:gd name="T114" fmla="*/ 15 w 122"/>
                <a:gd name="T115" fmla="*/ 74 h 113"/>
                <a:gd name="T116" fmla="*/ 17 w 122"/>
                <a:gd name="T117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13">
                  <a:moveTo>
                    <a:pt x="27" y="110"/>
                  </a:moveTo>
                  <a:cubicBezTo>
                    <a:pt x="32" y="110"/>
                    <a:pt x="36" y="109"/>
                    <a:pt x="41" y="109"/>
                  </a:cubicBezTo>
                  <a:cubicBezTo>
                    <a:pt x="49" y="109"/>
                    <a:pt x="57" y="109"/>
                    <a:pt x="65" y="110"/>
                  </a:cubicBezTo>
                  <a:cubicBezTo>
                    <a:pt x="78" y="111"/>
                    <a:pt x="91" y="113"/>
                    <a:pt x="104" y="110"/>
                  </a:cubicBezTo>
                  <a:cubicBezTo>
                    <a:pt x="113" y="109"/>
                    <a:pt x="122" y="102"/>
                    <a:pt x="121" y="91"/>
                  </a:cubicBezTo>
                  <a:cubicBezTo>
                    <a:pt x="119" y="80"/>
                    <a:pt x="110" y="71"/>
                    <a:pt x="102" y="63"/>
                  </a:cubicBezTo>
                  <a:cubicBezTo>
                    <a:pt x="93" y="55"/>
                    <a:pt x="84" y="48"/>
                    <a:pt x="75" y="39"/>
                  </a:cubicBezTo>
                  <a:cubicBezTo>
                    <a:pt x="70" y="34"/>
                    <a:pt x="66" y="28"/>
                    <a:pt x="66" y="21"/>
                  </a:cubicBezTo>
                  <a:cubicBezTo>
                    <a:pt x="66" y="15"/>
                    <a:pt x="69" y="9"/>
                    <a:pt x="72" y="4"/>
                  </a:cubicBezTo>
                  <a:cubicBezTo>
                    <a:pt x="73" y="3"/>
                    <a:pt x="73" y="2"/>
                    <a:pt x="72" y="2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59" y="1"/>
                    <a:pt x="47" y="0"/>
                    <a:pt x="35" y="2"/>
                  </a:cubicBezTo>
                  <a:cubicBezTo>
                    <a:pt x="34" y="2"/>
                    <a:pt x="33" y="3"/>
                    <a:pt x="34" y="4"/>
                  </a:cubicBezTo>
                  <a:cubicBezTo>
                    <a:pt x="34" y="4"/>
                    <a:pt x="33" y="5"/>
                    <a:pt x="34" y="6"/>
                  </a:cubicBezTo>
                  <a:cubicBezTo>
                    <a:pt x="37" y="12"/>
                    <a:pt x="41" y="18"/>
                    <a:pt x="41" y="25"/>
                  </a:cubicBezTo>
                  <a:cubicBezTo>
                    <a:pt x="42" y="33"/>
                    <a:pt x="37" y="40"/>
                    <a:pt x="32" y="47"/>
                  </a:cubicBezTo>
                  <a:cubicBezTo>
                    <a:pt x="25" y="57"/>
                    <a:pt x="17" y="67"/>
                    <a:pt x="10" y="77"/>
                  </a:cubicBezTo>
                  <a:cubicBezTo>
                    <a:pt x="5" y="84"/>
                    <a:pt x="0" y="94"/>
                    <a:pt x="5" y="102"/>
                  </a:cubicBezTo>
                  <a:cubicBezTo>
                    <a:pt x="9" y="109"/>
                    <a:pt x="19" y="110"/>
                    <a:pt x="27" y="110"/>
                  </a:cubicBezTo>
                  <a:close/>
                  <a:moveTo>
                    <a:pt x="22" y="65"/>
                  </a:moveTo>
                  <a:cubicBezTo>
                    <a:pt x="22" y="65"/>
                    <a:pt x="23" y="65"/>
                    <a:pt x="23" y="64"/>
                  </a:cubicBezTo>
                  <a:cubicBezTo>
                    <a:pt x="25" y="63"/>
                    <a:pt x="27" y="62"/>
                    <a:pt x="29" y="62"/>
                  </a:cubicBezTo>
                  <a:cubicBezTo>
                    <a:pt x="25" y="64"/>
                    <a:pt x="22" y="67"/>
                    <a:pt x="19" y="69"/>
                  </a:cubicBezTo>
                  <a:cubicBezTo>
                    <a:pt x="20" y="68"/>
                    <a:pt x="21" y="67"/>
                    <a:pt x="22" y="65"/>
                  </a:cubicBezTo>
                  <a:close/>
                  <a:moveTo>
                    <a:pt x="31" y="61"/>
                  </a:moveTo>
                  <a:cubicBezTo>
                    <a:pt x="32" y="61"/>
                    <a:pt x="33" y="60"/>
                    <a:pt x="35" y="60"/>
                  </a:cubicBezTo>
                  <a:cubicBezTo>
                    <a:pt x="31" y="62"/>
                    <a:pt x="28" y="64"/>
                    <a:pt x="25" y="66"/>
                  </a:cubicBezTo>
                  <a:cubicBezTo>
                    <a:pt x="27" y="64"/>
                    <a:pt x="29" y="62"/>
                    <a:pt x="31" y="61"/>
                  </a:cubicBezTo>
                  <a:close/>
                  <a:moveTo>
                    <a:pt x="38" y="60"/>
                  </a:moveTo>
                  <a:cubicBezTo>
                    <a:pt x="38" y="61"/>
                    <a:pt x="39" y="61"/>
                    <a:pt x="39" y="61"/>
                  </a:cubicBezTo>
                  <a:cubicBezTo>
                    <a:pt x="35" y="63"/>
                    <a:pt x="32" y="66"/>
                    <a:pt x="28" y="69"/>
                  </a:cubicBezTo>
                  <a:cubicBezTo>
                    <a:pt x="22" y="74"/>
                    <a:pt x="16" y="78"/>
                    <a:pt x="10" y="83"/>
                  </a:cubicBezTo>
                  <a:cubicBezTo>
                    <a:pt x="11" y="83"/>
                    <a:pt x="11" y="83"/>
                    <a:pt x="11" y="82"/>
                  </a:cubicBezTo>
                  <a:cubicBezTo>
                    <a:pt x="14" y="79"/>
                    <a:pt x="17" y="77"/>
                    <a:pt x="20" y="74"/>
                  </a:cubicBezTo>
                  <a:cubicBezTo>
                    <a:pt x="26" y="70"/>
                    <a:pt x="32" y="66"/>
                    <a:pt x="38" y="60"/>
                  </a:cubicBezTo>
                  <a:close/>
                  <a:moveTo>
                    <a:pt x="97" y="65"/>
                  </a:moveTo>
                  <a:cubicBezTo>
                    <a:pt x="90" y="71"/>
                    <a:pt x="83" y="78"/>
                    <a:pt x="76" y="84"/>
                  </a:cubicBezTo>
                  <a:cubicBezTo>
                    <a:pt x="72" y="87"/>
                    <a:pt x="68" y="91"/>
                    <a:pt x="65" y="94"/>
                  </a:cubicBezTo>
                  <a:cubicBezTo>
                    <a:pt x="67" y="91"/>
                    <a:pt x="70" y="89"/>
                    <a:pt x="73" y="86"/>
                  </a:cubicBezTo>
                  <a:cubicBezTo>
                    <a:pt x="79" y="80"/>
                    <a:pt x="84" y="74"/>
                    <a:pt x="88" y="68"/>
                  </a:cubicBezTo>
                  <a:cubicBezTo>
                    <a:pt x="88" y="68"/>
                    <a:pt x="89" y="68"/>
                    <a:pt x="89" y="68"/>
                  </a:cubicBezTo>
                  <a:cubicBezTo>
                    <a:pt x="90" y="68"/>
                    <a:pt x="92" y="68"/>
                    <a:pt x="93" y="67"/>
                  </a:cubicBezTo>
                  <a:cubicBezTo>
                    <a:pt x="94" y="67"/>
                    <a:pt x="96" y="64"/>
                    <a:pt x="97" y="65"/>
                  </a:cubicBezTo>
                  <a:close/>
                  <a:moveTo>
                    <a:pt x="82" y="65"/>
                  </a:moveTo>
                  <a:cubicBezTo>
                    <a:pt x="84" y="66"/>
                    <a:pt x="85" y="66"/>
                    <a:pt x="87" y="67"/>
                  </a:cubicBezTo>
                  <a:cubicBezTo>
                    <a:pt x="84" y="70"/>
                    <a:pt x="81" y="73"/>
                    <a:pt x="77" y="76"/>
                  </a:cubicBezTo>
                  <a:cubicBezTo>
                    <a:pt x="73" y="79"/>
                    <a:pt x="70" y="83"/>
                    <a:pt x="66" y="87"/>
                  </a:cubicBezTo>
                  <a:cubicBezTo>
                    <a:pt x="62" y="90"/>
                    <a:pt x="59" y="93"/>
                    <a:pt x="56" y="96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9" y="92"/>
                    <a:pt x="63" y="89"/>
                    <a:pt x="66" y="85"/>
                  </a:cubicBezTo>
                  <a:cubicBezTo>
                    <a:pt x="69" y="82"/>
                    <a:pt x="71" y="78"/>
                    <a:pt x="74" y="74"/>
                  </a:cubicBezTo>
                  <a:cubicBezTo>
                    <a:pt x="77" y="71"/>
                    <a:pt x="80" y="69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lose/>
                  <a:moveTo>
                    <a:pt x="75" y="65"/>
                  </a:moveTo>
                  <a:cubicBezTo>
                    <a:pt x="77" y="64"/>
                    <a:pt x="78" y="64"/>
                    <a:pt x="80" y="64"/>
                  </a:cubicBezTo>
                  <a:cubicBezTo>
                    <a:pt x="80" y="64"/>
                    <a:pt x="81" y="65"/>
                    <a:pt x="81" y="65"/>
                  </a:cubicBezTo>
                  <a:cubicBezTo>
                    <a:pt x="74" y="70"/>
                    <a:pt x="68" y="77"/>
                    <a:pt x="62" y="83"/>
                  </a:cubicBezTo>
                  <a:cubicBezTo>
                    <a:pt x="55" y="90"/>
                    <a:pt x="47" y="95"/>
                    <a:pt x="41" y="102"/>
                  </a:cubicBezTo>
                  <a:cubicBezTo>
                    <a:pt x="40" y="103"/>
                    <a:pt x="39" y="104"/>
                    <a:pt x="38" y="105"/>
                  </a:cubicBezTo>
                  <a:cubicBezTo>
                    <a:pt x="38" y="105"/>
                    <a:pt x="37" y="105"/>
                    <a:pt x="37" y="105"/>
                  </a:cubicBezTo>
                  <a:cubicBezTo>
                    <a:pt x="39" y="103"/>
                    <a:pt x="41" y="101"/>
                    <a:pt x="43" y="99"/>
                  </a:cubicBezTo>
                  <a:cubicBezTo>
                    <a:pt x="47" y="96"/>
                    <a:pt x="51" y="92"/>
                    <a:pt x="55" y="89"/>
                  </a:cubicBezTo>
                  <a:cubicBezTo>
                    <a:pt x="62" y="81"/>
                    <a:pt x="69" y="73"/>
                    <a:pt x="75" y="65"/>
                  </a:cubicBezTo>
                  <a:close/>
                  <a:moveTo>
                    <a:pt x="73" y="66"/>
                  </a:moveTo>
                  <a:cubicBezTo>
                    <a:pt x="71" y="68"/>
                    <a:pt x="70" y="70"/>
                    <a:pt x="68" y="71"/>
                  </a:cubicBezTo>
                  <a:cubicBezTo>
                    <a:pt x="65" y="74"/>
                    <a:pt x="61" y="77"/>
                    <a:pt x="58" y="79"/>
                  </a:cubicBezTo>
                  <a:cubicBezTo>
                    <a:pt x="57" y="80"/>
                    <a:pt x="57" y="81"/>
                    <a:pt x="56" y="81"/>
                  </a:cubicBezTo>
                  <a:cubicBezTo>
                    <a:pt x="58" y="79"/>
                    <a:pt x="61" y="76"/>
                    <a:pt x="63" y="73"/>
                  </a:cubicBezTo>
                  <a:cubicBezTo>
                    <a:pt x="67" y="72"/>
                    <a:pt x="69" y="68"/>
                    <a:pt x="73" y="66"/>
                  </a:cubicBezTo>
                  <a:close/>
                  <a:moveTo>
                    <a:pt x="53" y="74"/>
                  </a:moveTo>
                  <a:cubicBezTo>
                    <a:pt x="47" y="78"/>
                    <a:pt x="42" y="83"/>
                    <a:pt x="36" y="87"/>
                  </a:cubicBezTo>
                  <a:cubicBezTo>
                    <a:pt x="33" y="90"/>
                    <a:pt x="30" y="92"/>
                    <a:pt x="27" y="94"/>
                  </a:cubicBezTo>
                  <a:cubicBezTo>
                    <a:pt x="23" y="97"/>
                    <a:pt x="20" y="101"/>
                    <a:pt x="16" y="104"/>
                  </a:cubicBezTo>
                  <a:cubicBezTo>
                    <a:pt x="14" y="106"/>
                    <a:pt x="16" y="104"/>
                    <a:pt x="16" y="103"/>
                  </a:cubicBezTo>
                  <a:cubicBezTo>
                    <a:pt x="18" y="102"/>
                    <a:pt x="20" y="100"/>
                    <a:pt x="22" y="98"/>
                  </a:cubicBezTo>
                  <a:cubicBezTo>
                    <a:pt x="25" y="95"/>
                    <a:pt x="29" y="93"/>
                    <a:pt x="32" y="90"/>
                  </a:cubicBezTo>
                  <a:cubicBezTo>
                    <a:pt x="39" y="84"/>
                    <a:pt x="45" y="78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4" y="74"/>
                    <a:pt x="57" y="75"/>
                    <a:pt x="60" y="74"/>
                  </a:cubicBezTo>
                  <a:cubicBezTo>
                    <a:pt x="55" y="78"/>
                    <a:pt x="51" y="81"/>
                    <a:pt x="46" y="85"/>
                  </a:cubicBezTo>
                  <a:cubicBezTo>
                    <a:pt x="40" y="91"/>
                    <a:pt x="33" y="96"/>
                    <a:pt x="27" y="102"/>
                  </a:cubicBezTo>
                  <a:cubicBezTo>
                    <a:pt x="27" y="102"/>
                    <a:pt x="23" y="106"/>
                    <a:pt x="24" y="105"/>
                  </a:cubicBezTo>
                  <a:cubicBezTo>
                    <a:pt x="25" y="103"/>
                    <a:pt x="27" y="102"/>
                    <a:pt x="29" y="100"/>
                  </a:cubicBezTo>
                  <a:cubicBezTo>
                    <a:pt x="32" y="97"/>
                    <a:pt x="35" y="94"/>
                    <a:pt x="38" y="91"/>
                  </a:cubicBezTo>
                  <a:cubicBezTo>
                    <a:pt x="41" y="88"/>
                    <a:pt x="44" y="85"/>
                    <a:pt x="47" y="82"/>
                  </a:cubicBezTo>
                  <a:cubicBezTo>
                    <a:pt x="49" y="80"/>
                    <a:pt x="52" y="78"/>
                    <a:pt x="54" y="74"/>
                  </a:cubicBezTo>
                  <a:cubicBezTo>
                    <a:pt x="54" y="74"/>
                    <a:pt x="54" y="74"/>
                    <a:pt x="53" y="74"/>
                  </a:cubicBezTo>
                  <a:close/>
                  <a:moveTo>
                    <a:pt x="47" y="68"/>
                  </a:moveTo>
                  <a:cubicBezTo>
                    <a:pt x="48" y="69"/>
                    <a:pt x="49" y="71"/>
                    <a:pt x="51" y="72"/>
                  </a:cubicBezTo>
                  <a:cubicBezTo>
                    <a:pt x="36" y="79"/>
                    <a:pt x="25" y="92"/>
                    <a:pt x="11" y="102"/>
                  </a:cubicBezTo>
                  <a:cubicBezTo>
                    <a:pt x="8" y="104"/>
                    <a:pt x="13" y="100"/>
                    <a:pt x="13" y="99"/>
                  </a:cubicBezTo>
                  <a:cubicBezTo>
                    <a:pt x="15" y="98"/>
                    <a:pt x="16" y="96"/>
                    <a:pt x="18" y="95"/>
                  </a:cubicBezTo>
                  <a:cubicBezTo>
                    <a:pt x="21" y="92"/>
                    <a:pt x="24" y="89"/>
                    <a:pt x="28" y="86"/>
                  </a:cubicBezTo>
                  <a:cubicBezTo>
                    <a:pt x="34" y="81"/>
                    <a:pt x="40" y="74"/>
                    <a:pt x="47" y="68"/>
                  </a:cubicBezTo>
                  <a:close/>
                  <a:moveTo>
                    <a:pt x="45" y="68"/>
                  </a:moveTo>
                  <a:cubicBezTo>
                    <a:pt x="45" y="68"/>
                    <a:pt x="45" y="68"/>
                    <a:pt x="44" y="69"/>
                  </a:cubicBezTo>
                  <a:cubicBezTo>
                    <a:pt x="37" y="75"/>
                    <a:pt x="30" y="81"/>
                    <a:pt x="23" y="86"/>
                  </a:cubicBezTo>
                  <a:cubicBezTo>
                    <a:pt x="19" y="89"/>
                    <a:pt x="16" y="92"/>
                    <a:pt x="12" y="94"/>
                  </a:cubicBezTo>
                  <a:cubicBezTo>
                    <a:pt x="11" y="96"/>
                    <a:pt x="9" y="97"/>
                    <a:pt x="7" y="99"/>
                  </a:cubicBezTo>
                  <a:cubicBezTo>
                    <a:pt x="8" y="98"/>
                    <a:pt x="9" y="96"/>
                    <a:pt x="10" y="95"/>
                  </a:cubicBezTo>
                  <a:cubicBezTo>
                    <a:pt x="21" y="84"/>
                    <a:pt x="35" y="77"/>
                    <a:pt x="44" y="64"/>
                  </a:cubicBezTo>
                  <a:cubicBezTo>
                    <a:pt x="45" y="65"/>
                    <a:pt x="45" y="66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lose/>
                  <a:moveTo>
                    <a:pt x="43" y="64"/>
                  </a:moveTo>
                  <a:cubicBezTo>
                    <a:pt x="37" y="68"/>
                    <a:pt x="30" y="73"/>
                    <a:pt x="24" y="78"/>
                  </a:cubicBezTo>
                  <a:cubicBezTo>
                    <a:pt x="21" y="81"/>
                    <a:pt x="18" y="83"/>
                    <a:pt x="15" y="86"/>
                  </a:cubicBezTo>
                  <a:cubicBezTo>
                    <a:pt x="12" y="88"/>
                    <a:pt x="8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0" y="74"/>
                    <a:pt x="41" y="62"/>
                  </a:cubicBezTo>
                  <a:cubicBezTo>
                    <a:pt x="42" y="62"/>
                    <a:pt x="42" y="63"/>
                    <a:pt x="43" y="64"/>
                  </a:cubicBezTo>
                  <a:close/>
                  <a:moveTo>
                    <a:pt x="8" y="87"/>
                  </a:moveTo>
                  <a:cubicBezTo>
                    <a:pt x="13" y="81"/>
                    <a:pt x="19" y="77"/>
                    <a:pt x="25" y="72"/>
                  </a:cubicBezTo>
                  <a:cubicBezTo>
                    <a:pt x="28" y="70"/>
                    <a:pt x="31" y="67"/>
                    <a:pt x="35" y="65"/>
                  </a:cubicBezTo>
                  <a:cubicBezTo>
                    <a:pt x="36" y="64"/>
                    <a:pt x="37" y="63"/>
                    <a:pt x="39" y="62"/>
                  </a:cubicBezTo>
                  <a:cubicBezTo>
                    <a:pt x="39" y="62"/>
                    <a:pt x="40" y="62"/>
                    <a:pt x="40" y="61"/>
                  </a:cubicBezTo>
                  <a:cubicBezTo>
                    <a:pt x="40" y="61"/>
                    <a:pt x="40" y="62"/>
                    <a:pt x="40" y="62"/>
                  </a:cubicBezTo>
                  <a:cubicBezTo>
                    <a:pt x="40" y="62"/>
                    <a:pt x="39" y="63"/>
                    <a:pt x="39" y="63"/>
                  </a:cubicBezTo>
                  <a:cubicBezTo>
                    <a:pt x="29" y="74"/>
                    <a:pt x="16" y="82"/>
                    <a:pt x="6" y="92"/>
                  </a:cubicBezTo>
                  <a:cubicBezTo>
                    <a:pt x="6" y="90"/>
                    <a:pt x="7" y="88"/>
                    <a:pt x="8" y="87"/>
                  </a:cubicBezTo>
                  <a:close/>
                  <a:moveTo>
                    <a:pt x="22" y="80"/>
                  </a:moveTo>
                  <a:cubicBezTo>
                    <a:pt x="26" y="77"/>
                    <a:pt x="30" y="74"/>
                    <a:pt x="34" y="71"/>
                  </a:cubicBezTo>
                  <a:cubicBezTo>
                    <a:pt x="36" y="70"/>
                    <a:pt x="38" y="68"/>
                    <a:pt x="40" y="67"/>
                  </a:cubicBezTo>
                  <a:cubicBezTo>
                    <a:pt x="41" y="66"/>
                    <a:pt x="42" y="65"/>
                    <a:pt x="43" y="65"/>
                  </a:cubicBezTo>
                  <a:cubicBezTo>
                    <a:pt x="44" y="64"/>
                    <a:pt x="39" y="69"/>
                    <a:pt x="40" y="68"/>
                  </a:cubicBezTo>
                  <a:cubicBezTo>
                    <a:pt x="30" y="80"/>
                    <a:pt x="16" y="87"/>
                    <a:pt x="6" y="99"/>
                  </a:cubicBezTo>
                  <a:cubicBezTo>
                    <a:pt x="5" y="97"/>
                    <a:pt x="5" y="95"/>
                    <a:pt x="6" y="94"/>
                  </a:cubicBezTo>
                  <a:cubicBezTo>
                    <a:pt x="12" y="90"/>
                    <a:pt x="17" y="85"/>
                    <a:pt x="22" y="80"/>
                  </a:cubicBezTo>
                  <a:close/>
                  <a:moveTo>
                    <a:pt x="6" y="100"/>
                  </a:moveTo>
                  <a:cubicBezTo>
                    <a:pt x="13" y="94"/>
                    <a:pt x="20" y="89"/>
                    <a:pt x="27" y="84"/>
                  </a:cubicBezTo>
                  <a:cubicBezTo>
                    <a:pt x="31" y="81"/>
                    <a:pt x="34" y="78"/>
                    <a:pt x="37" y="76"/>
                  </a:cubicBezTo>
                  <a:cubicBezTo>
                    <a:pt x="38" y="75"/>
                    <a:pt x="38" y="75"/>
                    <a:pt x="39" y="74"/>
                  </a:cubicBezTo>
                  <a:cubicBezTo>
                    <a:pt x="35" y="79"/>
                    <a:pt x="30" y="83"/>
                    <a:pt x="26" y="87"/>
                  </a:cubicBezTo>
                  <a:cubicBezTo>
                    <a:pt x="20" y="92"/>
                    <a:pt x="14" y="97"/>
                    <a:pt x="9" y="103"/>
                  </a:cubicBezTo>
                  <a:cubicBezTo>
                    <a:pt x="8" y="102"/>
                    <a:pt x="7" y="101"/>
                    <a:pt x="6" y="100"/>
                  </a:cubicBezTo>
                  <a:close/>
                  <a:moveTo>
                    <a:pt x="10" y="103"/>
                  </a:moveTo>
                  <a:cubicBezTo>
                    <a:pt x="23" y="95"/>
                    <a:pt x="34" y="83"/>
                    <a:pt x="47" y="75"/>
                  </a:cubicBezTo>
                  <a:cubicBezTo>
                    <a:pt x="47" y="75"/>
                    <a:pt x="50" y="72"/>
                    <a:pt x="50" y="73"/>
                  </a:cubicBezTo>
                  <a:cubicBezTo>
                    <a:pt x="48" y="75"/>
                    <a:pt x="46" y="76"/>
                    <a:pt x="45" y="78"/>
                  </a:cubicBezTo>
                  <a:cubicBezTo>
                    <a:pt x="41" y="81"/>
                    <a:pt x="38" y="84"/>
                    <a:pt x="35" y="87"/>
                  </a:cubicBezTo>
                  <a:cubicBezTo>
                    <a:pt x="27" y="93"/>
                    <a:pt x="20" y="98"/>
                    <a:pt x="14" y="10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2" y="105"/>
                    <a:pt x="11" y="104"/>
                    <a:pt x="10" y="104"/>
                  </a:cubicBezTo>
                  <a:cubicBezTo>
                    <a:pt x="10" y="104"/>
                    <a:pt x="10" y="104"/>
                    <a:pt x="10" y="103"/>
                  </a:cubicBezTo>
                  <a:close/>
                  <a:moveTo>
                    <a:pt x="14" y="106"/>
                  </a:moveTo>
                  <a:cubicBezTo>
                    <a:pt x="21" y="102"/>
                    <a:pt x="26" y="96"/>
                    <a:pt x="31" y="92"/>
                  </a:cubicBezTo>
                  <a:cubicBezTo>
                    <a:pt x="38" y="87"/>
                    <a:pt x="43" y="82"/>
                    <a:pt x="50" y="77"/>
                  </a:cubicBezTo>
                  <a:cubicBezTo>
                    <a:pt x="50" y="77"/>
                    <a:pt x="52" y="75"/>
                    <a:pt x="53" y="75"/>
                  </a:cubicBezTo>
                  <a:cubicBezTo>
                    <a:pt x="51" y="77"/>
                    <a:pt x="49" y="79"/>
                    <a:pt x="47" y="81"/>
                  </a:cubicBezTo>
                  <a:cubicBezTo>
                    <a:pt x="44" y="83"/>
                    <a:pt x="42" y="86"/>
                    <a:pt x="39" y="89"/>
                  </a:cubicBezTo>
                  <a:cubicBezTo>
                    <a:pt x="34" y="95"/>
                    <a:pt x="27" y="100"/>
                    <a:pt x="22" y="106"/>
                  </a:cubicBezTo>
                  <a:cubicBezTo>
                    <a:pt x="22" y="106"/>
                    <a:pt x="22" y="107"/>
                    <a:pt x="23" y="106"/>
                  </a:cubicBezTo>
                  <a:cubicBezTo>
                    <a:pt x="29" y="102"/>
                    <a:pt x="34" y="97"/>
                    <a:pt x="40" y="92"/>
                  </a:cubicBezTo>
                  <a:cubicBezTo>
                    <a:pt x="47" y="86"/>
                    <a:pt x="54" y="80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1" y="75"/>
                    <a:pt x="59" y="76"/>
                    <a:pt x="58" y="78"/>
                  </a:cubicBezTo>
                  <a:cubicBezTo>
                    <a:pt x="55" y="81"/>
                    <a:pt x="52" y="84"/>
                    <a:pt x="48" y="88"/>
                  </a:cubicBezTo>
                  <a:cubicBezTo>
                    <a:pt x="42" y="94"/>
                    <a:pt x="35" y="99"/>
                    <a:pt x="28" y="106"/>
                  </a:cubicBezTo>
                  <a:cubicBezTo>
                    <a:pt x="28" y="106"/>
                    <a:pt x="28" y="107"/>
                    <a:pt x="29" y="106"/>
                  </a:cubicBezTo>
                  <a:cubicBezTo>
                    <a:pt x="29" y="106"/>
                    <a:pt x="30" y="106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7" y="100"/>
                    <a:pt x="44" y="94"/>
                    <a:pt x="50" y="88"/>
                  </a:cubicBezTo>
                  <a:cubicBezTo>
                    <a:pt x="54" y="85"/>
                    <a:pt x="58" y="80"/>
                    <a:pt x="62" y="77"/>
                  </a:cubicBezTo>
                  <a:cubicBezTo>
                    <a:pt x="65" y="75"/>
                    <a:pt x="67" y="73"/>
                    <a:pt x="70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65" y="76"/>
                    <a:pt x="62" y="80"/>
                    <a:pt x="58" y="84"/>
                  </a:cubicBezTo>
                  <a:cubicBezTo>
                    <a:pt x="51" y="92"/>
                    <a:pt x="43" y="99"/>
                    <a:pt x="35" y="106"/>
                  </a:cubicBezTo>
                  <a:cubicBezTo>
                    <a:pt x="35" y="106"/>
                    <a:pt x="35" y="107"/>
                    <a:pt x="35" y="107"/>
                  </a:cubicBezTo>
                  <a:cubicBezTo>
                    <a:pt x="28" y="107"/>
                    <a:pt x="21" y="108"/>
                    <a:pt x="14" y="106"/>
                  </a:cubicBezTo>
                  <a:close/>
                  <a:moveTo>
                    <a:pt x="47" y="90"/>
                  </a:moveTo>
                  <a:cubicBezTo>
                    <a:pt x="44" y="93"/>
                    <a:pt x="40" y="96"/>
                    <a:pt x="36" y="99"/>
                  </a:cubicBezTo>
                  <a:cubicBezTo>
                    <a:pt x="35" y="100"/>
                    <a:pt x="34" y="101"/>
                    <a:pt x="32" y="102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7" y="98"/>
                    <a:pt x="41" y="95"/>
                    <a:pt x="45" y="92"/>
                  </a:cubicBezTo>
                  <a:cubicBezTo>
                    <a:pt x="45" y="91"/>
                    <a:pt x="46" y="90"/>
                    <a:pt x="47" y="90"/>
                  </a:cubicBezTo>
                  <a:close/>
                  <a:moveTo>
                    <a:pt x="39" y="106"/>
                  </a:moveTo>
                  <a:cubicBezTo>
                    <a:pt x="38" y="106"/>
                    <a:pt x="37" y="107"/>
                    <a:pt x="36" y="107"/>
                  </a:cubicBezTo>
                  <a:cubicBezTo>
                    <a:pt x="39" y="105"/>
                    <a:pt x="41" y="103"/>
                    <a:pt x="44" y="100"/>
                  </a:cubicBezTo>
                  <a:cubicBezTo>
                    <a:pt x="47" y="96"/>
                    <a:pt x="51" y="94"/>
                    <a:pt x="55" y="90"/>
                  </a:cubicBezTo>
                  <a:cubicBezTo>
                    <a:pt x="62" y="84"/>
                    <a:pt x="69" y="77"/>
                    <a:pt x="76" y="70"/>
                  </a:cubicBezTo>
                  <a:cubicBezTo>
                    <a:pt x="77" y="69"/>
                    <a:pt x="80" y="67"/>
                    <a:pt x="81" y="66"/>
                  </a:cubicBezTo>
                  <a:cubicBezTo>
                    <a:pt x="79" y="69"/>
                    <a:pt x="77" y="71"/>
                    <a:pt x="75" y="73"/>
                  </a:cubicBezTo>
                  <a:cubicBezTo>
                    <a:pt x="72" y="76"/>
                    <a:pt x="69" y="80"/>
                    <a:pt x="66" y="84"/>
                  </a:cubicBezTo>
                  <a:cubicBezTo>
                    <a:pt x="63" y="87"/>
                    <a:pt x="60" y="90"/>
                    <a:pt x="57" y="94"/>
                  </a:cubicBezTo>
                  <a:cubicBezTo>
                    <a:pt x="53" y="98"/>
                    <a:pt x="50" y="102"/>
                    <a:pt x="45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3" y="106"/>
                    <a:pt x="41" y="106"/>
                    <a:pt x="39" y="106"/>
                  </a:cubicBezTo>
                  <a:close/>
                  <a:moveTo>
                    <a:pt x="45" y="106"/>
                  </a:moveTo>
                  <a:cubicBezTo>
                    <a:pt x="45" y="106"/>
                    <a:pt x="45" y="106"/>
                    <a:pt x="45" y="106"/>
                  </a:cubicBezTo>
                  <a:cubicBezTo>
                    <a:pt x="49" y="104"/>
                    <a:pt x="52" y="102"/>
                    <a:pt x="54" y="99"/>
                  </a:cubicBezTo>
                  <a:cubicBezTo>
                    <a:pt x="58" y="95"/>
                    <a:pt x="61" y="92"/>
                    <a:pt x="65" y="88"/>
                  </a:cubicBezTo>
                  <a:cubicBezTo>
                    <a:pt x="73" y="82"/>
                    <a:pt x="80" y="75"/>
                    <a:pt x="87" y="68"/>
                  </a:cubicBezTo>
                  <a:cubicBezTo>
                    <a:pt x="85" y="70"/>
                    <a:pt x="82" y="75"/>
                    <a:pt x="80" y="78"/>
                  </a:cubicBezTo>
                  <a:cubicBezTo>
                    <a:pt x="77" y="81"/>
                    <a:pt x="74" y="84"/>
                    <a:pt x="70" y="87"/>
                  </a:cubicBezTo>
                  <a:cubicBezTo>
                    <a:pt x="65" y="93"/>
                    <a:pt x="59" y="99"/>
                    <a:pt x="54" y="106"/>
                  </a:cubicBezTo>
                  <a:cubicBezTo>
                    <a:pt x="53" y="106"/>
                    <a:pt x="54" y="107"/>
                    <a:pt x="54" y="106"/>
                  </a:cubicBezTo>
                  <a:cubicBezTo>
                    <a:pt x="55" y="106"/>
                    <a:pt x="55" y="105"/>
                    <a:pt x="55" y="105"/>
                  </a:cubicBezTo>
                  <a:cubicBezTo>
                    <a:pt x="56" y="105"/>
                    <a:pt x="56" y="105"/>
                    <a:pt x="57" y="103"/>
                  </a:cubicBezTo>
                  <a:cubicBezTo>
                    <a:pt x="62" y="97"/>
                    <a:pt x="69" y="91"/>
                    <a:pt x="75" y="86"/>
                  </a:cubicBezTo>
                  <a:cubicBezTo>
                    <a:pt x="83" y="79"/>
                    <a:pt x="90" y="72"/>
                    <a:pt x="98" y="65"/>
                  </a:cubicBezTo>
                  <a:cubicBezTo>
                    <a:pt x="95" y="67"/>
                    <a:pt x="92" y="72"/>
                    <a:pt x="89" y="75"/>
                  </a:cubicBezTo>
                  <a:cubicBezTo>
                    <a:pt x="85" y="79"/>
                    <a:pt x="82" y="83"/>
                    <a:pt x="79" y="86"/>
                  </a:cubicBezTo>
                  <a:cubicBezTo>
                    <a:pt x="75" y="90"/>
                    <a:pt x="72" y="94"/>
                    <a:pt x="69" y="98"/>
                  </a:cubicBezTo>
                  <a:cubicBezTo>
                    <a:pt x="66" y="101"/>
                    <a:pt x="62" y="104"/>
                    <a:pt x="59" y="107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54" y="107"/>
                    <a:pt x="50" y="106"/>
                    <a:pt x="45" y="106"/>
                  </a:cubicBezTo>
                  <a:close/>
                  <a:moveTo>
                    <a:pt x="60" y="107"/>
                  </a:moveTo>
                  <a:cubicBezTo>
                    <a:pt x="66" y="103"/>
                    <a:pt x="71" y="97"/>
                    <a:pt x="76" y="92"/>
                  </a:cubicBezTo>
                  <a:cubicBezTo>
                    <a:pt x="83" y="87"/>
                    <a:pt x="89" y="81"/>
                    <a:pt x="95" y="75"/>
                  </a:cubicBezTo>
                  <a:cubicBezTo>
                    <a:pt x="96" y="74"/>
                    <a:pt x="97" y="73"/>
                    <a:pt x="99" y="72"/>
                  </a:cubicBezTo>
                  <a:cubicBezTo>
                    <a:pt x="99" y="71"/>
                    <a:pt x="100" y="70"/>
                    <a:pt x="101" y="70"/>
                  </a:cubicBezTo>
                  <a:cubicBezTo>
                    <a:pt x="100" y="71"/>
                    <a:pt x="100" y="72"/>
                    <a:pt x="99" y="73"/>
                  </a:cubicBezTo>
                  <a:cubicBezTo>
                    <a:pt x="96" y="76"/>
                    <a:pt x="93" y="78"/>
                    <a:pt x="91" y="81"/>
                  </a:cubicBezTo>
                  <a:cubicBezTo>
                    <a:pt x="86" y="86"/>
                    <a:pt x="82" y="92"/>
                    <a:pt x="77" y="97"/>
                  </a:cubicBezTo>
                  <a:cubicBezTo>
                    <a:pt x="74" y="100"/>
                    <a:pt x="71" y="104"/>
                    <a:pt x="68" y="107"/>
                  </a:cubicBezTo>
                  <a:cubicBezTo>
                    <a:pt x="65" y="107"/>
                    <a:pt x="63" y="107"/>
                    <a:pt x="60" y="107"/>
                  </a:cubicBezTo>
                  <a:close/>
                  <a:moveTo>
                    <a:pt x="99" y="78"/>
                  </a:moveTo>
                  <a:cubicBezTo>
                    <a:pt x="100" y="77"/>
                    <a:pt x="101" y="76"/>
                    <a:pt x="103" y="75"/>
                  </a:cubicBezTo>
                  <a:cubicBezTo>
                    <a:pt x="106" y="73"/>
                    <a:pt x="102" y="76"/>
                    <a:pt x="101" y="77"/>
                  </a:cubicBezTo>
                  <a:cubicBezTo>
                    <a:pt x="98" y="80"/>
                    <a:pt x="95" y="84"/>
                    <a:pt x="91" y="88"/>
                  </a:cubicBezTo>
                  <a:cubicBezTo>
                    <a:pt x="89" y="90"/>
                    <a:pt x="87" y="93"/>
                    <a:pt x="84" y="96"/>
                  </a:cubicBezTo>
                  <a:cubicBezTo>
                    <a:pt x="81" y="100"/>
                    <a:pt x="78" y="103"/>
                    <a:pt x="75" y="107"/>
                  </a:cubicBezTo>
                  <a:cubicBezTo>
                    <a:pt x="74" y="107"/>
                    <a:pt x="75" y="108"/>
                    <a:pt x="75" y="107"/>
                  </a:cubicBezTo>
                  <a:cubicBezTo>
                    <a:pt x="85" y="100"/>
                    <a:pt x="92" y="90"/>
                    <a:pt x="101" y="82"/>
                  </a:cubicBezTo>
                  <a:cubicBezTo>
                    <a:pt x="103" y="79"/>
                    <a:pt x="105" y="77"/>
                    <a:pt x="107" y="75"/>
                  </a:cubicBezTo>
                  <a:cubicBezTo>
                    <a:pt x="105" y="78"/>
                    <a:pt x="103" y="80"/>
                    <a:pt x="101" y="83"/>
                  </a:cubicBezTo>
                  <a:cubicBezTo>
                    <a:pt x="96" y="89"/>
                    <a:pt x="91" y="95"/>
                    <a:pt x="87" y="101"/>
                  </a:cubicBezTo>
                  <a:cubicBezTo>
                    <a:pt x="86" y="102"/>
                    <a:pt x="84" y="103"/>
                    <a:pt x="83" y="105"/>
                  </a:cubicBezTo>
                  <a:cubicBezTo>
                    <a:pt x="83" y="105"/>
                    <a:pt x="83" y="106"/>
                    <a:pt x="82" y="106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0" y="108"/>
                  </a:cubicBezTo>
                  <a:cubicBezTo>
                    <a:pt x="76" y="108"/>
                    <a:pt x="72" y="108"/>
                    <a:pt x="68" y="107"/>
                  </a:cubicBezTo>
                  <a:cubicBezTo>
                    <a:pt x="73" y="103"/>
                    <a:pt x="77" y="98"/>
                    <a:pt x="81" y="94"/>
                  </a:cubicBezTo>
                  <a:cubicBezTo>
                    <a:pt x="87" y="88"/>
                    <a:pt x="93" y="83"/>
                    <a:pt x="99" y="78"/>
                  </a:cubicBezTo>
                  <a:close/>
                  <a:moveTo>
                    <a:pt x="85" y="108"/>
                  </a:moveTo>
                  <a:cubicBezTo>
                    <a:pt x="84" y="108"/>
                    <a:pt x="82" y="108"/>
                    <a:pt x="81" y="108"/>
                  </a:cubicBezTo>
                  <a:cubicBezTo>
                    <a:pt x="81" y="108"/>
                    <a:pt x="81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4" y="105"/>
                    <a:pt x="87" y="102"/>
                    <a:pt x="89" y="100"/>
                  </a:cubicBezTo>
                  <a:cubicBezTo>
                    <a:pt x="94" y="95"/>
                    <a:pt x="100" y="91"/>
                    <a:pt x="105" y="85"/>
                  </a:cubicBezTo>
                  <a:cubicBezTo>
                    <a:pt x="106" y="84"/>
                    <a:pt x="107" y="83"/>
                    <a:pt x="108" y="82"/>
                  </a:cubicBezTo>
                  <a:cubicBezTo>
                    <a:pt x="108" y="81"/>
                    <a:pt x="111" y="78"/>
                    <a:pt x="109" y="81"/>
                  </a:cubicBezTo>
                  <a:cubicBezTo>
                    <a:pt x="107" y="85"/>
                    <a:pt x="104" y="88"/>
                    <a:pt x="102" y="91"/>
                  </a:cubicBezTo>
                  <a:cubicBezTo>
                    <a:pt x="97" y="96"/>
                    <a:pt x="92" y="101"/>
                    <a:pt x="88" y="107"/>
                  </a:cubicBezTo>
                  <a:cubicBezTo>
                    <a:pt x="87" y="107"/>
                    <a:pt x="88" y="108"/>
                    <a:pt x="88" y="107"/>
                  </a:cubicBezTo>
                  <a:cubicBezTo>
                    <a:pt x="96" y="101"/>
                    <a:pt x="102" y="94"/>
                    <a:pt x="109" y="87"/>
                  </a:cubicBezTo>
                  <a:cubicBezTo>
                    <a:pt x="110" y="86"/>
                    <a:pt x="112" y="85"/>
                    <a:pt x="113" y="84"/>
                  </a:cubicBezTo>
                  <a:cubicBezTo>
                    <a:pt x="111" y="87"/>
                    <a:pt x="109" y="89"/>
                    <a:pt x="107" y="91"/>
                  </a:cubicBezTo>
                  <a:cubicBezTo>
                    <a:pt x="103" y="95"/>
                    <a:pt x="100" y="100"/>
                    <a:pt x="97" y="104"/>
                  </a:cubicBezTo>
                  <a:cubicBezTo>
                    <a:pt x="97" y="104"/>
                    <a:pt x="96" y="105"/>
                    <a:pt x="96" y="105"/>
                  </a:cubicBezTo>
                  <a:cubicBezTo>
                    <a:pt x="94" y="106"/>
                    <a:pt x="93" y="107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9" y="109"/>
                    <a:pt x="87" y="109"/>
                    <a:pt x="85" y="108"/>
                  </a:cubicBezTo>
                  <a:close/>
                  <a:moveTo>
                    <a:pt x="115" y="93"/>
                  </a:moveTo>
                  <a:cubicBezTo>
                    <a:pt x="114" y="94"/>
                    <a:pt x="114" y="95"/>
                    <a:pt x="113" y="95"/>
                  </a:cubicBezTo>
                  <a:cubicBezTo>
                    <a:pt x="109" y="99"/>
                    <a:pt x="105" y="103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1" y="108"/>
                    <a:pt x="100" y="108"/>
                    <a:pt x="99" y="108"/>
                  </a:cubicBezTo>
                  <a:cubicBezTo>
                    <a:pt x="104" y="104"/>
                    <a:pt x="108" y="99"/>
                    <a:pt x="113" y="95"/>
                  </a:cubicBezTo>
                  <a:cubicBezTo>
                    <a:pt x="113" y="94"/>
                    <a:pt x="116" y="91"/>
                    <a:pt x="115" y="93"/>
                  </a:cubicBezTo>
                  <a:close/>
                  <a:moveTo>
                    <a:pt x="111" y="98"/>
                  </a:moveTo>
                  <a:cubicBezTo>
                    <a:pt x="109" y="101"/>
                    <a:pt x="107" y="103"/>
                    <a:pt x="105" y="105"/>
                  </a:cubicBezTo>
                  <a:cubicBezTo>
                    <a:pt x="100" y="110"/>
                    <a:pt x="107" y="103"/>
                    <a:pt x="108" y="102"/>
                  </a:cubicBezTo>
                  <a:cubicBezTo>
                    <a:pt x="109" y="101"/>
                    <a:pt x="110" y="100"/>
                    <a:pt x="111" y="98"/>
                  </a:cubicBezTo>
                  <a:close/>
                  <a:moveTo>
                    <a:pt x="98" y="108"/>
                  </a:moveTo>
                  <a:cubicBezTo>
                    <a:pt x="96" y="108"/>
                    <a:pt x="94" y="109"/>
                    <a:pt x="93" y="109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4" y="108"/>
                    <a:pt x="94" y="108"/>
                    <a:pt x="94" y="107"/>
                  </a:cubicBezTo>
                  <a:cubicBezTo>
                    <a:pt x="96" y="106"/>
                    <a:pt x="97" y="105"/>
                    <a:pt x="98" y="104"/>
                  </a:cubicBezTo>
                  <a:cubicBezTo>
                    <a:pt x="102" y="100"/>
                    <a:pt x="105" y="96"/>
                    <a:pt x="109" y="93"/>
                  </a:cubicBezTo>
                  <a:cubicBezTo>
                    <a:pt x="110" y="92"/>
                    <a:pt x="115" y="86"/>
                    <a:pt x="113" y="90"/>
                  </a:cubicBezTo>
                  <a:cubicBezTo>
                    <a:pt x="111" y="92"/>
                    <a:pt x="109" y="94"/>
                    <a:pt x="107" y="96"/>
                  </a:cubicBezTo>
                  <a:cubicBezTo>
                    <a:pt x="104" y="100"/>
                    <a:pt x="101" y="104"/>
                    <a:pt x="98" y="108"/>
                  </a:cubicBezTo>
                  <a:close/>
                  <a:moveTo>
                    <a:pt x="103" y="108"/>
                  </a:moveTo>
                  <a:cubicBezTo>
                    <a:pt x="107" y="105"/>
                    <a:pt x="111" y="100"/>
                    <a:pt x="114" y="96"/>
                  </a:cubicBezTo>
                  <a:cubicBezTo>
                    <a:pt x="114" y="96"/>
                    <a:pt x="115" y="95"/>
                    <a:pt x="115" y="95"/>
                  </a:cubicBezTo>
                  <a:cubicBezTo>
                    <a:pt x="115" y="94"/>
                    <a:pt x="116" y="94"/>
                    <a:pt x="116" y="94"/>
                  </a:cubicBezTo>
                  <a:cubicBezTo>
                    <a:pt x="116" y="94"/>
                    <a:pt x="116" y="94"/>
                    <a:pt x="115" y="95"/>
                  </a:cubicBezTo>
                  <a:cubicBezTo>
                    <a:pt x="114" y="96"/>
                    <a:pt x="114" y="98"/>
                    <a:pt x="113" y="99"/>
                  </a:cubicBezTo>
                  <a:cubicBezTo>
                    <a:pt x="111" y="102"/>
                    <a:pt x="108" y="105"/>
                    <a:pt x="105" y="107"/>
                  </a:cubicBezTo>
                  <a:cubicBezTo>
                    <a:pt x="104" y="107"/>
                    <a:pt x="104" y="107"/>
                    <a:pt x="103" y="108"/>
                  </a:cubicBezTo>
                  <a:close/>
                  <a:moveTo>
                    <a:pt x="109" y="106"/>
                  </a:moveTo>
                  <a:cubicBezTo>
                    <a:pt x="109" y="106"/>
                    <a:pt x="108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7" y="106"/>
                    <a:pt x="107" y="106"/>
                  </a:cubicBezTo>
                  <a:cubicBezTo>
                    <a:pt x="107" y="106"/>
                    <a:pt x="107" y="106"/>
                    <a:pt x="107" y="106"/>
                  </a:cubicBezTo>
                  <a:cubicBezTo>
                    <a:pt x="110" y="104"/>
                    <a:pt x="112" y="102"/>
                    <a:pt x="114" y="99"/>
                  </a:cubicBezTo>
                  <a:cubicBezTo>
                    <a:pt x="115" y="98"/>
                    <a:pt x="118" y="94"/>
                    <a:pt x="116" y="99"/>
                  </a:cubicBezTo>
                  <a:cubicBezTo>
                    <a:pt x="115" y="102"/>
                    <a:pt x="112" y="104"/>
                    <a:pt x="110" y="106"/>
                  </a:cubicBezTo>
                  <a:cubicBezTo>
                    <a:pt x="109" y="106"/>
                    <a:pt x="109" y="106"/>
                    <a:pt x="109" y="106"/>
                  </a:cubicBezTo>
                  <a:close/>
                  <a:moveTo>
                    <a:pt x="113" y="104"/>
                  </a:moveTo>
                  <a:cubicBezTo>
                    <a:pt x="115" y="101"/>
                    <a:pt x="117" y="99"/>
                    <a:pt x="118" y="95"/>
                  </a:cubicBezTo>
                  <a:cubicBezTo>
                    <a:pt x="118" y="95"/>
                    <a:pt x="117" y="95"/>
                    <a:pt x="117" y="95"/>
                  </a:cubicBezTo>
                  <a:cubicBezTo>
                    <a:pt x="116" y="96"/>
                    <a:pt x="115" y="97"/>
                    <a:pt x="114" y="99"/>
                  </a:cubicBezTo>
                  <a:cubicBezTo>
                    <a:pt x="115" y="97"/>
                    <a:pt x="116" y="95"/>
                    <a:pt x="117" y="93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16" y="93"/>
                    <a:pt x="116" y="93"/>
                    <a:pt x="115" y="94"/>
                  </a:cubicBezTo>
                  <a:cubicBezTo>
                    <a:pt x="116" y="93"/>
                    <a:pt x="116" y="92"/>
                    <a:pt x="116" y="91"/>
                  </a:cubicBezTo>
                  <a:cubicBezTo>
                    <a:pt x="116" y="91"/>
                    <a:pt x="116" y="90"/>
                    <a:pt x="116" y="91"/>
                  </a:cubicBezTo>
                  <a:cubicBezTo>
                    <a:pt x="112" y="94"/>
                    <a:pt x="109" y="97"/>
                    <a:pt x="106" y="100"/>
                  </a:cubicBezTo>
                  <a:cubicBezTo>
                    <a:pt x="105" y="102"/>
                    <a:pt x="103" y="104"/>
                    <a:pt x="102" y="105"/>
                  </a:cubicBezTo>
                  <a:cubicBezTo>
                    <a:pt x="101" y="105"/>
                    <a:pt x="101" y="106"/>
                    <a:pt x="100" y="106"/>
                  </a:cubicBezTo>
                  <a:cubicBezTo>
                    <a:pt x="103" y="103"/>
                    <a:pt x="105" y="100"/>
                    <a:pt x="108" y="97"/>
                  </a:cubicBezTo>
                  <a:cubicBezTo>
                    <a:pt x="110" y="94"/>
                    <a:pt x="113" y="91"/>
                    <a:pt x="115" y="88"/>
                  </a:cubicBezTo>
                  <a:cubicBezTo>
                    <a:pt x="115" y="87"/>
                    <a:pt x="115" y="87"/>
                    <a:pt x="114" y="87"/>
                  </a:cubicBezTo>
                  <a:cubicBezTo>
                    <a:pt x="109" y="91"/>
                    <a:pt x="105" y="95"/>
                    <a:pt x="101" y="99"/>
                  </a:cubicBezTo>
                  <a:cubicBezTo>
                    <a:pt x="102" y="99"/>
                    <a:pt x="102" y="98"/>
                    <a:pt x="102" y="98"/>
                  </a:cubicBezTo>
                  <a:cubicBezTo>
                    <a:pt x="106" y="93"/>
                    <a:pt x="111" y="89"/>
                    <a:pt x="114" y="83"/>
                  </a:cubicBezTo>
                  <a:cubicBezTo>
                    <a:pt x="114" y="83"/>
                    <a:pt x="114" y="82"/>
                    <a:pt x="113" y="82"/>
                  </a:cubicBezTo>
                  <a:cubicBezTo>
                    <a:pt x="109" y="86"/>
                    <a:pt x="106" y="90"/>
                    <a:pt x="102" y="94"/>
                  </a:cubicBezTo>
                  <a:cubicBezTo>
                    <a:pt x="98" y="98"/>
                    <a:pt x="93" y="102"/>
                    <a:pt x="89" y="106"/>
                  </a:cubicBezTo>
                  <a:cubicBezTo>
                    <a:pt x="97" y="97"/>
                    <a:pt x="105" y="89"/>
                    <a:pt x="111" y="79"/>
                  </a:cubicBezTo>
                  <a:cubicBezTo>
                    <a:pt x="112" y="79"/>
                    <a:pt x="111" y="78"/>
                    <a:pt x="111" y="79"/>
                  </a:cubicBezTo>
                  <a:cubicBezTo>
                    <a:pt x="106" y="82"/>
                    <a:pt x="101" y="88"/>
                    <a:pt x="97" y="92"/>
                  </a:cubicBezTo>
                  <a:cubicBezTo>
                    <a:pt x="94" y="94"/>
                    <a:pt x="91" y="97"/>
                    <a:pt x="89" y="99"/>
                  </a:cubicBezTo>
                  <a:cubicBezTo>
                    <a:pt x="95" y="91"/>
                    <a:pt x="102" y="82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ubicBezTo>
                    <a:pt x="114" y="80"/>
                    <a:pt x="117" y="86"/>
                    <a:pt x="118" y="93"/>
                  </a:cubicBezTo>
                  <a:cubicBezTo>
                    <a:pt x="118" y="98"/>
                    <a:pt x="116" y="101"/>
                    <a:pt x="113" y="104"/>
                  </a:cubicBezTo>
                  <a:close/>
                  <a:moveTo>
                    <a:pt x="109" y="74"/>
                  </a:moveTo>
                  <a:cubicBezTo>
                    <a:pt x="99" y="81"/>
                    <a:pt x="92" y="90"/>
                    <a:pt x="84" y="98"/>
                  </a:cubicBezTo>
                  <a:cubicBezTo>
                    <a:pt x="85" y="96"/>
                    <a:pt x="87" y="94"/>
                    <a:pt x="88" y="92"/>
                  </a:cubicBezTo>
                  <a:cubicBezTo>
                    <a:pt x="94" y="86"/>
                    <a:pt x="100" y="80"/>
                    <a:pt x="106" y="73"/>
                  </a:cubicBezTo>
                  <a:cubicBezTo>
                    <a:pt x="106" y="73"/>
                    <a:pt x="106" y="73"/>
                    <a:pt x="105" y="73"/>
                  </a:cubicBezTo>
                  <a:cubicBezTo>
                    <a:pt x="98" y="77"/>
                    <a:pt x="92" y="82"/>
                    <a:pt x="86" y="87"/>
                  </a:cubicBezTo>
                  <a:cubicBezTo>
                    <a:pt x="87" y="87"/>
                    <a:pt x="88" y="86"/>
                    <a:pt x="88" y="85"/>
                  </a:cubicBezTo>
                  <a:cubicBezTo>
                    <a:pt x="93" y="80"/>
                    <a:pt x="100" y="75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95" y="75"/>
                    <a:pt x="88" y="81"/>
                    <a:pt x="81" y="87"/>
                  </a:cubicBezTo>
                  <a:cubicBezTo>
                    <a:pt x="78" y="90"/>
                    <a:pt x="74" y="93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5" y="92"/>
                    <a:pt x="78" y="88"/>
                    <a:pt x="81" y="84"/>
                  </a:cubicBezTo>
                  <a:cubicBezTo>
                    <a:pt x="87" y="78"/>
                    <a:pt x="94" y="72"/>
                    <a:pt x="99" y="65"/>
                  </a:cubicBezTo>
                  <a:cubicBezTo>
                    <a:pt x="99" y="65"/>
                    <a:pt x="99" y="65"/>
                    <a:pt x="99" y="64"/>
                  </a:cubicBezTo>
                  <a:cubicBezTo>
                    <a:pt x="102" y="67"/>
                    <a:pt x="106" y="70"/>
                    <a:pt x="109" y="74"/>
                  </a:cubicBezTo>
                  <a:close/>
                  <a:moveTo>
                    <a:pt x="39" y="41"/>
                  </a:moveTo>
                  <a:cubicBezTo>
                    <a:pt x="47" y="29"/>
                    <a:pt x="43" y="16"/>
                    <a:pt x="37" y="5"/>
                  </a:cubicBezTo>
                  <a:cubicBezTo>
                    <a:pt x="47" y="3"/>
                    <a:pt x="58" y="4"/>
                    <a:pt x="69" y="4"/>
                  </a:cubicBezTo>
                  <a:cubicBezTo>
                    <a:pt x="64" y="13"/>
                    <a:pt x="61" y="23"/>
                    <a:pt x="67" y="33"/>
                  </a:cubicBezTo>
                  <a:cubicBezTo>
                    <a:pt x="73" y="44"/>
                    <a:pt x="86" y="53"/>
                    <a:pt x="95" y="61"/>
                  </a:cubicBezTo>
                  <a:cubicBezTo>
                    <a:pt x="95" y="61"/>
                    <a:pt x="96" y="61"/>
                    <a:pt x="96" y="62"/>
                  </a:cubicBezTo>
                  <a:cubicBezTo>
                    <a:pt x="95" y="62"/>
                    <a:pt x="94" y="62"/>
                    <a:pt x="93" y="63"/>
                  </a:cubicBezTo>
                  <a:cubicBezTo>
                    <a:pt x="90" y="67"/>
                    <a:pt x="84" y="62"/>
                    <a:pt x="81" y="62"/>
                  </a:cubicBezTo>
                  <a:cubicBezTo>
                    <a:pt x="73" y="60"/>
                    <a:pt x="69" y="67"/>
                    <a:pt x="63" y="70"/>
                  </a:cubicBezTo>
                  <a:cubicBezTo>
                    <a:pt x="54" y="76"/>
                    <a:pt x="49" y="64"/>
                    <a:pt x="43" y="60"/>
                  </a:cubicBezTo>
                  <a:cubicBezTo>
                    <a:pt x="37" y="56"/>
                    <a:pt x="32" y="57"/>
                    <a:pt x="26" y="60"/>
                  </a:cubicBezTo>
                  <a:cubicBezTo>
                    <a:pt x="31" y="54"/>
                    <a:pt x="35" y="47"/>
                    <a:pt x="39" y="41"/>
                  </a:cubicBezTo>
                  <a:close/>
                  <a:moveTo>
                    <a:pt x="15" y="74"/>
                  </a:moveTo>
                  <a:cubicBezTo>
                    <a:pt x="19" y="72"/>
                    <a:pt x="22" y="69"/>
                    <a:pt x="25" y="67"/>
                  </a:cubicBezTo>
                  <a:cubicBezTo>
                    <a:pt x="27" y="65"/>
                    <a:pt x="29" y="64"/>
                    <a:pt x="31" y="62"/>
                  </a:cubicBezTo>
                  <a:cubicBezTo>
                    <a:pt x="33" y="62"/>
                    <a:pt x="35" y="61"/>
                    <a:pt x="36" y="60"/>
                  </a:cubicBezTo>
                  <a:cubicBezTo>
                    <a:pt x="36" y="60"/>
                    <a:pt x="36" y="60"/>
                    <a:pt x="37" y="60"/>
                  </a:cubicBezTo>
                  <a:cubicBezTo>
                    <a:pt x="36" y="61"/>
                    <a:pt x="34" y="62"/>
                    <a:pt x="34" y="63"/>
                  </a:cubicBezTo>
                  <a:cubicBezTo>
                    <a:pt x="29" y="67"/>
                    <a:pt x="23" y="72"/>
                    <a:pt x="17" y="76"/>
                  </a:cubicBezTo>
                  <a:cubicBezTo>
                    <a:pt x="14" y="78"/>
                    <a:pt x="12" y="80"/>
                    <a:pt x="10" y="83"/>
                  </a:cubicBezTo>
                  <a:cubicBezTo>
                    <a:pt x="12" y="80"/>
                    <a:pt x="14" y="77"/>
                    <a:pt x="15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2"/>
            <p:cNvSpPr>
              <a:spLocks noEditPoints="1"/>
            </p:cNvSpPr>
            <p:nvPr/>
          </p:nvSpPr>
          <p:spPr bwMode="auto">
            <a:xfrm>
              <a:off x="9528175" y="2908300"/>
              <a:ext cx="265112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6 w 71"/>
                <a:gd name="T9" fmla="*/ 84 h 108"/>
                <a:gd name="T10" fmla="*/ 20 w 71"/>
                <a:gd name="T11" fmla="*/ 81 h 108"/>
                <a:gd name="T12" fmla="*/ 7 w 71"/>
                <a:gd name="T13" fmla="*/ 98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4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4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1 h 108"/>
                <a:gd name="T72" fmla="*/ 40 w 71"/>
                <a:gd name="T73" fmla="*/ 11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20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1 w 71"/>
                <a:gd name="T97" fmla="*/ 16 h 108"/>
                <a:gd name="T98" fmla="*/ 48 w 71"/>
                <a:gd name="T99" fmla="*/ 14 h 108"/>
                <a:gd name="T100" fmla="*/ 43 w 71"/>
                <a:gd name="T101" fmla="*/ 16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15"/>
                    <a:pt x="71" y="10"/>
                    <a:pt x="71" y="4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2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5"/>
                  </a:cubicBezTo>
                  <a:cubicBezTo>
                    <a:pt x="37" y="10"/>
                    <a:pt x="37" y="15"/>
                    <a:pt x="38" y="20"/>
                  </a:cubicBezTo>
                  <a:cubicBezTo>
                    <a:pt x="37" y="20"/>
                    <a:pt x="37" y="21"/>
                    <a:pt x="38" y="22"/>
                  </a:cubicBezTo>
                  <a:cubicBezTo>
                    <a:pt x="38" y="41"/>
                    <a:pt x="39" y="62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7"/>
                    <a:pt x="14" y="76"/>
                    <a:pt x="6" y="84"/>
                  </a:cubicBezTo>
                  <a:cubicBezTo>
                    <a:pt x="0" y="90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8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7" y="87"/>
                    <a:pt x="21" y="85"/>
                    <a:pt x="23" y="82"/>
                  </a:cubicBezTo>
                  <a:cubicBezTo>
                    <a:pt x="18" y="88"/>
                    <a:pt x="13" y="93"/>
                    <a:pt x="9" y="99"/>
                  </a:cubicBezTo>
                  <a:cubicBezTo>
                    <a:pt x="9" y="99"/>
                    <a:pt x="9" y="100"/>
                    <a:pt x="10" y="100"/>
                  </a:cubicBezTo>
                  <a:cubicBezTo>
                    <a:pt x="16" y="95"/>
                    <a:pt x="20" y="89"/>
                    <a:pt x="26" y="84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4"/>
                    <a:pt x="15" y="97"/>
                    <a:pt x="13" y="101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4"/>
                    <a:pt x="33" y="81"/>
                    <a:pt x="31" y="85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7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3"/>
                    <a:pt x="16" y="82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1"/>
                  </a:moveTo>
                  <a:cubicBezTo>
                    <a:pt x="18" y="82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1"/>
                    <a:pt x="20" y="81"/>
                  </a:cubicBezTo>
                  <a:close/>
                  <a:moveTo>
                    <a:pt x="24" y="80"/>
                  </a:moveTo>
                  <a:cubicBezTo>
                    <a:pt x="25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5"/>
                    <a:pt x="14" y="93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1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7"/>
                  </a:cubicBezTo>
                  <a:cubicBezTo>
                    <a:pt x="17" y="98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5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2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3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4"/>
                    <a:pt x="24" y="95"/>
                    <a:pt x="23" y="96"/>
                  </a:cubicBezTo>
                  <a:cubicBezTo>
                    <a:pt x="21" y="98"/>
                    <a:pt x="18" y="100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4"/>
                    <a:pt x="25" y="104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1"/>
                    <a:pt x="27" y="97"/>
                    <a:pt x="31" y="94"/>
                  </a:cubicBezTo>
                  <a:cubicBezTo>
                    <a:pt x="30" y="94"/>
                    <a:pt x="30" y="95"/>
                    <a:pt x="30" y="95"/>
                  </a:cubicBezTo>
                  <a:cubicBezTo>
                    <a:pt x="27" y="98"/>
                    <a:pt x="25" y="101"/>
                    <a:pt x="23" y="104"/>
                  </a:cubicBezTo>
                  <a:cubicBezTo>
                    <a:pt x="22" y="104"/>
                    <a:pt x="21" y="104"/>
                    <a:pt x="19" y="103"/>
                  </a:cubicBezTo>
                  <a:close/>
                  <a:moveTo>
                    <a:pt x="30" y="94"/>
                  </a:moveTo>
                  <a:cubicBezTo>
                    <a:pt x="28" y="95"/>
                    <a:pt x="27" y="97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9"/>
                    <a:pt x="32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9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1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6"/>
                    <a:pt x="38" y="97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9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3"/>
                    <a:pt x="34" y="93"/>
                    <a:pt x="34" y="94"/>
                  </a:cubicBezTo>
                  <a:cubicBezTo>
                    <a:pt x="31" y="97"/>
                    <a:pt x="26" y="101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8" y="98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6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6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1"/>
                    <a:pt x="43" y="14"/>
                    <a:pt x="40" y="17"/>
                  </a:cubicBezTo>
                  <a:cubicBezTo>
                    <a:pt x="40" y="17"/>
                    <a:pt x="40" y="16"/>
                    <a:pt x="40" y="15"/>
                  </a:cubicBezTo>
                  <a:close/>
                  <a:moveTo>
                    <a:pt x="40" y="11"/>
                  </a:moveTo>
                  <a:cubicBezTo>
                    <a:pt x="41" y="10"/>
                    <a:pt x="42" y="10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lose/>
                  <a:moveTo>
                    <a:pt x="40" y="19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7"/>
                  </a:cubicBezTo>
                  <a:cubicBezTo>
                    <a:pt x="52" y="9"/>
                    <a:pt x="51" y="10"/>
                    <a:pt x="49" y="12"/>
                  </a:cubicBezTo>
                  <a:cubicBezTo>
                    <a:pt x="47" y="15"/>
                    <a:pt x="45" y="17"/>
                    <a:pt x="43" y="20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46" y="20"/>
                  </a:moveTo>
                  <a:cubicBezTo>
                    <a:pt x="46" y="20"/>
                    <a:pt x="45" y="20"/>
                    <a:pt x="44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4" y="10"/>
                    <a:pt x="53" y="12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1"/>
                    <a:pt x="62" y="11"/>
                  </a:cubicBezTo>
                  <a:cubicBezTo>
                    <a:pt x="60" y="14"/>
                    <a:pt x="58" y="17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9"/>
                  </a:cubicBezTo>
                  <a:cubicBezTo>
                    <a:pt x="63" y="19"/>
                    <a:pt x="62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9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5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6"/>
                    <a:pt x="62" y="5"/>
                    <a:pt x="62" y="6"/>
                  </a:cubicBezTo>
                  <a:cubicBezTo>
                    <a:pt x="58" y="9"/>
                    <a:pt x="54" y="13"/>
                    <a:pt x="51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6"/>
                  </a:cubicBezTo>
                  <a:cubicBezTo>
                    <a:pt x="38" y="20"/>
                    <a:pt x="45" y="13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47" y="7"/>
                    <a:pt x="44" y="10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5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1"/>
                    <a:pt x="24" y="81"/>
                  </a:cubicBezTo>
                  <a:cubicBezTo>
                    <a:pt x="21" y="82"/>
                    <a:pt x="19" y="85"/>
                    <a:pt x="17" y="87"/>
                  </a:cubicBezTo>
                  <a:cubicBezTo>
                    <a:pt x="18" y="85"/>
                    <a:pt x="20" y="83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4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35"/>
            <p:cNvSpPr>
              <a:spLocks noEditPoints="1"/>
            </p:cNvSpPr>
            <p:nvPr/>
          </p:nvSpPr>
          <p:spPr bwMode="auto">
            <a:xfrm>
              <a:off x="7827962" y="1228725"/>
              <a:ext cx="592137" cy="596900"/>
            </a:xfrm>
            <a:custGeom>
              <a:avLst/>
              <a:gdLst>
                <a:gd name="T0" fmla="*/ 14 w 158"/>
                <a:gd name="T1" fmla="*/ 3 h 159"/>
                <a:gd name="T2" fmla="*/ 95 w 158"/>
                <a:gd name="T3" fmla="*/ 114 h 159"/>
                <a:gd name="T4" fmla="*/ 124 w 158"/>
                <a:gd name="T5" fmla="*/ 95 h 159"/>
                <a:gd name="T6" fmla="*/ 47 w 158"/>
                <a:gd name="T7" fmla="*/ 29 h 159"/>
                <a:gd name="T8" fmla="*/ 42 w 158"/>
                <a:gd name="T9" fmla="*/ 31 h 159"/>
                <a:gd name="T10" fmla="*/ 58 w 158"/>
                <a:gd name="T11" fmla="*/ 36 h 159"/>
                <a:gd name="T12" fmla="*/ 58 w 158"/>
                <a:gd name="T13" fmla="*/ 54 h 159"/>
                <a:gd name="T14" fmla="*/ 61 w 158"/>
                <a:gd name="T15" fmla="*/ 56 h 159"/>
                <a:gd name="T16" fmla="*/ 64 w 158"/>
                <a:gd name="T17" fmla="*/ 56 h 159"/>
                <a:gd name="T18" fmla="*/ 114 w 158"/>
                <a:gd name="T19" fmla="*/ 108 h 159"/>
                <a:gd name="T20" fmla="*/ 130 w 158"/>
                <a:gd name="T21" fmla="*/ 146 h 159"/>
                <a:gd name="T22" fmla="*/ 122 w 158"/>
                <a:gd name="T23" fmla="*/ 134 h 159"/>
                <a:gd name="T24" fmla="*/ 124 w 158"/>
                <a:gd name="T25" fmla="*/ 143 h 159"/>
                <a:gd name="T26" fmla="*/ 129 w 158"/>
                <a:gd name="T27" fmla="*/ 136 h 159"/>
                <a:gd name="T28" fmla="*/ 127 w 158"/>
                <a:gd name="T29" fmla="*/ 99 h 159"/>
                <a:gd name="T30" fmla="*/ 86 w 158"/>
                <a:gd name="T31" fmla="*/ 95 h 159"/>
                <a:gd name="T32" fmla="*/ 101 w 158"/>
                <a:gd name="T33" fmla="*/ 73 h 159"/>
                <a:gd name="T34" fmla="*/ 101 w 158"/>
                <a:gd name="T35" fmla="*/ 76 h 159"/>
                <a:gd name="T36" fmla="*/ 93 w 158"/>
                <a:gd name="T37" fmla="*/ 84 h 159"/>
                <a:gd name="T38" fmla="*/ 101 w 158"/>
                <a:gd name="T39" fmla="*/ 117 h 159"/>
                <a:gd name="T40" fmla="*/ 100 w 158"/>
                <a:gd name="T41" fmla="*/ 82 h 159"/>
                <a:gd name="T42" fmla="*/ 98 w 158"/>
                <a:gd name="T43" fmla="*/ 113 h 159"/>
                <a:gd name="T44" fmla="*/ 91 w 158"/>
                <a:gd name="T45" fmla="*/ 98 h 159"/>
                <a:gd name="T46" fmla="*/ 107 w 158"/>
                <a:gd name="T47" fmla="*/ 126 h 159"/>
                <a:gd name="T48" fmla="*/ 108 w 158"/>
                <a:gd name="T49" fmla="*/ 103 h 159"/>
                <a:gd name="T50" fmla="*/ 108 w 158"/>
                <a:gd name="T51" fmla="*/ 126 h 159"/>
                <a:gd name="T52" fmla="*/ 103 w 158"/>
                <a:gd name="T53" fmla="*/ 111 h 159"/>
                <a:gd name="T54" fmla="*/ 112 w 158"/>
                <a:gd name="T55" fmla="*/ 83 h 159"/>
                <a:gd name="T56" fmla="*/ 58 w 158"/>
                <a:gd name="T57" fmla="*/ 60 h 159"/>
                <a:gd name="T58" fmla="*/ 65 w 158"/>
                <a:gd name="T59" fmla="*/ 55 h 159"/>
                <a:gd name="T60" fmla="*/ 58 w 158"/>
                <a:gd name="T61" fmla="*/ 60 h 159"/>
                <a:gd name="T62" fmla="*/ 69 w 158"/>
                <a:gd name="T63" fmla="*/ 73 h 159"/>
                <a:gd name="T64" fmla="*/ 67 w 158"/>
                <a:gd name="T65" fmla="*/ 68 h 159"/>
                <a:gd name="T66" fmla="*/ 75 w 158"/>
                <a:gd name="T67" fmla="*/ 82 h 159"/>
                <a:gd name="T68" fmla="*/ 84 w 158"/>
                <a:gd name="T69" fmla="*/ 79 h 159"/>
                <a:gd name="T70" fmla="*/ 88 w 158"/>
                <a:gd name="T71" fmla="*/ 61 h 159"/>
                <a:gd name="T72" fmla="*/ 86 w 158"/>
                <a:gd name="T73" fmla="*/ 59 h 159"/>
                <a:gd name="T74" fmla="*/ 76 w 158"/>
                <a:gd name="T75" fmla="*/ 51 h 159"/>
                <a:gd name="T76" fmla="*/ 46 w 158"/>
                <a:gd name="T77" fmla="*/ 44 h 159"/>
                <a:gd name="T78" fmla="*/ 58 w 158"/>
                <a:gd name="T79" fmla="*/ 37 h 159"/>
                <a:gd name="T80" fmla="*/ 89 w 158"/>
                <a:gd name="T81" fmla="*/ 88 h 159"/>
                <a:gd name="T82" fmla="*/ 108 w 158"/>
                <a:gd name="T83" fmla="*/ 128 h 159"/>
                <a:gd name="T84" fmla="*/ 108 w 158"/>
                <a:gd name="T85" fmla="*/ 128 h 159"/>
                <a:gd name="T86" fmla="*/ 120 w 158"/>
                <a:gd name="T87" fmla="*/ 143 h 159"/>
                <a:gd name="T88" fmla="*/ 131 w 158"/>
                <a:gd name="T89" fmla="*/ 117 h 159"/>
                <a:gd name="T90" fmla="*/ 129 w 158"/>
                <a:gd name="T91" fmla="*/ 150 h 159"/>
                <a:gd name="T92" fmla="*/ 132 w 158"/>
                <a:gd name="T93" fmla="*/ 153 h 159"/>
                <a:gd name="T94" fmla="*/ 147 w 158"/>
                <a:gd name="T95" fmla="*/ 122 h 159"/>
                <a:gd name="T96" fmla="*/ 142 w 158"/>
                <a:gd name="T97" fmla="*/ 151 h 159"/>
                <a:gd name="T98" fmla="*/ 151 w 158"/>
                <a:gd name="T99" fmla="*/ 130 h 159"/>
                <a:gd name="T100" fmla="*/ 91 w 158"/>
                <a:gd name="T101" fmla="*/ 64 h 159"/>
                <a:gd name="T102" fmla="*/ 7 w 158"/>
                <a:gd name="T103" fmla="*/ 5 h 159"/>
                <a:gd name="T104" fmla="*/ 42 w 158"/>
                <a:gd name="T105" fmla="*/ 26 h 159"/>
                <a:gd name="T106" fmla="*/ 35 w 158"/>
                <a:gd name="T107" fmla="*/ 32 h 159"/>
                <a:gd name="T108" fmla="*/ 137 w 158"/>
                <a:gd name="T109" fmla="*/ 154 h 159"/>
                <a:gd name="T110" fmla="*/ 147 w 158"/>
                <a:gd name="T111" fmla="*/ 124 h 159"/>
                <a:gd name="T112" fmla="*/ 145 w 158"/>
                <a:gd name="T113" fmla="*/ 153 h 159"/>
                <a:gd name="T114" fmla="*/ 143 w 158"/>
                <a:gd name="T115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159">
                  <a:moveTo>
                    <a:pt x="157" y="141"/>
                  </a:moveTo>
                  <a:cubicBezTo>
                    <a:pt x="157" y="130"/>
                    <a:pt x="150" y="121"/>
                    <a:pt x="143" y="113"/>
                  </a:cubicBezTo>
                  <a:cubicBezTo>
                    <a:pt x="135" y="102"/>
                    <a:pt x="125" y="92"/>
                    <a:pt x="116" y="83"/>
                  </a:cubicBezTo>
                  <a:cubicBezTo>
                    <a:pt x="93" y="60"/>
                    <a:pt x="69" y="39"/>
                    <a:pt x="42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37" y="14"/>
                    <a:pt x="31" y="8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0" y="1"/>
                    <a:pt x="17" y="3"/>
                    <a:pt x="14" y="3"/>
                  </a:cubicBezTo>
                  <a:cubicBezTo>
                    <a:pt x="11" y="3"/>
                    <a:pt x="7" y="3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5" y="6"/>
                    <a:pt x="10" y="12"/>
                    <a:pt x="6" y="18"/>
                  </a:cubicBezTo>
                  <a:cubicBezTo>
                    <a:pt x="6" y="19"/>
                    <a:pt x="7" y="19"/>
                    <a:pt x="7" y="20"/>
                  </a:cubicBezTo>
                  <a:cubicBezTo>
                    <a:pt x="15" y="25"/>
                    <a:pt x="24" y="27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42" y="44"/>
                    <a:pt x="51" y="56"/>
                    <a:pt x="61" y="68"/>
                  </a:cubicBezTo>
                  <a:cubicBezTo>
                    <a:pt x="72" y="83"/>
                    <a:pt x="84" y="99"/>
                    <a:pt x="95" y="114"/>
                  </a:cubicBezTo>
                  <a:cubicBezTo>
                    <a:pt x="103" y="126"/>
                    <a:pt x="110" y="139"/>
                    <a:pt x="122" y="149"/>
                  </a:cubicBezTo>
                  <a:cubicBezTo>
                    <a:pt x="128" y="154"/>
                    <a:pt x="136" y="159"/>
                    <a:pt x="145" y="158"/>
                  </a:cubicBezTo>
                  <a:cubicBezTo>
                    <a:pt x="154" y="156"/>
                    <a:pt x="158" y="149"/>
                    <a:pt x="157" y="141"/>
                  </a:cubicBezTo>
                  <a:close/>
                  <a:moveTo>
                    <a:pt x="116" y="139"/>
                  </a:moveTo>
                  <a:cubicBezTo>
                    <a:pt x="115" y="138"/>
                    <a:pt x="114" y="136"/>
                    <a:pt x="113" y="135"/>
                  </a:cubicBezTo>
                  <a:cubicBezTo>
                    <a:pt x="115" y="129"/>
                    <a:pt x="117" y="122"/>
                    <a:pt x="119" y="116"/>
                  </a:cubicBezTo>
                  <a:cubicBezTo>
                    <a:pt x="119" y="112"/>
                    <a:pt x="120" y="108"/>
                    <a:pt x="121" y="105"/>
                  </a:cubicBezTo>
                  <a:cubicBezTo>
                    <a:pt x="122" y="102"/>
                    <a:pt x="124" y="98"/>
                    <a:pt x="124" y="95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110"/>
                    <a:pt x="117" y="124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lose/>
                  <a:moveTo>
                    <a:pt x="47" y="29"/>
                  </a:moveTo>
                  <a:cubicBezTo>
                    <a:pt x="45" y="31"/>
                    <a:pt x="43" y="35"/>
                    <a:pt x="42" y="37"/>
                  </a:cubicBezTo>
                  <a:cubicBezTo>
                    <a:pt x="43" y="34"/>
                    <a:pt x="44" y="31"/>
                    <a:pt x="45" y="27"/>
                  </a:cubicBezTo>
                  <a:cubicBezTo>
                    <a:pt x="47" y="28"/>
                    <a:pt x="48" y="29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7" y="33"/>
                    <a:pt x="46" y="37"/>
                    <a:pt x="44" y="40"/>
                  </a:cubicBezTo>
                  <a:cubicBezTo>
                    <a:pt x="45" y="38"/>
                    <a:pt x="47" y="33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lose/>
                  <a:moveTo>
                    <a:pt x="39" y="27"/>
                  </a:moveTo>
                  <a:cubicBezTo>
                    <a:pt x="40" y="26"/>
                    <a:pt x="40" y="25"/>
                    <a:pt x="41" y="25"/>
                  </a:cubicBezTo>
                  <a:cubicBezTo>
                    <a:pt x="41" y="25"/>
                    <a:pt x="42" y="25"/>
                    <a:pt x="42" y="25"/>
                  </a:cubicBezTo>
                  <a:cubicBezTo>
                    <a:pt x="41" y="27"/>
                    <a:pt x="40" y="28"/>
                    <a:pt x="40" y="30"/>
                  </a:cubicBezTo>
                  <a:cubicBezTo>
                    <a:pt x="36" y="36"/>
                    <a:pt x="39" y="29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lose/>
                  <a:moveTo>
                    <a:pt x="45" y="27"/>
                  </a:moveTo>
                  <a:cubicBezTo>
                    <a:pt x="44" y="28"/>
                    <a:pt x="43" y="30"/>
                    <a:pt x="42" y="31"/>
                  </a:cubicBezTo>
                  <a:cubicBezTo>
                    <a:pt x="42" y="32"/>
                    <a:pt x="40" y="36"/>
                    <a:pt x="41" y="33"/>
                  </a:cubicBezTo>
                  <a:cubicBezTo>
                    <a:pt x="42" y="31"/>
                    <a:pt x="43" y="28"/>
                    <a:pt x="43" y="26"/>
                  </a:cubicBezTo>
                  <a:cubicBezTo>
                    <a:pt x="43" y="26"/>
                    <a:pt x="44" y="27"/>
                    <a:pt x="45" y="27"/>
                  </a:cubicBezTo>
                  <a:close/>
                  <a:moveTo>
                    <a:pt x="52" y="32"/>
                  </a:moveTo>
                  <a:cubicBezTo>
                    <a:pt x="51" y="36"/>
                    <a:pt x="49" y="39"/>
                    <a:pt x="47" y="42"/>
                  </a:cubicBezTo>
                  <a:cubicBezTo>
                    <a:pt x="48" y="40"/>
                    <a:pt x="49" y="34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1"/>
                    <a:pt x="52" y="32"/>
                    <a:pt x="52" y="32"/>
                  </a:cubicBezTo>
                  <a:close/>
                  <a:moveTo>
                    <a:pt x="58" y="36"/>
                  </a:moveTo>
                  <a:cubicBezTo>
                    <a:pt x="55" y="40"/>
                    <a:pt x="53" y="44"/>
                    <a:pt x="51" y="48"/>
                  </a:cubicBezTo>
                  <a:cubicBezTo>
                    <a:pt x="53" y="45"/>
                    <a:pt x="55" y="39"/>
                    <a:pt x="56" y="35"/>
                  </a:cubicBezTo>
                  <a:cubicBezTo>
                    <a:pt x="56" y="35"/>
                    <a:pt x="57" y="36"/>
                    <a:pt x="58" y="36"/>
                  </a:cubicBezTo>
                  <a:close/>
                  <a:moveTo>
                    <a:pt x="61" y="39"/>
                  </a:moveTo>
                  <a:cubicBezTo>
                    <a:pt x="59" y="43"/>
                    <a:pt x="56" y="49"/>
                    <a:pt x="55" y="53"/>
                  </a:cubicBezTo>
                  <a:cubicBezTo>
                    <a:pt x="56" y="48"/>
                    <a:pt x="58" y="42"/>
                    <a:pt x="58" y="37"/>
                  </a:cubicBezTo>
                  <a:cubicBezTo>
                    <a:pt x="59" y="37"/>
                    <a:pt x="60" y="38"/>
                    <a:pt x="61" y="39"/>
                  </a:cubicBezTo>
                  <a:close/>
                  <a:moveTo>
                    <a:pt x="64" y="41"/>
                  </a:moveTo>
                  <a:cubicBezTo>
                    <a:pt x="62" y="45"/>
                    <a:pt x="60" y="50"/>
                    <a:pt x="58" y="54"/>
                  </a:cubicBezTo>
                  <a:cubicBezTo>
                    <a:pt x="57" y="56"/>
                    <a:pt x="57" y="56"/>
                    <a:pt x="58" y="54"/>
                  </a:cubicBezTo>
                  <a:cubicBezTo>
                    <a:pt x="58" y="52"/>
                    <a:pt x="58" y="51"/>
                    <a:pt x="59" y="49"/>
                  </a:cubicBezTo>
                  <a:cubicBezTo>
                    <a:pt x="59" y="46"/>
                    <a:pt x="60" y="42"/>
                    <a:pt x="62" y="39"/>
                  </a:cubicBezTo>
                  <a:cubicBezTo>
                    <a:pt x="62" y="40"/>
                    <a:pt x="63" y="40"/>
                    <a:pt x="64" y="41"/>
                  </a:cubicBezTo>
                  <a:close/>
                  <a:moveTo>
                    <a:pt x="68" y="44"/>
                  </a:moveTo>
                  <a:cubicBezTo>
                    <a:pt x="68" y="44"/>
                    <a:pt x="68" y="44"/>
                    <a:pt x="68" y="44"/>
                  </a:cubicBezTo>
                  <a:cubicBezTo>
                    <a:pt x="66" y="46"/>
                    <a:pt x="65" y="48"/>
                    <a:pt x="64" y="51"/>
                  </a:cubicBezTo>
                  <a:cubicBezTo>
                    <a:pt x="63" y="52"/>
                    <a:pt x="62" y="53"/>
                    <a:pt x="61" y="55"/>
                  </a:cubicBezTo>
                  <a:cubicBezTo>
                    <a:pt x="61" y="55"/>
                    <a:pt x="61" y="55"/>
                    <a:pt x="61" y="56"/>
                  </a:cubicBezTo>
                  <a:cubicBezTo>
                    <a:pt x="62" y="51"/>
                    <a:pt x="63" y="46"/>
                    <a:pt x="65" y="42"/>
                  </a:cubicBezTo>
                  <a:cubicBezTo>
                    <a:pt x="66" y="42"/>
                    <a:pt x="67" y="43"/>
                    <a:pt x="68" y="44"/>
                  </a:cubicBezTo>
                  <a:close/>
                  <a:moveTo>
                    <a:pt x="73" y="48"/>
                  </a:moveTo>
                  <a:cubicBezTo>
                    <a:pt x="72" y="50"/>
                    <a:pt x="70" y="52"/>
                    <a:pt x="69" y="55"/>
                  </a:cubicBezTo>
                  <a:cubicBezTo>
                    <a:pt x="68" y="56"/>
                    <a:pt x="68" y="58"/>
                    <a:pt x="67" y="59"/>
                  </a:cubicBezTo>
                  <a:cubicBezTo>
                    <a:pt x="66" y="61"/>
                    <a:pt x="64" y="64"/>
                    <a:pt x="64" y="65"/>
                  </a:cubicBezTo>
                  <a:cubicBezTo>
                    <a:pt x="64" y="59"/>
                    <a:pt x="68" y="52"/>
                    <a:pt x="70" y="47"/>
                  </a:cubicBezTo>
                  <a:cubicBezTo>
                    <a:pt x="71" y="46"/>
                    <a:pt x="70" y="46"/>
                    <a:pt x="70" y="46"/>
                  </a:cubicBezTo>
                  <a:cubicBezTo>
                    <a:pt x="67" y="49"/>
                    <a:pt x="65" y="53"/>
                    <a:pt x="64" y="56"/>
                  </a:cubicBezTo>
                  <a:cubicBezTo>
                    <a:pt x="64" y="56"/>
                    <a:pt x="64" y="55"/>
                    <a:pt x="65" y="54"/>
                  </a:cubicBezTo>
                  <a:cubicBezTo>
                    <a:pt x="66" y="51"/>
                    <a:pt x="67" y="48"/>
                    <a:pt x="68" y="44"/>
                  </a:cubicBezTo>
                  <a:cubicBezTo>
                    <a:pt x="70" y="46"/>
                    <a:pt x="72" y="47"/>
                    <a:pt x="73" y="48"/>
                  </a:cubicBezTo>
                  <a:close/>
                  <a:moveTo>
                    <a:pt x="76" y="50"/>
                  </a:moveTo>
                  <a:cubicBezTo>
                    <a:pt x="73" y="54"/>
                    <a:pt x="71" y="58"/>
                    <a:pt x="70" y="61"/>
                  </a:cubicBezTo>
                  <a:cubicBezTo>
                    <a:pt x="71" y="57"/>
                    <a:pt x="72" y="53"/>
                    <a:pt x="74" y="49"/>
                  </a:cubicBezTo>
                  <a:cubicBezTo>
                    <a:pt x="74" y="49"/>
                    <a:pt x="75" y="50"/>
                    <a:pt x="76" y="50"/>
                  </a:cubicBezTo>
                  <a:close/>
                  <a:moveTo>
                    <a:pt x="120" y="91"/>
                  </a:moveTo>
                  <a:cubicBezTo>
                    <a:pt x="117" y="96"/>
                    <a:pt x="116" y="102"/>
                    <a:pt x="114" y="108"/>
                  </a:cubicBezTo>
                  <a:cubicBezTo>
                    <a:pt x="113" y="111"/>
                    <a:pt x="112" y="114"/>
                    <a:pt x="110" y="117"/>
                  </a:cubicBezTo>
                  <a:cubicBezTo>
                    <a:pt x="113" y="107"/>
                    <a:pt x="115" y="97"/>
                    <a:pt x="116" y="87"/>
                  </a:cubicBezTo>
                  <a:cubicBezTo>
                    <a:pt x="117" y="88"/>
                    <a:pt x="118" y="89"/>
                    <a:pt x="120" y="91"/>
                  </a:cubicBezTo>
                  <a:close/>
                  <a:moveTo>
                    <a:pt x="140" y="114"/>
                  </a:moveTo>
                  <a:cubicBezTo>
                    <a:pt x="138" y="120"/>
                    <a:pt x="137" y="126"/>
                    <a:pt x="135" y="132"/>
                  </a:cubicBezTo>
                  <a:cubicBezTo>
                    <a:pt x="135" y="135"/>
                    <a:pt x="133" y="139"/>
                    <a:pt x="132" y="142"/>
                  </a:cubicBezTo>
                  <a:cubicBezTo>
                    <a:pt x="131" y="143"/>
                    <a:pt x="130" y="145"/>
                    <a:pt x="130" y="146"/>
                  </a:cubicBezTo>
                  <a:cubicBezTo>
                    <a:pt x="130" y="146"/>
                    <a:pt x="130" y="147"/>
                    <a:pt x="130" y="147"/>
                  </a:cubicBezTo>
                  <a:cubicBezTo>
                    <a:pt x="130" y="147"/>
                    <a:pt x="130" y="146"/>
                    <a:pt x="130" y="146"/>
                  </a:cubicBezTo>
                  <a:cubicBezTo>
                    <a:pt x="130" y="140"/>
                    <a:pt x="133" y="135"/>
                    <a:pt x="135" y="130"/>
                  </a:cubicBezTo>
                  <a:cubicBezTo>
                    <a:pt x="136" y="124"/>
                    <a:pt x="138" y="118"/>
                    <a:pt x="139" y="112"/>
                  </a:cubicBezTo>
                  <a:cubicBezTo>
                    <a:pt x="139" y="113"/>
                    <a:pt x="140" y="113"/>
                    <a:pt x="140" y="114"/>
                  </a:cubicBezTo>
                  <a:close/>
                  <a:moveTo>
                    <a:pt x="130" y="102"/>
                  </a:moveTo>
                  <a:cubicBezTo>
                    <a:pt x="128" y="108"/>
                    <a:pt x="128" y="114"/>
                    <a:pt x="126" y="119"/>
                  </a:cubicBezTo>
                  <a:cubicBezTo>
                    <a:pt x="126" y="123"/>
                    <a:pt x="124" y="126"/>
                    <a:pt x="124" y="129"/>
                  </a:cubicBezTo>
                  <a:cubicBezTo>
                    <a:pt x="123" y="133"/>
                    <a:pt x="122" y="137"/>
                    <a:pt x="121" y="140"/>
                  </a:cubicBezTo>
                  <a:cubicBezTo>
                    <a:pt x="120" y="143"/>
                    <a:pt x="121" y="141"/>
                    <a:pt x="121" y="140"/>
                  </a:cubicBezTo>
                  <a:cubicBezTo>
                    <a:pt x="121" y="138"/>
                    <a:pt x="122" y="136"/>
                    <a:pt x="122" y="134"/>
                  </a:cubicBezTo>
                  <a:cubicBezTo>
                    <a:pt x="123" y="130"/>
                    <a:pt x="124" y="126"/>
                    <a:pt x="125" y="123"/>
                  </a:cubicBezTo>
                  <a:cubicBezTo>
                    <a:pt x="127" y="115"/>
                    <a:pt x="127" y="107"/>
                    <a:pt x="128" y="100"/>
                  </a:cubicBezTo>
                  <a:cubicBezTo>
                    <a:pt x="129" y="100"/>
                    <a:pt x="130" y="101"/>
                    <a:pt x="130" y="102"/>
                  </a:cubicBezTo>
                  <a:close/>
                  <a:moveTo>
                    <a:pt x="131" y="103"/>
                  </a:moveTo>
                  <a:cubicBezTo>
                    <a:pt x="132" y="104"/>
                    <a:pt x="133" y="105"/>
                    <a:pt x="133" y="106"/>
                  </a:cubicBezTo>
                  <a:cubicBezTo>
                    <a:pt x="132" y="113"/>
                    <a:pt x="130" y="120"/>
                    <a:pt x="128" y="127"/>
                  </a:cubicBezTo>
                  <a:cubicBezTo>
                    <a:pt x="127" y="130"/>
                    <a:pt x="126" y="133"/>
                    <a:pt x="126" y="136"/>
                  </a:cubicBezTo>
                  <a:cubicBezTo>
                    <a:pt x="125" y="138"/>
                    <a:pt x="125" y="139"/>
                    <a:pt x="125" y="141"/>
                  </a:cubicBezTo>
                  <a:cubicBezTo>
                    <a:pt x="125" y="142"/>
                    <a:pt x="123" y="148"/>
                    <a:pt x="124" y="143"/>
                  </a:cubicBezTo>
                  <a:cubicBezTo>
                    <a:pt x="125" y="136"/>
                    <a:pt x="127" y="129"/>
                    <a:pt x="128" y="122"/>
                  </a:cubicBezTo>
                  <a:cubicBezTo>
                    <a:pt x="129" y="118"/>
                    <a:pt x="129" y="114"/>
                    <a:pt x="129" y="111"/>
                  </a:cubicBezTo>
                  <a:cubicBezTo>
                    <a:pt x="129" y="108"/>
                    <a:pt x="131" y="106"/>
                    <a:pt x="131" y="103"/>
                  </a:cubicBezTo>
                  <a:close/>
                  <a:moveTo>
                    <a:pt x="134" y="109"/>
                  </a:moveTo>
                  <a:cubicBezTo>
                    <a:pt x="134" y="108"/>
                    <a:pt x="134" y="107"/>
                    <a:pt x="134" y="107"/>
                  </a:cubicBezTo>
                  <a:cubicBezTo>
                    <a:pt x="134" y="107"/>
                    <a:pt x="134" y="107"/>
                    <a:pt x="134" y="106"/>
                  </a:cubicBezTo>
                  <a:cubicBezTo>
                    <a:pt x="135" y="108"/>
                    <a:pt x="137" y="110"/>
                    <a:pt x="138" y="111"/>
                  </a:cubicBezTo>
                  <a:cubicBezTo>
                    <a:pt x="134" y="122"/>
                    <a:pt x="133" y="134"/>
                    <a:pt x="128" y="144"/>
                  </a:cubicBezTo>
                  <a:cubicBezTo>
                    <a:pt x="129" y="142"/>
                    <a:pt x="128" y="138"/>
                    <a:pt x="129" y="136"/>
                  </a:cubicBezTo>
                  <a:cubicBezTo>
                    <a:pt x="129" y="132"/>
                    <a:pt x="130" y="129"/>
                    <a:pt x="131" y="125"/>
                  </a:cubicBezTo>
                  <a:cubicBezTo>
                    <a:pt x="132" y="120"/>
                    <a:pt x="133" y="114"/>
                    <a:pt x="134" y="109"/>
                  </a:cubicBezTo>
                  <a:close/>
                  <a:moveTo>
                    <a:pt x="127" y="99"/>
                  </a:moveTo>
                  <a:cubicBezTo>
                    <a:pt x="125" y="105"/>
                    <a:pt x="123" y="112"/>
                    <a:pt x="122" y="119"/>
                  </a:cubicBezTo>
                  <a:cubicBezTo>
                    <a:pt x="121" y="122"/>
                    <a:pt x="120" y="126"/>
                    <a:pt x="119" y="130"/>
                  </a:cubicBezTo>
                  <a:cubicBezTo>
                    <a:pt x="119" y="132"/>
                    <a:pt x="118" y="134"/>
                    <a:pt x="117" y="136"/>
                  </a:cubicBezTo>
                  <a:cubicBezTo>
                    <a:pt x="116" y="140"/>
                    <a:pt x="117" y="137"/>
                    <a:pt x="117" y="135"/>
                  </a:cubicBezTo>
                  <a:cubicBezTo>
                    <a:pt x="119" y="122"/>
                    <a:pt x="124" y="109"/>
                    <a:pt x="125" y="96"/>
                  </a:cubicBezTo>
                  <a:cubicBezTo>
                    <a:pt x="126" y="97"/>
                    <a:pt x="126" y="98"/>
                    <a:pt x="127" y="99"/>
                  </a:cubicBezTo>
                  <a:close/>
                  <a:moveTo>
                    <a:pt x="123" y="95"/>
                  </a:moveTo>
                  <a:cubicBezTo>
                    <a:pt x="121" y="100"/>
                    <a:pt x="120" y="106"/>
                    <a:pt x="119" y="112"/>
                  </a:cubicBezTo>
                  <a:cubicBezTo>
                    <a:pt x="118" y="116"/>
                    <a:pt x="117" y="120"/>
                    <a:pt x="116" y="123"/>
                  </a:cubicBezTo>
                  <a:cubicBezTo>
                    <a:pt x="115" y="125"/>
                    <a:pt x="115" y="127"/>
                    <a:pt x="114" y="129"/>
                  </a:cubicBezTo>
                  <a:cubicBezTo>
                    <a:pt x="115" y="124"/>
                    <a:pt x="116" y="117"/>
                    <a:pt x="117" y="112"/>
                  </a:cubicBezTo>
                  <a:cubicBezTo>
                    <a:pt x="119" y="108"/>
                    <a:pt x="119" y="104"/>
                    <a:pt x="119" y="100"/>
                  </a:cubicBezTo>
                  <a:cubicBezTo>
                    <a:pt x="119" y="97"/>
                    <a:pt x="120" y="94"/>
                    <a:pt x="120" y="91"/>
                  </a:cubicBezTo>
                  <a:cubicBezTo>
                    <a:pt x="121" y="93"/>
                    <a:pt x="122" y="94"/>
                    <a:pt x="123" y="95"/>
                  </a:cubicBezTo>
                  <a:close/>
                  <a:moveTo>
                    <a:pt x="86" y="95"/>
                  </a:moveTo>
                  <a:cubicBezTo>
                    <a:pt x="87" y="94"/>
                    <a:pt x="88" y="91"/>
                    <a:pt x="89" y="90"/>
                  </a:cubicBezTo>
                  <a:cubicBezTo>
                    <a:pt x="88" y="92"/>
                    <a:pt x="87" y="95"/>
                    <a:pt x="87" y="98"/>
                  </a:cubicBezTo>
                  <a:cubicBezTo>
                    <a:pt x="86" y="96"/>
                    <a:pt x="84" y="95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5" y="92"/>
                    <a:pt x="84" y="92"/>
                    <a:pt x="85" y="91"/>
                  </a:cubicBezTo>
                  <a:cubicBezTo>
                    <a:pt x="85" y="91"/>
                    <a:pt x="85" y="94"/>
                    <a:pt x="85" y="95"/>
                  </a:cubicBezTo>
                  <a:cubicBezTo>
                    <a:pt x="85" y="95"/>
                    <a:pt x="85" y="95"/>
                    <a:pt x="86" y="95"/>
                  </a:cubicBezTo>
                  <a:close/>
                  <a:moveTo>
                    <a:pt x="93" y="84"/>
                  </a:moveTo>
                  <a:cubicBezTo>
                    <a:pt x="97" y="81"/>
                    <a:pt x="100" y="77"/>
                    <a:pt x="101" y="73"/>
                  </a:cubicBezTo>
                  <a:cubicBezTo>
                    <a:pt x="102" y="74"/>
                    <a:pt x="103" y="75"/>
                    <a:pt x="104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3" y="81"/>
                    <a:pt x="102" y="87"/>
                    <a:pt x="100" y="92"/>
                  </a:cubicBezTo>
                  <a:cubicBezTo>
                    <a:pt x="99" y="97"/>
                    <a:pt x="97" y="103"/>
                    <a:pt x="96" y="108"/>
                  </a:cubicBezTo>
                  <a:cubicBezTo>
                    <a:pt x="97" y="102"/>
                    <a:pt x="97" y="97"/>
                    <a:pt x="99" y="92"/>
                  </a:cubicBezTo>
                  <a:cubicBezTo>
                    <a:pt x="100" y="86"/>
                    <a:pt x="101" y="80"/>
                    <a:pt x="102" y="74"/>
                  </a:cubicBezTo>
                  <a:cubicBezTo>
                    <a:pt x="102" y="74"/>
                    <a:pt x="101" y="74"/>
                    <a:pt x="101" y="74"/>
                  </a:cubicBezTo>
                  <a:cubicBezTo>
                    <a:pt x="101" y="75"/>
                    <a:pt x="101" y="75"/>
                    <a:pt x="101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81"/>
                    <a:pt x="99" y="85"/>
                    <a:pt x="97" y="89"/>
                  </a:cubicBezTo>
                  <a:cubicBezTo>
                    <a:pt x="96" y="94"/>
                    <a:pt x="95" y="99"/>
                    <a:pt x="94" y="103"/>
                  </a:cubicBezTo>
                  <a:cubicBezTo>
                    <a:pt x="93" y="106"/>
                    <a:pt x="94" y="101"/>
                    <a:pt x="94" y="100"/>
                  </a:cubicBezTo>
                  <a:cubicBezTo>
                    <a:pt x="94" y="97"/>
                    <a:pt x="94" y="94"/>
                    <a:pt x="95" y="91"/>
                  </a:cubicBezTo>
                  <a:cubicBezTo>
                    <a:pt x="96" y="87"/>
                    <a:pt x="98" y="84"/>
                    <a:pt x="98" y="80"/>
                  </a:cubicBezTo>
                  <a:cubicBezTo>
                    <a:pt x="98" y="79"/>
                    <a:pt x="97" y="79"/>
                    <a:pt x="97" y="80"/>
                  </a:cubicBezTo>
                  <a:cubicBezTo>
                    <a:pt x="96" y="84"/>
                    <a:pt x="94" y="88"/>
                    <a:pt x="93" y="93"/>
                  </a:cubicBezTo>
                  <a:cubicBezTo>
                    <a:pt x="93" y="90"/>
                    <a:pt x="93" y="87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lose/>
                  <a:moveTo>
                    <a:pt x="101" y="117"/>
                  </a:moveTo>
                  <a:cubicBezTo>
                    <a:pt x="101" y="117"/>
                    <a:pt x="101" y="117"/>
                    <a:pt x="101" y="118"/>
                  </a:cubicBezTo>
                  <a:cubicBezTo>
                    <a:pt x="100" y="116"/>
                    <a:pt x="99" y="115"/>
                    <a:pt x="98" y="113"/>
                  </a:cubicBezTo>
                  <a:cubicBezTo>
                    <a:pt x="98" y="114"/>
                    <a:pt x="98" y="114"/>
                    <a:pt x="98" y="113"/>
                  </a:cubicBezTo>
                  <a:cubicBezTo>
                    <a:pt x="100" y="108"/>
                    <a:pt x="102" y="103"/>
                    <a:pt x="103" y="98"/>
                  </a:cubicBezTo>
                  <a:cubicBezTo>
                    <a:pt x="104" y="95"/>
                    <a:pt x="105" y="92"/>
                    <a:pt x="106" y="89"/>
                  </a:cubicBezTo>
                  <a:cubicBezTo>
                    <a:pt x="106" y="88"/>
                    <a:pt x="107" y="87"/>
                    <a:pt x="107" y="85"/>
                  </a:cubicBezTo>
                  <a:cubicBezTo>
                    <a:pt x="106" y="90"/>
                    <a:pt x="105" y="95"/>
                    <a:pt x="104" y="99"/>
                  </a:cubicBezTo>
                  <a:cubicBezTo>
                    <a:pt x="103" y="105"/>
                    <a:pt x="102" y="112"/>
                    <a:pt x="101" y="117"/>
                  </a:cubicBezTo>
                  <a:close/>
                  <a:moveTo>
                    <a:pt x="92" y="98"/>
                  </a:moveTo>
                  <a:cubicBezTo>
                    <a:pt x="92" y="97"/>
                    <a:pt x="92" y="96"/>
                    <a:pt x="93" y="94"/>
                  </a:cubicBezTo>
                  <a:cubicBezTo>
                    <a:pt x="94" y="91"/>
                    <a:pt x="95" y="88"/>
                    <a:pt x="96" y="85"/>
                  </a:cubicBezTo>
                  <a:cubicBezTo>
                    <a:pt x="96" y="85"/>
                    <a:pt x="97" y="80"/>
                    <a:pt x="97" y="82"/>
                  </a:cubicBezTo>
                  <a:cubicBezTo>
                    <a:pt x="97" y="84"/>
                    <a:pt x="96" y="86"/>
                    <a:pt x="96" y="87"/>
                  </a:cubicBezTo>
                  <a:cubicBezTo>
                    <a:pt x="93" y="93"/>
                    <a:pt x="93" y="99"/>
                    <a:pt x="92" y="106"/>
                  </a:cubicBezTo>
                  <a:cubicBezTo>
                    <a:pt x="92" y="106"/>
                    <a:pt x="93" y="106"/>
                    <a:pt x="93" y="106"/>
                  </a:cubicBezTo>
                  <a:cubicBezTo>
                    <a:pt x="96" y="101"/>
                    <a:pt x="96" y="96"/>
                    <a:pt x="97" y="91"/>
                  </a:cubicBezTo>
                  <a:cubicBezTo>
                    <a:pt x="98" y="88"/>
                    <a:pt x="99" y="85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5"/>
                    <a:pt x="99" y="89"/>
                    <a:pt x="98" y="92"/>
                  </a:cubicBezTo>
                  <a:cubicBezTo>
                    <a:pt x="96" y="97"/>
                    <a:pt x="96" y="103"/>
                    <a:pt x="95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3" y="107"/>
                    <a:pt x="92" y="105"/>
                    <a:pt x="90" y="103"/>
                  </a:cubicBezTo>
                  <a:cubicBezTo>
                    <a:pt x="90" y="103"/>
                    <a:pt x="90" y="103"/>
                    <a:pt x="90" y="102"/>
                  </a:cubicBezTo>
                  <a:cubicBezTo>
                    <a:pt x="91" y="101"/>
                    <a:pt x="91" y="99"/>
                    <a:pt x="92" y="98"/>
                  </a:cubicBezTo>
                  <a:close/>
                  <a:moveTo>
                    <a:pt x="98" y="113"/>
                  </a:moveTo>
                  <a:cubicBezTo>
                    <a:pt x="98" y="113"/>
                    <a:pt x="98" y="113"/>
                    <a:pt x="98" y="113"/>
                  </a:cubicBezTo>
                  <a:cubicBezTo>
                    <a:pt x="97" y="112"/>
                    <a:pt x="96" y="111"/>
                    <a:pt x="95" y="109"/>
                  </a:cubicBezTo>
                  <a:cubicBezTo>
                    <a:pt x="95" y="110"/>
                    <a:pt x="96" y="110"/>
                    <a:pt x="96" y="109"/>
                  </a:cubicBezTo>
                  <a:cubicBezTo>
                    <a:pt x="100" y="99"/>
                    <a:pt x="102" y="88"/>
                    <a:pt x="104" y="78"/>
                  </a:cubicBezTo>
                  <a:cubicBezTo>
                    <a:pt x="104" y="80"/>
                    <a:pt x="104" y="83"/>
                    <a:pt x="103" y="85"/>
                  </a:cubicBezTo>
                  <a:cubicBezTo>
                    <a:pt x="103" y="88"/>
                    <a:pt x="102" y="91"/>
                    <a:pt x="101" y="94"/>
                  </a:cubicBezTo>
                  <a:cubicBezTo>
                    <a:pt x="100" y="100"/>
                    <a:pt x="99" y="107"/>
                    <a:pt x="98" y="113"/>
                  </a:cubicBezTo>
                  <a:close/>
                  <a:moveTo>
                    <a:pt x="93" y="86"/>
                  </a:moveTo>
                  <a:cubicBezTo>
                    <a:pt x="93" y="90"/>
                    <a:pt x="92" y="94"/>
                    <a:pt x="91" y="97"/>
                  </a:cubicBezTo>
                  <a:cubicBezTo>
                    <a:pt x="91" y="97"/>
                    <a:pt x="91" y="98"/>
                    <a:pt x="91" y="98"/>
                  </a:cubicBezTo>
                  <a:cubicBezTo>
                    <a:pt x="91" y="98"/>
                    <a:pt x="91" y="98"/>
                    <a:pt x="91" y="99"/>
                  </a:cubicBezTo>
                  <a:cubicBezTo>
                    <a:pt x="90" y="100"/>
                    <a:pt x="89" y="101"/>
                    <a:pt x="90" y="101"/>
                  </a:cubicBezTo>
                  <a:cubicBezTo>
                    <a:pt x="90" y="101"/>
                    <a:pt x="90" y="102"/>
                    <a:pt x="90" y="102"/>
                  </a:cubicBezTo>
                  <a:cubicBezTo>
                    <a:pt x="89" y="101"/>
                    <a:pt x="88" y="100"/>
                    <a:pt x="87" y="99"/>
                  </a:cubicBezTo>
                  <a:cubicBezTo>
                    <a:pt x="87" y="99"/>
                    <a:pt x="87" y="99"/>
                    <a:pt x="87" y="98"/>
                  </a:cubicBezTo>
                  <a:cubicBezTo>
                    <a:pt x="89" y="96"/>
                    <a:pt x="90" y="94"/>
                    <a:pt x="90" y="91"/>
                  </a:cubicBezTo>
                  <a:cubicBezTo>
                    <a:pt x="91" y="90"/>
                    <a:pt x="91" y="88"/>
                    <a:pt x="92" y="87"/>
                  </a:cubicBezTo>
                  <a:cubicBezTo>
                    <a:pt x="93" y="85"/>
                    <a:pt x="93" y="85"/>
                    <a:pt x="93" y="86"/>
                  </a:cubicBezTo>
                  <a:close/>
                  <a:moveTo>
                    <a:pt x="107" y="126"/>
                  </a:moveTo>
                  <a:cubicBezTo>
                    <a:pt x="107" y="126"/>
                    <a:pt x="107" y="127"/>
                    <a:pt x="107" y="127"/>
                  </a:cubicBezTo>
                  <a:cubicBezTo>
                    <a:pt x="106" y="126"/>
                    <a:pt x="105" y="124"/>
                    <a:pt x="105" y="123"/>
                  </a:cubicBezTo>
                  <a:cubicBezTo>
                    <a:pt x="103" y="121"/>
                    <a:pt x="102" y="120"/>
                    <a:pt x="101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2" y="117"/>
                    <a:pt x="102" y="117"/>
                    <a:pt x="102" y="116"/>
                  </a:cubicBezTo>
                  <a:cubicBezTo>
                    <a:pt x="102" y="116"/>
                    <a:pt x="102" y="116"/>
                    <a:pt x="102" y="115"/>
                  </a:cubicBezTo>
                  <a:cubicBezTo>
                    <a:pt x="104" y="110"/>
                    <a:pt x="105" y="104"/>
                    <a:pt x="107" y="99"/>
                  </a:cubicBezTo>
                  <a:cubicBezTo>
                    <a:pt x="108" y="97"/>
                    <a:pt x="109" y="94"/>
                    <a:pt x="110" y="92"/>
                  </a:cubicBezTo>
                  <a:cubicBezTo>
                    <a:pt x="110" y="96"/>
                    <a:pt x="109" y="99"/>
                    <a:pt x="108" y="103"/>
                  </a:cubicBezTo>
                  <a:cubicBezTo>
                    <a:pt x="106" y="109"/>
                    <a:pt x="107" y="116"/>
                    <a:pt x="104" y="122"/>
                  </a:cubicBezTo>
                  <a:cubicBezTo>
                    <a:pt x="104" y="122"/>
                    <a:pt x="104" y="122"/>
                    <a:pt x="105" y="122"/>
                  </a:cubicBezTo>
                  <a:cubicBezTo>
                    <a:pt x="107" y="116"/>
                    <a:pt x="108" y="110"/>
                    <a:pt x="110" y="104"/>
                  </a:cubicBezTo>
                  <a:cubicBezTo>
                    <a:pt x="111" y="102"/>
                    <a:pt x="112" y="99"/>
                    <a:pt x="112" y="96"/>
                  </a:cubicBezTo>
                  <a:cubicBezTo>
                    <a:pt x="113" y="94"/>
                    <a:pt x="115" y="90"/>
                    <a:pt x="115" y="88"/>
                  </a:cubicBezTo>
                  <a:cubicBezTo>
                    <a:pt x="115" y="95"/>
                    <a:pt x="114" y="101"/>
                    <a:pt x="112" y="108"/>
                  </a:cubicBezTo>
                  <a:cubicBezTo>
                    <a:pt x="111" y="111"/>
                    <a:pt x="110" y="115"/>
                    <a:pt x="110" y="118"/>
                  </a:cubicBezTo>
                  <a:cubicBezTo>
                    <a:pt x="109" y="120"/>
                    <a:pt x="109" y="121"/>
                    <a:pt x="108" y="123"/>
                  </a:cubicBezTo>
                  <a:cubicBezTo>
                    <a:pt x="108" y="124"/>
                    <a:pt x="108" y="125"/>
                    <a:pt x="108" y="126"/>
                  </a:cubicBezTo>
                  <a:cubicBezTo>
                    <a:pt x="108" y="126"/>
                    <a:pt x="108" y="126"/>
                    <a:pt x="107" y="126"/>
                  </a:cubicBezTo>
                  <a:close/>
                  <a:moveTo>
                    <a:pt x="116" y="86"/>
                  </a:moveTo>
                  <a:cubicBezTo>
                    <a:pt x="112" y="92"/>
                    <a:pt x="111" y="99"/>
                    <a:pt x="109" y="105"/>
                  </a:cubicBezTo>
                  <a:cubicBezTo>
                    <a:pt x="108" y="107"/>
                    <a:pt x="108" y="108"/>
                    <a:pt x="108" y="109"/>
                  </a:cubicBezTo>
                  <a:cubicBezTo>
                    <a:pt x="108" y="107"/>
                    <a:pt x="108" y="104"/>
                    <a:pt x="109" y="102"/>
                  </a:cubicBezTo>
                  <a:cubicBezTo>
                    <a:pt x="111" y="96"/>
                    <a:pt x="111" y="89"/>
                    <a:pt x="112" y="83"/>
                  </a:cubicBezTo>
                  <a:cubicBezTo>
                    <a:pt x="113" y="84"/>
                    <a:pt x="114" y="85"/>
                    <a:pt x="116" y="86"/>
                  </a:cubicBezTo>
                  <a:close/>
                  <a:moveTo>
                    <a:pt x="107" y="97"/>
                  </a:moveTo>
                  <a:cubicBezTo>
                    <a:pt x="105" y="102"/>
                    <a:pt x="104" y="106"/>
                    <a:pt x="103" y="111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4" y="106"/>
                    <a:pt x="104" y="103"/>
                    <a:pt x="105" y="100"/>
                  </a:cubicBezTo>
                  <a:cubicBezTo>
                    <a:pt x="106" y="93"/>
                    <a:pt x="108" y="87"/>
                    <a:pt x="108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6" y="86"/>
                    <a:pt x="104" y="92"/>
                    <a:pt x="103" y="97"/>
                  </a:cubicBezTo>
                  <a:cubicBezTo>
                    <a:pt x="102" y="101"/>
                    <a:pt x="101" y="104"/>
                    <a:pt x="100" y="108"/>
                  </a:cubicBezTo>
                  <a:cubicBezTo>
                    <a:pt x="100" y="102"/>
                    <a:pt x="101" y="97"/>
                    <a:pt x="103" y="91"/>
                  </a:cubicBezTo>
                  <a:cubicBezTo>
                    <a:pt x="104" y="86"/>
                    <a:pt x="105" y="81"/>
                    <a:pt x="105" y="76"/>
                  </a:cubicBezTo>
                  <a:cubicBezTo>
                    <a:pt x="107" y="78"/>
                    <a:pt x="109" y="80"/>
                    <a:pt x="112" y="83"/>
                  </a:cubicBezTo>
                  <a:cubicBezTo>
                    <a:pt x="110" y="87"/>
                    <a:pt x="109" y="92"/>
                    <a:pt x="107" y="97"/>
                  </a:cubicBezTo>
                  <a:close/>
                  <a:moveTo>
                    <a:pt x="99" y="71"/>
                  </a:moveTo>
                  <a:cubicBezTo>
                    <a:pt x="96" y="79"/>
                    <a:pt x="88" y="86"/>
                    <a:pt x="79" y="87"/>
                  </a:cubicBezTo>
                  <a:cubicBezTo>
                    <a:pt x="78" y="87"/>
                    <a:pt x="77" y="86"/>
                    <a:pt x="77" y="85"/>
                  </a:cubicBezTo>
                  <a:cubicBezTo>
                    <a:pt x="86" y="84"/>
                    <a:pt x="92" y="76"/>
                    <a:pt x="96" y="68"/>
                  </a:cubicBezTo>
                  <a:cubicBezTo>
                    <a:pt x="97" y="69"/>
                    <a:pt x="98" y="70"/>
                    <a:pt x="99" y="71"/>
                  </a:cubicBezTo>
                  <a:close/>
                  <a:moveTo>
                    <a:pt x="57" y="57"/>
                  </a:moveTo>
                  <a:cubicBezTo>
                    <a:pt x="60" y="52"/>
                    <a:pt x="62" y="47"/>
                    <a:pt x="64" y="42"/>
                  </a:cubicBezTo>
                  <a:cubicBezTo>
                    <a:pt x="62" y="48"/>
                    <a:pt x="61" y="54"/>
                    <a:pt x="58" y="60"/>
                  </a:cubicBezTo>
                  <a:cubicBezTo>
                    <a:pt x="57" y="58"/>
                    <a:pt x="55" y="57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6" y="52"/>
                    <a:pt x="58" y="48"/>
                    <a:pt x="59" y="44"/>
                  </a:cubicBezTo>
                  <a:cubicBezTo>
                    <a:pt x="59" y="45"/>
                    <a:pt x="59" y="45"/>
                    <a:pt x="59" y="46"/>
                  </a:cubicBezTo>
                  <a:cubicBezTo>
                    <a:pt x="58" y="49"/>
                    <a:pt x="57" y="53"/>
                    <a:pt x="56" y="57"/>
                  </a:cubicBezTo>
                  <a:cubicBezTo>
                    <a:pt x="56" y="57"/>
                    <a:pt x="57" y="57"/>
                    <a:pt x="57" y="57"/>
                  </a:cubicBezTo>
                  <a:close/>
                  <a:moveTo>
                    <a:pt x="61" y="63"/>
                  </a:moveTo>
                  <a:cubicBezTo>
                    <a:pt x="61" y="63"/>
                    <a:pt x="61" y="63"/>
                    <a:pt x="61" y="63"/>
                  </a:cubicBezTo>
                  <a:cubicBezTo>
                    <a:pt x="63" y="60"/>
                    <a:pt x="64" y="58"/>
                    <a:pt x="65" y="55"/>
                  </a:cubicBezTo>
                  <a:cubicBezTo>
                    <a:pt x="66" y="54"/>
                    <a:pt x="67" y="52"/>
                    <a:pt x="67" y="51"/>
                  </a:cubicBezTo>
                  <a:cubicBezTo>
                    <a:pt x="67" y="51"/>
                    <a:pt x="70" y="45"/>
                    <a:pt x="69" y="49"/>
                  </a:cubicBezTo>
                  <a:cubicBezTo>
                    <a:pt x="66" y="54"/>
                    <a:pt x="64" y="60"/>
                    <a:pt x="63" y="66"/>
                  </a:cubicBezTo>
                  <a:cubicBezTo>
                    <a:pt x="63" y="67"/>
                    <a:pt x="64" y="67"/>
                    <a:pt x="64" y="67"/>
                  </a:cubicBezTo>
                  <a:cubicBezTo>
                    <a:pt x="67" y="61"/>
                    <a:pt x="69" y="55"/>
                    <a:pt x="73" y="50"/>
                  </a:cubicBezTo>
                  <a:cubicBezTo>
                    <a:pt x="70" y="54"/>
                    <a:pt x="69" y="62"/>
                    <a:pt x="66" y="68"/>
                  </a:cubicBezTo>
                  <a:cubicBezTo>
                    <a:pt x="66" y="68"/>
                    <a:pt x="66" y="69"/>
                    <a:pt x="65" y="6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3" y="67"/>
                    <a:pt x="61" y="63"/>
                    <a:pt x="58" y="60"/>
                  </a:cubicBezTo>
                  <a:cubicBezTo>
                    <a:pt x="62" y="56"/>
                    <a:pt x="66" y="50"/>
                    <a:pt x="67" y="46"/>
                  </a:cubicBezTo>
                  <a:cubicBezTo>
                    <a:pt x="65" y="51"/>
                    <a:pt x="62" y="57"/>
                    <a:pt x="61" y="63"/>
                  </a:cubicBezTo>
                  <a:close/>
                  <a:moveTo>
                    <a:pt x="67" y="68"/>
                  </a:moveTo>
                  <a:cubicBezTo>
                    <a:pt x="67" y="67"/>
                    <a:pt x="68" y="66"/>
                    <a:pt x="68" y="65"/>
                  </a:cubicBezTo>
                  <a:cubicBezTo>
                    <a:pt x="69" y="64"/>
                    <a:pt x="70" y="62"/>
                    <a:pt x="71" y="61"/>
                  </a:cubicBezTo>
                  <a:cubicBezTo>
                    <a:pt x="71" y="59"/>
                    <a:pt x="72" y="57"/>
                    <a:pt x="73" y="56"/>
                  </a:cubicBezTo>
                  <a:cubicBezTo>
                    <a:pt x="74" y="55"/>
                    <a:pt x="77" y="48"/>
                    <a:pt x="75" y="53"/>
                  </a:cubicBezTo>
                  <a:cubicBezTo>
                    <a:pt x="72" y="59"/>
                    <a:pt x="71" y="66"/>
                    <a:pt x="68" y="72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1" y="70"/>
                    <a:pt x="72" y="67"/>
                    <a:pt x="74" y="64"/>
                  </a:cubicBezTo>
                  <a:cubicBezTo>
                    <a:pt x="75" y="62"/>
                    <a:pt x="76" y="60"/>
                    <a:pt x="77" y="58"/>
                  </a:cubicBezTo>
                  <a:cubicBezTo>
                    <a:pt x="78" y="57"/>
                    <a:pt x="80" y="51"/>
                    <a:pt x="80" y="55"/>
                  </a:cubicBezTo>
                  <a:cubicBezTo>
                    <a:pt x="79" y="59"/>
                    <a:pt x="76" y="63"/>
                    <a:pt x="74" y="67"/>
                  </a:cubicBezTo>
                  <a:cubicBezTo>
                    <a:pt x="73" y="70"/>
                    <a:pt x="72" y="74"/>
                    <a:pt x="71" y="77"/>
                  </a:cubicBezTo>
                  <a:cubicBezTo>
                    <a:pt x="70" y="76"/>
                    <a:pt x="70" y="75"/>
                    <a:pt x="69" y="74"/>
                  </a:cubicBezTo>
                  <a:cubicBezTo>
                    <a:pt x="68" y="73"/>
                    <a:pt x="67" y="71"/>
                    <a:pt x="65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69"/>
                    <a:pt x="67" y="69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lose/>
                  <a:moveTo>
                    <a:pt x="79" y="68"/>
                  </a:moveTo>
                  <a:cubicBezTo>
                    <a:pt x="78" y="72"/>
                    <a:pt x="76" y="76"/>
                    <a:pt x="76" y="80"/>
                  </a:cubicBezTo>
                  <a:cubicBezTo>
                    <a:pt x="76" y="80"/>
                    <a:pt x="76" y="81"/>
                    <a:pt x="76" y="80"/>
                  </a:cubicBezTo>
                  <a:cubicBezTo>
                    <a:pt x="80" y="74"/>
                    <a:pt x="82" y="66"/>
                    <a:pt x="86" y="60"/>
                  </a:cubicBezTo>
                  <a:cubicBezTo>
                    <a:pt x="84" y="62"/>
                    <a:pt x="84" y="67"/>
                    <a:pt x="83" y="70"/>
                  </a:cubicBezTo>
                  <a:cubicBezTo>
                    <a:pt x="81" y="74"/>
                    <a:pt x="80" y="77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8" y="82"/>
                    <a:pt x="76" y="82"/>
                    <a:pt x="75" y="82"/>
                  </a:cubicBezTo>
                  <a:cubicBezTo>
                    <a:pt x="74" y="81"/>
                    <a:pt x="73" y="79"/>
                    <a:pt x="72" y="78"/>
                  </a:cubicBezTo>
                  <a:cubicBezTo>
                    <a:pt x="76" y="72"/>
                    <a:pt x="77" y="64"/>
                    <a:pt x="82" y="58"/>
                  </a:cubicBezTo>
                  <a:cubicBezTo>
                    <a:pt x="84" y="54"/>
                    <a:pt x="81" y="62"/>
                    <a:pt x="81" y="62"/>
                  </a:cubicBezTo>
                  <a:cubicBezTo>
                    <a:pt x="80" y="64"/>
                    <a:pt x="80" y="66"/>
                    <a:pt x="79" y="68"/>
                  </a:cubicBezTo>
                  <a:close/>
                  <a:moveTo>
                    <a:pt x="80" y="81"/>
                  </a:moveTo>
                  <a:cubicBezTo>
                    <a:pt x="83" y="75"/>
                    <a:pt x="86" y="69"/>
                    <a:pt x="88" y="63"/>
                  </a:cubicBezTo>
                  <a:cubicBezTo>
                    <a:pt x="89" y="61"/>
                    <a:pt x="88" y="62"/>
                    <a:pt x="88" y="63"/>
                  </a:cubicBezTo>
                  <a:cubicBezTo>
                    <a:pt x="88" y="66"/>
                    <a:pt x="88" y="68"/>
                    <a:pt x="87" y="70"/>
                  </a:cubicBezTo>
                  <a:cubicBezTo>
                    <a:pt x="86" y="73"/>
                    <a:pt x="84" y="76"/>
                    <a:pt x="84" y="79"/>
                  </a:cubicBezTo>
                  <a:cubicBezTo>
                    <a:pt x="83" y="80"/>
                    <a:pt x="81" y="81"/>
                    <a:pt x="80" y="81"/>
                  </a:cubicBezTo>
                  <a:close/>
                  <a:moveTo>
                    <a:pt x="86" y="75"/>
                  </a:moveTo>
                  <a:cubicBezTo>
                    <a:pt x="86" y="73"/>
                    <a:pt x="87" y="71"/>
                    <a:pt x="88" y="69"/>
                  </a:cubicBezTo>
                  <a:cubicBezTo>
                    <a:pt x="89" y="67"/>
                    <a:pt x="89" y="64"/>
                    <a:pt x="89" y="62"/>
                  </a:cubicBezTo>
                  <a:cubicBezTo>
                    <a:pt x="90" y="62"/>
                    <a:pt x="90" y="63"/>
                    <a:pt x="91" y="63"/>
                  </a:cubicBezTo>
                  <a:cubicBezTo>
                    <a:pt x="91" y="63"/>
                    <a:pt x="91" y="63"/>
                    <a:pt x="91" y="64"/>
                  </a:cubicBezTo>
                  <a:cubicBezTo>
                    <a:pt x="90" y="66"/>
                    <a:pt x="89" y="69"/>
                    <a:pt x="88" y="72"/>
                  </a:cubicBezTo>
                  <a:cubicBezTo>
                    <a:pt x="87" y="74"/>
                    <a:pt x="83" y="82"/>
                    <a:pt x="86" y="75"/>
                  </a:cubicBezTo>
                  <a:close/>
                  <a:moveTo>
                    <a:pt x="88" y="61"/>
                  </a:moveTo>
                  <a:cubicBezTo>
                    <a:pt x="87" y="64"/>
                    <a:pt x="86" y="67"/>
                    <a:pt x="85" y="70"/>
                  </a:cubicBezTo>
                  <a:cubicBezTo>
                    <a:pt x="84" y="74"/>
                    <a:pt x="81" y="77"/>
                    <a:pt x="80" y="80"/>
                  </a:cubicBezTo>
                  <a:cubicBezTo>
                    <a:pt x="83" y="74"/>
                    <a:pt x="85" y="67"/>
                    <a:pt x="87" y="60"/>
                  </a:cubicBezTo>
                  <a:cubicBezTo>
                    <a:pt x="87" y="60"/>
                    <a:pt x="88" y="61"/>
                    <a:pt x="88" y="61"/>
                  </a:cubicBezTo>
                  <a:close/>
                  <a:moveTo>
                    <a:pt x="86" y="59"/>
                  </a:moveTo>
                  <a:cubicBezTo>
                    <a:pt x="82" y="65"/>
                    <a:pt x="80" y="72"/>
                    <a:pt x="76" y="79"/>
                  </a:cubicBezTo>
                  <a:cubicBezTo>
                    <a:pt x="78" y="75"/>
                    <a:pt x="79" y="70"/>
                    <a:pt x="80" y="66"/>
                  </a:cubicBezTo>
                  <a:cubicBezTo>
                    <a:pt x="81" y="63"/>
                    <a:pt x="82" y="60"/>
                    <a:pt x="83" y="57"/>
                  </a:cubicBezTo>
                  <a:cubicBezTo>
                    <a:pt x="84" y="57"/>
                    <a:pt x="85" y="58"/>
                    <a:pt x="86" y="59"/>
                  </a:cubicBezTo>
                  <a:close/>
                  <a:moveTo>
                    <a:pt x="72" y="76"/>
                  </a:moveTo>
                  <a:cubicBezTo>
                    <a:pt x="71" y="79"/>
                    <a:pt x="74" y="72"/>
                    <a:pt x="74" y="71"/>
                  </a:cubicBezTo>
                  <a:cubicBezTo>
                    <a:pt x="75" y="68"/>
                    <a:pt x="76" y="66"/>
                    <a:pt x="77" y="63"/>
                  </a:cubicBezTo>
                  <a:cubicBezTo>
                    <a:pt x="78" y="60"/>
                    <a:pt x="80" y="57"/>
                    <a:pt x="80" y="54"/>
                  </a:cubicBezTo>
                  <a:cubicBezTo>
                    <a:pt x="81" y="55"/>
                    <a:pt x="82" y="55"/>
                    <a:pt x="82" y="56"/>
                  </a:cubicBezTo>
                  <a:cubicBezTo>
                    <a:pt x="78" y="62"/>
                    <a:pt x="76" y="70"/>
                    <a:pt x="72" y="76"/>
                  </a:cubicBezTo>
                  <a:close/>
                  <a:moveTo>
                    <a:pt x="79" y="53"/>
                  </a:moveTo>
                  <a:cubicBezTo>
                    <a:pt x="76" y="59"/>
                    <a:pt x="72" y="66"/>
                    <a:pt x="69" y="71"/>
                  </a:cubicBezTo>
                  <a:cubicBezTo>
                    <a:pt x="72" y="65"/>
                    <a:pt x="74" y="58"/>
                    <a:pt x="76" y="51"/>
                  </a:cubicBezTo>
                  <a:cubicBezTo>
                    <a:pt x="77" y="52"/>
                    <a:pt x="78" y="53"/>
                    <a:pt x="79" y="53"/>
                  </a:cubicBezTo>
                  <a:close/>
                  <a:moveTo>
                    <a:pt x="55" y="34"/>
                  </a:moveTo>
                  <a:cubicBezTo>
                    <a:pt x="54" y="36"/>
                    <a:pt x="53" y="38"/>
                    <a:pt x="52" y="40"/>
                  </a:cubicBezTo>
                  <a:cubicBezTo>
                    <a:pt x="52" y="41"/>
                    <a:pt x="51" y="42"/>
                    <a:pt x="50" y="43"/>
                  </a:cubicBezTo>
                  <a:cubicBezTo>
                    <a:pt x="52" y="40"/>
                    <a:pt x="53" y="36"/>
                    <a:pt x="53" y="33"/>
                  </a:cubicBezTo>
                  <a:cubicBezTo>
                    <a:pt x="54" y="33"/>
                    <a:pt x="54" y="34"/>
                    <a:pt x="55" y="34"/>
                  </a:cubicBezTo>
                  <a:close/>
                  <a:moveTo>
                    <a:pt x="47" y="36"/>
                  </a:moveTo>
                  <a:cubicBezTo>
                    <a:pt x="47" y="35"/>
                    <a:pt x="50" y="29"/>
                    <a:pt x="48" y="33"/>
                  </a:cubicBezTo>
                  <a:cubicBezTo>
                    <a:pt x="47" y="37"/>
                    <a:pt x="47" y="41"/>
                    <a:pt x="46" y="44"/>
                  </a:cubicBezTo>
                  <a:cubicBezTo>
                    <a:pt x="46" y="45"/>
                    <a:pt x="46" y="45"/>
                    <a:pt x="47" y="44"/>
                  </a:cubicBezTo>
                  <a:cubicBezTo>
                    <a:pt x="48" y="41"/>
                    <a:pt x="52" y="37"/>
                    <a:pt x="52" y="33"/>
                  </a:cubicBezTo>
                  <a:cubicBezTo>
                    <a:pt x="52" y="38"/>
                    <a:pt x="50" y="42"/>
                    <a:pt x="48" y="46"/>
                  </a:cubicBezTo>
                  <a:cubicBezTo>
                    <a:pt x="48" y="46"/>
                    <a:pt x="49" y="47"/>
                    <a:pt x="49" y="46"/>
                  </a:cubicBezTo>
                  <a:cubicBezTo>
                    <a:pt x="51" y="43"/>
                    <a:pt x="53" y="40"/>
                    <a:pt x="55" y="36"/>
                  </a:cubicBezTo>
                  <a:cubicBezTo>
                    <a:pt x="53" y="40"/>
                    <a:pt x="51" y="45"/>
                    <a:pt x="50" y="50"/>
                  </a:cubicBezTo>
                  <a:cubicBezTo>
                    <a:pt x="50" y="50"/>
                    <a:pt x="51" y="50"/>
                    <a:pt x="51" y="50"/>
                  </a:cubicBezTo>
                  <a:cubicBezTo>
                    <a:pt x="52" y="48"/>
                    <a:pt x="54" y="45"/>
                    <a:pt x="55" y="43"/>
                  </a:cubicBezTo>
                  <a:cubicBezTo>
                    <a:pt x="55" y="42"/>
                    <a:pt x="57" y="39"/>
                    <a:pt x="58" y="37"/>
                  </a:cubicBezTo>
                  <a:cubicBezTo>
                    <a:pt x="57" y="43"/>
                    <a:pt x="55" y="49"/>
                    <a:pt x="54" y="54"/>
                  </a:cubicBezTo>
                  <a:cubicBezTo>
                    <a:pt x="51" y="50"/>
                    <a:pt x="47" y="46"/>
                    <a:pt x="4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0"/>
                    <a:pt x="46" y="38"/>
                    <a:pt x="47" y="36"/>
                  </a:cubicBezTo>
                  <a:close/>
                  <a:moveTo>
                    <a:pt x="92" y="84"/>
                  </a:moveTo>
                  <a:cubicBezTo>
                    <a:pt x="91" y="88"/>
                    <a:pt x="90" y="91"/>
                    <a:pt x="89" y="94"/>
                  </a:cubicBezTo>
                  <a:cubicBezTo>
                    <a:pt x="88" y="95"/>
                    <a:pt x="87" y="99"/>
                    <a:pt x="88" y="95"/>
                  </a:cubicBezTo>
                  <a:cubicBezTo>
                    <a:pt x="89" y="93"/>
                    <a:pt x="89" y="90"/>
                    <a:pt x="90" y="88"/>
                  </a:cubicBezTo>
                  <a:cubicBezTo>
                    <a:pt x="90" y="88"/>
                    <a:pt x="89" y="87"/>
                    <a:pt x="89" y="88"/>
                  </a:cubicBezTo>
                  <a:cubicBezTo>
                    <a:pt x="88" y="90"/>
                    <a:pt x="87" y="92"/>
                    <a:pt x="86" y="93"/>
                  </a:cubicBezTo>
                  <a:cubicBezTo>
                    <a:pt x="86" y="93"/>
                    <a:pt x="86" y="91"/>
                    <a:pt x="86" y="89"/>
                  </a:cubicBezTo>
                  <a:cubicBezTo>
                    <a:pt x="86" y="89"/>
                    <a:pt x="85" y="89"/>
                    <a:pt x="85" y="89"/>
                  </a:cubicBezTo>
                  <a:cubicBezTo>
                    <a:pt x="84" y="91"/>
                    <a:pt x="84" y="94"/>
                    <a:pt x="83" y="90"/>
                  </a:cubicBezTo>
                  <a:cubicBezTo>
                    <a:pt x="83" y="90"/>
                    <a:pt x="82" y="90"/>
                    <a:pt x="82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2" y="92"/>
                    <a:pt x="81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close/>
                  <a:moveTo>
                    <a:pt x="108" y="128"/>
                  </a:moveTo>
                  <a:cubicBezTo>
                    <a:pt x="108" y="126"/>
                    <a:pt x="109" y="125"/>
                    <a:pt x="109" y="123"/>
                  </a:cubicBezTo>
                  <a:cubicBezTo>
                    <a:pt x="111" y="119"/>
                    <a:pt x="113" y="114"/>
                    <a:pt x="114" y="110"/>
                  </a:cubicBezTo>
                  <a:cubicBezTo>
                    <a:pt x="115" y="107"/>
                    <a:pt x="116" y="103"/>
                    <a:pt x="117" y="100"/>
                  </a:cubicBezTo>
                  <a:cubicBezTo>
                    <a:pt x="117" y="98"/>
                    <a:pt x="118" y="96"/>
                    <a:pt x="119" y="94"/>
                  </a:cubicBezTo>
                  <a:cubicBezTo>
                    <a:pt x="119" y="93"/>
                    <a:pt x="119" y="92"/>
                    <a:pt x="120" y="91"/>
                  </a:cubicBezTo>
                  <a:cubicBezTo>
                    <a:pt x="120" y="92"/>
                    <a:pt x="119" y="93"/>
                    <a:pt x="119" y="94"/>
                  </a:cubicBezTo>
                  <a:cubicBezTo>
                    <a:pt x="118" y="101"/>
                    <a:pt x="118" y="107"/>
                    <a:pt x="116" y="113"/>
                  </a:cubicBezTo>
                  <a:cubicBezTo>
                    <a:pt x="114" y="120"/>
                    <a:pt x="114" y="127"/>
                    <a:pt x="112" y="134"/>
                  </a:cubicBezTo>
                  <a:cubicBezTo>
                    <a:pt x="111" y="132"/>
                    <a:pt x="109" y="130"/>
                    <a:pt x="108" y="128"/>
                  </a:cubicBezTo>
                  <a:close/>
                  <a:moveTo>
                    <a:pt x="117" y="140"/>
                  </a:moveTo>
                  <a:cubicBezTo>
                    <a:pt x="119" y="133"/>
                    <a:pt x="121" y="127"/>
                    <a:pt x="122" y="120"/>
                  </a:cubicBezTo>
                  <a:cubicBezTo>
                    <a:pt x="124" y="113"/>
                    <a:pt x="127" y="105"/>
                    <a:pt x="127" y="99"/>
                  </a:cubicBezTo>
                  <a:cubicBezTo>
                    <a:pt x="126" y="107"/>
                    <a:pt x="126" y="115"/>
                    <a:pt x="124" y="122"/>
                  </a:cubicBezTo>
                  <a:cubicBezTo>
                    <a:pt x="123" y="129"/>
                    <a:pt x="121" y="136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19" y="142"/>
                    <a:pt x="118" y="141"/>
                    <a:pt x="117" y="140"/>
                  </a:cubicBezTo>
                  <a:cubicBezTo>
                    <a:pt x="117" y="140"/>
                    <a:pt x="117" y="140"/>
                    <a:pt x="117" y="140"/>
                  </a:cubicBezTo>
                  <a:close/>
                  <a:moveTo>
                    <a:pt x="120" y="143"/>
                  </a:moveTo>
                  <a:cubicBezTo>
                    <a:pt x="120" y="144"/>
                    <a:pt x="120" y="143"/>
                    <a:pt x="121" y="143"/>
                  </a:cubicBezTo>
                  <a:cubicBezTo>
                    <a:pt x="124" y="137"/>
                    <a:pt x="124" y="130"/>
                    <a:pt x="126" y="124"/>
                  </a:cubicBezTo>
                  <a:cubicBezTo>
                    <a:pt x="127" y="122"/>
                    <a:pt x="127" y="119"/>
                    <a:pt x="128" y="117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5"/>
                    <a:pt x="126" y="129"/>
                    <a:pt x="125" y="133"/>
                  </a:cubicBezTo>
                  <a:cubicBezTo>
                    <a:pt x="124" y="137"/>
                    <a:pt x="123" y="142"/>
                    <a:pt x="123" y="146"/>
                  </a:cubicBezTo>
                  <a:cubicBezTo>
                    <a:pt x="122" y="145"/>
                    <a:pt x="121" y="144"/>
                    <a:pt x="120" y="143"/>
                  </a:cubicBezTo>
                  <a:close/>
                  <a:moveTo>
                    <a:pt x="127" y="133"/>
                  </a:moveTo>
                  <a:cubicBezTo>
                    <a:pt x="128" y="127"/>
                    <a:pt x="130" y="122"/>
                    <a:pt x="131" y="117"/>
                  </a:cubicBezTo>
                  <a:cubicBezTo>
                    <a:pt x="131" y="119"/>
                    <a:pt x="131" y="121"/>
                    <a:pt x="130" y="124"/>
                  </a:cubicBezTo>
                  <a:cubicBezTo>
                    <a:pt x="129" y="131"/>
                    <a:pt x="128" y="138"/>
                    <a:pt x="127" y="146"/>
                  </a:cubicBezTo>
                  <a:cubicBezTo>
                    <a:pt x="127" y="146"/>
                    <a:pt x="128" y="146"/>
                    <a:pt x="128" y="146"/>
                  </a:cubicBezTo>
                  <a:cubicBezTo>
                    <a:pt x="131" y="140"/>
                    <a:pt x="132" y="134"/>
                    <a:pt x="134" y="128"/>
                  </a:cubicBezTo>
                  <a:cubicBezTo>
                    <a:pt x="135" y="125"/>
                    <a:pt x="135" y="122"/>
                    <a:pt x="136" y="119"/>
                  </a:cubicBezTo>
                  <a:cubicBezTo>
                    <a:pt x="137" y="117"/>
                    <a:pt x="137" y="115"/>
                    <a:pt x="138" y="114"/>
                  </a:cubicBezTo>
                  <a:cubicBezTo>
                    <a:pt x="139" y="110"/>
                    <a:pt x="138" y="114"/>
                    <a:pt x="138" y="115"/>
                  </a:cubicBezTo>
                  <a:cubicBezTo>
                    <a:pt x="136" y="121"/>
                    <a:pt x="135" y="128"/>
                    <a:pt x="133" y="134"/>
                  </a:cubicBezTo>
                  <a:cubicBezTo>
                    <a:pt x="131" y="139"/>
                    <a:pt x="129" y="144"/>
                    <a:pt x="129" y="150"/>
                  </a:cubicBezTo>
                  <a:cubicBezTo>
                    <a:pt x="129" y="150"/>
                    <a:pt x="130" y="150"/>
                    <a:pt x="130" y="150"/>
                  </a:cubicBezTo>
                  <a:cubicBezTo>
                    <a:pt x="131" y="144"/>
                    <a:pt x="134" y="139"/>
                    <a:pt x="136" y="134"/>
                  </a:cubicBezTo>
                  <a:cubicBezTo>
                    <a:pt x="137" y="130"/>
                    <a:pt x="137" y="127"/>
                    <a:pt x="138" y="124"/>
                  </a:cubicBezTo>
                  <a:cubicBezTo>
                    <a:pt x="139" y="122"/>
                    <a:pt x="139" y="121"/>
                    <a:pt x="139" y="119"/>
                  </a:cubicBezTo>
                  <a:cubicBezTo>
                    <a:pt x="139" y="120"/>
                    <a:pt x="140" y="115"/>
                    <a:pt x="141" y="114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0" y="121"/>
                    <a:pt x="139" y="127"/>
                    <a:pt x="138" y="133"/>
                  </a:cubicBezTo>
                  <a:cubicBezTo>
                    <a:pt x="136" y="139"/>
                    <a:pt x="134" y="146"/>
                    <a:pt x="132" y="153"/>
                  </a:cubicBezTo>
                  <a:cubicBezTo>
                    <a:pt x="132" y="153"/>
                    <a:pt x="133" y="153"/>
                    <a:pt x="133" y="153"/>
                  </a:cubicBezTo>
                  <a:cubicBezTo>
                    <a:pt x="129" y="151"/>
                    <a:pt x="126" y="149"/>
                    <a:pt x="123" y="146"/>
                  </a:cubicBezTo>
                  <a:cubicBezTo>
                    <a:pt x="126" y="142"/>
                    <a:pt x="126" y="137"/>
                    <a:pt x="127" y="133"/>
                  </a:cubicBezTo>
                  <a:close/>
                  <a:moveTo>
                    <a:pt x="139" y="128"/>
                  </a:moveTo>
                  <a:cubicBezTo>
                    <a:pt x="140" y="124"/>
                    <a:pt x="141" y="120"/>
                    <a:pt x="141" y="115"/>
                  </a:cubicBezTo>
                  <a:cubicBezTo>
                    <a:pt x="142" y="116"/>
                    <a:pt x="143" y="117"/>
                    <a:pt x="143" y="118"/>
                  </a:cubicBezTo>
                  <a:cubicBezTo>
                    <a:pt x="141" y="123"/>
                    <a:pt x="140" y="128"/>
                    <a:pt x="138" y="133"/>
                  </a:cubicBezTo>
                  <a:cubicBezTo>
                    <a:pt x="139" y="132"/>
                    <a:pt x="139" y="130"/>
                    <a:pt x="139" y="128"/>
                  </a:cubicBezTo>
                  <a:close/>
                  <a:moveTo>
                    <a:pt x="147" y="122"/>
                  </a:moveTo>
                  <a:cubicBezTo>
                    <a:pt x="145" y="128"/>
                    <a:pt x="143" y="133"/>
                    <a:pt x="141" y="139"/>
                  </a:cubicBezTo>
                  <a:cubicBezTo>
                    <a:pt x="141" y="140"/>
                    <a:pt x="140" y="142"/>
                    <a:pt x="140" y="143"/>
                  </a:cubicBezTo>
                  <a:cubicBezTo>
                    <a:pt x="142" y="135"/>
                    <a:pt x="144" y="127"/>
                    <a:pt x="144" y="119"/>
                  </a:cubicBezTo>
                  <a:cubicBezTo>
                    <a:pt x="145" y="120"/>
                    <a:pt x="146" y="121"/>
                    <a:pt x="147" y="122"/>
                  </a:cubicBezTo>
                  <a:close/>
                  <a:moveTo>
                    <a:pt x="149" y="126"/>
                  </a:moveTo>
                  <a:cubicBezTo>
                    <a:pt x="148" y="130"/>
                    <a:pt x="147" y="134"/>
                    <a:pt x="146" y="138"/>
                  </a:cubicBezTo>
                  <a:cubicBezTo>
                    <a:pt x="145" y="141"/>
                    <a:pt x="144" y="144"/>
                    <a:pt x="143" y="147"/>
                  </a:cubicBezTo>
                  <a:cubicBezTo>
                    <a:pt x="143" y="148"/>
                    <a:pt x="143" y="149"/>
                    <a:pt x="142" y="150"/>
                  </a:cubicBezTo>
                  <a:cubicBezTo>
                    <a:pt x="142" y="151"/>
                    <a:pt x="142" y="151"/>
                    <a:pt x="142" y="151"/>
                  </a:cubicBezTo>
                  <a:cubicBezTo>
                    <a:pt x="142" y="151"/>
                    <a:pt x="142" y="150"/>
                    <a:pt x="142" y="150"/>
                  </a:cubicBezTo>
                  <a:cubicBezTo>
                    <a:pt x="143" y="145"/>
                    <a:pt x="144" y="139"/>
                    <a:pt x="145" y="134"/>
                  </a:cubicBezTo>
                  <a:cubicBezTo>
                    <a:pt x="146" y="130"/>
                    <a:pt x="147" y="127"/>
                    <a:pt x="148" y="124"/>
                  </a:cubicBezTo>
                  <a:cubicBezTo>
                    <a:pt x="148" y="125"/>
                    <a:pt x="149" y="126"/>
                    <a:pt x="149" y="126"/>
                  </a:cubicBezTo>
                  <a:close/>
                  <a:moveTo>
                    <a:pt x="151" y="130"/>
                  </a:moveTo>
                  <a:cubicBezTo>
                    <a:pt x="151" y="132"/>
                    <a:pt x="150" y="134"/>
                    <a:pt x="149" y="136"/>
                  </a:cubicBezTo>
                  <a:cubicBezTo>
                    <a:pt x="150" y="134"/>
                    <a:pt x="150" y="131"/>
                    <a:pt x="150" y="128"/>
                  </a:cubicBezTo>
                  <a:cubicBezTo>
                    <a:pt x="150" y="129"/>
                    <a:pt x="151" y="129"/>
                    <a:pt x="151" y="129"/>
                  </a:cubicBezTo>
                  <a:cubicBezTo>
                    <a:pt x="151" y="130"/>
                    <a:pt x="151" y="130"/>
                    <a:pt x="151" y="130"/>
                  </a:cubicBezTo>
                  <a:close/>
                  <a:moveTo>
                    <a:pt x="153" y="135"/>
                  </a:moveTo>
                  <a:cubicBezTo>
                    <a:pt x="153" y="138"/>
                    <a:pt x="152" y="141"/>
                    <a:pt x="152" y="143"/>
                  </a:cubicBezTo>
                  <a:cubicBezTo>
                    <a:pt x="151" y="145"/>
                    <a:pt x="151" y="146"/>
                    <a:pt x="150" y="148"/>
                  </a:cubicBezTo>
                  <a:cubicBezTo>
                    <a:pt x="150" y="150"/>
                    <a:pt x="150" y="153"/>
                    <a:pt x="150" y="148"/>
                  </a:cubicBezTo>
                  <a:cubicBezTo>
                    <a:pt x="151" y="143"/>
                    <a:pt x="152" y="138"/>
                    <a:pt x="152" y="133"/>
                  </a:cubicBezTo>
                  <a:cubicBezTo>
                    <a:pt x="153" y="134"/>
                    <a:pt x="153" y="135"/>
                    <a:pt x="153" y="135"/>
                  </a:cubicBezTo>
                  <a:close/>
                  <a:moveTo>
                    <a:pt x="94" y="66"/>
                  </a:moveTo>
                  <a:cubicBezTo>
                    <a:pt x="92" y="70"/>
                    <a:pt x="89" y="74"/>
                    <a:pt x="86" y="77"/>
                  </a:cubicBezTo>
                  <a:cubicBezTo>
                    <a:pt x="88" y="73"/>
                    <a:pt x="90" y="69"/>
                    <a:pt x="91" y="64"/>
                  </a:cubicBezTo>
                  <a:cubicBezTo>
                    <a:pt x="92" y="64"/>
                    <a:pt x="92" y="65"/>
                    <a:pt x="93" y="65"/>
                  </a:cubicBezTo>
                  <a:cubicBezTo>
                    <a:pt x="93" y="65"/>
                    <a:pt x="93" y="66"/>
                    <a:pt x="94" y="66"/>
                  </a:cubicBezTo>
                  <a:close/>
                  <a:moveTo>
                    <a:pt x="7" y="5"/>
                  </a:moveTo>
                  <a:cubicBezTo>
                    <a:pt x="9" y="6"/>
                    <a:pt x="11" y="6"/>
                    <a:pt x="12" y="6"/>
                  </a:cubicBezTo>
                  <a:cubicBezTo>
                    <a:pt x="16" y="6"/>
                    <a:pt x="19" y="5"/>
                    <a:pt x="23" y="3"/>
                  </a:cubicBezTo>
                  <a:cubicBezTo>
                    <a:pt x="28" y="9"/>
                    <a:pt x="34" y="16"/>
                    <a:pt x="39" y="23"/>
                  </a:cubicBezTo>
                  <a:cubicBezTo>
                    <a:pt x="37" y="25"/>
                    <a:pt x="35" y="28"/>
                    <a:pt x="33" y="30"/>
                  </a:cubicBezTo>
                  <a:cubicBezTo>
                    <a:pt x="26" y="25"/>
                    <a:pt x="17" y="22"/>
                    <a:pt x="10" y="18"/>
                  </a:cubicBezTo>
                  <a:cubicBezTo>
                    <a:pt x="11" y="13"/>
                    <a:pt x="10" y="9"/>
                    <a:pt x="7" y="5"/>
                  </a:cubicBezTo>
                  <a:close/>
                  <a:moveTo>
                    <a:pt x="35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7" y="32"/>
                  </a:cubicBezTo>
                  <a:cubicBezTo>
                    <a:pt x="37" y="32"/>
                    <a:pt x="37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1"/>
                    <a:pt x="37" y="32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39" y="32"/>
                    <a:pt x="42" y="28"/>
                    <a:pt x="42" y="26"/>
                  </a:cubicBezTo>
                  <a:cubicBezTo>
                    <a:pt x="42" y="29"/>
                    <a:pt x="40" y="33"/>
                    <a:pt x="39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1" y="34"/>
                    <a:pt x="42" y="33"/>
                    <a:pt x="43" y="31"/>
                  </a:cubicBezTo>
                  <a:cubicBezTo>
                    <a:pt x="43" y="30"/>
                    <a:pt x="46" y="25"/>
                    <a:pt x="44" y="31"/>
                  </a:cubicBezTo>
                  <a:cubicBezTo>
                    <a:pt x="43" y="33"/>
                    <a:pt x="42" y="36"/>
                    <a:pt x="41" y="38"/>
                  </a:cubicBezTo>
                  <a:cubicBezTo>
                    <a:pt x="41" y="39"/>
                    <a:pt x="42" y="39"/>
                    <a:pt x="42" y="39"/>
                  </a:cubicBezTo>
                  <a:cubicBezTo>
                    <a:pt x="43" y="37"/>
                    <a:pt x="46" y="33"/>
                    <a:pt x="46" y="31"/>
                  </a:cubicBezTo>
                  <a:cubicBezTo>
                    <a:pt x="46" y="34"/>
                    <a:pt x="44" y="38"/>
                    <a:pt x="44" y="42"/>
                  </a:cubicBezTo>
                  <a:cubicBezTo>
                    <a:pt x="41" y="38"/>
                    <a:pt x="38" y="35"/>
                    <a:pt x="35" y="32"/>
                  </a:cubicBezTo>
                  <a:close/>
                  <a:moveTo>
                    <a:pt x="133" y="153"/>
                  </a:moveTo>
                  <a:cubicBezTo>
                    <a:pt x="133" y="153"/>
                    <a:pt x="133" y="153"/>
                    <a:pt x="133" y="153"/>
                  </a:cubicBezTo>
                  <a:cubicBezTo>
                    <a:pt x="135" y="147"/>
                    <a:pt x="137" y="141"/>
                    <a:pt x="138" y="136"/>
                  </a:cubicBezTo>
                  <a:cubicBezTo>
                    <a:pt x="139" y="132"/>
                    <a:pt x="140" y="129"/>
                    <a:pt x="141" y="125"/>
                  </a:cubicBezTo>
                  <a:cubicBezTo>
                    <a:pt x="142" y="124"/>
                    <a:pt x="143" y="122"/>
                    <a:pt x="143" y="120"/>
                  </a:cubicBezTo>
                  <a:cubicBezTo>
                    <a:pt x="144" y="119"/>
                    <a:pt x="144" y="118"/>
                    <a:pt x="144" y="120"/>
                  </a:cubicBezTo>
                  <a:cubicBezTo>
                    <a:pt x="144" y="131"/>
                    <a:pt x="139" y="141"/>
                    <a:pt x="137" y="152"/>
                  </a:cubicBezTo>
                  <a:cubicBezTo>
                    <a:pt x="137" y="152"/>
                    <a:pt x="137" y="152"/>
                    <a:pt x="137" y="152"/>
                  </a:cubicBezTo>
                  <a:cubicBezTo>
                    <a:pt x="137" y="153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5" y="154"/>
                    <a:pt x="134" y="154"/>
                    <a:pt x="133" y="153"/>
                  </a:cubicBezTo>
                  <a:close/>
                  <a:moveTo>
                    <a:pt x="143" y="155"/>
                  </a:moveTo>
                  <a:cubicBezTo>
                    <a:pt x="141" y="155"/>
                    <a:pt x="139" y="155"/>
                    <a:pt x="137" y="155"/>
                  </a:cubicBezTo>
                  <a:cubicBezTo>
                    <a:pt x="137" y="155"/>
                    <a:pt x="137" y="155"/>
                    <a:pt x="137" y="154"/>
                  </a:cubicBezTo>
                  <a:cubicBezTo>
                    <a:pt x="139" y="149"/>
                    <a:pt x="140" y="143"/>
                    <a:pt x="142" y="137"/>
                  </a:cubicBezTo>
                  <a:cubicBezTo>
                    <a:pt x="143" y="135"/>
                    <a:pt x="144" y="133"/>
                    <a:pt x="145" y="130"/>
                  </a:cubicBezTo>
                  <a:cubicBezTo>
                    <a:pt x="145" y="129"/>
                    <a:pt x="145" y="128"/>
                    <a:pt x="146" y="127"/>
                  </a:cubicBezTo>
                  <a:cubicBezTo>
                    <a:pt x="146" y="127"/>
                    <a:pt x="147" y="122"/>
                    <a:pt x="147" y="124"/>
                  </a:cubicBezTo>
                  <a:cubicBezTo>
                    <a:pt x="147" y="128"/>
                    <a:pt x="145" y="132"/>
                    <a:pt x="144" y="136"/>
                  </a:cubicBezTo>
                  <a:cubicBezTo>
                    <a:pt x="143" y="142"/>
                    <a:pt x="142" y="148"/>
                    <a:pt x="141" y="153"/>
                  </a:cubicBezTo>
                  <a:cubicBezTo>
                    <a:pt x="141" y="154"/>
                    <a:pt x="141" y="154"/>
                    <a:pt x="141" y="154"/>
                  </a:cubicBezTo>
                  <a:cubicBezTo>
                    <a:pt x="145" y="145"/>
                    <a:pt x="147" y="136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9" y="130"/>
                    <a:pt x="149" y="136"/>
                    <a:pt x="148" y="139"/>
                  </a:cubicBezTo>
                  <a:cubicBezTo>
                    <a:pt x="147" y="142"/>
                    <a:pt x="147" y="146"/>
                    <a:pt x="146" y="149"/>
                  </a:cubicBezTo>
                  <a:cubicBezTo>
                    <a:pt x="145" y="150"/>
                    <a:pt x="144" y="151"/>
                    <a:pt x="145" y="151"/>
                  </a:cubicBezTo>
                  <a:cubicBezTo>
                    <a:pt x="145" y="152"/>
                    <a:pt x="145" y="152"/>
                    <a:pt x="145" y="153"/>
                  </a:cubicBezTo>
                  <a:cubicBezTo>
                    <a:pt x="144" y="153"/>
                    <a:pt x="145" y="154"/>
                    <a:pt x="145" y="153"/>
                  </a:cubicBezTo>
                  <a:cubicBezTo>
                    <a:pt x="148" y="146"/>
                    <a:pt x="149" y="138"/>
                    <a:pt x="152" y="131"/>
                  </a:cubicBezTo>
                  <a:cubicBezTo>
                    <a:pt x="152" y="131"/>
                    <a:pt x="152" y="131"/>
                    <a:pt x="152" y="132"/>
                  </a:cubicBezTo>
                  <a:cubicBezTo>
                    <a:pt x="152" y="133"/>
                    <a:pt x="152" y="135"/>
                    <a:pt x="151" y="136"/>
                  </a:cubicBezTo>
                  <a:cubicBezTo>
                    <a:pt x="151" y="138"/>
                    <a:pt x="151" y="140"/>
                    <a:pt x="150" y="142"/>
                  </a:cubicBezTo>
                  <a:cubicBezTo>
                    <a:pt x="150" y="145"/>
                    <a:pt x="149" y="149"/>
                    <a:pt x="149" y="152"/>
                  </a:cubicBezTo>
                  <a:cubicBezTo>
                    <a:pt x="149" y="153"/>
                    <a:pt x="150" y="153"/>
                    <a:pt x="150" y="152"/>
                  </a:cubicBezTo>
                  <a:cubicBezTo>
                    <a:pt x="151" y="147"/>
                    <a:pt x="153" y="142"/>
                    <a:pt x="154" y="137"/>
                  </a:cubicBezTo>
                  <a:cubicBezTo>
                    <a:pt x="155" y="145"/>
                    <a:pt x="154" y="154"/>
                    <a:pt x="143" y="1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36"/>
            <p:cNvSpPr/>
            <p:nvPr/>
          </p:nvSpPr>
          <p:spPr bwMode="auto">
            <a:xfrm>
              <a:off x="7883525" y="1270000"/>
              <a:ext cx="38100" cy="30163"/>
            </a:xfrm>
            <a:custGeom>
              <a:avLst/>
              <a:gdLst>
                <a:gd name="T0" fmla="*/ 7 w 10"/>
                <a:gd name="T1" fmla="*/ 7 h 8"/>
                <a:gd name="T2" fmla="*/ 9 w 10"/>
                <a:gd name="T3" fmla="*/ 5 h 8"/>
                <a:gd name="T4" fmla="*/ 3 w 10"/>
                <a:gd name="T5" fmla="*/ 1 h 8"/>
                <a:gd name="T6" fmla="*/ 2 w 10"/>
                <a:gd name="T7" fmla="*/ 3 h 8"/>
                <a:gd name="T8" fmla="*/ 7 w 10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7" y="7"/>
                  </a:moveTo>
                  <a:cubicBezTo>
                    <a:pt x="8" y="8"/>
                    <a:pt x="10" y="6"/>
                    <a:pt x="9" y="5"/>
                  </a:cubicBezTo>
                  <a:cubicBezTo>
                    <a:pt x="7" y="3"/>
                    <a:pt x="5" y="2"/>
                    <a:pt x="3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4" y="4"/>
                    <a:pt x="5" y="6"/>
                    <a:pt x="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3"/>
            <p:cNvSpPr>
              <a:spLocks noEditPoints="1"/>
            </p:cNvSpPr>
            <p:nvPr/>
          </p:nvSpPr>
          <p:spPr bwMode="auto">
            <a:xfrm>
              <a:off x="7369175" y="1243013"/>
              <a:ext cx="209550" cy="241300"/>
            </a:xfrm>
            <a:custGeom>
              <a:avLst/>
              <a:gdLst>
                <a:gd name="T0" fmla="*/ 17 w 56"/>
                <a:gd name="T1" fmla="*/ 2 h 64"/>
                <a:gd name="T2" fmla="*/ 26 w 56"/>
                <a:gd name="T3" fmla="*/ 63 h 64"/>
                <a:gd name="T4" fmla="*/ 55 w 56"/>
                <a:gd name="T5" fmla="*/ 10 h 64"/>
                <a:gd name="T6" fmla="*/ 27 w 56"/>
                <a:gd name="T7" fmla="*/ 60 h 64"/>
                <a:gd name="T8" fmla="*/ 30 w 56"/>
                <a:gd name="T9" fmla="*/ 51 h 64"/>
                <a:gd name="T10" fmla="*/ 35 w 56"/>
                <a:gd name="T11" fmla="*/ 47 h 64"/>
                <a:gd name="T12" fmla="*/ 37 w 56"/>
                <a:gd name="T13" fmla="*/ 45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1 h 64"/>
                <a:gd name="T20" fmla="*/ 34 w 56"/>
                <a:gd name="T21" fmla="*/ 41 h 64"/>
                <a:gd name="T22" fmla="*/ 37 w 56"/>
                <a:gd name="T23" fmla="*/ 35 h 64"/>
                <a:gd name="T24" fmla="*/ 16 w 56"/>
                <a:gd name="T25" fmla="*/ 42 h 64"/>
                <a:gd name="T26" fmla="*/ 18 w 56"/>
                <a:gd name="T27" fmla="*/ 45 h 64"/>
                <a:gd name="T28" fmla="*/ 51 w 56"/>
                <a:gd name="T29" fmla="*/ 14 h 64"/>
                <a:gd name="T30" fmla="*/ 35 w 56"/>
                <a:gd name="T31" fmla="*/ 30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2 h 64"/>
                <a:gd name="T38" fmla="*/ 50 w 56"/>
                <a:gd name="T39" fmla="*/ 8 h 64"/>
                <a:gd name="T40" fmla="*/ 26 w 56"/>
                <a:gd name="T41" fmla="*/ 41 h 64"/>
                <a:gd name="T42" fmla="*/ 48 w 56"/>
                <a:gd name="T43" fmla="*/ 26 h 64"/>
                <a:gd name="T44" fmla="*/ 35 w 56"/>
                <a:gd name="T45" fmla="*/ 43 h 64"/>
                <a:gd name="T46" fmla="*/ 43 w 56"/>
                <a:gd name="T47" fmla="*/ 35 h 64"/>
                <a:gd name="T48" fmla="*/ 21 w 56"/>
                <a:gd name="T49" fmla="*/ 51 h 64"/>
                <a:gd name="T50" fmla="*/ 46 w 56"/>
                <a:gd name="T51" fmla="*/ 30 h 64"/>
                <a:gd name="T52" fmla="*/ 20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5 h 64"/>
                <a:gd name="T60" fmla="*/ 12 w 56"/>
                <a:gd name="T61" fmla="*/ 35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8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0 h 64"/>
                <a:gd name="T88" fmla="*/ 22 w 56"/>
                <a:gd name="T89" fmla="*/ 26 h 64"/>
                <a:gd name="T90" fmla="*/ 26 w 56"/>
                <a:gd name="T91" fmla="*/ 20 h 64"/>
                <a:gd name="T92" fmla="*/ 36 w 56"/>
                <a:gd name="T93" fmla="*/ 15 h 64"/>
                <a:gd name="T94" fmla="*/ 28 w 56"/>
                <a:gd name="T95" fmla="*/ 22 h 64"/>
                <a:gd name="T96" fmla="*/ 36 w 56"/>
                <a:gd name="T97" fmla="*/ 15 h 64"/>
                <a:gd name="T98" fmla="*/ 46 w 56"/>
                <a:gd name="T99" fmla="*/ 7 h 64"/>
                <a:gd name="T100" fmla="*/ 30 w 56"/>
                <a:gd name="T101" fmla="*/ 20 h 64"/>
                <a:gd name="T102" fmla="*/ 36 w 56"/>
                <a:gd name="T103" fmla="*/ 13 h 64"/>
                <a:gd name="T104" fmla="*/ 41 w 56"/>
                <a:gd name="T105" fmla="*/ 6 h 64"/>
                <a:gd name="T106" fmla="*/ 6 w 56"/>
                <a:gd name="T107" fmla="*/ 19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6 h 64"/>
                <a:gd name="T114" fmla="*/ 35 w 56"/>
                <a:gd name="T115" fmla="*/ 26 h 64"/>
                <a:gd name="T116" fmla="*/ 16 w 56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9" y="1"/>
                    <a:pt x="43" y="2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3" y="5"/>
                    <a:pt x="17" y="2"/>
                  </a:cubicBezTo>
                  <a:cubicBezTo>
                    <a:pt x="11" y="0"/>
                    <a:pt x="5" y="3"/>
                    <a:pt x="3" y="9"/>
                  </a:cubicBezTo>
                  <a:cubicBezTo>
                    <a:pt x="0" y="16"/>
                    <a:pt x="4" y="24"/>
                    <a:pt x="7" y="31"/>
                  </a:cubicBezTo>
                  <a:cubicBezTo>
                    <a:pt x="12" y="42"/>
                    <a:pt x="19" y="52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2"/>
                    <a:pt x="49" y="31"/>
                  </a:cubicBezTo>
                  <a:cubicBezTo>
                    <a:pt x="52" y="25"/>
                    <a:pt x="56" y="17"/>
                    <a:pt x="55" y="10"/>
                  </a:cubicBezTo>
                  <a:close/>
                  <a:moveTo>
                    <a:pt x="27" y="60"/>
                  </a:moveTo>
                  <a:cubicBezTo>
                    <a:pt x="27" y="60"/>
                    <a:pt x="27" y="59"/>
                    <a:pt x="27" y="59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7" y="60"/>
                  </a:cubicBezTo>
                  <a:close/>
                  <a:moveTo>
                    <a:pt x="25" y="56"/>
                  </a:moveTo>
                  <a:cubicBezTo>
                    <a:pt x="25" y="56"/>
                    <a:pt x="27" y="54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1" y="51"/>
                    <a:pt x="31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9"/>
                  </a:cubicBezTo>
                  <a:cubicBezTo>
                    <a:pt x="26" y="58"/>
                    <a:pt x="25" y="57"/>
                    <a:pt x="25" y="57"/>
                  </a:cubicBezTo>
                  <a:cubicBezTo>
                    <a:pt x="29" y="54"/>
                    <a:pt x="32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6"/>
                    <a:pt x="36" y="46"/>
                    <a:pt x="35" y="46"/>
                  </a:cubicBezTo>
                  <a:cubicBezTo>
                    <a:pt x="36" y="46"/>
                    <a:pt x="37" y="45"/>
                    <a:pt x="38" y="44"/>
                  </a:cubicBezTo>
                  <a:cubicBezTo>
                    <a:pt x="37" y="45"/>
                    <a:pt x="37" y="45"/>
                    <a:pt x="37" y="45"/>
                  </a:cubicBezTo>
                  <a:close/>
                  <a:moveTo>
                    <a:pt x="24" y="56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9" y="50"/>
                    <a:pt x="34" y="46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2"/>
                    <a:pt x="22" y="52"/>
                    <a:pt x="21" y="51"/>
                  </a:cubicBezTo>
                  <a:close/>
                  <a:moveTo>
                    <a:pt x="20" y="49"/>
                  </a:moveTo>
                  <a:cubicBezTo>
                    <a:pt x="29" y="46"/>
                    <a:pt x="36" y="40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0" y="36"/>
                    <a:pt x="37" y="39"/>
                    <a:pt x="34" y="41"/>
                  </a:cubicBezTo>
                  <a:cubicBezTo>
                    <a:pt x="30" y="44"/>
                    <a:pt x="25" y="47"/>
                    <a:pt x="21" y="51"/>
                  </a:cubicBezTo>
                  <a:cubicBezTo>
                    <a:pt x="21" y="50"/>
                    <a:pt x="20" y="49"/>
                    <a:pt x="20" y="49"/>
                  </a:cubicBezTo>
                  <a:close/>
                  <a:moveTo>
                    <a:pt x="18" y="46"/>
                  </a:moveTo>
                  <a:cubicBezTo>
                    <a:pt x="25" y="43"/>
                    <a:pt x="30" y="39"/>
                    <a:pt x="37" y="35"/>
                  </a:cubicBezTo>
                  <a:cubicBezTo>
                    <a:pt x="39" y="34"/>
                    <a:pt x="40" y="33"/>
                    <a:pt x="42" y="32"/>
                  </a:cubicBezTo>
                  <a:cubicBezTo>
                    <a:pt x="35" y="37"/>
                    <a:pt x="26" y="41"/>
                    <a:pt x="19" y="47"/>
                  </a:cubicBezTo>
                  <a:cubicBezTo>
                    <a:pt x="19" y="47"/>
                    <a:pt x="18" y="46"/>
                    <a:pt x="18" y="46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23" y="39"/>
                    <a:pt x="29" y="35"/>
                    <a:pt x="35" y="31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28" y="36"/>
                    <a:pt x="23" y="40"/>
                    <a:pt x="18" y="45"/>
                  </a:cubicBezTo>
                  <a:cubicBezTo>
                    <a:pt x="17" y="44"/>
                    <a:pt x="16" y="43"/>
                    <a:pt x="16" y="42"/>
                  </a:cubicBezTo>
                  <a:close/>
                  <a:moveTo>
                    <a:pt x="39" y="23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1" y="15"/>
                    <a:pt x="51" y="15"/>
                    <a:pt x="51" y="14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2" y="17"/>
                    <a:pt x="52" y="18"/>
                    <a:pt x="51" y="18"/>
                  </a:cubicBezTo>
                  <a:cubicBezTo>
                    <a:pt x="45" y="21"/>
                    <a:pt x="41" y="27"/>
                    <a:pt x="35" y="30"/>
                  </a:cubicBezTo>
                  <a:cubicBezTo>
                    <a:pt x="31" y="32"/>
                    <a:pt x="27" y="35"/>
                    <a:pt x="24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6" y="34"/>
                    <a:pt x="32" y="30"/>
                    <a:pt x="37" y="25"/>
                  </a:cubicBezTo>
                  <a:cubicBezTo>
                    <a:pt x="38" y="24"/>
                    <a:pt x="39" y="24"/>
                    <a:pt x="39" y="23"/>
                  </a:cubicBezTo>
                  <a:close/>
                  <a:moveTo>
                    <a:pt x="51" y="8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8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9"/>
                    <a:pt x="41" y="16"/>
                  </a:cubicBezTo>
                  <a:cubicBezTo>
                    <a:pt x="44" y="13"/>
                    <a:pt x="48" y="11"/>
                    <a:pt x="50" y="8"/>
                  </a:cubicBezTo>
                  <a:cubicBezTo>
                    <a:pt x="45" y="15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3"/>
                    <a:pt x="35" y="35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3"/>
                    <a:pt x="19" y="45"/>
                  </a:cubicBezTo>
                  <a:cubicBezTo>
                    <a:pt x="24" y="40"/>
                    <a:pt x="30" y="36"/>
                    <a:pt x="35" y="31"/>
                  </a:cubicBezTo>
                  <a:cubicBezTo>
                    <a:pt x="41" y="28"/>
                    <a:pt x="46" y="23"/>
                    <a:pt x="51" y="19"/>
                  </a:cubicBezTo>
                  <a:cubicBezTo>
                    <a:pt x="50" y="22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8" y="42"/>
                    <a:pt x="34" y="45"/>
                    <a:pt x="31" y="47"/>
                  </a:cubicBezTo>
                  <a:cubicBezTo>
                    <a:pt x="30" y="48"/>
                    <a:pt x="29" y="49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7" y="41"/>
                    <a:pt x="40" y="39"/>
                    <a:pt x="42" y="37"/>
                  </a:cubicBezTo>
                  <a:cubicBezTo>
                    <a:pt x="42" y="38"/>
                    <a:pt x="41" y="39"/>
                    <a:pt x="41" y="39"/>
                  </a:cubicBezTo>
                  <a:close/>
                  <a:moveTo>
                    <a:pt x="44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2" y="36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5" y="33"/>
                    <a:pt x="44" y="34"/>
                    <a:pt x="44" y="35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3"/>
                    <a:pt x="27" y="45"/>
                    <a:pt x="24" y="46"/>
                  </a:cubicBezTo>
                  <a:cubicBezTo>
                    <a:pt x="24" y="46"/>
                    <a:pt x="19" y="48"/>
                    <a:pt x="20" y="48"/>
                  </a:cubicBezTo>
                  <a:cubicBezTo>
                    <a:pt x="21" y="47"/>
                    <a:pt x="22" y="45"/>
                    <a:pt x="24" y="44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0"/>
                  </a:cubicBezTo>
                  <a:close/>
                  <a:moveTo>
                    <a:pt x="50" y="7"/>
                  </a:moveTo>
                  <a:cubicBezTo>
                    <a:pt x="44" y="13"/>
                    <a:pt x="37" y="18"/>
                    <a:pt x="31" y="24"/>
                  </a:cubicBezTo>
                  <a:cubicBezTo>
                    <a:pt x="27" y="27"/>
                    <a:pt x="23" y="30"/>
                    <a:pt x="19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1"/>
                  </a:cubicBezTo>
                  <a:cubicBezTo>
                    <a:pt x="19" y="30"/>
                    <a:pt x="21" y="29"/>
                    <a:pt x="23" y="27"/>
                  </a:cubicBezTo>
                  <a:cubicBezTo>
                    <a:pt x="27" y="24"/>
                    <a:pt x="32" y="20"/>
                    <a:pt x="36" y="17"/>
                  </a:cubicBezTo>
                  <a:cubicBezTo>
                    <a:pt x="41" y="14"/>
                    <a:pt x="46" y="11"/>
                    <a:pt x="48" y="5"/>
                  </a:cubicBezTo>
                  <a:cubicBezTo>
                    <a:pt x="49" y="6"/>
                    <a:pt x="50" y="6"/>
                    <a:pt x="50" y="7"/>
                  </a:cubicBezTo>
                  <a:close/>
                  <a:moveTo>
                    <a:pt x="12" y="35"/>
                  </a:moveTo>
                  <a:cubicBezTo>
                    <a:pt x="13" y="34"/>
                    <a:pt x="13" y="34"/>
                    <a:pt x="14" y="33"/>
                  </a:cubicBezTo>
                  <a:cubicBezTo>
                    <a:pt x="14" y="34"/>
                    <a:pt x="13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7" y="25"/>
                  </a:cubicBezTo>
                  <a:cubicBezTo>
                    <a:pt x="20" y="24"/>
                    <a:pt x="23" y="22"/>
                    <a:pt x="25" y="20"/>
                  </a:cubicBezTo>
                  <a:cubicBezTo>
                    <a:pt x="21" y="25"/>
                    <a:pt x="16" y="29"/>
                    <a:pt x="11" y="34"/>
                  </a:cubicBezTo>
                  <a:cubicBezTo>
                    <a:pt x="11" y="32"/>
                    <a:pt x="10" y="31"/>
                    <a:pt x="10" y="30"/>
                  </a:cubicBezTo>
                  <a:close/>
                  <a:moveTo>
                    <a:pt x="8" y="27"/>
                  </a:moveTo>
                  <a:cubicBezTo>
                    <a:pt x="13" y="25"/>
                    <a:pt x="17" y="21"/>
                    <a:pt x="21" y="18"/>
                  </a:cubicBezTo>
                  <a:cubicBezTo>
                    <a:pt x="22" y="18"/>
                    <a:pt x="24" y="16"/>
                    <a:pt x="22" y="18"/>
                  </a:cubicBezTo>
                  <a:cubicBezTo>
                    <a:pt x="20" y="19"/>
                    <a:pt x="19" y="21"/>
                    <a:pt x="18" y="22"/>
                  </a:cubicBezTo>
                  <a:cubicBezTo>
                    <a:pt x="15" y="24"/>
                    <a:pt x="12" y="27"/>
                    <a:pt x="10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3"/>
                  </a:moveTo>
                  <a:cubicBezTo>
                    <a:pt x="12" y="21"/>
                    <a:pt x="16" y="17"/>
                    <a:pt x="21" y="14"/>
                  </a:cubicBezTo>
                  <a:cubicBezTo>
                    <a:pt x="24" y="13"/>
                    <a:pt x="19" y="16"/>
                    <a:pt x="19" y="16"/>
                  </a:cubicBezTo>
                  <a:cubicBezTo>
                    <a:pt x="18" y="17"/>
                    <a:pt x="17" y="18"/>
                    <a:pt x="15" y="20"/>
                  </a:cubicBezTo>
                  <a:cubicBezTo>
                    <a:pt x="13" y="22"/>
                    <a:pt x="10" y="24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20"/>
                  </a:moveTo>
                  <a:cubicBezTo>
                    <a:pt x="8" y="18"/>
                    <a:pt x="11" y="17"/>
                    <a:pt x="13" y="15"/>
                  </a:cubicBezTo>
                  <a:cubicBezTo>
                    <a:pt x="14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9"/>
                    <a:pt x="7" y="22"/>
                  </a:cubicBezTo>
                  <a:cubicBezTo>
                    <a:pt x="6" y="21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4"/>
                    <a:pt x="5" y="13"/>
                    <a:pt x="5" y="13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9" y="15"/>
                    <a:pt x="12" y="11"/>
                    <a:pt x="16" y="8"/>
                  </a:cubicBezTo>
                  <a:cubicBezTo>
                    <a:pt x="19" y="6"/>
                    <a:pt x="14" y="12"/>
                    <a:pt x="13" y="13"/>
                  </a:cubicBezTo>
                  <a:cubicBezTo>
                    <a:pt x="11" y="15"/>
                    <a:pt x="8" y="17"/>
                    <a:pt x="6" y="19"/>
                  </a:cubicBezTo>
                  <a:cubicBezTo>
                    <a:pt x="6" y="18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5"/>
                    <a:pt x="15" y="17"/>
                  </a:cubicBezTo>
                  <a:cubicBezTo>
                    <a:pt x="12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8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5"/>
                    <a:pt x="8" y="27"/>
                    <a:pt x="10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4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6" y="26"/>
                    <a:pt x="20" y="21"/>
                    <a:pt x="24" y="17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4" y="25"/>
                    <a:pt x="23" y="26"/>
                    <a:pt x="22" y="26"/>
                  </a:cubicBezTo>
                  <a:cubicBezTo>
                    <a:pt x="20" y="28"/>
                    <a:pt x="18" y="29"/>
                    <a:pt x="16" y="31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4" y="33"/>
                    <a:pt x="11" y="35"/>
                    <a:pt x="13" y="32"/>
                  </a:cubicBezTo>
                  <a:cubicBezTo>
                    <a:pt x="17" y="28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7" y="13"/>
                    <a:pt x="40" y="11"/>
                  </a:cubicBezTo>
                  <a:cubicBezTo>
                    <a:pt x="39" y="12"/>
                    <a:pt x="37" y="13"/>
                    <a:pt x="36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3"/>
                  </a:cubicBezTo>
                  <a:cubicBezTo>
                    <a:pt x="27" y="22"/>
                    <a:pt x="28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5"/>
                  </a:cubicBezTo>
                  <a:cubicBezTo>
                    <a:pt x="38" y="14"/>
                    <a:pt x="40" y="12"/>
                    <a:pt x="42" y="11"/>
                  </a:cubicBezTo>
                  <a:cubicBezTo>
                    <a:pt x="43" y="10"/>
                    <a:pt x="45" y="8"/>
                    <a:pt x="46" y="7"/>
                  </a:cubicBezTo>
                  <a:cubicBezTo>
                    <a:pt x="46" y="6"/>
                    <a:pt x="47" y="6"/>
                    <a:pt x="47" y="6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2" y="19"/>
                    <a:pt x="30" y="21"/>
                  </a:cubicBezTo>
                  <a:cubicBezTo>
                    <a:pt x="30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6"/>
                    <a:pt x="46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10"/>
                    <a:pt x="38" y="11"/>
                    <a:pt x="36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7" y="11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8"/>
                    <a:pt x="36" y="10"/>
                    <a:pt x="34" y="12"/>
                  </a:cubicBezTo>
                  <a:cubicBezTo>
                    <a:pt x="36" y="10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6" y="12"/>
                    <a:pt x="10" y="16"/>
                    <a:pt x="6" y="19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8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2"/>
                    <a:pt x="11" y="11"/>
                  </a:cubicBezTo>
                  <a:cubicBezTo>
                    <a:pt x="13" y="9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8" y="7"/>
                  </a:cubicBezTo>
                  <a:close/>
                  <a:moveTo>
                    <a:pt x="15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9" y="3"/>
                    <a:pt x="15" y="5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4"/>
                    <a:pt x="20" y="32"/>
                  </a:cubicBezTo>
                  <a:cubicBezTo>
                    <a:pt x="18" y="34"/>
                    <a:pt x="16" y="36"/>
                    <a:pt x="15" y="38"/>
                  </a:cubicBezTo>
                  <a:cubicBezTo>
                    <a:pt x="14" y="38"/>
                    <a:pt x="15" y="39"/>
                    <a:pt x="15" y="38"/>
                  </a:cubicBezTo>
                  <a:cubicBezTo>
                    <a:pt x="21" y="34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7"/>
                  </a:cubicBezTo>
                  <a:cubicBezTo>
                    <a:pt x="29" y="32"/>
                    <a:pt x="21" y="36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0"/>
                    <a:pt x="15" y="40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48"/>
            <p:cNvSpPr>
              <a:spLocks noEditPoints="1"/>
            </p:cNvSpPr>
            <p:nvPr/>
          </p:nvSpPr>
          <p:spPr bwMode="auto">
            <a:xfrm>
              <a:off x="10372725" y="3103563"/>
              <a:ext cx="209550" cy="241300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6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6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5" y="3"/>
                    <a:pt x="2" y="9"/>
                  </a:cubicBezTo>
                  <a:cubicBezTo>
                    <a:pt x="0" y="16"/>
                    <a:pt x="3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9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5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8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30" y="45"/>
                    <a:pt x="25" y="48"/>
                    <a:pt x="21" y="51"/>
                  </a:cubicBezTo>
                  <a:cubicBezTo>
                    <a:pt x="20" y="50"/>
                    <a:pt x="20" y="50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6" y="42"/>
                    <a:pt x="16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1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19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0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0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8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5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1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9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1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1"/>
                    <a:pt x="35" y="43"/>
                  </a:cubicBezTo>
                  <a:cubicBezTo>
                    <a:pt x="32" y="45"/>
                    <a:pt x="29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2" y="50"/>
                    <a:pt x="25" y="49"/>
                    <a:pt x="26" y="48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1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8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1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5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5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6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5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1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6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8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0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3" y="25"/>
                    <a:pt x="23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2" y="25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7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6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20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5" y="39"/>
                    <a:pt x="15" y="39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49"/>
            <p:cNvSpPr>
              <a:spLocks noEditPoints="1"/>
            </p:cNvSpPr>
            <p:nvPr/>
          </p:nvSpPr>
          <p:spPr bwMode="auto">
            <a:xfrm>
              <a:off x="10766425" y="728663"/>
              <a:ext cx="209550" cy="236538"/>
            </a:xfrm>
            <a:custGeom>
              <a:avLst/>
              <a:gdLst>
                <a:gd name="T0" fmla="*/ 17 w 56"/>
                <a:gd name="T1" fmla="*/ 2 h 63"/>
                <a:gd name="T2" fmla="*/ 25 w 56"/>
                <a:gd name="T3" fmla="*/ 63 h 63"/>
                <a:gd name="T4" fmla="*/ 55 w 56"/>
                <a:gd name="T5" fmla="*/ 10 h 63"/>
                <a:gd name="T6" fmla="*/ 27 w 56"/>
                <a:gd name="T7" fmla="*/ 59 h 63"/>
                <a:gd name="T8" fmla="*/ 30 w 56"/>
                <a:gd name="T9" fmla="*/ 50 h 63"/>
                <a:gd name="T10" fmla="*/ 35 w 56"/>
                <a:gd name="T11" fmla="*/ 47 h 63"/>
                <a:gd name="T12" fmla="*/ 37 w 56"/>
                <a:gd name="T13" fmla="*/ 45 h 63"/>
                <a:gd name="T14" fmla="*/ 24 w 56"/>
                <a:gd name="T15" fmla="*/ 55 h 63"/>
                <a:gd name="T16" fmla="*/ 24 w 56"/>
                <a:gd name="T17" fmla="*/ 55 h 63"/>
                <a:gd name="T18" fmla="*/ 21 w 56"/>
                <a:gd name="T19" fmla="*/ 51 h 63"/>
                <a:gd name="T20" fmla="*/ 34 w 56"/>
                <a:gd name="T21" fmla="*/ 41 h 63"/>
                <a:gd name="T22" fmla="*/ 37 w 56"/>
                <a:gd name="T23" fmla="*/ 35 h 63"/>
                <a:gd name="T24" fmla="*/ 16 w 56"/>
                <a:gd name="T25" fmla="*/ 41 h 63"/>
                <a:gd name="T26" fmla="*/ 18 w 56"/>
                <a:gd name="T27" fmla="*/ 45 h 63"/>
                <a:gd name="T28" fmla="*/ 51 w 56"/>
                <a:gd name="T29" fmla="*/ 14 h 63"/>
                <a:gd name="T30" fmla="*/ 34 w 56"/>
                <a:gd name="T31" fmla="*/ 30 h 63"/>
                <a:gd name="T32" fmla="*/ 37 w 56"/>
                <a:gd name="T33" fmla="*/ 25 h 63"/>
                <a:gd name="T34" fmla="*/ 52 w 56"/>
                <a:gd name="T35" fmla="*/ 12 h 63"/>
                <a:gd name="T36" fmla="*/ 21 w 56"/>
                <a:gd name="T37" fmla="*/ 32 h 63"/>
                <a:gd name="T38" fmla="*/ 50 w 56"/>
                <a:gd name="T39" fmla="*/ 7 h 63"/>
                <a:gd name="T40" fmla="*/ 26 w 56"/>
                <a:gd name="T41" fmla="*/ 40 h 63"/>
                <a:gd name="T42" fmla="*/ 48 w 56"/>
                <a:gd name="T43" fmla="*/ 26 h 63"/>
                <a:gd name="T44" fmla="*/ 35 w 56"/>
                <a:gd name="T45" fmla="*/ 43 h 63"/>
                <a:gd name="T46" fmla="*/ 43 w 56"/>
                <a:gd name="T47" fmla="*/ 35 h 63"/>
                <a:gd name="T48" fmla="*/ 21 w 56"/>
                <a:gd name="T49" fmla="*/ 50 h 63"/>
                <a:gd name="T50" fmla="*/ 46 w 56"/>
                <a:gd name="T51" fmla="*/ 30 h 63"/>
                <a:gd name="T52" fmla="*/ 20 w 56"/>
                <a:gd name="T53" fmla="*/ 47 h 63"/>
                <a:gd name="T54" fmla="*/ 50 w 56"/>
                <a:gd name="T55" fmla="*/ 6 h 63"/>
                <a:gd name="T56" fmla="*/ 17 w 56"/>
                <a:gd name="T57" fmla="*/ 31 h 63"/>
                <a:gd name="T58" fmla="*/ 48 w 56"/>
                <a:gd name="T59" fmla="*/ 5 h 63"/>
                <a:gd name="T60" fmla="*/ 12 w 56"/>
                <a:gd name="T61" fmla="*/ 35 h 63"/>
                <a:gd name="T62" fmla="*/ 25 w 56"/>
                <a:gd name="T63" fmla="*/ 19 h 63"/>
                <a:gd name="T64" fmla="*/ 21 w 56"/>
                <a:gd name="T65" fmla="*/ 18 h 63"/>
                <a:gd name="T66" fmla="*/ 8 w 56"/>
                <a:gd name="T67" fmla="*/ 26 h 63"/>
                <a:gd name="T68" fmla="*/ 15 w 56"/>
                <a:gd name="T69" fmla="*/ 19 h 63"/>
                <a:gd name="T70" fmla="*/ 13 w 56"/>
                <a:gd name="T71" fmla="*/ 15 h 63"/>
                <a:gd name="T72" fmla="*/ 6 w 56"/>
                <a:gd name="T73" fmla="*/ 19 h 63"/>
                <a:gd name="T74" fmla="*/ 5 w 56"/>
                <a:gd name="T75" fmla="*/ 15 h 63"/>
                <a:gd name="T76" fmla="*/ 16 w 56"/>
                <a:gd name="T77" fmla="*/ 8 h 63"/>
                <a:gd name="T78" fmla="*/ 22 w 56"/>
                <a:gd name="T79" fmla="*/ 12 h 63"/>
                <a:gd name="T80" fmla="*/ 21 w 56"/>
                <a:gd name="T81" fmla="*/ 9 h 63"/>
                <a:gd name="T82" fmla="*/ 10 w 56"/>
                <a:gd name="T83" fmla="*/ 24 h 63"/>
                <a:gd name="T84" fmla="*/ 25 w 56"/>
                <a:gd name="T85" fmla="*/ 19 h 63"/>
                <a:gd name="T86" fmla="*/ 26 w 56"/>
                <a:gd name="T87" fmla="*/ 20 h 63"/>
                <a:gd name="T88" fmla="*/ 22 w 56"/>
                <a:gd name="T89" fmla="*/ 26 h 63"/>
                <a:gd name="T90" fmla="*/ 26 w 56"/>
                <a:gd name="T91" fmla="*/ 20 h 63"/>
                <a:gd name="T92" fmla="*/ 36 w 56"/>
                <a:gd name="T93" fmla="*/ 14 h 63"/>
                <a:gd name="T94" fmla="*/ 28 w 56"/>
                <a:gd name="T95" fmla="*/ 22 h 63"/>
                <a:gd name="T96" fmla="*/ 36 w 56"/>
                <a:gd name="T97" fmla="*/ 15 h 63"/>
                <a:gd name="T98" fmla="*/ 46 w 56"/>
                <a:gd name="T99" fmla="*/ 7 h 63"/>
                <a:gd name="T100" fmla="*/ 30 w 56"/>
                <a:gd name="T101" fmla="*/ 19 h 63"/>
                <a:gd name="T102" fmla="*/ 35 w 56"/>
                <a:gd name="T103" fmla="*/ 13 h 63"/>
                <a:gd name="T104" fmla="*/ 41 w 56"/>
                <a:gd name="T105" fmla="*/ 6 h 63"/>
                <a:gd name="T106" fmla="*/ 6 w 56"/>
                <a:gd name="T107" fmla="*/ 19 h 63"/>
                <a:gd name="T108" fmla="*/ 5 w 56"/>
                <a:gd name="T109" fmla="*/ 15 h 63"/>
                <a:gd name="T110" fmla="*/ 18 w 56"/>
                <a:gd name="T111" fmla="*/ 6 h 63"/>
                <a:gd name="T112" fmla="*/ 13 w 56"/>
                <a:gd name="T113" fmla="*/ 36 h 63"/>
                <a:gd name="T114" fmla="*/ 35 w 56"/>
                <a:gd name="T115" fmla="*/ 26 h 63"/>
                <a:gd name="T116" fmla="*/ 16 w 56"/>
                <a:gd name="T117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3">
                  <a:moveTo>
                    <a:pt x="55" y="10"/>
                  </a:moveTo>
                  <a:cubicBezTo>
                    <a:pt x="54" y="4"/>
                    <a:pt x="49" y="1"/>
                    <a:pt x="43" y="2"/>
                  </a:cubicBezTo>
                  <a:cubicBezTo>
                    <a:pt x="35" y="3"/>
                    <a:pt x="31" y="10"/>
                    <a:pt x="28" y="17"/>
                  </a:cubicBezTo>
                  <a:cubicBezTo>
                    <a:pt x="25" y="12"/>
                    <a:pt x="22" y="4"/>
                    <a:pt x="17" y="2"/>
                  </a:cubicBezTo>
                  <a:cubicBezTo>
                    <a:pt x="11" y="0"/>
                    <a:pt x="5" y="2"/>
                    <a:pt x="3" y="8"/>
                  </a:cubicBezTo>
                  <a:cubicBezTo>
                    <a:pt x="0" y="15"/>
                    <a:pt x="4" y="24"/>
                    <a:pt x="7" y="30"/>
                  </a:cubicBezTo>
                  <a:cubicBezTo>
                    <a:pt x="12" y="41"/>
                    <a:pt x="19" y="52"/>
                    <a:pt x="25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7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2"/>
                    <a:pt x="43" y="42"/>
                    <a:pt x="49" y="30"/>
                  </a:cubicBezTo>
                  <a:cubicBezTo>
                    <a:pt x="52" y="24"/>
                    <a:pt x="56" y="17"/>
                    <a:pt x="55" y="10"/>
                  </a:cubicBezTo>
                  <a:close/>
                  <a:moveTo>
                    <a:pt x="27" y="59"/>
                  </a:moveTo>
                  <a:cubicBezTo>
                    <a:pt x="27" y="59"/>
                    <a:pt x="27" y="59"/>
                    <a:pt x="26" y="59"/>
                  </a:cubicBezTo>
                  <a:cubicBezTo>
                    <a:pt x="28" y="58"/>
                    <a:pt x="29" y="56"/>
                    <a:pt x="30" y="55"/>
                  </a:cubicBezTo>
                  <a:cubicBezTo>
                    <a:pt x="29" y="56"/>
                    <a:pt x="28" y="58"/>
                    <a:pt x="27" y="59"/>
                  </a:cubicBezTo>
                  <a:close/>
                  <a:moveTo>
                    <a:pt x="24" y="56"/>
                  </a:moveTo>
                  <a:cubicBezTo>
                    <a:pt x="25" y="55"/>
                    <a:pt x="27" y="54"/>
                    <a:pt x="27" y="54"/>
                  </a:cubicBezTo>
                  <a:cubicBezTo>
                    <a:pt x="28" y="53"/>
                    <a:pt x="29" y="51"/>
                    <a:pt x="31" y="50"/>
                  </a:cubicBezTo>
                  <a:cubicBezTo>
                    <a:pt x="31" y="50"/>
                    <a:pt x="30" y="50"/>
                    <a:pt x="30" y="50"/>
                  </a:cubicBezTo>
                  <a:cubicBezTo>
                    <a:pt x="29" y="52"/>
                    <a:pt x="27" y="54"/>
                    <a:pt x="25" y="55"/>
                  </a:cubicBezTo>
                  <a:cubicBezTo>
                    <a:pt x="25" y="55"/>
                    <a:pt x="25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2" y="50"/>
                    <a:pt x="29" y="55"/>
                    <a:pt x="26" y="58"/>
                  </a:cubicBezTo>
                  <a:cubicBezTo>
                    <a:pt x="26" y="58"/>
                    <a:pt x="25" y="57"/>
                    <a:pt x="25" y="56"/>
                  </a:cubicBezTo>
                  <a:cubicBezTo>
                    <a:pt x="29" y="54"/>
                    <a:pt x="32" y="50"/>
                    <a:pt x="35" y="47"/>
                  </a:cubicBezTo>
                  <a:close/>
                  <a:moveTo>
                    <a:pt x="37" y="45"/>
                  </a:moveTo>
                  <a:cubicBezTo>
                    <a:pt x="36" y="45"/>
                    <a:pt x="36" y="46"/>
                    <a:pt x="35" y="46"/>
                  </a:cubicBezTo>
                  <a:cubicBezTo>
                    <a:pt x="36" y="45"/>
                    <a:pt x="37" y="45"/>
                    <a:pt x="38" y="44"/>
                  </a:cubicBezTo>
                  <a:cubicBezTo>
                    <a:pt x="37" y="44"/>
                    <a:pt x="37" y="45"/>
                    <a:pt x="37" y="45"/>
                  </a:cubicBezTo>
                  <a:close/>
                  <a:moveTo>
                    <a:pt x="24" y="55"/>
                  </a:moveTo>
                  <a:cubicBezTo>
                    <a:pt x="24" y="55"/>
                    <a:pt x="23" y="54"/>
                    <a:pt x="23" y="53"/>
                  </a:cubicBezTo>
                  <a:cubicBezTo>
                    <a:pt x="28" y="49"/>
                    <a:pt x="34" y="45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6"/>
                    <a:pt x="29" y="50"/>
                    <a:pt x="24" y="55"/>
                  </a:cubicBezTo>
                  <a:close/>
                  <a:moveTo>
                    <a:pt x="21" y="51"/>
                  </a:moveTo>
                  <a:cubicBezTo>
                    <a:pt x="24" y="50"/>
                    <a:pt x="27" y="48"/>
                    <a:pt x="29" y="47"/>
                  </a:cubicBezTo>
                  <a:cubicBezTo>
                    <a:pt x="27" y="49"/>
                    <a:pt x="25" y="51"/>
                    <a:pt x="22" y="52"/>
                  </a:cubicBezTo>
                  <a:cubicBezTo>
                    <a:pt x="22" y="52"/>
                    <a:pt x="22" y="51"/>
                    <a:pt x="21" y="51"/>
                  </a:cubicBezTo>
                  <a:close/>
                  <a:moveTo>
                    <a:pt x="20" y="48"/>
                  </a:moveTo>
                  <a:cubicBezTo>
                    <a:pt x="28" y="45"/>
                    <a:pt x="36" y="39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6"/>
                    <a:pt x="37" y="38"/>
                    <a:pt x="34" y="41"/>
                  </a:cubicBezTo>
                  <a:cubicBezTo>
                    <a:pt x="30" y="44"/>
                    <a:pt x="25" y="47"/>
                    <a:pt x="21" y="50"/>
                  </a:cubicBezTo>
                  <a:cubicBezTo>
                    <a:pt x="20" y="49"/>
                    <a:pt x="20" y="49"/>
                    <a:pt x="20" y="48"/>
                  </a:cubicBezTo>
                  <a:close/>
                  <a:moveTo>
                    <a:pt x="18" y="45"/>
                  </a:moveTo>
                  <a:cubicBezTo>
                    <a:pt x="25" y="42"/>
                    <a:pt x="30" y="38"/>
                    <a:pt x="37" y="35"/>
                  </a:cubicBezTo>
                  <a:cubicBezTo>
                    <a:pt x="38" y="34"/>
                    <a:pt x="40" y="32"/>
                    <a:pt x="42" y="31"/>
                  </a:cubicBezTo>
                  <a:cubicBezTo>
                    <a:pt x="35" y="37"/>
                    <a:pt x="26" y="40"/>
                    <a:pt x="19" y="47"/>
                  </a:cubicBezTo>
                  <a:cubicBezTo>
                    <a:pt x="19" y="46"/>
                    <a:pt x="18" y="46"/>
                    <a:pt x="18" y="45"/>
                  </a:cubicBezTo>
                  <a:close/>
                  <a:moveTo>
                    <a:pt x="16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3" y="38"/>
                    <a:pt x="29" y="34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28" y="35"/>
                    <a:pt x="23" y="40"/>
                    <a:pt x="18" y="45"/>
                  </a:cubicBezTo>
                  <a:cubicBezTo>
                    <a:pt x="17" y="43"/>
                    <a:pt x="16" y="42"/>
                    <a:pt x="16" y="41"/>
                  </a:cubicBezTo>
                  <a:close/>
                  <a:moveTo>
                    <a:pt x="39" y="23"/>
                  </a:moveTo>
                  <a:cubicBezTo>
                    <a:pt x="43" y="20"/>
                    <a:pt x="46" y="17"/>
                    <a:pt x="50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2" y="14"/>
                    <a:pt x="52" y="13"/>
                  </a:cubicBezTo>
                  <a:cubicBezTo>
                    <a:pt x="52" y="14"/>
                    <a:pt x="52" y="15"/>
                    <a:pt x="52" y="16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45" y="20"/>
                    <a:pt x="41" y="26"/>
                    <a:pt x="34" y="30"/>
                  </a:cubicBezTo>
                  <a:cubicBezTo>
                    <a:pt x="31" y="32"/>
                    <a:pt x="27" y="34"/>
                    <a:pt x="24" y="36"/>
                  </a:cubicBezTo>
                  <a:cubicBezTo>
                    <a:pt x="22" y="37"/>
                    <a:pt x="20" y="38"/>
                    <a:pt x="19" y="39"/>
                  </a:cubicBezTo>
                  <a:cubicBezTo>
                    <a:pt x="15" y="41"/>
                    <a:pt x="19" y="39"/>
                    <a:pt x="20" y="38"/>
                  </a:cubicBezTo>
                  <a:cubicBezTo>
                    <a:pt x="25" y="33"/>
                    <a:pt x="32" y="30"/>
                    <a:pt x="37" y="25"/>
                  </a:cubicBezTo>
                  <a:cubicBezTo>
                    <a:pt x="38" y="24"/>
                    <a:pt x="39" y="23"/>
                    <a:pt x="39" y="23"/>
                  </a:cubicBezTo>
                  <a:close/>
                  <a:moveTo>
                    <a:pt x="51" y="7"/>
                  </a:moveTo>
                  <a:cubicBezTo>
                    <a:pt x="52" y="9"/>
                    <a:pt x="52" y="10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8" y="15"/>
                    <a:pt x="44" y="17"/>
                    <a:pt x="41" y="21"/>
                  </a:cubicBezTo>
                  <a:cubicBezTo>
                    <a:pt x="36" y="24"/>
                    <a:pt x="32" y="27"/>
                    <a:pt x="27" y="29"/>
                  </a:cubicBezTo>
                  <a:cubicBezTo>
                    <a:pt x="24" y="31"/>
                    <a:pt x="21" y="33"/>
                    <a:pt x="18" y="35"/>
                  </a:cubicBezTo>
                  <a:cubicBezTo>
                    <a:pt x="19" y="34"/>
                    <a:pt x="20" y="33"/>
                    <a:pt x="21" y="32"/>
                  </a:cubicBezTo>
                  <a:cubicBezTo>
                    <a:pt x="31" y="24"/>
                    <a:pt x="43" y="18"/>
                    <a:pt x="51" y="7"/>
                  </a:cubicBezTo>
                  <a:close/>
                  <a:moveTo>
                    <a:pt x="32" y="24"/>
                  </a:moveTo>
                  <a:cubicBezTo>
                    <a:pt x="35" y="21"/>
                    <a:pt x="38" y="18"/>
                    <a:pt x="41" y="15"/>
                  </a:cubicBezTo>
                  <a:cubicBezTo>
                    <a:pt x="44" y="13"/>
                    <a:pt x="48" y="10"/>
                    <a:pt x="50" y="7"/>
                  </a:cubicBezTo>
                  <a:cubicBezTo>
                    <a:pt x="45" y="14"/>
                    <a:pt x="38" y="19"/>
                    <a:pt x="32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2"/>
                    <a:pt x="35" y="35"/>
                  </a:cubicBezTo>
                  <a:cubicBezTo>
                    <a:pt x="32" y="37"/>
                    <a:pt x="29" y="39"/>
                    <a:pt x="26" y="40"/>
                  </a:cubicBezTo>
                  <a:cubicBezTo>
                    <a:pt x="24" y="42"/>
                    <a:pt x="20" y="43"/>
                    <a:pt x="19" y="44"/>
                  </a:cubicBezTo>
                  <a:cubicBezTo>
                    <a:pt x="24" y="40"/>
                    <a:pt x="30" y="35"/>
                    <a:pt x="35" y="31"/>
                  </a:cubicBezTo>
                  <a:cubicBezTo>
                    <a:pt x="41" y="27"/>
                    <a:pt x="46" y="23"/>
                    <a:pt x="51" y="19"/>
                  </a:cubicBezTo>
                  <a:cubicBezTo>
                    <a:pt x="50" y="21"/>
                    <a:pt x="49" y="24"/>
                    <a:pt x="48" y="26"/>
                  </a:cubicBezTo>
                  <a:close/>
                  <a:moveTo>
                    <a:pt x="41" y="39"/>
                  </a:moveTo>
                  <a:cubicBezTo>
                    <a:pt x="37" y="42"/>
                    <a:pt x="34" y="44"/>
                    <a:pt x="30" y="47"/>
                  </a:cubicBezTo>
                  <a:cubicBezTo>
                    <a:pt x="30" y="48"/>
                    <a:pt x="29" y="48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7" y="41"/>
                    <a:pt x="40" y="39"/>
                    <a:pt x="42" y="37"/>
                  </a:cubicBezTo>
                  <a:cubicBezTo>
                    <a:pt x="42" y="38"/>
                    <a:pt x="41" y="38"/>
                    <a:pt x="41" y="39"/>
                  </a:cubicBezTo>
                  <a:close/>
                  <a:moveTo>
                    <a:pt x="44" y="34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2" y="35"/>
                  </a:cubicBezTo>
                  <a:cubicBezTo>
                    <a:pt x="40" y="38"/>
                    <a:pt x="37" y="40"/>
                    <a:pt x="35" y="42"/>
                  </a:cubicBezTo>
                  <a:cubicBezTo>
                    <a:pt x="32" y="44"/>
                    <a:pt x="30" y="46"/>
                    <a:pt x="27" y="47"/>
                  </a:cubicBezTo>
                  <a:cubicBezTo>
                    <a:pt x="25" y="48"/>
                    <a:pt x="23" y="49"/>
                    <a:pt x="21" y="50"/>
                  </a:cubicBezTo>
                  <a:cubicBezTo>
                    <a:pt x="23" y="50"/>
                    <a:pt x="25" y="48"/>
                    <a:pt x="27" y="47"/>
                  </a:cubicBezTo>
                  <a:cubicBezTo>
                    <a:pt x="33" y="42"/>
                    <a:pt x="40" y="38"/>
                    <a:pt x="45" y="32"/>
                  </a:cubicBezTo>
                  <a:cubicBezTo>
                    <a:pt x="45" y="33"/>
                    <a:pt x="44" y="33"/>
                    <a:pt x="44" y="34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1" y="34"/>
                    <a:pt x="36" y="38"/>
                    <a:pt x="31" y="41"/>
                  </a:cubicBezTo>
                  <a:cubicBezTo>
                    <a:pt x="29" y="43"/>
                    <a:pt x="27" y="44"/>
                    <a:pt x="24" y="46"/>
                  </a:cubicBezTo>
                  <a:cubicBezTo>
                    <a:pt x="24" y="45"/>
                    <a:pt x="19" y="48"/>
                    <a:pt x="20" y="47"/>
                  </a:cubicBezTo>
                  <a:cubicBezTo>
                    <a:pt x="21" y="46"/>
                    <a:pt x="22" y="45"/>
                    <a:pt x="24" y="44"/>
                  </a:cubicBezTo>
                  <a:cubicBezTo>
                    <a:pt x="31" y="38"/>
                    <a:pt x="40" y="34"/>
                    <a:pt x="47" y="28"/>
                  </a:cubicBezTo>
                  <a:cubicBezTo>
                    <a:pt x="47" y="29"/>
                    <a:pt x="46" y="29"/>
                    <a:pt x="46" y="30"/>
                  </a:cubicBezTo>
                  <a:close/>
                  <a:moveTo>
                    <a:pt x="50" y="6"/>
                  </a:moveTo>
                  <a:cubicBezTo>
                    <a:pt x="44" y="12"/>
                    <a:pt x="37" y="18"/>
                    <a:pt x="31" y="24"/>
                  </a:cubicBezTo>
                  <a:cubicBezTo>
                    <a:pt x="27" y="27"/>
                    <a:pt x="23" y="29"/>
                    <a:pt x="19" y="32"/>
                  </a:cubicBezTo>
                  <a:cubicBezTo>
                    <a:pt x="17" y="33"/>
                    <a:pt x="15" y="34"/>
                    <a:pt x="13" y="35"/>
                  </a:cubicBezTo>
                  <a:cubicBezTo>
                    <a:pt x="14" y="34"/>
                    <a:pt x="16" y="32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0"/>
                    <a:pt x="21" y="28"/>
                    <a:pt x="22" y="27"/>
                  </a:cubicBezTo>
                  <a:cubicBezTo>
                    <a:pt x="27" y="23"/>
                    <a:pt x="32" y="20"/>
                    <a:pt x="36" y="17"/>
                  </a:cubicBezTo>
                  <a:cubicBezTo>
                    <a:pt x="41" y="14"/>
                    <a:pt x="46" y="10"/>
                    <a:pt x="48" y="5"/>
                  </a:cubicBezTo>
                  <a:cubicBezTo>
                    <a:pt x="49" y="5"/>
                    <a:pt x="50" y="6"/>
                    <a:pt x="50" y="6"/>
                  </a:cubicBezTo>
                  <a:close/>
                  <a:moveTo>
                    <a:pt x="12" y="34"/>
                  </a:moveTo>
                  <a:cubicBezTo>
                    <a:pt x="13" y="34"/>
                    <a:pt x="13" y="33"/>
                    <a:pt x="14" y="33"/>
                  </a:cubicBezTo>
                  <a:cubicBezTo>
                    <a:pt x="13" y="34"/>
                    <a:pt x="13" y="34"/>
                    <a:pt x="12" y="35"/>
                  </a:cubicBezTo>
                  <a:cubicBezTo>
                    <a:pt x="12" y="35"/>
                    <a:pt x="12" y="34"/>
                    <a:pt x="12" y="34"/>
                  </a:cubicBezTo>
                  <a:close/>
                  <a:moveTo>
                    <a:pt x="10" y="30"/>
                  </a:moveTo>
                  <a:cubicBezTo>
                    <a:pt x="13" y="29"/>
                    <a:pt x="15" y="27"/>
                    <a:pt x="17" y="25"/>
                  </a:cubicBezTo>
                  <a:cubicBezTo>
                    <a:pt x="20" y="23"/>
                    <a:pt x="23" y="21"/>
                    <a:pt x="25" y="19"/>
                  </a:cubicBezTo>
                  <a:cubicBezTo>
                    <a:pt x="21" y="24"/>
                    <a:pt x="16" y="28"/>
                    <a:pt x="11" y="33"/>
                  </a:cubicBezTo>
                  <a:cubicBezTo>
                    <a:pt x="11" y="32"/>
                    <a:pt x="10" y="31"/>
                    <a:pt x="10" y="30"/>
                  </a:cubicBezTo>
                  <a:close/>
                  <a:moveTo>
                    <a:pt x="8" y="26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7"/>
                    <a:pt x="24" y="15"/>
                    <a:pt x="22" y="18"/>
                  </a:cubicBezTo>
                  <a:cubicBezTo>
                    <a:pt x="20" y="19"/>
                    <a:pt x="19" y="20"/>
                    <a:pt x="18" y="21"/>
                  </a:cubicBezTo>
                  <a:cubicBezTo>
                    <a:pt x="15" y="24"/>
                    <a:pt x="12" y="27"/>
                    <a:pt x="10" y="29"/>
                  </a:cubicBezTo>
                  <a:cubicBezTo>
                    <a:pt x="9" y="28"/>
                    <a:pt x="9" y="27"/>
                    <a:pt x="8" y="26"/>
                  </a:cubicBezTo>
                  <a:close/>
                  <a:moveTo>
                    <a:pt x="7" y="23"/>
                  </a:moveTo>
                  <a:cubicBezTo>
                    <a:pt x="12" y="20"/>
                    <a:pt x="16" y="16"/>
                    <a:pt x="21" y="14"/>
                  </a:cubicBezTo>
                  <a:cubicBezTo>
                    <a:pt x="24" y="12"/>
                    <a:pt x="19" y="15"/>
                    <a:pt x="19" y="16"/>
                  </a:cubicBezTo>
                  <a:cubicBezTo>
                    <a:pt x="18" y="17"/>
                    <a:pt x="16" y="18"/>
                    <a:pt x="15" y="19"/>
                  </a:cubicBezTo>
                  <a:cubicBezTo>
                    <a:pt x="13" y="21"/>
                    <a:pt x="10" y="23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lose/>
                  <a:moveTo>
                    <a:pt x="6" y="19"/>
                  </a:moveTo>
                  <a:cubicBezTo>
                    <a:pt x="8" y="18"/>
                    <a:pt x="11" y="16"/>
                    <a:pt x="13" y="15"/>
                  </a:cubicBezTo>
                  <a:cubicBezTo>
                    <a:pt x="14" y="14"/>
                    <a:pt x="16" y="13"/>
                    <a:pt x="17" y="12"/>
                  </a:cubicBezTo>
                  <a:cubicBezTo>
                    <a:pt x="18" y="11"/>
                    <a:pt x="22" y="8"/>
                    <a:pt x="18" y="12"/>
                  </a:cubicBezTo>
                  <a:cubicBezTo>
                    <a:pt x="15" y="16"/>
                    <a:pt x="10" y="18"/>
                    <a:pt x="6" y="22"/>
                  </a:cubicBezTo>
                  <a:cubicBezTo>
                    <a:pt x="6" y="21"/>
                    <a:pt x="6" y="20"/>
                    <a:pt x="6" y="19"/>
                  </a:cubicBezTo>
                  <a:close/>
                  <a:moveTo>
                    <a:pt x="5" y="12"/>
                  </a:moveTo>
                  <a:cubicBezTo>
                    <a:pt x="7" y="11"/>
                    <a:pt x="8" y="10"/>
                    <a:pt x="10" y="9"/>
                  </a:cubicBezTo>
                  <a:cubicBezTo>
                    <a:pt x="12" y="6"/>
                    <a:pt x="16" y="4"/>
                    <a:pt x="12" y="8"/>
                  </a:cubicBezTo>
                  <a:cubicBezTo>
                    <a:pt x="10" y="11"/>
                    <a:pt x="7" y="12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lose/>
                  <a:moveTo>
                    <a:pt x="5" y="17"/>
                  </a:moveTo>
                  <a:cubicBezTo>
                    <a:pt x="5" y="17"/>
                    <a:pt x="5" y="17"/>
                    <a:pt x="5" y="16"/>
                  </a:cubicBezTo>
                  <a:cubicBezTo>
                    <a:pt x="9" y="14"/>
                    <a:pt x="12" y="10"/>
                    <a:pt x="16" y="8"/>
                  </a:cubicBezTo>
                  <a:cubicBezTo>
                    <a:pt x="19" y="6"/>
                    <a:pt x="14" y="12"/>
                    <a:pt x="13" y="12"/>
                  </a:cubicBezTo>
                  <a:cubicBezTo>
                    <a:pt x="11" y="14"/>
                    <a:pt x="8" y="16"/>
                    <a:pt x="6" y="18"/>
                  </a:cubicBezTo>
                  <a:cubicBezTo>
                    <a:pt x="5" y="18"/>
                    <a:pt x="5" y="18"/>
                    <a:pt x="5" y="17"/>
                  </a:cubicBezTo>
                  <a:close/>
                  <a:moveTo>
                    <a:pt x="22" y="12"/>
                  </a:moveTo>
                  <a:cubicBezTo>
                    <a:pt x="20" y="13"/>
                    <a:pt x="17" y="15"/>
                    <a:pt x="15" y="16"/>
                  </a:cubicBezTo>
                  <a:cubicBezTo>
                    <a:pt x="12" y="18"/>
                    <a:pt x="9" y="20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1" y="18"/>
                    <a:pt x="17" y="15"/>
                    <a:pt x="21" y="9"/>
                  </a:cubicBezTo>
                  <a:cubicBezTo>
                    <a:pt x="21" y="10"/>
                    <a:pt x="22" y="11"/>
                    <a:pt x="22" y="12"/>
                  </a:cubicBezTo>
                  <a:close/>
                  <a:moveTo>
                    <a:pt x="24" y="15"/>
                  </a:moveTo>
                  <a:cubicBezTo>
                    <a:pt x="19" y="17"/>
                    <a:pt x="15" y="21"/>
                    <a:pt x="11" y="24"/>
                  </a:cubicBezTo>
                  <a:cubicBezTo>
                    <a:pt x="10" y="25"/>
                    <a:pt x="8" y="27"/>
                    <a:pt x="10" y="24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7" y="18"/>
                    <a:pt x="20" y="16"/>
                    <a:pt x="23" y="13"/>
                  </a:cubicBezTo>
                  <a:cubicBezTo>
                    <a:pt x="23" y="14"/>
                    <a:pt x="24" y="15"/>
                    <a:pt x="24" y="15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5" y="26"/>
                    <a:pt x="20" y="20"/>
                    <a:pt x="24" y="16"/>
                  </a:cubicBezTo>
                  <a:cubicBezTo>
                    <a:pt x="25" y="17"/>
                    <a:pt x="25" y="18"/>
                    <a:pt x="25" y="19"/>
                  </a:cubicBezTo>
                  <a:close/>
                  <a:moveTo>
                    <a:pt x="26" y="20"/>
                  </a:moveTo>
                  <a:cubicBezTo>
                    <a:pt x="26" y="20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5" y="23"/>
                    <a:pt x="24" y="23"/>
                  </a:cubicBezTo>
                  <a:cubicBezTo>
                    <a:pt x="24" y="24"/>
                    <a:pt x="23" y="25"/>
                    <a:pt x="22" y="26"/>
                  </a:cubicBezTo>
                  <a:cubicBezTo>
                    <a:pt x="20" y="27"/>
                    <a:pt x="18" y="29"/>
                    <a:pt x="16" y="31"/>
                  </a:cubicBezTo>
                  <a:cubicBezTo>
                    <a:pt x="16" y="31"/>
                    <a:pt x="15" y="32"/>
                    <a:pt x="14" y="32"/>
                  </a:cubicBezTo>
                  <a:cubicBezTo>
                    <a:pt x="14" y="32"/>
                    <a:pt x="11" y="35"/>
                    <a:pt x="13" y="32"/>
                  </a:cubicBezTo>
                  <a:cubicBezTo>
                    <a:pt x="17" y="27"/>
                    <a:pt x="22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32" y="16"/>
                  </a:moveTo>
                  <a:cubicBezTo>
                    <a:pt x="35" y="14"/>
                    <a:pt x="37" y="12"/>
                    <a:pt x="40" y="10"/>
                  </a:cubicBezTo>
                  <a:cubicBezTo>
                    <a:pt x="39" y="12"/>
                    <a:pt x="37" y="13"/>
                    <a:pt x="36" y="14"/>
                  </a:cubicBezTo>
                  <a:cubicBezTo>
                    <a:pt x="34" y="15"/>
                    <a:pt x="32" y="16"/>
                    <a:pt x="31" y="18"/>
                  </a:cubicBezTo>
                  <a:cubicBezTo>
                    <a:pt x="31" y="17"/>
                    <a:pt x="31" y="16"/>
                    <a:pt x="32" y="16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7" y="22"/>
                    <a:pt x="28" y="22"/>
                  </a:cubicBezTo>
                  <a:close/>
                  <a:moveTo>
                    <a:pt x="30" y="19"/>
                  </a:moveTo>
                  <a:cubicBezTo>
                    <a:pt x="32" y="18"/>
                    <a:pt x="34" y="16"/>
                    <a:pt x="36" y="15"/>
                  </a:cubicBezTo>
                  <a:cubicBezTo>
                    <a:pt x="38" y="13"/>
                    <a:pt x="40" y="12"/>
                    <a:pt x="42" y="10"/>
                  </a:cubicBezTo>
                  <a:cubicBezTo>
                    <a:pt x="43" y="9"/>
                    <a:pt x="44" y="7"/>
                    <a:pt x="46" y="6"/>
                  </a:cubicBezTo>
                  <a:cubicBezTo>
                    <a:pt x="46" y="6"/>
                    <a:pt x="46" y="6"/>
                    <a:pt x="47" y="5"/>
                  </a:cubicBezTo>
                  <a:cubicBezTo>
                    <a:pt x="47" y="6"/>
                    <a:pt x="47" y="6"/>
                    <a:pt x="46" y="7"/>
                  </a:cubicBezTo>
                  <a:cubicBezTo>
                    <a:pt x="46" y="8"/>
                    <a:pt x="44" y="9"/>
                    <a:pt x="43" y="11"/>
                  </a:cubicBezTo>
                  <a:cubicBezTo>
                    <a:pt x="41" y="13"/>
                    <a:pt x="38" y="14"/>
                    <a:pt x="36" y="16"/>
                  </a:cubicBezTo>
                  <a:cubicBezTo>
                    <a:pt x="34" y="18"/>
                    <a:pt x="32" y="19"/>
                    <a:pt x="30" y="20"/>
                  </a:cubicBezTo>
                  <a:cubicBezTo>
                    <a:pt x="30" y="20"/>
                    <a:pt x="30" y="20"/>
                    <a:pt x="30" y="19"/>
                  </a:cubicBezTo>
                  <a:close/>
                  <a:moveTo>
                    <a:pt x="43" y="5"/>
                  </a:moveTo>
                  <a:cubicBezTo>
                    <a:pt x="44" y="5"/>
                    <a:pt x="46" y="4"/>
                    <a:pt x="46" y="5"/>
                  </a:cubicBezTo>
                  <a:cubicBezTo>
                    <a:pt x="45" y="5"/>
                    <a:pt x="44" y="6"/>
                    <a:pt x="43" y="7"/>
                  </a:cubicBezTo>
                  <a:cubicBezTo>
                    <a:pt x="41" y="9"/>
                    <a:pt x="38" y="11"/>
                    <a:pt x="35" y="13"/>
                  </a:cubicBezTo>
                  <a:cubicBezTo>
                    <a:pt x="34" y="13"/>
                    <a:pt x="33" y="14"/>
                    <a:pt x="32" y="15"/>
                  </a:cubicBezTo>
                  <a:cubicBezTo>
                    <a:pt x="33" y="14"/>
                    <a:pt x="33" y="14"/>
                    <a:pt x="34" y="13"/>
                  </a:cubicBezTo>
                  <a:cubicBezTo>
                    <a:pt x="37" y="10"/>
                    <a:pt x="40" y="7"/>
                    <a:pt x="43" y="5"/>
                  </a:cubicBezTo>
                  <a:close/>
                  <a:moveTo>
                    <a:pt x="41" y="6"/>
                  </a:moveTo>
                  <a:cubicBezTo>
                    <a:pt x="38" y="7"/>
                    <a:pt x="36" y="10"/>
                    <a:pt x="34" y="12"/>
                  </a:cubicBezTo>
                  <a:cubicBezTo>
                    <a:pt x="36" y="9"/>
                    <a:pt x="38" y="7"/>
                    <a:pt x="41" y="6"/>
                  </a:cubicBezTo>
                  <a:close/>
                  <a:moveTo>
                    <a:pt x="20" y="9"/>
                  </a:moveTo>
                  <a:cubicBezTo>
                    <a:pt x="15" y="12"/>
                    <a:pt x="10" y="16"/>
                    <a:pt x="6" y="19"/>
                  </a:cubicBezTo>
                  <a:cubicBezTo>
                    <a:pt x="11" y="15"/>
                    <a:pt x="15" y="12"/>
                    <a:pt x="19" y="7"/>
                  </a:cubicBezTo>
                  <a:cubicBezTo>
                    <a:pt x="19" y="7"/>
                    <a:pt x="20" y="8"/>
                    <a:pt x="20" y="9"/>
                  </a:cubicBezTo>
                  <a:close/>
                  <a:moveTo>
                    <a:pt x="18" y="6"/>
                  </a:moveTo>
                  <a:cubicBezTo>
                    <a:pt x="13" y="8"/>
                    <a:pt x="10" y="13"/>
                    <a:pt x="5" y="15"/>
                  </a:cubicBezTo>
                  <a:cubicBezTo>
                    <a:pt x="7" y="14"/>
                    <a:pt x="9" y="12"/>
                    <a:pt x="11" y="11"/>
                  </a:cubicBezTo>
                  <a:cubicBezTo>
                    <a:pt x="13" y="9"/>
                    <a:pt x="14" y="7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5"/>
                    <a:pt x="18" y="6"/>
                  </a:cubicBezTo>
                  <a:close/>
                  <a:moveTo>
                    <a:pt x="15" y="4"/>
                  </a:moveTo>
                  <a:cubicBezTo>
                    <a:pt x="11" y="6"/>
                    <a:pt x="8" y="9"/>
                    <a:pt x="5" y="11"/>
                  </a:cubicBezTo>
                  <a:cubicBezTo>
                    <a:pt x="6" y="7"/>
                    <a:pt x="9" y="3"/>
                    <a:pt x="15" y="4"/>
                  </a:cubicBezTo>
                  <a:close/>
                  <a:moveTo>
                    <a:pt x="13" y="36"/>
                  </a:moveTo>
                  <a:cubicBezTo>
                    <a:pt x="16" y="35"/>
                    <a:pt x="18" y="33"/>
                    <a:pt x="20" y="32"/>
                  </a:cubicBezTo>
                  <a:cubicBezTo>
                    <a:pt x="18" y="33"/>
                    <a:pt x="16" y="35"/>
                    <a:pt x="15" y="37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21" y="33"/>
                    <a:pt x="28" y="30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29" y="31"/>
                    <a:pt x="21" y="35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4" y="38"/>
                    <a:pt x="14" y="37"/>
                    <a:pt x="13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7"/>
            <p:cNvSpPr>
              <a:spLocks noEditPoints="1"/>
            </p:cNvSpPr>
            <p:nvPr/>
          </p:nvSpPr>
          <p:spPr bwMode="auto">
            <a:xfrm>
              <a:off x="9159875" y="1371600"/>
              <a:ext cx="244475" cy="420688"/>
            </a:xfrm>
            <a:custGeom>
              <a:avLst/>
              <a:gdLst>
                <a:gd name="T0" fmla="*/ 0 w 65"/>
                <a:gd name="T1" fmla="*/ 43 h 112"/>
                <a:gd name="T2" fmla="*/ 64 w 65"/>
                <a:gd name="T3" fmla="*/ 97 h 112"/>
                <a:gd name="T4" fmla="*/ 33 w 65"/>
                <a:gd name="T5" fmla="*/ 27 h 112"/>
                <a:gd name="T6" fmla="*/ 29 w 65"/>
                <a:gd name="T7" fmla="*/ 29 h 112"/>
                <a:gd name="T8" fmla="*/ 20 w 65"/>
                <a:gd name="T9" fmla="*/ 24 h 112"/>
                <a:gd name="T10" fmla="*/ 38 w 65"/>
                <a:gd name="T11" fmla="*/ 104 h 112"/>
                <a:gd name="T12" fmla="*/ 36 w 65"/>
                <a:gd name="T13" fmla="*/ 96 h 112"/>
                <a:gd name="T14" fmla="*/ 46 w 65"/>
                <a:gd name="T15" fmla="*/ 95 h 112"/>
                <a:gd name="T16" fmla="*/ 48 w 65"/>
                <a:gd name="T17" fmla="*/ 94 h 112"/>
                <a:gd name="T18" fmla="*/ 43 w 65"/>
                <a:gd name="T19" fmla="*/ 85 h 112"/>
                <a:gd name="T20" fmla="*/ 55 w 65"/>
                <a:gd name="T21" fmla="*/ 92 h 112"/>
                <a:gd name="T22" fmla="*/ 32 w 65"/>
                <a:gd name="T23" fmla="*/ 62 h 112"/>
                <a:gd name="T24" fmla="*/ 22 w 65"/>
                <a:gd name="T25" fmla="*/ 53 h 112"/>
                <a:gd name="T26" fmla="*/ 43 w 65"/>
                <a:gd name="T27" fmla="*/ 71 h 112"/>
                <a:gd name="T28" fmla="*/ 10 w 65"/>
                <a:gd name="T29" fmla="*/ 25 h 112"/>
                <a:gd name="T30" fmla="*/ 12 w 65"/>
                <a:gd name="T31" fmla="*/ 36 h 112"/>
                <a:gd name="T32" fmla="*/ 5 w 65"/>
                <a:gd name="T33" fmla="*/ 38 h 112"/>
                <a:gd name="T34" fmla="*/ 38 w 65"/>
                <a:gd name="T35" fmla="*/ 60 h 112"/>
                <a:gd name="T36" fmla="*/ 17 w 65"/>
                <a:gd name="T37" fmla="*/ 38 h 112"/>
                <a:gd name="T38" fmla="*/ 17 w 65"/>
                <a:gd name="T39" fmla="*/ 34 h 112"/>
                <a:gd name="T40" fmla="*/ 18 w 65"/>
                <a:gd name="T41" fmla="*/ 32 h 112"/>
                <a:gd name="T42" fmla="*/ 16 w 65"/>
                <a:gd name="T43" fmla="*/ 34 h 112"/>
                <a:gd name="T44" fmla="*/ 13 w 65"/>
                <a:gd name="T45" fmla="*/ 38 h 112"/>
                <a:gd name="T46" fmla="*/ 4 w 65"/>
                <a:gd name="T47" fmla="*/ 41 h 112"/>
                <a:gd name="T48" fmla="*/ 57 w 65"/>
                <a:gd name="T49" fmla="*/ 95 h 112"/>
                <a:gd name="T50" fmla="*/ 51 w 65"/>
                <a:gd name="T51" fmla="*/ 97 h 112"/>
                <a:gd name="T52" fmla="*/ 59 w 65"/>
                <a:gd name="T53" fmla="*/ 95 h 112"/>
                <a:gd name="T54" fmla="*/ 35 w 65"/>
                <a:gd name="T55" fmla="*/ 75 h 112"/>
                <a:gd name="T56" fmla="*/ 50 w 65"/>
                <a:gd name="T57" fmla="*/ 97 h 112"/>
                <a:gd name="T58" fmla="*/ 46 w 65"/>
                <a:gd name="T59" fmla="*/ 99 h 112"/>
                <a:gd name="T60" fmla="*/ 41 w 65"/>
                <a:gd name="T61" fmla="*/ 94 h 112"/>
                <a:gd name="T62" fmla="*/ 40 w 65"/>
                <a:gd name="T63" fmla="*/ 103 h 112"/>
                <a:gd name="T64" fmla="*/ 60 w 65"/>
                <a:gd name="T65" fmla="*/ 87 h 112"/>
                <a:gd name="T66" fmla="*/ 22 w 65"/>
                <a:gd name="T67" fmla="*/ 46 h 112"/>
                <a:gd name="T68" fmla="*/ 17 w 65"/>
                <a:gd name="T69" fmla="*/ 36 h 112"/>
                <a:gd name="T70" fmla="*/ 45 w 65"/>
                <a:gd name="T71" fmla="*/ 59 h 112"/>
                <a:gd name="T72" fmla="*/ 49 w 65"/>
                <a:gd name="T73" fmla="*/ 57 h 112"/>
                <a:gd name="T74" fmla="*/ 12 w 65"/>
                <a:gd name="T75" fmla="*/ 20 h 112"/>
                <a:gd name="T76" fmla="*/ 52 w 65"/>
                <a:gd name="T77" fmla="*/ 63 h 112"/>
                <a:gd name="T78" fmla="*/ 42 w 65"/>
                <a:gd name="T79" fmla="*/ 41 h 112"/>
                <a:gd name="T80" fmla="*/ 25 w 65"/>
                <a:gd name="T81" fmla="*/ 27 h 112"/>
                <a:gd name="T82" fmla="*/ 37 w 65"/>
                <a:gd name="T83" fmla="*/ 34 h 112"/>
                <a:gd name="T84" fmla="*/ 17 w 65"/>
                <a:gd name="T85" fmla="*/ 14 h 112"/>
                <a:gd name="T86" fmla="*/ 51 w 65"/>
                <a:gd name="T87" fmla="*/ 62 h 112"/>
                <a:gd name="T88" fmla="*/ 29 w 65"/>
                <a:gd name="T89" fmla="*/ 31 h 112"/>
                <a:gd name="T90" fmla="*/ 48 w 65"/>
                <a:gd name="T91" fmla="*/ 26 h 112"/>
                <a:gd name="T92" fmla="*/ 27 w 65"/>
                <a:gd name="T93" fmla="*/ 12 h 112"/>
                <a:gd name="T94" fmla="*/ 43 w 65"/>
                <a:gd name="T95" fmla="*/ 28 h 112"/>
                <a:gd name="T96" fmla="*/ 22 w 65"/>
                <a:gd name="T97" fmla="*/ 12 h 112"/>
                <a:gd name="T98" fmla="*/ 32 w 65"/>
                <a:gd name="T99" fmla="*/ 12 h 112"/>
                <a:gd name="T100" fmla="*/ 38 w 65"/>
                <a:gd name="T101" fmla="*/ 18 h 112"/>
                <a:gd name="T102" fmla="*/ 20 w 65"/>
                <a:gd name="T103" fmla="*/ 5 h 112"/>
                <a:gd name="T104" fmla="*/ 21 w 65"/>
                <a:gd name="T105" fmla="*/ 8 h 112"/>
                <a:gd name="T106" fmla="*/ 41 w 65"/>
                <a:gd name="T107" fmla="*/ 29 h 112"/>
                <a:gd name="T108" fmla="*/ 39 w 65"/>
                <a:gd name="T109" fmla="*/ 31 h 112"/>
                <a:gd name="T110" fmla="*/ 30 w 65"/>
                <a:gd name="T111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" h="112">
                  <a:moveTo>
                    <a:pt x="57" y="25"/>
                  </a:moveTo>
                  <a:cubicBezTo>
                    <a:pt x="57" y="24"/>
                    <a:pt x="57" y="24"/>
                    <a:pt x="56" y="24"/>
                  </a:cubicBezTo>
                  <a:cubicBezTo>
                    <a:pt x="43" y="16"/>
                    <a:pt x="32" y="7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3" y="8"/>
                    <a:pt x="10" y="16"/>
                    <a:pt x="8" y="23"/>
                  </a:cubicBezTo>
                  <a:cubicBezTo>
                    <a:pt x="5" y="30"/>
                    <a:pt x="2" y="36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6" y="43"/>
                    <a:pt x="11" y="43"/>
                    <a:pt x="16" y="42"/>
                  </a:cubicBezTo>
                  <a:cubicBezTo>
                    <a:pt x="22" y="64"/>
                    <a:pt x="31" y="86"/>
                    <a:pt x="34" y="110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43" y="102"/>
                    <a:pt x="54" y="97"/>
                    <a:pt x="64" y="97"/>
                  </a:cubicBezTo>
                  <a:cubicBezTo>
                    <a:pt x="64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5"/>
                  </a:cubicBezTo>
                  <a:cubicBezTo>
                    <a:pt x="59" y="74"/>
                    <a:pt x="50" y="52"/>
                    <a:pt x="44" y="31"/>
                  </a:cubicBezTo>
                  <a:cubicBezTo>
                    <a:pt x="48" y="29"/>
                    <a:pt x="52" y="28"/>
                    <a:pt x="56" y="27"/>
                  </a:cubicBezTo>
                  <a:cubicBezTo>
                    <a:pt x="57" y="27"/>
                    <a:pt x="57" y="26"/>
                    <a:pt x="57" y="25"/>
                  </a:cubicBezTo>
                  <a:close/>
                  <a:moveTo>
                    <a:pt x="43" y="37"/>
                  </a:moveTo>
                  <a:cubicBezTo>
                    <a:pt x="40" y="33"/>
                    <a:pt x="36" y="31"/>
                    <a:pt x="33" y="27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6" y="29"/>
                    <a:pt x="39" y="32"/>
                    <a:pt x="42" y="34"/>
                  </a:cubicBezTo>
                  <a:cubicBezTo>
                    <a:pt x="42" y="35"/>
                    <a:pt x="43" y="36"/>
                    <a:pt x="43" y="37"/>
                  </a:cubicBezTo>
                  <a:close/>
                  <a:moveTo>
                    <a:pt x="46" y="48"/>
                  </a:moveTo>
                  <a:cubicBezTo>
                    <a:pt x="43" y="43"/>
                    <a:pt x="38" y="40"/>
                    <a:pt x="34" y="36"/>
                  </a:cubicBezTo>
                  <a:cubicBezTo>
                    <a:pt x="29" y="31"/>
                    <a:pt x="25" y="26"/>
                    <a:pt x="21" y="22"/>
                  </a:cubicBezTo>
                  <a:cubicBezTo>
                    <a:pt x="24" y="24"/>
                    <a:pt x="26" y="27"/>
                    <a:pt x="29" y="29"/>
                  </a:cubicBezTo>
                  <a:cubicBezTo>
                    <a:pt x="34" y="34"/>
                    <a:pt x="40" y="40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6" y="46"/>
                    <a:pt x="46" y="47"/>
                    <a:pt x="46" y="48"/>
                  </a:cubicBezTo>
                  <a:close/>
                  <a:moveTo>
                    <a:pt x="49" y="57"/>
                  </a:moveTo>
                  <a:cubicBezTo>
                    <a:pt x="39" y="44"/>
                    <a:pt x="28" y="33"/>
                    <a:pt x="17" y="22"/>
                  </a:cubicBezTo>
                  <a:cubicBezTo>
                    <a:pt x="16" y="21"/>
                    <a:pt x="11" y="16"/>
                    <a:pt x="15" y="19"/>
                  </a:cubicBezTo>
                  <a:cubicBezTo>
                    <a:pt x="17" y="21"/>
                    <a:pt x="19" y="22"/>
                    <a:pt x="20" y="24"/>
                  </a:cubicBezTo>
                  <a:cubicBezTo>
                    <a:pt x="24" y="27"/>
                    <a:pt x="27" y="30"/>
                    <a:pt x="30" y="33"/>
                  </a:cubicBezTo>
                  <a:cubicBezTo>
                    <a:pt x="35" y="39"/>
                    <a:pt x="42" y="44"/>
                    <a:pt x="47" y="50"/>
                  </a:cubicBezTo>
                  <a:cubicBezTo>
                    <a:pt x="48" y="52"/>
                    <a:pt x="49" y="54"/>
                    <a:pt x="49" y="57"/>
                  </a:cubicBezTo>
                  <a:close/>
                  <a:moveTo>
                    <a:pt x="37" y="106"/>
                  </a:moveTo>
                  <a:cubicBezTo>
                    <a:pt x="36" y="105"/>
                    <a:pt x="36" y="104"/>
                    <a:pt x="36" y="102"/>
                  </a:cubicBezTo>
                  <a:cubicBezTo>
                    <a:pt x="37" y="103"/>
                    <a:pt x="37" y="104"/>
                    <a:pt x="37" y="105"/>
                  </a:cubicBezTo>
                  <a:cubicBezTo>
                    <a:pt x="38" y="105"/>
                    <a:pt x="38" y="105"/>
                    <a:pt x="38" y="104"/>
                  </a:cubicBezTo>
                  <a:cubicBezTo>
                    <a:pt x="38" y="104"/>
                    <a:pt x="35" y="101"/>
                    <a:pt x="37" y="102"/>
                  </a:cubicBezTo>
                  <a:cubicBezTo>
                    <a:pt x="38" y="102"/>
                    <a:pt x="39" y="103"/>
                    <a:pt x="40" y="103"/>
                  </a:cubicBezTo>
                  <a:cubicBezTo>
                    <a:pt x="38" y="104"/>
                    <a:pt x="38" y="105"/>
                    <a:pt x="37" y="106"/>
                  </a:cubicBezTo>
                  <a:close/>
                  <a:moveTo>
                    <a:pt x="34" y="90"/>
                  </a:moveTo>
                  <a:cubicBezTo>
                    <a:pt x="35" y="92"/>
                    <a:pt x="37" y="94"/>
                    <a:pt x="40" y="96"/>
                  </a:cubicBezTo>
                  <a:cubicBezTo>
                    <a:pt x="40" y="96"/>
                    <a:pt x="44" y="100"/>
                    <a:pt x="43" y="100"/>
                  </a:cubicBezTo>
                  <a:cubicBezTo>
                    <a:pt x="40" y="98"/>
                    <a:pt x="38" y="97"/>
                    <a:pt x="36" y="96"/>
                  </a:cubicBezTo>
                  <a:cubicBezTo>
                    <a:pt x="35" y="95"/>
                    <a:pt x="35" y="96"/>
                    <a:pt x="35" y="96"/>
                  </a:cubicBezTo>
                  <a:cubicBezTo>
                    <a:pt x="36" y="98"/>
                    <a:pt x="38" y="100"/>
                    <a:pt x="39" y="102"/>
                  </a:cubicBezTo>
                  <a:cubicBezTo>
                    <a:pt x="40" y="103"/>
                    <a:pt x="38" y="101"/>
                    <a:pt x="38" y="101"/>
                  </a:cubicBezTo>
                  <a:cubicBezTo>
                    <a:pt x="37" y="101"/>
                    <a:pt x="36" y="101"/>
                    <a:pt x="36" y="100"/>
                  </a:cubicBezTo>
                  <a:cubicBezTo>
                    <a:pt x="35" y="97"/>
                    <a:pt x="34" y="94"/>
                    <a:pt x="34" y="90"/>
                  </a:cubicBezTo>
                  <a:close/>
                  <a:moveTo>
                    <a:pt x="31" y="81"/>
                  </a:moveTo>
                  <a:cubicBezTo>
                    <a:pt x="35" y="86"/>
                    <a:pt x="42" y="89"/>
                    <a:pt x="46" y="95"/>
                  </a:cubicBezTo>
                  <a:cubicBezTo>
                    <a:pt x="49" y="99"/>
                    <a:pt x="46" y="96"/>
                    <a:pt x="45" y="94"/>
                  </a:cubicBezTo>
                  <a:cubicBezTo>
                    <a:pt x="43" y="93"/>
                    <a:pt x="41" y="91"/>
                    <a:pt x="40" y="89"/>
                  </a:cubicBezTo>
                  <a:cubicBezTo>
                    <a:pt x="37" y="87"/>
                    <a:pt x="35" y="84"/>
                    <a:pt x="31" y="82"/>
                  </a:cubicBezTo>
                  <a:cubicBezTo>
                    <a:pt x="31" y="82"/>
                    <a:pt x="31" y="81"/>
                    <a:pt x="31" y="81"/>
                  </a:cubicBezTo>
                  <a:close/>
                  <a:moveTo>
                    <a:pt x="29" y="73"/>
                  </a:moveTo>
                  <a:cubicBezTo>
                    <a:pt x="34" y="81"/>
                    <a:pt x="43" y="87"/>
                    <a:pt x="49" y="94"/>
                  </a:cubicBezTo>
                  <a:cubicBezTo>
                    <a:pt x="51" y="98"/>
                    <a:pt x="51" y="97"/>
                    <a:pt x="48" y="94"/>
                  </a:cubicBezTo>
                  <a:cubicBezTo>
                    <a:pt x="46" y="92"/>
                    <a:pt x="44" y="90"/>
                    <a:pt x="42" y="87"/>
                  </a:cubicBezTo>
                  <a:cubicBezTo>
                    <a:pt x="38" y="84"/>
                    <a:pt x="34" y="80"/>
                    <a:pt x="30" y="77"/>
                  </a:cubicBezTo>
                  <a:cubicBezTo>
                    <a:pt x="30" y="76"/>
                    <a:pt x="29" y="75"/>
                    <a:pt x="29" y="73"/>
                  </a:cubicBezTo>
                  <a:close/>
                  <a:moveTo>
                    <a:pt x="27" y="68"/>
                  </a:moveTo>
                  <a:cubicBezTo>
                    <a:pt x="35" y="77"/>
                    <a:pt x="45" y="84"/>
                    <a:pt x="52" y="93"/>
                  </a:cubicBezTo>
                  <a:cubicBezTo>
                    <a:pt x="56" y="98"/>
                    <a:pt x="52" y="94"/>
                    <a:pt x="50" y="92"/>
                  </a:cubicBezTo>
                  <a:cubicBezTo>
                    <a:pt x="48" y="90"/>
                    <a:pt x="45" y="88"/>
                    <a:pt x="43" y="85"/>
                  </a:cubicBezTo>
                  <a:cubicBezTo>
                    <a:pt x="38" y="80"/>
                    <a:pt x="33" y="76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8" y="70"/>
                    <a:pt x="27" y="69"/>
                    <a:pt x="27" y="68"/>
                  </a:cubicBezTo>
                  <a:close/>
                  <a:moveTo>
                    <a:pt x="25" y="61"/>
                  </a:moveTo>
                  <a:cubicBezTo>
                    <a:pt x="29" y="66"/>
                    <a:pt x="34" y="70"/>
                    <a:pt x="38" y="74"/>
                  </a:cubicBezTo>
                  <a:cubicBezTo>
                    <a:pt x="41" y="77"/>
                    <a:pt x="43" y="80"/>
                    <a:pt x="46" y="83"/>
                  </a:cubicBezTo>
                  <a:cubicBezTo>
                    <a:pt x="49" y="86"/>
                    <a:pt x="52" y="89"/>
                    <a:pt x="55" y="92"/>
                  </a:cubicBezTo>
                  <a:cubicBezTo>
                    <a:pt x="56" y="93"/>
                    <a:pt x="57" y="94"/>
                    <a:pt x="58" y="95"/>
                  </a:cubicBezTo>
                  <a:cubicBezTo>
                    <a:pt x="56" y="93"/>
                    <a:pt x="54" y="92"/>
                    <a:pt x="52" y="90"/>
                  </a:cubicBezTo>
                  <a:cubicBezTo>
                    <a:pt x="49" y="88"/>
                    <a:pt x="46" y="85"/>
                    <a:pt x="43" y="82"/>
                  </a:cubicBezTo>
                  <a:cubicBezTo>
                    <a:pt x="37" y="77"/>
                    <a:pt x="32" y="71"/>
                    <a:pt x="27" y="66"/>
                  </a:cubicBezTo>
                  <a:cubicBezTo>
                    <a:pt x="26" y="64"/>
                    <a:pt x="26" y="63"/>
                    <a:pt x="25" y="61"/>
                  </a:cubicBezTo>
                  <a:close/>
                  <a:moveTo>
                    <a:pt x="22" y="53"/>
                  </a:moveTo>
                  <a:cubicBezTo>
                    <a:pt x="25" y="57"/>
                    <a:pt x="29" y="59"/>
                    <a:pt x="32" y="62"/>
                  </a:cubicBezTo>
                  <a:cubicBezTo>
                    <a:pt x="34" y="64"/>
                    <a:pt x="36" y="67"/>
                    <a:pt x="38" y="69"/>
                  </a:cubicBezTo>
                  <a:cubicBezTo>
                    <a:pt x="45" y="76"/>
                    <a:pt x="51" y="83"/>
                    <a:pt x="58" y="89"/>
                  </a:cubicBezTo>
                  <a:cubicBezTo>
                    <a:pt x="58" y="90"/>
                    <a:pt x="59" y="91"/>
                    <a:pt x="59" y="92"/>
                  </a:cubicBezTo>
                  <a:cubicBezTo>
                    <a:pt x="58" y="90"/>
                    <a:pt x="57" y="89"/>
                    <a:pt x="56" y="88"/>
                  </a:cubicBezTo>
                  <a:cubicBezTo>
                    <a:pt x="53" y="85"/>
                    <a:pt x="48" y="82"/>
                    <a:pt x="45" y="79"/>
                  </a:cubicBezTo>
                  <a:cubicBezTo>
                    <a:pt x="38" y="72"/>
                    <a:pt x="30" y="66"/>
                    <a:pt x="24" y="59"/>
                  </a:cubicBezTo>
                  <a:cubicBezTo>
                    <a:pt x="24" y="57"/>
                    <a:pt x="23" y="55"/>
                    <a:pt x="22" y="53"/>
                  </a:cubicBezTo>
                  <a:close/>
                  <a:moveTo>
                    <a:pt x="20" y="44"/>
                  </a:moveTo>
                  <a:cubicBezTo>
                    <a:pt x="24" y="49"/>
                    <a:pt x="29" y="53"/>
                    <a:pt x="33" y="58"/>
                  </a:cubicBezTo>
                  <a:cubicBezTo>
                    <a:pt x="36" y="61"/>
                    <a:pt x="39" y="65"/>
                    <a:pt x="42" y="68"/>
                  </a:cubicBezTo>
                  <a:cubicBezTo>
                    <a:pt x="46" y="72"/>
                    <a:pt x="49" y="75"/>
                    <a:pt x="53" y="79"/>
                  </a:cubicBezTo>
                  <a:cubicBezTo>
                    <a:pt x="55" y="81"/>
                    <a:pt x="57" y="83"/>
                    <a:pt x="58" y="85"/>
                  </a:cubicBezTo>
                  <a:cubicBezTo>
                    <a:pt x="58" y="85"/>
                    <a:pt x="56" y="83"/>
                    <a:pt x="55" y="82"/>
                  </a:cubicBezTo>
                  <a:cubicBezTo>
                    <a:pt x="51" y="78"/>
                    <a:pt x="47" y="75"/>
                    <a:pt x="43" y="71"/>
                  </a:cubicBezTo>
                  <a:cubicBezTo>
                    <a:pt x="40" y="69"/>
                    <a:pt x="37" y="66"/>
                    <a:pt x="34" y="63"/>
                  </a:cubicBezTo>
                  <a:cubicBezTo>
                    <a:pt x="34" y="63"/>
                    <a:pt x="33" y="63"/>
                    <a:pt x="33" y="62"/>
                  </a:cubicBezTo>
                  <a:cubicBezTo>
                    <a:pt x="30" y="59"/>
                    <a:pt x="25" y="55"/>
                    <a:pt x="22" y="51"/>
                  </a:cubicBezTo>
                  <a:cubicBezTo>
                    <a:pt x="21" y="49"/>
                    <a:pt x="20" y="46"/>
                    <a:pt x="20" y="44"/>
                  </a:cubicBezTo>
                  <a:close/>
                  <a:moveTo>
                    <a:pt x="10" y="23"/>
                  </a:moveTo>
                  <a:cubicBezTo>
                    <a:pt x="11" y="25"/>
                    <a:pt x="11" y="26"/>
                    <a:pt x="12" y="27"/>
                  </a:cubicBezTo>
                  <a:cubicBezTo>
                    <a:pt x="11" y="26"/>
                    <a:pt x="11" y="26"/>
                    <a:pt x="10" y="25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9"/>
                    <a:pt x="12" y="31"/>
                    <a:pt x="14" y="33"/>
                  </a:cubicBezTo>
                  <a:cubicBezTo>
                    <a:pt x="14" y="34"/>
                    <a:pt x="18" y="38"/>
                    <a:pt x="15" y="36"/>
                  </a:cubicBezTo>
                  <a:cubicBezTo>
                    <a:pt x="14" y="35"/>
                    <a:pt x="12" y="33"/>
                    <a:pt x="11" y="31"/>
                  </a:cubicBezTo>
                  <a:cubicBezTo>
                    <a:pt x="11" y="31"/>
                    <a:pt x="10" y="31"/>
                    <a:pt x="10" y="32"/>
                  </a:cubicBezTo>
                  <a:cubicBezTo>
                    <a:pt x="11" y="34"/>
                    <a:pt x="12" y="35"/>
                    <a:pt x="14" y="37"/>
                  </a:cubicBezTo>
                  <a:cubicBezTo>
                    <a:pt x="17" y="40"/>
                    <a:pt x="13" y="36"/>
                    <a:pt x="12" y="36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5"/>
                    <a:pt x="12" y="38"/>
                    <a:pt x="13" y="38"/>
                  </a:cubicBezTo>
                  <a:cubicBezTo>
                    <a:pt x="11" y="38"/>
                    <a:pt x="10" y="37"/>
                    <a:pt x="8" y="36"/>
                  </a:cubicBezTo>
                  <a:cubicBezTo>
                    <a:pt x="8" y="36"/>
                    <a:pt x="7" y="36"/>
                    <a:pt x="8" y="37"/>
                  </a:cubicBezTo>
                  <a:cubicBezTo>
                    <a:pt x="11" y="39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40"/>
                    <a:pt x="6" y="40"/>
                    <a:pt x="4" y="40"/>
                  </a:cubicBezTo>
                  <a:cubicBezTo>
                    <a:pt x="6" y="35"/>
                    <a:pt x="8" y="29"/>
                    <a:pt x="10" y="23"/>
                  </a:cubicBezTo>
                  <a:close/>
                  <a:moveTo>
                    <a:pt x="16" y="34"/>
                  </a:moveTo>
                  <a:cubicBezTo>
                    <a:pt x="26" y="48"/>
                    <a:pt x="40" y="59"/>
                    <a:pt x="51" y="72"/>
                  </a:cubicBezTo>
                  <a:cubicBezTo>
                    <a:pt x="52" y="72"/>
                    <a:pt x="57" y="77"/>
                    <a:pt x="54" y="74"/>
                  </a:cubicBezTo>
                  <a:cubicBezTo>
                    <a:pt x="52" y="72"/>
                    <a:pt x="50" y="71"/>
                    <a:pt x="48" y="69"/>
                  </a:cubicBezTo>
                  <a:cubicBezTo>
                    <a:pt x="45" y="66"/>
                    <a:pt x="41" y="63"/>
                    <a:pt x="38" y="60"/>
                  </a:cubicBezTo>
                  <a:cubicBezTo>
                    <a:pt x="32" y="54"/>
                    <a:pt x="25" y="48"/>
                    <a:pt x="19" y="41"/>
                  </a:cubicBezTo>
                  <a:cubicBezTo>
                    <a:pt x="19" y="41"/>
                    <a:pt x="18" y="40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6" y="37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6"/>
                    <a:pt x="15" y="34"/>
                    <a:pt x="14" y="33"/>
                  </a:cubicBezTo>
                  <a:cubicBezTo>
                    <a:pt x="14" y="32"/>
                    <a:pt x="13" y="31"/>
                    <a:pt x="13" y="31"/>
                  </a:cubicBezTo>
                  <a:cubicBezTo>
                    <a:pt x="12" y="30"/>
                    <a:pt x="11" y="27"/>
                    <a:pt x="11" y="27"/>
                  </a:cubicBezTo>
                  <a:cubicBezTo>
                    <a:pt x="12" y="28"/>
                    <a:pt x="13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18" y="36"/>
                    <a:pt x="18" y="35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17" y="33"/>
                    <a:pt x="15" y="30"/>
                    <a:pt x="13" y="27"/>
                  </a:cubicBezTo>
                  <a:cubicBezTo>
                    <a:pt x="12" y="26"/>
                    <a:pt x="11" y="25"/>
                    <a:pt x="11" y="23"/>
                  </a:cubicBezTo>
                  <a:cubicBezTo>
                    <a:pt x="11" y="25"/>
                    <a:pt x="13" y="26"/>
                    <a:pt x="14" y="27"/>
                  </a:cubicBezTo>
                  <a:cubicBezTo>
                    <a:pt x="15" y="29"/>
                    <a:pt x="17" y="31"/>
                    <a:pt x="18" y="32"/>
                  </a:cubicBezTo>
                  <a:cubicBezTo>
                    <a:pt x="22" y="36"/>
                    <a:pt x="26" y="39"/>
                    <a:pt x="30" y="43"/>
                  </a:cubicBezTo>
                  <a:cubicBezTo>
                    <a:pt x="34" y="47"/>
                    <a:pt x="38" y="51"/>
                    <a:pt x="41" y="56"/>
                  </a:cubicBezTo>
                  <a:cubicBezTo>
                    <a:pt x="45" y="60"/>
                    <a:pt x="49" y="63"/>
                    <a:pt x="52" y="68"/>
                  </a:cubicBezTo>
                  <a:cubicBezTo>
                    <a:pt x="54" y="71"/>
                    <a:pt x="50" y="66"/>
                    <a:pt x="49" y="65"/>
                  </a:cubicBezTo>
                  <a:cubicBezTo>
                    <a:pt x="47" y="63"/>
                    <a:pt x="44" y="61"/>
                    <a:pt x="42" y="59"/>
                  </a:cubicBezTo>
                  <a:cubicBezTo>
                    <a:pt x="33" y="51"/>
                    <a:pt x="25" y="42"/>
                    <a:pt x="16" y="34"/>
                  </a:cubicBezTo>
                  <a:cubicBezTo>
                    <a:pt x="16" y="34"/>
                    <a:pt x="15" y="34"/>
                    <a:pt x="16" y="34"/>
                  </a:cubicBezTo>
                  <a:close/>
                  <a:moveTo>
                    <a:pt x="7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39"/>
                    <a:pt x="6" y="38"/>
                  </a:cubicBezTo>
                  <a:cubicBezTo>
                    <a:pt x="7" y="39"/>
                    <a:pt x="8" y="40"/>
                    <a:pt x="9" y="40"/>
                  </a:cubicBezTo>
                  <a:cubicBezTo>
                    <a:pt x="8" y="40"/>
                    <a:pt x="8" y="40"/>
                    <a:pt x="7" y="40"/>
                  </a:cubicBezTo>
                  <a:close/>
                  <a:moveTo>
                    <a:pt x="14" y="39"/>
                  </a:moveTo>
                  <a:cubicBezTo>
                    <a:pt x="14" y="38"/>
                    <a:pt x="14" y="38"/>
                    <a:pt x="13" y="38"/>
                  </a:cubicBezTo>
                  <a:cubicBezTo>
                    <a:pt x="14" y="38"/>
                    <a:pt x="15" y="38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lose/>
                  <a:moveTo>
                    <a:pt x="11" y="39"/>
                  </a:moveTo>
                  <a:cubicBezTo>
                    <a:pt x="11" y="38"/>
                    <a:pt x="10" y="38"/>
                    <a:pt x="9" y="37"/>
                  </a:cubicBezTo>
                  <a:cubicBezTo>
                    <a:pt x="10" y="38"/>
                    <a:pt x="11" y="39"/>
                    <a:pt x="13" y="39"/>
                  </a:cubicBezTo>
                  <a:cubicBezTo>
                    <a:pt x="12" y="39"/>
                    <a:pt x="12" y="39"/>
                    <a:pt x="11" y="39"/>
                  </a:cubicBezTo>
                  <a:close/>
                  <a:moveTo>
                    <a:pt x="4" y="41"/>
                  </a:moveTo>
                  <a:cubicBezTo>
                    <a:pt x="4" y="41"/>
                    <a:pt x="4" y="41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55" y="96"/>
                  </a:moveTo>
                  <a:cubicBezTo>
                    <a:pt x="53" y="94"/>
                    <a:pt x="52" y="92"/>
                    <a:pt x="50" y="90"/>
                  </a:cubicBezTo>
                  <a:cubicBezTo>
                    <a:pt x="53" y="92"/>
                    <a:pt x="55" y="94"/>
                    <a:pt x="57" y="95"/>
                  </a:cubicBezTo>
                  <a:cubicBezTo>
                    <a:pt x="56" y="95"/>
                    <a:pt x="56" y="95"/>
                    <a:pt x="55" y="96"/>
                  </a:cubicBezTo>
                  <a:close/>
                  <a:moveTo>
                    <a:pt x="51" y="97"/>
                  </a:moveTo>
                  <a:cubicBezTo>
                    <a:pt x="46" y="88"/>
                    <a:pt x="37" y="83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5" y="79"/>
                    <a:pt x="37" y="81"/>
                    <a:pt x="40" y="83"/>
                  </a:cubicBezTo>
                  <a:cubicBezTo>
                    <a:pt x="44" y="88"/>
                    <a:pt x="49" y="92"/>
                    <a:pt x="53" y="96"/>
                  </a:cubicBezTo>
                  <a:cubicBezTo>
                    <a:pt x="53" y="96"/>
                    <a:pt x="52" y="96"/>
                    <a:pt x="51" y="97"/>
                  </a:cubicBezTo>
                  <a:close/>
                  <a:moveTo>
                    <a:pt x="44" y="100"/>
                  </a:moveTo>
                  <a:cubicBezTo>
                    <a:pt x="42" y="97"/>
                    <a:pt x="39" y="94"/>
                    <a:pt x="36" y="92"/>
                  </a:cubicBezTo>
                  <a:cubicBezTo>
                    <a:pt x="35" y="91"/>
                    <a:pt x="35" y="91"/>
                    <a:pt x="34" y="90"/>
                  </a:cubicBezTo>
                  <a:cubicBezTo>
                    <a:pt x="36" y="91"/>
                    <a:pt x="37" y="93"/>
                    <a:pt x="39" y="94"/>
                  </a:cubicBezTo>
                  <a:cubicBezTo>
                    <a:pt x="41" y="95"/>
                    <a:pt x="43" y="97"/>
                    <a:pt x="46" y="99"/>
                  </a:cubicBezTo>
                  <a:cubicBezTo>
                    <a:pt x="45" y="99"/>
                    <a:pt x="44" y="100"/>
                    <a:pt x="44" y="100"/>
                  </a:cubicBezTo>
                  <a:close/>
                  <a:moveTo>
                    <a:pt x="59" y="95"/>
                  </a:moveTo>
                  <a:cubicBezTo>
                    <a:pt x="57" y="93"/>
                    <a:pt x="55" y="91"/>
                    <a:pt x="53" y="89"/>
                  </a:cubicBezTo>
                  <a:cubicBezTo>
                    <a:pt x="50" y="86"/>
                    <a:pt x="47" y="83"/>
                    <a:pt x="44" y="80"/>
                  </a:cubicBezTo>
                  <a:cubicBezTo>
                    <a:pt x="40" y="76"/>
                    <a:pt x="36" y="72"/>
                    <a:pt x="32" y="68"/>
                  </a:cubicBezTo>
                  <a:cubicBezTo>
                    <a:pt x="35" y="71"/>
                    <a:pt x="39" y="74"/>
                    <a:pt x="42" y="77"/>
                  </a:cubicBezTo>
                  <a:cubicBezTo>
                    <a:pt x="48" y="83"/>
                    <a:pt x="55" y="88"/>
                    <a:pt x="61" y="95"/>
                  </a:cubicBezTo>
                  <a:cubicBezTo>
                    <a:pt x="60" y="95"/>
                    <a:pt x="60" y="95"/>
                    <a:pt x="59" y="95"/>
                  </a:cubicBezTo>
                  <a:close/>
                  <a:moveTo>
                    <a:pt x="35" y="75"/>
                  </a:moveTo>
                  <a:cubicBezTo>
                    <a:pt x="35" y="75"/>
                    <a:pt x="35" y="75"/>
                    <a:pt x="35" y="75"/>
                  </a:cubicBezTo>
                  <a:cubicBezTo>
                    <a:pt x="33" y="74"/>
                    <a:pt x="32" y="72"/>
                    <a:pt x="31" y="71"/>
                  </a:cubicBezTo>
                  <a:cubicBezTo>
                    <a:pt x="30" y="70"/>
                    <a:pt x="25" y="65"/>
                    <a:pt x="28" y="68"/>
                  </a:cubicBezTo>
                  <a:cubicBezTo>
                    <a:pt x="30" y="70"/>
                    <a:pt x="33" y="73"/>
                    <a:pt x="35" y="75"/>
                  </a:cubicBezTo>
                  <a:close/>
                  <a:moveTo>
                    <a:pt x="33" y="80"/>
                  </a:moveTo>
                  <a:cubicBezTo>
                    <a:pt x="35" y="82"/>
                    <a:pt x="37" y="84"/>
                    <a:pt x="39" y="86"/>
                  </a:cubicBezTo>
                  <a:cubicBezTo>
                    <a:pt x="43" y="89"/>
                    <a:pt x="46" y="93"/>
                    <a:pt x="50" y="97"/>
                  </a:cubicBezTo>
                  <a:cubicBezTo>
                    <a:pt x="50" y="97"/>
                    <a:pt x="49" y="97"/>
                    <a:pt x="48" y="98"/>
                  </a:cubicBezTo>
                  <a:cubicBezTo>
                    <a:pt x="46" y="91"/>
                    <a:pt x="38" y="87"/>
                    <a:pt x="33" y="82"/>
                  </a:cubicBezTo>
                  <a:cubicBezTo>
                    <a:pt x="32" y="81"/>
                    <a:pt x="31" y="80"/>
                    <a:pt x="31" y="79"/>
                  </a:cubicBezTo>
                  <a:cubicBezTo>
                    <a:pt x="31" y="79"/>
                    <a:pt x="30" y="79"/>
                    <a:pt x="30" y="79"/>
                  </a:cubicBezTo>
                  <a:cubicBezTo>
                    <a:pt x="31" y="79"/>
                    <a:pt x="32" y="79"/>
                    <a:pt x="33" y="80"/>
                  </a:cubicBezTo>
                  <a:close/>
                  <a:moveTo>
                    <a:pt x="47" y="98"/>
                  </a:moveTo>
                  <a:cubicBezTo>
                    <a:pt x="47" y="98"/>
                    <a:pt x="47" y="98"/>
                    <a:pt x="46" y="99"/>
                  </a:cubicBezTo>
                  <a:cubicBezTo>
                    <a:pt x="44" y="96"/>
                    <a:pt x="42" y="93"/>
                    <a:pt x="39" y="91"/>
                  </a:cubicBezTo>
                  <a:cubicBezTo>
                    <a:pt x="38" y="89"/>
                    <a:pt x="36" y="88"/>
                    <a:pt x="35" y="86"/>
                  </a:cubicBezTo>
                  <a:cubicBezTo>
                    <a:pt x="34" y="86"/>
                    <a:pt x="33" y="84"/>
                    <a:pt x="32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8" y="87"/>
                    <a:pt x="42" y="93"/>
                    <a:pt x="47" y="98"/>
                  </a:cubicBezTo>
                  <a:close/>
                  <a:moveTo>
                    <a:pt x="43" y="96"/>
                  </a:moveTo>
                  <a:cubicBezTo>
                    <a:pt x="48" y="101"/>
                    <a:pt x="42" y="95"/>
                    <a:pt x="41" y="94"/>
                  </a:cubicBezTo>
                  <a:cubicBezTo>
                    <a:pt x="38" y="92"/>
                    <a:pt x="36" y="91"/>
                    <a:pt x="33" y="89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8"/>
                    <a:pt x="32" y="86"/>
                    <a:pt x="32" y="85"/>
                  </a:cubicBezTo>
                  <a:cubicBezTo>
                    <a:pt x="36" y="89"/>
                    <a:pt x="40" y="92"/>
                    <a:pt x="43" y="96"/>
                  </a:cubicBezTo>
                  <a:close/>
                  <a:moveTo>
                    <a:pt x="36" y="97"/>
                  </a:moveTo>
                  <a:cubicBezTo>
                    <a:pt x="37" y="98"/>
                    <a:pt x="41" y="100"/>
                    <a:pt x="43" y="101"/>
                  </a:cubicBezTo>
                  <a:cubicBezTo>
                    <a:pt x="42" y="101"/>
                    <a:pt x="41" y="102"/>
                    <a:pt x="40" y="103"/>
                  </a:cubicBezTo>
                  <a:cubicBezTo>
                    <a:pt x="39" y="101"/>
                    <a:pt x="38" y="99"/>
                    <a:pt x="36" y="97"/>
                  </a:cubicBezTo>
                  <a:close/>
                  <a:moveTo>
                    <a:pt x="55" y="86"/>
                  </a:moveTo>
                  <a:cubicBezTo>
                    <a:pt x="51" y="82"/>
                    <a:pt x="47" y="78"/>
                    <a:pt x="44" y="74"/>
                  </a:cubicBezTo>
                  <a:cubicBezTo>
                    <a:pt x="41" y="72"/>
                    <a:pt x="39" y="69"/>
                    <a:pt x="37" y="67"/>
                  </a:cubicBezTo>
                  <a:cubicBezTo>
                    <a:pt x="37" y="67"/>
                    <a:pt x="38" y="67"/>
                    <a:pt x="38" y="68"/>
                  </a:cubicBezTo>
                  <a:cubicBezTo>
                    <a:pt x="45" y="74"/>
                    <a:pt x="53" y="80"/>
                    <a:pt x="59" y="87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9"/>
                    <a:pt x="61" y="92"/>
                    <a:pt x="62" y="94"/>
                  </a:cubicBezTo>
                  <a:cubicBezTo>
                    <a:pt x="60" y="91"/>
                    <a:pt x="58" y="88"/>
                    <a:pt x="55" y="86"/>
                  </a:cubicBezTo>
                  <a:close/>
                  <a:moveTo>
                    <a:pt x="43" y="67"/>
                  </a:moveTo>
                  <a:cubicBezTo>
                    <a:pt x="40" y="64"/>
                    <a:pt x="37" y="61"/>
                    <a:pt x="34" y="58"/>
                  </a:cubicBezTo>
                  <a:cubicBezTo>
                    <a:pt x="31" y="54"/>
                    <a:pt x="27" y="51"/>
                    <a:pt x="24" y="48"/>
                  </a:cubicBezTo>
                  <a:cubicBezTo>
                    <a:pt x="22" y="46"/>
                    <a:pt x="21" y="45"/>
                    <a:pt x="20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6" y="50"/>
                    <a:pt x="30" y="53"/>
                    <a:pt x="34" y="57"/>
                  </a:cubicBezTo>
                  <a:cubicBezTo>
                    <a:pt x="41" y="64"/>
                    <a:pt x="48" y="70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80"/>
                    <a:pt x="58" y="83"/>
                    <a:pt x="59" y="86"/>
                  </a:cubicBezTo>
                  <a:cubicBezTo>
                    <a:pt x="55" y="79"/>
                    <a:pt x="48" y="73"/>
                    <a:pt x="43" y="67"/>
                  </a:cubicBezTo>
                  <a:close/>
                  <a:moveTo>
                    <a:pt x="21" y="39"/>
                  </a:moveTo>
                  <a:cubicBezTo>
                    <a:pt x="19" y="38"/>
                    <a:pt x="18" y="37"/>
                    <a:pt x="17" y="36"/>
                  </a:cubicBezTo>
                  <a:cubicBezTo>
                    <a:pt x="19" y="37"/>
                    <a:pt x="21" y="39"/>
                    <a:pt x="22" y="41"/>
                  </a:cubicBezTo>
                  <a:cubicBezTo>
                    <a:pt x="26" y="44"/>
                    <a:pt x="29" y="47"/>
                    <a:pt x="33" y="51"/>
                  </a:cubicBezTo>
                  <a:cubicBezTo>
                    <a:pt x="39" y="57"/>
                    <a:pt x="47" y="64"/>
                    <a:pt x="54" y="70"/>
                  </a:cubicBezTo>
                  <a:cubicBezTo>
                    <a:pt x="54" y="71"/>
                    <a:pt x="54" y="70"/>
                    <a:pt x="54" y="70"/>
                  </a:cubicBezTo>
                  <a:cubicBezTo>
                    <a:pt x="55" y="72"/>
                    <a:pt x="55" y="74"/>
                    <a:pt x="56" y="76"/>
                  </a:cubicBezTo>
                  <a:cubicBezTo>
                    <a:pt x="45" y="63"/>
                    <a:pt x="32" y="52"/>
                    <a:pt x="21" y="39"/>
                  </a:cubicBezTo>
                  <a:close/>
                  <a:moveTo>
                    <a:pt x="45" y="59"/>
                  </a:moveTo>
                  <a:cubicBezTo>
                    <a:pt x="41" y="55"/>
                    <a:pt x="38" y="50"/>
                    <a:pt x="34" y="46"/>
                  </a:cubicBezTo>
                  <a:cubicBezTo>
                    <a:pt x="30" y="42"/>
                    <a:pt x="26" y="38"/>
                    <a:pt x="22" y="34"/>
                  </a:cubicBezTo>
                  <a:cubicBezTo>
                    <a:pt x="17" y="31"/>
                    <a:pt x="15" y="26"/>
                    <a:pt x="11" y="22"/>
                  </a:cubicBezTo>
                  <a:cubicBezTo>
                    <a:pt x="12" y="21"/>
                    <a:pt x="12" y="19"/>
                    <a:pt x="13" y="18"/>
                  </a:cubicBezTo>
                  <a:cubicBezTo>
                    <a:pt x="17" y="24"/>
                    <a:pt x="22" y="28"/>
                    <a:pt x="27" y="33"/>
                  </a:cubicBezTo>
                  <a:cubicBezTo>
                    <a:pt x="34" y="40"/>
                    <a:pt x="40" y="47"/>
                    <a:pt x="46" y="54"/>
                  </a:cubicBezTo>
                  <a:cubicBezTo>
                    <a:pt x="47" y="55"/>
                    <a:pt x="48" y="56"/>
                    <a:pt x="49" y="57"/>
                  </a:cubicBezTo>
                  <a:cubicBezTo>
                    <a:pt x="48" y="56"/>
                    <a:pt x="46" y="55"/>
                    <a:pt x="45" y="54"/>
                  </a:cubicBezTo>
                  <a:cubicBezTo>
                    <a:pt x="44" y="53"/>
                    <a:pt x="42" y="52"/>
                    <a:pt x="41" y="50"/>
                  </a:cubicBezTo>
                  <a:cubicBezTo>
                    <a:pt x="38" y="48"/>
                    <a:pt x="36" y="45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0" y="38"/>
                    <a:pt x="25" y="33"/>
                    <a:pt x="21" y="29"/>
                  </a:cubicBezTo>
                  <a:cubicBezTo>
                    <a:pt x="18" y="26"/>
                    <a:pt x="15" y="23"/>
                    <a:pt x="13" y="20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3" y="21"/>
                    <a:pt x="13" y="22"/>
                  </a:cubicBezTo>
                  <a:cubicBezTo>
                    <a:pt x="13" y="22"/>
                    <a:pt x="13" y="22"/>
                    <a:pt x="14" y="23"/>
                  </a:cubicBezTo>
                  <a:cubicBezTo>
                    <a:pt x="15" y="24"/>
                    <a:pt x="17" y="26"/>
                    <a:pt x="19" y="28"/>
                  </a:cubicBezTo>
                  <a:cubicBezTo>
                    <a:pt x="20" y="29"/>
                    <a:pt x="21" y="30"/>
                    <a:pt x="22" y="31"/>
                  </a:cubicBezTo>
                  <a:cubicBezTo>
                    <a:pt x="25" y="34"/>
                    <a:pt x="29" y="38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9" y="50"/>
                    <a:pt x="45" y="57"/>
                    <a:pt x="52" y="63"/>
                  </a:cubicBezTo>
                  <a:cubicBezTo>
                    <a:pt x="52" y="63"/>
                    <a:pt x="52" y="63"/>
                    <a:pt x="52" y="64"/>
                  </a:cubicBezTo>
                  <a:cubicBezTo>
                    <a:pt x="52" y="66"/>
                    <a:pt x="53" y="68"/>
                    <a:pt x="54" y="70"/>
                  </a:cubicBezTo>
                  <a:cubicBezTo>
                    <a:pt x="52" y="65"/>
                    <a:pt x="48" y="62"/>
                    <a:pt x="45" y="59"/>
                  </a:cubicBezTo>
                  <a:close/>
                  <a:moveTo>
                    <a:pt x="15" y="13"/>
                  </a:moveTo>
                  <a:cubicBezTo>
                    <a:pt x="20" y="20"/>
                    <a:pt x="26" y="26"/>
                    <a:pt x="33" y="32"/>
                  </a:cubicBezTo>
                  <a:cubicBezTo>
                    <a:pt x="36" y="35"/>
                    <a:pt x="39" y="38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0" y="39"/>
                    <a:pt x="38" y="37"/>
                    <a:pt x="37" y="36"/>
                  </a:cubicBezTo>
                  <a:cubicBezTo>
                    <a:pt x="30" y="30"/>
                    <a:pt x="24" y="23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6"/>
                    <a:pt x="15" y="16"/>
                  </a:cubicBezTo>
                  <a:cubicBezTo>
                    <a:pt x="15" y="16"/>
                    <a:pt x="14" y="16"/>
                    <a:pt x="15" y="17"/>
                  </a:cubicBezTo>
                  <a:cubicBezTo>
                    <a:pt x="18" y="20"/>
                    <a:pt x="22" y="24"/>
                    <a:pt x="25" y="27"/>
                  </a:cubicBezTo>
                  <a:cubicBezTo>
                    <a:pt x="21" y="24"/>
                    <a:pt x="17" y="20"/>
                    <a:pt x="13" y="17"/>
                  </a:cubicBezTo>
                  <a:cubicBezTo>
                    <a:pt x="14" y="15"/>
                    <a:pt x="14" y="14"/>
                    <a:pt x="15" y="13"/>
                  </a:cubicBezTo>
                  <a:close/>
                  <a:moveTo>
                    <a:pt x="16" y="10"/>
                  </a:moveTo>
                  <a:cubicBezTo>
                    <a:pt x="20" y="15"/>
                    <a:pt x="24" y="19"/>
                    <a:pt x="28" y="23"/>
                  </a:cubicBezTo>
                  <a:cubicBezTo>
                    <a:pt x="30" y="26"/>
                    <a:pt x="33" y="29"/>
                    <a:pt x="36" y="31"/>
                  </a:cubicBezTo>
                  <a:cubicBezTo>
                    <a:pt x="37" y="33"/>
                    <a:pt x="39" y="34"/>
                    <a:pt x="40" y="35"/>
                  </a:cubicBezTo>
                  <a:cubicBezTo>
                    <a:pt x="46" y="40"/>
                    <a:pt x="39" y="35"/>
                    <a:pt x="37" y="34"/>
                  </a:cubicBezTo>
                  <a:cubicBezTo>
                    <a:pt x="36" y="33"/>
                    <a:pt x="35" y="32"/>
                    <a:pt x="34" y="32"/>
                  </a:cubicBezTo>
                  <a:cubicBezTo>
                    <a:pt x="33" y="30"/>
                    <a:pt x="32" y="29"/>
                    <a:pt x="31" y="28"/>
                  </a:cubicBezTo>
                  <a:cubicBezTo>
                    <a:pt x="25" y="23"/>
                    <a:pt x="21" y="17"/>
                    <a:pt x="15" y="12"/>
                  </a:cubicBezTo>
                  <a:cubicBezTo>
                    <a:pt x="15" y="11"/>
                    <a:pt x="16" y="11"/>
                    <a:pt x="16" y="10"/>
                  </a:cubicBezTo>
                  <a:close/>
                  <a:moveTo>
                    <a:pt x="26" y="24"/>
                  </a:moveTo>
                  <a:cubicBezTo>
                    <a:pt x="23" y="21"/>
                    <a:pt x="20" y="18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5"/>
                    <a:pt x="18" y="15"/>
                  </a:cubicBezTo>
                  <a:cubicBezTo>
                    <a:pt x="19" y="16"/>
                    <a:pt x="21" y="18"/>
                    <a:pt x="22" y="20"/>
                  </a:cubicBezTo>
                  <a:cubicBezTo>
                    <a:pt x="24" y="21"/>
                    <a:pt x="25" y="23"/>
                    <a:pt x="26" y="24"/>
                  </a:cubicBezTo>
                  <a:close/>
                  <a:moveTo>
                    <a:pt x="41" y="52"/>
                  </a:moveTo>
                  <a:cubicBezTo>
                    <a:pt x="44" y="54"/>
                    <a:pt x="46" y="56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1" y="61"/>
                    <a:pt x="51" y="62"/>
                  </a:cubicBezTo>
                  <a:cubicBezTo>
                    <a:pt x="48" y="59"/>
                    <a:pt x="44" y="55"/>
                    <a:pt x="41" y="52"/>
                  </a:cubicBezTo>
                  <a:close/>
                  <a:moveTo>
                    <a:pt x="28" y="31"/>
                  </a:moveTo>
                  <a:cubicBezTo>
                    <a:pt x="29" y="32"/>
                    <a:pt x="30" y="33"/>
                    <a:pt x="31" y="34"/>
                  </a:cubicBezTo>
                  <a:cubicBezTo>
                    <a:pt x="34" y="36"/>
                    <a:pt x="37" y="39"/>
                    <a:pt x="4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8" y="41"/>
                    <a:pt x="37" y="40"/>
                  </a:cubicBezTo>
                  <a:cubicBezTo>
                    <a:pt x="34" y="37"/>
                    <a:pt x="32" y="34"/>
                    <a:pt x="29" y="31"/>
                  </a:cubicBezTo>
                  <a:cubicBezTo>
                    <a:pt x="29" y="31"/>
                    <a:pt x="29" y="31"/>
                    <a:pt x="28" y="31"/>
                  </a:cubicBezTo>
                  <a:close/>
                  <a:moveTo>
                    <a:pt x="39" y="36"/>
                  </a:moveTo>
                  <a:cubicBezTo>
                    <a:pt x="40" y="37"/>
                    <a:pt x="42" y="39"/>
                    <a:pt x="43" y="40"/>
                  </a:cubicBezTo>
                  <a:cubicBezTo>
                    <a:pt x="43" y="40"/>
                    <a:pt x="44" y="40"/>
                    <a:pt x="44" y="40"/>
                  </a:cubicBezTo>
                  <a:cubicBezTo>
                    <a:pt x="44" y="41"/>
                    <a:pt x="44" y="42"/>
                    <a:pt x="45" y="43"/>
                  </a:cubicBezTo>
                  <a:cubicBezTo>
                    <a:pt x="43" y="40"/>
                    <a:pt x="41" y="38"/>
                    <a:pt x="39" y="36"/>
                  </a:cubicBezTo>
                  <a:close/>
                  <a:moveTo>
                    <a:pt x="48" y="26"/>
                  </a:moveTo>
                  <a:cubicBezTo>
                    <a:pt x="44" y="23"/>
                    <a:pt x="40" y="19"/>
                    <a:pt x="36" y="15"/>
                  </a:cubicBezTo>
                  <a:cubicBezTo>
                    <a:pt x="37" y="16"/>
                    <a:pt x="38" y="17"/>
                    <a:pt x="40" y="18"/>
                  </a:cubicBezTo>
                  <a:cubicBezTo>
                    <a:pt x="43" y="21"/>
                    <a:pt x="47" y="24"/>
                    <a:pt x="51" y="26"/>
                  </a:cubicBezTo>
                  <a:cubicBezTo>
                    <a:pt x="50" y="26"/>
                    <a:pt x="49" y="26"/>
                    <a:pt x="48" y="26"/>
                  </a:cubicBezTo>
                  <a:close/>
                  <a:moveTo>
                    <a:pt x="44" y="28"/>
                  </a:moveTo>
                  <a:cubicBezTo>
                    <a:pt x="42" y="23"/>
                    <a:pt x="38" y="21"/>
                    <a:pt x="34" y="18"/>
                  </a:cubicBezTo>
                  <a:cubicBezTo>
                    <a:pt x="32" y="16"/>
                    <a:pt x="29" y="14"/>
                    <a:pt x="27" y="12"/>
                  </a:cubicBezTo>
                  <a:cubicBezTo>
                    <a:pt x="27" y="12"/>
                    <a:pt x="27" y="11"/>
                    <a:pt x="26" y="11"/>
                  </a:cubicBezTo>
                  <a:cubicBezTo>
                    <a:pt x="29" y="13"/>
                    <a:pt x="32" y="16"/>
                    <a:pt x="35" y="17"/>
                  </a:cubicBezTo>
                  <a:cubicBezTo>
                    <a:pt x="39" y="20"/>
                    <a:pt x="42" y="24"/>
                    <a:pt x="47" y="27"/>
                  </a:cubicBezTo>
                  <a:cubicBezTo>
                    <a:pt x="46" y="27"/>
                    <a:pt x="45" y="27"/>
                    <a:pt x="44" y="28"/>
                  </a:cubicBezTo>
                  <a:close/>
                  <a:moveTo>
                    <a:pt x="42" y="28"/>
                  </a:moveTo>
                  <a:cubicBezTo>
                    <a:pt x="40" y="26"/>
                    <a:pt x="38" y="25"/>
                    <a:pt x="36" y="23"/>
                  </a:cubicBezTo>
                  <a:cubicBezTo>
                    <a:pt x="38" y="25"/>
                    <a:pt x="41" y="26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41" y="29"/>
                  </a:moveTo>
                  <a:cubicBezTo>
                    <a:pt x="41" y="29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cubicBezTo>
                    <a:pt x="39" y="29"/>
                    <a:pt x="36" y="27"/>
                    <a:pt x="34" y="24"/>
                  </a:cubicBezTo>
                  <a:cubicBezTo>
                    <a:pt x="29" y="21"/>
                    <a:pt x="26" y="17"/>
                    <a:pt x="22" y="12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6" y="16"/>
                    <a:pt x="27" y="18"/>
                    <a:pt x="29" y="20"/>
                  </a:cubicBezTo>
                  <a:cubicBezTo>
                    <a:pt x="33" y="23"/>
                    <a:pt x="37" y="26"/>
                    <a:pt x="41" y="29"/>
                  </a:cubicBezTo>
                  <a:close/>
                  <a:moveTo>
                    <a:pt x="53" y="25"/>
                  </a:moveTo>
                  <a:cubicBezTo>
                    <a:pt x="53" y="25"/>
                    <a:pt x="52" y="25"/>
                    <a:pt x="52" y="25"/>
                  </a:cubicBezTo>
                  <a:cubicBezTo>
                    <a:pt x="48" y="24"/>
                    <a:pt x="45" y="21"/>
                    <a:pt x="41" y="18"/>
                  </a:cubicBezTo>
                  <a:cubicBezTo>
                    <a:pt x="38" y="16"/>
                    <a:pt x="35" y="14"/>
                    <a:pt x="32" y="12"/>
                  </a:cubicBezTo>
                  <a:cubicBezTo>
                    <a:pt x="31" y="11"/>
                    <a:pt x="31" y="11"/>
                    <a:pt x="30" y="10"/>
                  </a:cubicBezTo>
                  <a:cubicBezTo>
                    <a:pt x="37" y="15"/>
                    <a:pt x="45" y="20"/>
                    <a:pt x="53" y="25"/>
                  </a:cubicBezTo>
                  <a:close/>
                  <a:moveTo>
                    <a:pt x="19" y="4"/>
                  </a:moveTo>
                  <a:cubicBezTo>
                    <a:pt x="20" y="4"/>
                    <a:pt x="21" y="5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5" y="8"/>
                    <a:pt x="28" y="10"/>
                    <a:pt x="30" y="12"/>
                  </a:cubicBezTo>
                  <a:cubicBezTo>
                    <a:pt x="33" y="14"/>
                    <a:pt x="36" y="16"/>
                    <a:pt x="38" y="18"/>
                  </a:cubicBezTo>
                  <a:cubicBezTo>
                    <a:pt x="41" y="21"/>
                    <a:pt x="44" y="23"/>
                    <a:pt x="46" y="26"/>
                  </a:cubicBezTo>
                  <a:cubicBezTo>
                    <a:pt x="45" y="25"/>
                    <a:pt x="44" y="24"/>
                    <a:pt x="43" y="23"/>
                  </a:cubicBezTo>
                  <a:cubicBezTo>
                    <a:pt x="42" y="22"/>
                    <a:pt x="40" y="21"/>
                    <a:pt x="39" y="19"/>
                  </a:cubicBezTo>
                  <a:cubicBezTo>
                    <a:pt x="37" y="17"/>
                    <a:pt x="34" y="16"/>
                    <a:pt x="31" y="14"/>
                  </a:cubicBezTo>
                  <a:cubicBezTo>
                    <a:pt x="28" y="12"/>
                    <a:pt x="25" y="9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23" y="9"/>
                    <a:pt x="26" y="12"/>
                    <a:pt x="30" y="16"/>
                  </a:cubicBezTo>
                  <a:cubicBezTo>
                    <a:pt x="34" y="19"/>
                    <a:pt x="39" y="22"/>
                    <a:pt x="42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1" y="26"/>
                    <a:pt x="39" y="24"/>
                    <a:pt x="37" y="23"/>
                  </a:cubicBezTo>
                  <a:cubicBezTo>
                    <a:pt x="35" y="21"/>
                    <a:pt x="33" y="19"/>
                    <a:pt x="31" y="18"/>
                  </a:cubicBezTo>
                  <a:cubicBezTo>
                    <a:pt x="27" y="15"/>
                    <a:pt x="24" y="11"/>
                    <a:pt x="21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2" y="10"/>
                    <a:pt x="24" y="14"/>
                    <a:pt x="28" y="17"/>
                  </a:cubicBezTo>
                  <a:cubicBezTo>
                    <a:pt x="32" y="21"/>
                    <a:pt x="36" y="23"/>
                    <a:pt x="40" y="27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9" y="27"/>
                    <a:pt x="38" y="26"/>
                    <a:pt x="36" y="25"/>
                  </a:cubicBezTo>
                  <a:cubicBezTo>
                    <a:pt x="34" y="23"/>
                    <a:pt x="32" y="21"/>
                    <a:pt x="30" y="19"/>
                  </a:cubicBezTo>
                  <a:cubicBezTo>
                    <a:pt x="26" y="16"/>
                    <a:pt x="23" y="12"/>
                    <a:pt x="19" y="8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24" y="15"/>
                    <a:pt x="29" y="21"/>
                    <a:pt x="35" y="27"/>
                  </a:cubicBezTo>
                  <a:cubicBezTo>
                    <a:pt x="37" y="28"/>
                    <a:pt x="38" y="30"/>
                    <a:pt x="40" y="31"/>
                  </a:cubicBezTo>
                  <a:cubicBezTo>
                    <a:pt x="44" y="35"/>
                    <a:pt x="40" y="32"/>
                    <a:pt x="39" y="31"/>
                  </a:cubicBezTo>
                  <a:cubicBezTo>
                    <a:pt x="35" y="29"/>
                    <a:pt x="32" y="26"/>
                    <a:pt x="29" y="23"/>
                  </a:cubicBezTo>
                  <a:cubicBezTo>
                    <a:pt x="25" y="19"/>
                    <a:pt x="21" y="14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7"/>
                    <a:pt x="18" y="5"/>
                    <a:pt x="19" y="4"/>
                  </a:cubicBezTo>
                  <a:close/>
                  <a:moveTo>
                    <a:pt x="33" y="20"/>
                  </a:moveTo>
                  <a:cubicBezTo>
                    <a:pt x="31" y="19"/>
                    <a:pt x="29" y="17"/>
                    <a:pt x="27" y="15"/>
                  </a:cubicBezTo>
                  <a:cubicBezTo>
                    <a:pt x="28" y="16"/>
                    <a:pt x="29" y="17"/>
                    <a:pt x="30" y="18"/>
                  </a:cubicBezTo>
                  <a:cubicBezTo>
                    <a:pt x="31" y="19"/>
                    <a:pt x="32" y="20"/>
                    <a:pt x="3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9"/>
            <p:cNvSpPr>
              <a:spLocks noEditPoints="1"/>
            </p:cNvSpPr>
            <p:nvPr/>
          </p:nvSpPr>
          <p:spPr bwMode="auto">
            <a:xfrm>
              <a:off x="8607425" y="709613"/>
              <a:ext cx="420687" cy="225425"/>
            </a:xfrm>
            <a:custGeom>
              <a:avLst/>
              <a:gdLst>
                <a:gd name="T0" fmla="*/ 71 w 112"/>
                <a:gd name="T1" fmla="*/ 0 h 60"/>
                <a:gd name="T2" fmla="*/ 11 w 112"/>
                <a:gd name="T3" fmla="*/ 59 h 60"/>
                <a:gd name="T4" fmla="*/ 84 w 112"/>
                <a:gd name="T5" fmla="*/ 35 h 60"/>
                <a:gd name="T6" fmla="*/ 82 w 112"/>
                <a:gd name="T7" fmla="*/ 31 h 60"/>
                <a:gd name="T8" fmla="*/ 88 w 112"/>
                <a:gd name="T9" fmla="*/ 23 h 60"/>
                <a:gd name="T10" fmla="*/ 7 w 112"/>
                <a:gd name="T11" fmla="*/ 32 h 60"/>
                <a:gd name="T12" fmla="*/ 15 w 112"/>
                <a:gd name="T13" fmla="*/ 31 h 60"/>
                <a:gd name="T14" fmla="*/ 14 w 112"/>
                <a:gd name="T15" fmla="*/ 41 h 60"/>
                <a:gd name="T16" fmla="*/ 15 w 112"/>
                <a:gd name="T17" fmla="*/ 43 h 60"/>
                <a:gd name="T18" fmla="*/ 25 w 112"/>
                <a:gd name="T19" fmla="*/ 39 h 60"/>
                <a:gd name="T20" fmla="*/ 17 w 112"/>
                <a:gd name="T21" fmla="*/ 50 h 60"/>
                <a:gd name="T22" fmla="*/ 49 w 112"/>
                <a:gd name="T23" fmla="*/ 30 h 60"/>
                <a:gd name="T24" fmla="*/ 59 w 112"/>
                <a:gd name="T25" fmla="*/ 22 h 60"/>
                <a:gd name="T26" fmla="*/ 39 w 112"/>
                <a:gd name="T27" fmla="*/ 41 h 60"/>
                <a:gd name="T28" fmla="*/ 88 w 112"/>
                <a:gd name="T29" fmla="*/ 13 h 60"/>
                <a:gd name="T30" fmla="*/ 77 w 112"/>
                <a:gd name="T31" fmla="*/ 14 h 60"/>
                <a:gd name="T32" fmla="*/ 75 w 112"/>
                <a:gd name="T33" fmla="*/ 6 h 60"/>
                <a:gd name="T34" fmla="*/ 51 w 112"/>
                <a:gd name="T35" fmla="*/ 37 h 60"/>
                <a:gd name="T36" fmla="*/ 74 w 112"/>
                <a:gd name="T37" fmla="*/ 18 h 60"/>
                <a:gd name="T38" fmla="*/ 78 w 112"/>
                <a:gd name="T39" fmla="*/ 19 h 60"/>
                <a:gd name="T40" fmla="*/ 80 w 112"/>
                <a:gd name="T41" fmla="*/ 20 h 60"/>
                <a:gd name="T42" fmla="*/ 78 w 112"/>
                <a:gd name="T43" fmla="*/ 17 h 60"/>
                <a:gd name="T44" fmla="*/ 75 w 112"/>
                <a:gd name="T45" fmla="*/ 14 h 60"/>
                <a:gd name="T46" fmla="*/ 73 w 112"/>
                <a:gd name="T47" fmla="*/ 4 h 60"/>
                <a:gd name="T48" fmla="*/ 14 w 112"/>
                <a:gd name="T49" fmla="*/ 52 h 60"/>
                <a:gd name="T50" fmla="*/ 13 w 112"/>
                <a:gd name="T51" fmla="*/ 46 h 60"/>
                <a:gd name="T52" fmla="*/ 14 w 112"/>
                <a:gd name="T53" fmla="*/ 54 h 60"/>
                <a:gd name="T54" fmla="*/ 36 w 112"/>
                <a:gd name="T55" fmla="*/ 32 h 60"/>
                <a:gd name="T56" fmla="*/ 12 w 112"/>
                <a:gd name="T57" fmla="*/ 45 h 60"/>
                <a:gd name="T58" fmla="*/ 11 w 112"/>
                <a:gd name="T59" fmla="*/ 41 h 60"/>
                <a:gd name="T60" fmla="*/ 16 w 112"/>
                <a:gd name="T61" fmla="*/ 36 h 60"/>
                <a:gd name="T62" fmla="*/ 8 w 112"/>
                <a:gd name="T63" fmla="*/ 35 h 60"/>
                <a:gd name="T64" fmla="*/ 21 w 112"/>
                <a:gd name="T65" fmla="*/ 55 h 60"/>
                <a:gd name="T66" fmla="*/ 66 w 112"/>
                <a:gd name="T67" fmla="*/ 22 h 60"/>
                <a:gd name="T68" fmla="*/ 77 w 112"/>
                <a:gd name="T69" fmla="*/ 18 h 60"/>
                <a:gd name="T70" fmla="*/ 51 w 112"/>
                <a:gd name="T71" fmla="*/ 44 h 60"/>
                <a:gd name="T72" fmla="*/ 53 w 112"/>
                <a:gd name="T73" fmla="*/ 48 h 60"/>
                <a:gd name="T74" fmla="*/ 93 w 112"/>
                <a:gd name="T75" fmla="*/ 15 h 60"/>
                <a:gd name="T76" fmla="*/ 46 w 112"/>
                <a:gd name="T77" fmla="*/ 50 h 60"/>
                <a:gd name="T78" fmla="*/ 69 w 112"/>
                <a:gd name="T79" fmla="*/ 43 h 60"/>
                <a:gd name="T80" fmla="*/ 84 w 112"/>
                <a:gd name="T81" fmla="*/ 27 h 60"/>
                <a:gd name="T82" fmla="*/ 76 w 112"/>
                <a:gd name="T83" fmla="*/ 38 h 60"/>
                <a:gd name="T84" fmla="*/ 98 w 112"/>
                <a:gd name="T85" fmla="*/ 20 h 60"/>
                <a:gd name="T86" fmla="*/ 47 w 112"/>
                <a:gd name="T87" fmla="*/ 50 h 60"/>
                <a:gd name="T88" fmla="*/ 80 w 112"/>
                <a:gd name="T89" fmla="*/ 31 h 60"/>
                <a:gd name="T90" fmla="*/ 83 w 112"/>
                <a:gd name="T91" fmla="*/ 50 h 60"/>
                <a:gd name="T92" fmla="*/ 99 w 112"/>
                <a:gd name="T93" fmla="*/ 31 h 60"/>
                <a:gd name="T94" fmla="*/ 82 w 112"/>
                <a:gd name="T95" fmla="*/ 45 h 60"/>
                <a:gd name="T96" fmla="*/ 100 w 112"/>
                <a:gd name="T97" fmla="*/ 26 h 60"/>
                <a:gd name="T98" fmla="*/ 99 w 112"/>
                <a:gd name="T99" fmla="*/ 35 h 60"/>
                <a:gd name="T100" fmla="*/ 92 w 112"/>
                <a:gd name="T101" fmla="*/ 41 h 60"/>
                <a:gd name="T102" fmla="*/ 107 w 112"/>
                <a:gd name="T103" fmla="*/ 24 h 60"/>
                <a:gd name="T104" fmla="*/ 104 w 112"/>
                <a:gd name="T105" fmla="*/ 25 h 60"/>
                <a:gd name="T106" fmla="*/ 81 w 112"/>
                <a:gd name="T107" fmla="*/ 43 h 60"/>
                <a:gd name="T108" fmla="*/ 79 w 112"/>
                <a:gd name="T109" fmla="*/ 40 h 60"/>
                <a:gd name="T110" fmla="*/ 93 w 112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60">
                  <a:moveTo>
                    <a:pt x="83" y="59"/>
                  </a:moveTo>
                  <a:cubicBezTo>
                    <a:pt x="84" y="59"/>
                    <a:pt x="84" y="59"/>
                    <a:pt x="85" y="58"/>
                  </a:cubicBezTo>
                  <a:cubicBezTo>
                    <a:pt x="93" y="47"/>
                    <a:pt x="103" y="36"/>
                    <a:pt x="112" y="24"/>
                  </a:cubicBezTo>
                  <a:cubicBezTo>
                    <a:pt x="112" y="24"/>
                    <a:pt x="112" y="23"/>
                    <a:pt x="112" y="23"/>
                  </a:cubicBezTo>
                  <a:cubicBezTo>
                    <a:pt x="112" y="22"/>
                    <a:pt x="112" y="22"/>
                    <a:pt x="111" y="22"/>
                  </a:cubicBezTo>
                  <a:cubicBezTo>
                    <a:pt x="105" y="17"/>
                    <a:pt x="97" y="14"/>
                    <a:pt x="90" y="10"/>
                  </a:cubicBezTo>
                  <a:cubicBezTo>
                    <a:pt x="84" y="7"/>
                    <a:pt x="78" y="3"/>
                    <a:pt x="71" y="0"/>
                  </a:cubicBezTo>
                  <a:cubicBezTo>
                    <a:pt x="71" y="0"/>
                    <a:pt x="71" y="0"/>
                    <a:pt x="70" y="0"/>
                  </a:cubicBezTo>
                  <a:cubicBezTo>
                    <a:pt x="69" y="1"/>
                    <a:pt x="69" y="1"/>
                    <a:pt x="69" y="2"/>
                  </a:cubicBezTo>
                  <a:cubicBezTo>
                    <a:pt x="71" y="7"/>
                    <a:pt x="71" y="12"/>
                    <a:pt x="71" y="16"/>
                  </a:cubicBezTo>
                  <a:cubicBezTo>
                    <a:pt x="48" y="21"/>
                    <a:pt x="25" y="27"/>
                    <a:pt x="1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8" y="37"/>
                    <a:pt x="12" y="49"/>
                    <a:pt x="11" y="59"/>
                  </a:cubicBezTo>
                  <a:cubicBezTo>
                    <a:pt x="11" y="59"/>
                    <a:pt x="11" y="60"/>
                    <a:pt x="11" y="60"/>
                  </a:cubicBezTo>
                  <a:cubicBezTo>
                    <a:pt x="11" y="60"/>
                    <a:pt x="12" y="60"/>
                    <a:pt x="12" y="60"/>
                  </a:cubicBezTo>
                  <a:cubicBezTo>
                    <a:pt x="35" y="56"/>
                    <a:pt x="57" y="50"/>
                    <a:pt x="79" y="46"/>
                  </a:cubicBezTo>
                  <a:cubicBezTo>
                    <a:pt x="80" y="50"/>
                    <a:pt x="81" y="54"/>
                    <a:pt x="81" y="58"/>
                  </a:cubicBezTo>
                  <a:cubicBezTo>
                    <a:pt x="82" y="59"/>
                    <a:pt x="83" y="59"/>
                    <a:pt x="83" y="59"/>
                  </a:cubicBezTo>
                  <a:close/>
                  <a:moveTo>
                    <a:pt x="73" y="44"/>
                  </a:moveTo>
                  <a:cubicBezTo>
                    <a:pt x="77" y="42"/>
                    <a:pt x="80" y="37"/>
                    <a:pt x="84" y="35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1" y="37"/>
                    <a:pt x="78" y="40"/>
                    <a:pt x="76" y="43"/>
                  </a:cubicBezTo>
                  <a:cubicBezTo>
                    <a:pt x="75" y="43"/>
                    <a:pt x="74" y="44"/>
                    <a:pt x="73" y="44"/>
                  </a:cubicBezTo>
                  <a:close/>
                  <a:moveTo>
                    <a:pt x="62" y="46"/>
                  </a:moveTo>
                  <a:cubicBezTo>
                    <a:pt x="67" y="43"/>
                    <a:pt x="71" y="39"/>
                    <a:pt x="75" y="35"/>
                  </a:cubicBezTo>
                  <a:cubicBezTo>
                    <a:pt x="80" y="31"/>
                    <a:pt x="85" y="28"/>
                    <a:pt x="90" y="24"/>
                  </a:cubicBezTo>
                  <a:cubicBezTo>
                    <a:pt x="88" y="26"/>
                    <a:pt x="85" y="28"/>
                    <a:pt x="82" y="31"/>
                  </a:cubicBezTo>
                  <a:cubicBezTo>
                    <a:pt x="76" y="35"/>
                    <a:pt x="71" y="40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4" y="46"/>
                    <a:pt x="63" y="46"/>
                    <a:pt x="62" y="46"/>
                  </a:cubicBezTo>
                  <a:close/>
                  <a:moveTo>
                    <a:pt x="53" y="48"/>
                  </a:moveTo>
                  <a:cubicBezTo>
                    <a:pt x="66" y="40"/>
                    <a:pt x="78" y="29"/>
                    <a:pt x="91" y="19"/>
                  </a:cubicBezTo>
                  <a:cubicBezTo>
                    <a:pt x="92" y="19"/>
                    <a:pt x="97" y="14"/>
                    <a:pt x="93" y="18"/>
                  </a:cubicBezTo>
                  <a:cubicBezTo>
                    <a:pt x="92" y="20"/>
                    <a:pt x="90" y="21"/>
                    <a:pt x="88" y="23"/>
                  </a:cubicBezTo>
                  <a:cubicBezTo>
                    <a:pt x="85" y="26"/>
                    <a:pt x="82" y="28"/>
                    <a:pt x="78" y="31"/>
                  </a:cubicBezTo>
                  <a:cubicBezTo>
                    <a:pt x="72" y="36"/>
                    <a:pt x="66" y="42"/>
                    <a:pt x="60" y="47"/>
                  </a:cubicBezTo>
                  <a:cubicBezTo>
                    <a:pt x="57" y="47"/>
                    <a:pt x="55" y="48"/>
                    <a:pt x="53" y="48"/>
                  </a:cubicBezTo>
                  <a:close/>
                  <a:moveTo>
                    <a:pt x="5" y="31"/>
                  </a:moveTo>
                  <a:cubicBezTo>
                    <a:pt x="6" y="30"/>
                    <a:pt x="7" y="30"/>
                    <a:pt x="9" y="30"/>
                  </a:cubicBezTo>
                  <a:cubicBezTo>
                    <a:pt x="8" y="31"/>
                    <a:pt x="7" y="31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10" y="29"/>
                    <a:pt x="9" y="32"/>
                  </a:cubicBezTo>
                  <a:cubicBezTo>
                    <a:pt x="8" y="32"/>
                    <a:pt x="8" y="33"/>
                    <a:pt x="7" y="34"/>
                  </a:cubicBezTo>
                  <a:cubicBezTo>
                    <a:pt x="7" y="33"/>
                    <a:pt x="6" y="32"/>
                    <a:pt x="5" y="31"/>
                  </a:cubicBezTo>
                  <a:close/>
                  <a:moveTo>
                    <a:pt x="21" y="29"/>
                  </a:moveTo>
                  <a:cubicBezTo>
                    <a:pt x="18" y="31"/>
                    <a:pt x="17" y="33"/>
                    <a:pt x="15" y="34"/>
                  </a:cubicBezTo>
                  <a:cubicBezTo>
                    <a:pt x="14" y="35"/>
                    <a:pt x="10" y="38"/>
                    <a:pt x="11" y="37"/>
                  </a:cubicBezTo>
                  <a:cubicBezTo>
                    <a:pt x="12" y="35"/>
                    <a:pt x="14" y="33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2" y="31"/>
                    <a:pt x="10" y="32"/>
                    <a:pt x="8" y="34"/>
                  </a:cubicBezTo>
                  <a:cubicBezTo>
                    <a:pt x="7" y="34"/>
                    <a:pt x="9" y="32"/>
                    <a:pt x="10" y="32"/>
                  </a:cubicBezTo>
                  <a:cubicBezTo>
                    <a:pt x="10" y="31"/>
                    <a:pt x="10" y="31"/>
                    <a:pt x="11" y="30"/>
                  </a:cubicBezTo>
                  <a:cubicBezTo>
                    <a:pt x="14" y="30"/>
                    <a:pt x="17" y="30"/>
                    <a:pt x="21" y="29"/>
                  </a:cubicBezTo>
                  <a:close/>
                  <a:moveTo>
                    <a:pt x="31" y="28"/>
                  </a:moveTo>
                  <a:cubicBezTo>
                    <a:pt x="25" y="31"/>
                    <a:pt x="21" y="38"/>
                    <a:pt x="14" y="41"/>
                  </a:cubicBezTo>
                  <a:cubicBezTo>
                    <a:pt x="11" y="43"/>
                    <a:pt x="14" y="41"/>
                    <a:pt x="16" y="40"/>
                  </a:cubicBezTo>
                  <a:cubicBezTo>
                    <a:pt x="17" y="38"/>
                    <a:pt x="19" y="37"/>
                    <a:pt x="21" y="35"/>
                  </a:cubicBezTo>
                  <a:cubicBezTo>
                    <a:pt x="24" y="33"/>
                    <a:pt x="27" y="31"/>
                    <a:pt x="29" y="28"/>
                  </a:cubicBezTo>
                  <a:cubicBezTo>
                    <a:pt x="30" y="28"/>
                    <a:pt x="30" y="28"/>
                    <a:pt x="31" y="28"/>
                  </a:cubicBezTo>
                  <a:close/>
                  <a:moveTo>
                    <a:pt x="38" y="26"/>
                  </a:moveTo>
                  <a:cubicBezTo>
                    <a:pt x="30" y="31"/>
                    <a:pt x="23" y="39"/>
                    <a:pt x="15" y="44"/>
                  </a:cubicBezTo>
                  <a:cubicBezTo>
                    <a:pt x="12" y="46"/>
                    <a:pt x="13" y="46"/>
                    <a:pt x="15" y="43"/>
                  </a:cubicBezTo>
                  <a:cubicBezTo>
                    <a:pt x="18" y="41"/>
                    <a:pt x="20" y="39"/>
                    <a:pt x="23" y="37"/>
                  </a:cubicBezTo>
                  <a:cubicBezTo>
                    <a:pt x="27" y="34"/>
                    <a:pt x="31" y="31"/>
                    <a:pt x="34" y="27"/>
                  </a:cubicBezTo>
                  <a:cubicBezTo>
                    <a:pt x="35" y="27"/>
                    <a:pt x="37" y="26"/>
                    <a:pt x="38" y="26"/>
                  </a:cubicBezTo>
                  <a:close/>
                  <a:moveTo>
                    <a:pt x="44" y="25"/>
                  </a:moveTo>
                  <a:cubicBezTo>
                    <a:pt x="34" y="32"/>
                    <a:pt x="26" y="41"/>
                    <a:pt x="16" y="48"/>
                  </a:cubicBezTo>
                  <a:cubicBezTo>
                    <a:pt x="11" y="51"/>
                    <a:pt x="15" y="47"/>
                    <a:pt x="17" y="45"/>
                  </a:cubicBezTo>
                  <a:cubicBezTo>
                    <a:pt x="19" y="43"/>
                    <a:pt x="22" y="41"/>
                    <a:pt x="25" y="39"/>
                  </a:cubicBezTo>
                  <a:cubicBezTo>
                    <a:pt x="30" y="35"/>
                    <a:pt x="35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2" y="25"/>
                    <a:pt x="43" y="25"/>
                    <a:pt x="44" y="25"/>
                  </a:cubicBezTo>
                  <a:close/>
                  <a:moveTo>
                    <a:pt x="51" y="24"/>
                  </a:moveTo>
                  <a:cubicBezTo>
                    <a:pt x="45" y="27"/>
                    <a:pt x="41" y="32"/>
                    <a:pt x="36" y="35"/>
                  </a:cubicBezTo>
                  <a:cubicBezTo>
                    <a:pt x="33" y="38"/>
                    <a:pt x="30" y="40"/>
                    <a:pt x="27" y="42"/>
                  </a:cubicBezTo>
                  <a:cubicBezTo>
                    <a:pt x="23" y="45"/>
                    <a:pt x="20" y="47"/>
                    <a:pt x="17" y="50"/>
                  </a:cubicBezTo>
                  <a:cubicBezTo>
                    <a:pt x="16" y="51"/>
                    <a:pt x="15" y="52"/>
                    <a:pt x="14" y="53"/>
                  </a:cubicBezTo>
                  <a:cubicBezTo>
                    <a:pt x="15" y="51"/>
                    <a:pt x="17" y="49"/>
                    <a:pt x="19" y="47"/>
                  </a:cubicBezTo>
                  <a:cubicBezTo>
                    <a:pt x="22" y="44"/>
                    <a:pt x="25" y="42"/>
                    <a:pt x="28" y="39"/>
                  </a:cubicBezTo>
                  <a:cubicBezTo>
                    <a:pt x="34" y="34"/>
                    <a:pt x="40" y="30"/>
                    <a:pt x="46" y="25"/>
                  </a:cubicBezTo>
                  <a:cubicBezTo>
                    <a:pt x="47" y="24"/>
                    <a:pt x="49" y="24"/>
                    <a:pt x="51" y="24"/>
                  </a:cubicBezTo>
                  <a:close/>
                  <a:moveTo>
                    <a:pt x="59" y="22"/>
                  </a:moveTo>
                  <a:cubicBezTo>
                    <a:pt x="55" y="24"/>
                    <a:pt x="52" y="27"/>
                    <a:pt x="49" y="30"/>
                  </a:cubicBezTo>
                  <a:cubicBezTo>
                    <a:pt x="46" y="32"/>
                    <a:pt x="44" y="34"/>
                    <a:pt x="41" y="36"/>
                  </a:cubicBezTo>
                  <a:cubicBezTo>
                    <a:pt x="34" y="41"/>
                    <a:pt x="27" y="47"/>
                    <a:pt x="19" y="53"/>
                  </a:cubicBezTo>
                  <a:cubicBezTo>
                    <a:pt x="19" y="54"/>
                    <a:pt x="18" y="54"/>
                    <a:pt x="17" y="55"/>
                  </a:cubicBezTo>
                  <a:cubicBezTo>
                    <a:pt x="18" y="54"/>
                    <a:pt x="19" y="53"/>
                    <a:pt x="20" y="52"/>
                  </a:cubicBezTo>
                  <a:cubicBezTo>
                    <a:pt x="24" y="49"/>
                    <a:pt x="28" y="45"/>
                    <a:pt x="31" y="41"/>
                  </a:cubicBezTo>
                  <a:cubicBezTo>
                    <a:pt x="38" y="35"/>
                    <a:pt x="45" y="28"/>
                    <a:pt x="53" y="23"/>
                  </a:cubicBezTo>
                  <a:cubicBezTo>
                    <a:pt x="55" y="23"/>
                    <a:pt x="57" y="22"/>
                    <a:pt x="59" y="22"/>
                  </a:cubicBezTo>
                  <a:close/>
                  <a:moveTo>
                    <a:pt x="69" y="20"/>
                  </a:moveTo>
                  <a:cubicBezTo>
                    <a:pt x="63" y="23"/>
                    <a:pt x="58" y="28"/>
                    <a:pt x="53" y="32"/>
                  </a:cubicBezTo>
                  <a:cubicBezTo>
                    <a:pt x="49" y="35"/>
                    <a:pt x="46" y="37"/>
                    <a:pt x="42" y="40"/>
                  </a:cubicBezTo>
                  <a:cubicBezTo>
                    <a:pt x="38" y="43"/>
                    <a:pt x="34" y="46"/>
                    <a:pt x="30" y="50"/>
                  </a:cubicBezTo>
                  <a:cubicBezTo>
                    <a:pt x="28" y="51"/>
                    <a:pt x="26" y="53"/>
                    <a:pt x="23" y="54"/>
                  </a:cubicBezTo>
                  <a:cubicBezTo>
                    <a:pt x="24" y="54"/>
                    <a:pt x="26" y="52"/>
                    <a:pt x="27" y="51"/>
                  </a:cubicBezTo>
                  <a:cubicBezTo>
                    <a:pt x="31" y="48"/>
                    <a:pt x="35" y="44"/>
                    <a:pt x="39" y="41"/>
                  </a:cubicBezTo>
                  <a:cubicBezTo>
                    <a:pt x="42" y="38"/>
                    <a:pt x="45" y="35"/>
                    <a:pt x="48" y="32"/>
                  </a:cubicBezTo>
                  <a:cubicBezTo>
                    <a:pt x="48" y="32"/>
                    <a:pt x="48" y="32"/>
                    <a:pt x="49" y="32"/>
                  </a:cubicBezTo>
                  <a:cubicBezTo>
                    <a:pt x="53" y="28"/>
                    <a:pt x="57" y="25"/>
                    <a:pt x="61" y="21"/>
                  </a:cubicBezTo>
                  <a:cubicBezTo>
                    <a:pt x="63" y="21"/>
                    <a:pt x="66" y="20"/>
                    <a:pt x="69" y="20"/>
                  </a:cubicBezTo>
                  <a:close/>
                  <a:moveTo>
                    <a:pt x="90" y="13"/>
                  </a:moveTo>
                  <a:cubicBezTo>
                    <a:pt x="89" y="13"/>
                    <a:pt x="87" y="13"/>
                    <a:pt x="86" y="14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8" y="12"/>
                    <a:pt x="88" y="12"/>
                    <a:pt x="87" y="12"/>
                  </a:cubicBezTo>
                  <a:cubicBezTo>
                    <a:pt x="84" y="12"/>
                    <a:pt x="82" y="14"/>
                    <a:pt x="79" y="15"/>
                  </a:cubicBezTo>
                  <a:cubicBezTo>
                    <a:pt x="79" y="16"/>
                    <a:pt x="75" y="19"/>
                    <a:pt x="77" y="16"/>
                  </a:cubicBezTo>
                  <a:cubicBezTo>
                    <a:pt x="78" y="15"/>
                    <a:pt x="80" y="14"/>
                    <a:pt x="82" y="13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9" y="13"/>
                    <a:pt x="78" y="14"/>
                    <a:pt x="76" y="15"/>
                  </a:cubicBezTo>
                  <a:cubicBezTo>
                    <a:pt x="73" y="18"/>
                    <a:pt x="77" y="14"/>
                    <a:pt x="77" y="14"/>
                  </a:cubicBezTo>
                  <a:cubicBezTo>
                    <a:pt x="78" y="13"/>
                    <a:pt x="79" y="12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78" y="11"/>
                    <a:pt x="75" y="13"/>
                    <a:pt x="74" y="14"/>
                  </a:cubicBezTo>
                  <a:cubicBezTo>
                    <a:pt x="75" y="12"/>
                    <a:pt x="77" y="11"/>
                    <a:pt x="77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74" y="12"/>
                    <a:pt x="76" y="8"/>
                    <a:pt x="76" y="7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3" y="8"/>
                    <a:pt x="73" y="7"/>
                    <a:pt x="74" y="5"/>
                  </a:cubicBezTo>
                  <a:cubicBezTo>
                    <a:pt x="79" y="7"/>
                    <a:pt x="84" y="10"/>
                    <a:pt x="90" y="13"/>
                  </a:cubicBezTo>
                  <a:close/>
                  <a:moveTo>
                    <a:pt x="78" y="17"/>
                  </a:moveTo>
                  <a:cubicBezTo>
                    <a:pt x="64" y="26"/>
                    <a:pt x="52" y="39"/>
                    <a:pt x="38" y="49"/>
                  </a:cubicBezTo>
                  <a:cubicBezTo>
                    <a:pt x="37" y="49"/>
                    <a:pt x="32" y="54"/>
                    <a:pt x="35" y="51"/>
                  </a:cubicBezTo>
                  <a:cubicBezTo>
                    <a:pt x="37" y="49"/>
                    <a:pt x="38" y="48"/>
                    <a:pt x="40" y="46"/>
                  </a:cubicBezTo>
                  <a:cubicBezTo>
                    <a:pt x="43" y="43"/>
                    <a:pt x="47" y="39"/>
                    <a:pt x="51" y="37"/>
                  </a:cubicBezTo>
                  <a:cubicBezTo>
                    <a:pt x="58" y="31"/>
                    <a:pt x="64" y="25"/>
                    <a:pt x="71" y="19"/>
                  </a:cubicBezTo>
                  <a:cubicBezTo>
                    <a:pt x="72" y="19"/>
                    <a:pt x="72" y="19"/>
                    <a:pt x="73" y="19"/>
                  </a:cubicBezTo>
                  <a:cubicBezTo>
                    <a:pt x="74" y="19"/>
                    <a:pt x="74" y="19"/>
                    <a:pt x="74" y="18"/>
                  </a:cubicBezTo>
                  <a:cubicBezTo>
                    <a:pt x="74" y="18"/>
                    <a:pt x="74" y="18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5" y="17"/>
                    <a:pt x="76" y="16"/>
                  </a:cubicBezTo>
                  <a:cubicBezTo>
                    <a:pt x="75" y="17"/>
                    <a:pt x="75" y="17"/>
                    <a:pt x="74" y="18"/>
                  </a:cubicBezTo>
                  <a:cubicBezTo>
                    <a:pt x="74" y="18"/>
                    <a:pt x="75" y="18"/>
                    <a:pt x="75" y="18"/>
                  </a:cubicBezTo>
                  <a:cubicBezTo>
                    <a:pt x="77" y="18"/>
                    <a:pt x="78" y="17"/>
                    <a:pt x="80" y="16"/>
                  </a:cubicBezTo>
                  <a:cubicBezTo>
                    <a:pt x="81" y="15"/>
                    <a:pt x="81" y="15"/>
                    <a:pt x="82" y="14"/>
                  </a:cubicBezTo>
                  <a:cubicBezTo>
                    <a:pt x="83" y="14"/>
                    <a:pt x="87" y="13"/>
                    <a:pt x="86" y="13"/>
                  </a:cubicBezTo>
                  <a:cubicBezTo>
                    <a:pt x="85" y="14"/>
                    <a:pt x="84" y="15"/>
                    <a:pt x="83" y="16"/>
                  </a:cubicBezTo>
                  <a:cubicBezTo>
                    <a:pt x="83" y="16"/>
                    <a:pt x="83" y="16"/>
                    <a:pt x="82" y="16"/>
                  </a:cubicBezTo>
                  <a:cubicBezTo>
                    <a:pt x="81" y="17"/>
                    <a:pt x="80" y="18"/>
                    <a:pt x="78" y="19"/>
                  </a:cubicBezTo>
                  <a:cubicBezTo>
                    <a:pt x="77" y="19"/>
                    <a:pt x="77" y="19"/>
                    <a:pt x="77" y="20"/>
                  </a:cubicBezTo>
                  <a:cubicBezTo>
                    <a:pt x="77" y="20"/>
                    <a:pt x="76" y="20"/>
                    <a:pt x="76" y="20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19"/>
                    <a:pt x="83" y="17"/>
                    <a:pt x="86" y="15"/>
                  </a:cubicBezTo>
                  <a:cubicBezTo>
                    <a:pt x="87" y="14"/>
                    <a:pt x="88" y="14"/>
                    <a:pt x="90" y="14"/>
                  </a:cubicBezTo>
                  <a:cubicBezTo>
                    <a:pt x="88" y="14"/>
                    <a:pt x="87" y="16"/>
                    <a:pt x="85" y="16"/>
                  </a:cubicBezTo>
                  <a:cubicBezTo>
                    <a:pt x="84" y="17"/>
                    <a:pt x="82" y="18"/>
                    <a:pt x="80" y="20"/>
                  </a:cubicBezTo>
                  <a:cubicBezTo>
                    <a:pt x="76" y="23"/>
                    <a:pt x="73" y="27"/>
                    <a:pt x="69" y="30"/>
                  </a:cubicBezTo>
                  <a:cubicBezTo>
                    <a:pt x="64" y="34"/>
                    <a:pt x="59" y="37"/>
                    <a:pt x="54" y="40"/>
                  </a:cubicBezTo>
                  <a:cubicBezTo>
                    <a:pt x="50" y="44"/>
                    <a:pt x="46" y="47"/>
                    <a:pt x="42" y="50"/>
                  </a:cubicBezTo>
                  <a:cubicBezTo>
                    <a:pt x="38" y="52"/>
                    <a:pt x="44" y="48"/>
                    <a:pt x="44" y="47"/>
                  </a:cubicBezTo>
                  <a:cubicBezTo>
                    <a:pt x="47" y="45"/>
                    <a:pt x="49" y="43"/>
                    <a:pt x="51" y="41"/>
                  </a:cubicBezTo>
                  <a:cubicBezTo>
                    <a:pt x="60" y="33"/>
                    <a:pt x="70" y="26"/>
                    <a:pt x="79" y="18"/>
                  </a:cubicBezTo>
                  <a:cubicBezTo>
                    <a:pt x="79" y="17"/>
                    <a:pt x="79" y="17"/>
                    <a:pt x="78" y="17"/>
                  </a:cubicBezTo>
                  <a:close/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5" y="8"/>
                    <a:pt x="75" y="7"/>
                  </a:cubicBezTo>
                  <a:cubicBezTo>
                    <a:pt x="74" y="8"/>
                    <a:pt x="74" y="9"/>
                    <a:pt x="73" y="10"/>
                  </a:cubicBezTo>
                  <a:cubicBezTo>
                    <a:pt x="73" y="9"/>
                    <a:pt x="73" y="9"/>
                    <a:pt x="73" y="8"/>
                  </a:cubicBezTo>
                  <a:close/>
                  <a:moveTo>
                    <a:pt x="74" y="15"/>
                  </a:moveTo>
                  <a:cubicBezTo>
                    <a:pt x="74" y="15"/>
                    <a:pt x="75" y="15"/>
                    <a:pt x="75" y="14"/>
                  </a:cubicBezTo>
                  <a:cubicBezTo>
                    <a:pt x="75" y="15"/>
                    <a:pt x="74" y="16"/>
                    <a:pt x="74" y="16"/>
                  </a:cubicBezTo>
                  <a:cubicBezTo>
                    <a:pt x="74" y="16"/>
                    <a:pt x="74" y="15"/>
                    <a:pt x="74" y="15"/>
                  </a:cubicBezTo>
                  <a:close/>
                  <a:moveTo>
                    <a:pt x="74" y="12"/>
                  </a:moveTo>
                  <a:cubicBezTo>
                    <a:pt x="75" y="12"/>
                    <a:pt x="76" y="11"/>
                    <a:pt x="76" y="10"/>
                  </a:cubicBezTo>
                  <a:cubicBezTo>
                    <a:pt x="76" y="11"/>
                    <a:pt x="75" y="12"/>
                    <a:pt x="74" y="14"/>
                  </a:cubicBezTo>
                  <a:cubicBezTo>
                    <a:pt x="74" y="13"/>
                    <a:pt x="74" y="13"/>
                    <a:pt x="74" y="12"/>
                  </a:cubicBezTo>
                  <a:close/>
                  <a:moveTo>
                    <a:pt x="73" y="4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lose/>
                  <a:moveTo>
                    <a:pt x="13" y="50"/>
                  </a:moveTo>
                  <a:cubicBezTo>
                    <a:pt x="15" y="49"/>
                    <a:pt x="17" y="47"/>
                    <a:pt x="19" y="46"/>
                  </a:cubicBezTo>
                  <a:cubicBezTo>
                    <a:pt x="17" y="48"/>
                    <a:pt x="15" y="50"/>
                    <a:pt x="14" y="52"/>
                  </a:cubicBezTo>
                  <a:cubicBezTo>
                    <a:pt x="14" y="51"/>
                    <a:pt x="13" y="51"/>
                    <a:pt x="13" y="50"/>
                  </a:cubicBezTo>
                  <a:close/>
                  <a:moveTo>
                    <a:pt x="13" y="46"/>
                  </a:moveTo>
                  <a:cubicBezTo>
                    <a:pt x="22" y="41"/>
                    <a:pt x="28" y="33"/>
                    <a:pt x="37" y="28"/>
                  </a:cubicBezTo>
                  <a:cubicBezTo>
                    <a:pt x="36" y="28"/>
                    <a:pt x="35" y="29"/>
                    <a:pt x="35" y="29"/>
                  </a:cubicBezTo>
                  <a:cubicBezTo>
                    <a:pt x="32" y="32"/>
                    <a:pt x="30" y="34"/>
                    <a:pt x="27" y="36"/>
                  </a:cubicBezTo>
                  <a:cubicBezTo>
                    <a:pt x="22" y="40"/>
                    <a:pt x="18" y="44"/>
                    <a:pt x="13" y="48"/>
                  </a:cubicBezTo>
                  <a:cubicBezTo>
                    <a:pt x="13" y="48"/>
                    <a:pt x="13" y="47"/>
                    <a:pt x="13" y="46"/>
                  </a:cubicBezTo>
                  <a:close/>
                  <a:moveTo>
                    <a:pt x="10" y="38"/>
                  </a:moveTo>
                  <a:cubicBezTo>
                    <a:pt x="14" y="37"/>
                    <a:pt x="16" y="34"/>
                    <a:pt x="19" y="31"/>
                  </a:cubicBezTo>
                  <a:cubicBezTo>
                    <a:pt x="20" y="31"/>
                    <a:pt x="20" y="30"/>
                    <a:pt x="21" y="30"/>
                  </a:cubicBezTo>
                  <a:cubicBezTo>
                    <a:pt x="20" y="31"/>
                    <a:pt x="18" y="33"/>
                    <a:pt x="17" y="34"/>
                  </a:cubicBezTo>
                  <a:cubicBezTo>
                    <a:pt x="15" y="36"/>
                    <a:pt x="13" y="38"/>
                    <a:pt x="11" y="40"/>
                  </a:cubicBezTo>
                  <a:cubicBezTo>
                    <a:pt x="11" y="40"/>
                    <a:pt x="10" y="39"/>
                    <a:pt x="10" y="38"/>
                  </a:cubicBezTo>
                  <a:close/>
                  <a:moveTo>
                    <a:pt x="14" y="54"/>
                  </a:moveTo>
                  <a:cubicBezTo>
                    <a:pt x="16" y="52"/>
                    <a:pt x="18" y="50"/>
                    <a:pt x="20" y="49"/>
                  </a:cubicBezTo>
                  <a:cubicBezTo>
                    <a:pt x="23" y="46"/>
                    <a:pt x="26" y="43"/>
                    <a:pt x="30" y="41"/>
                  </a:cubicBezTo>
                  <a:cubicBezTo>
                    <a:pt x="35" y="37"/>
                    <a:pt x="39" y="34"/>
                    <a:pt x="43" y="30"/>
                  </a:cubicBezTo>
                  <a:cubicBezTo>
                    <a:pt x="40" y="33"/>
                    <a:pt x="37" y="36"/>
                    <a:pt x="33" y="39"/>
                  </a:cubicBezTo>
                  <a:cubicBezTo>
                    <a:pt x="27" y="44"/>
                    <a:pt x="21" y="51"/>
                    <a:pt x="14" y="56"/>
                  </a:cubicBezTo>
                  <a:cubicBezTo>
                    <a:pt x="14" y="55"/>
                    <a:pt x="14" y="55"/>
                    <a:pt x="14" y="54"/>
                  </a:cubicBezTo>
                  <a:close/>
                  <a:moveTo>
                    <a:pt x="3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9" y="30"/>
                    <a:pt x="40" y="28"/>
                  </a:cubicBezTo>
                  <a:cubicBezTo>
                    <a:pt x="41" y="28"/>
                    <a:pt x="46" y="23"/>
                    <a:pt x="43" y="26"/>
                  </a:cubicBezTo>
                  <a:cubicBezTo>
                    <a:pt x="41" y="28"/>
                    <a:pt x="38" y="30"/>
                    <a:pt x="36" y="32"/>
                  </a:cubicBezTo>
                  <a:close/>
                  <a:moveTo>
                    <a:pt x="31" y="29"/>
                  </a:moveTo>
                  <a:cubicBezTo>
                    <a:pt x="29" y="31"/>
                    <a:pt x="27" y="33"/>
                    <a:pt x="25" y="35"/>
                  </a:cubicBezTo>
                  <a:cubicBezTo>
                    <a:pt x="21" y="38"/>
                    <a:pt x="17" y="41"/>
                    <a:pt x="12" y="45"/>
                  </a:cubicBezTo>
                  <a:cubicBezTo>
                    <a:pt x="12" y="44"/>
                    <a:pt x="12" y="44"/>
                    <a:pt x="12" y="43"/>
                  </a:cubicBezTo>
                  <a:cubicBezTo>
                    <a:pt x="19" y="41"/>
                    <a:pt x="24" y="3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32" y="27"/>
                    <a:pt x="33" y="27"/>
                    <a:pt x="33" y="27"/>
                  </a:cubicBezTo>
                  <a:cubicBezTo>
                    <a:pt x="33" y="28"/>
                    <a:pt x="32" y="28"/>
                    <a:pt x="31" y="29"/>
                  </a:cubicBezTo>
                  <a:close/>
                  <a:moveTo>
                    <a:pt x="12" y="42"/>
                  </a:moveTo>
                  <a:cubicBezTo>
                    <a:pt x="11" y="42"/>
                    <a:pt x="11" y="41"/>
                    <a:pt x="11" y="41"/>
                  </a:cubicBezTo>
                  <a:cubicBezTo>
                    <a:pt x="14" y="39"/>
                    <a:pt x="17" y="37"/>
                    <a:pt x="20" y="35"/>
                  </a:cubicBezTo>
                  <a:cubicBezTo>
                    <a:pt x="21" y="33"/>
                    <a:pt x="23" y="32"/>
                    <a:pt x="25" y="30"/>
                  </a:cubicBezTo>
                  <a:cubicBezTo>
                    <a:pt x="25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4" y="34"/>
                    <a:pt x="17" y="37"/>
                    <a:pt x="12" y="42"/>
                  </a:cubicBezTo>
                  <a:close/>
                  <a:moveTo>
                    <a:pt x="14" y="38"/>
                  </a:moveTo>
                  <a:cubicBezTo>
                    <a:pt x="8" y="43"/>
                    <a:pt x="15" y="37"/>
                    <a:pt x="16" y="36"/>
                  </a:cubicBezTo>
                  <a:cubicBezTo>
                    <a:pt x="18" y="34"/>
                    <a:pt x="20" y="31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5" y="28"/>
                    <a:pt x="26" y="28"/>
                  </a:cubicBezTo>
                  <a:cubicBezTo>
                    <a:pt x="22" y="31"/>
                    <a:pt x="18" y="35"/>
                    <a:pt x="14" y="38"/>
                  </a:cubicBezTo>
                  <a:close/>
                  <a:moveTo>
                    <a:pt x="14" y="31"/>
                  </a:moveTo>
                  <a:cubicBezTo>
                    <a:pt x="13" y="32"/>
                    <a:pt x="11" y="36"/>
                    <a:pt x="10" y="37"/>
                  </a:cubicBezTo>
                  <a:cubicBezTo>
                    <a:pt x="9" y="36"/>
                    <a:pt x="9" y="35"/>
                    <a:pt x="8" y="35"/>
                  </a:cubicBezTo>
                  <a:cubicBezTo>
                    <a:pt x="10" y="33"/>
                    <a:pt x="12" y="32"/>
                    <a:pt x="14" y="31"/>
                  </a:cubicBezTo>
                  <a:close/>
                  <a:moveTo>
                    <a:pt x="23" y="51"/>
                  </a:moveTo>
                  <a:cubicBezTo>
                    <a:pt x="27" y="47"/>
                    <a:pt x="32" y="44"/>
                    <a:pt x="36" y="41"/>
                  </a:cubicBezTo>
                  <a:cubicBezTo>
                    <a:pt x="39" y="39"/>
                    <a:pt x="41" y="37"/>
                    <a:pt x="44" y="35"/>
                  </a:cubicBezTo>
                  <a:cubicBezTo>
                    <a:pt x="44" y="35"/>
                    <a:pt x="43" y="36"/>
                    <a:pt x="43" y="36"/>
                  </a:cubicBezTo>
                  <a:cubicBezTo>
                    <a:pt x="36" y="43"/>
                    <a:pt x="29" y="49"/>
                    <a:pt x="22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9" y="56"/>
                    <a:pt x="17" y="56"/>
                    <a:pt x="14" y="57"/>
                  </a:cubicBezTo>
                  <a:cubicBezTo>
                    <a:pt x="18" y="56"/>
                    <a:pt x="20" y="53"/>
                    <a:pt x="23" y="51"/>
                  </a:cubicBezTo>
                  <a:close/>
                  <a:moveTo>
                    <a:pt x="43" y="40"/>
                  </a:moveTo>
                  <a:cubicBezTo>
                    <a:pt x="46" y="38"/>
                    <a:pt x="50" y="35"/>
                    <a:pt x="53" y="33"/>
                  </a:cubicBezTo>
                  <a:cubicBezTo>
                    <a:pt x="57" y="30"/>
                    <a:pt x="61" y="27"/>
                    <a:pt x="64" y="24"/>
                  </a:cubicBezTo>
                  <a:cubicBezTo>
                    <a:pt x="66" y="22"/>
                    <a:pt x="67" y="21"/>
                    <a:pt x="69" y="20"/>
                  </a:cubicBezTo>
                  <a:cubicBezTo>
                    <a:pt x="68" y="21"/>
                    <a:pt x="67" y="22"/>
                    <a:pt x="66" y="22"/>
                  </a:cubicBezTo>
                  <a:cubicBezTo>
                    <a:pt x="62" y="26"/>
                    <a:pt x="58" y="29"/>
                    <a:pt x="54" y="33"/>
                  </a:cubicBezTo>
                  <a:cubicBezTo>
                    <a:pt x="47" y="39"/>
                    <a:pt x="39" y="46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9" y="54"/>
                    <a:pt x="26" y="55"/>
                    <a:pt x="23" y="55"/>
                  </a:cubicBezTo>
                  <a:cubicBezTo>
                    <a:pt x="30" y="51"/>
                    <a:pt x="36" y="46"/>
                    <a:pt x="43" y="40"/>
                  </a:cubicBezTo>
                  <a:close/>
                  <a:moveTo>
                    <a:pt x="73" y="21"/>
                  </a:moveTo>
                  <a:cubicBezTo>
                    <a:pt x="75" y="20"/>
                    <a:pt x="76" y="19"/>
                    <a:pt x="77" y="18"/>
                  </a:cubicBezTo>
                  <a:cubicBezTo>
                    <a:pt x="75" y="20"/>
                    <a:pt x="73" y="22"/>
                    <a:pt x="71" y="23"/>
                  </a:cubicBezTo>
                  <a:cubicBezTo>
                    <a:pt x="68" y="26"/>
                    <a:pt x="64" y="29"/>
                    <a:pt x="60" y="32"/>
                  </a:cubicBezTo>
                  <a:cubicBezTo>
                    <a:pt x="53" y="38"/>
                    <a:pt x="46" y="45"/>
                    <a:pt x="39" y="51"/>
                  </a:cubicBezTo>
                  <a:cubicBezTo>
                    <a:pt x="38" y="51"/>
                    <a:pt x="38" y="52"/>
                    <a:pt x="39" y="52"/>
                  </a:cubicBezTo>
                  <a:cubicBezTo>
                    <a:pt x="37" y="52"/>
                    <a:pt x="35" y="53"/>
                    <a:pt x="33" y="53"/>
                  </a:cubicBezTo>
                  <a:cubicBezTo>
                    <a:pt x="47" y="44"/>
                    <a:pt x="59" y="31"/>
                    <a:pt x="73" y="21"/>
                  </a:cubicBezTo>
                  <a:close/>
                  <a:moveTo>
                    <a:pt x="51" y="44"/>
                  </a:moveTo>
                  <a:cubicBezTo>
                    <a:pt x="55" y="40"/>
                    <a:pt x="60" y="37"/>
                    <a:pt x="65" y="34"/>
                  </a:cubicBezTo>
                  <a:cubicBezTo>
                    <a:pt x="69" y="31"/>
                    <a:pt x="74" y="27"/>
                    <a:pt x="78" y="23"/>
                  </a:cubicBezTo>
                  <a:cubicBezTo>
                    <a:pt x="81" y="19"/>
                    <a:pt x="87" y="17"/>
                    <a:pt x="91" y="14"/>
                  </a:cubicBezTo>
                  <a:cubicBezTo>
                    <a:pt x="92" y="14"/>
                    <a:pt x="94" y="15"/>
                    <a:pt x="95" y="16"/>
                  </a:cubicBezTo>
                  <a:cubicBezTo>
                    <a:pt x="89" y="19"/>
                    <a:pt x="84" y="24"/>
                    <a:pt x="78" y="29"/>
                  </a:cubicBezTo>
                  <a:cubicBezTo>
                    <a:pt x="71" y="35"/>
                    <a:pt x="63" y="40"/>
                    <a:pt x="56" y="46"/>
                  </a:cubicBezTo>
                  <a:cubicBezTo>
                    <a:pt x="55" y="46"/>
                    <a:pt x="54" y="47"/>
                    <a:pt x="53" y="48"/>
                  </a:cubicBezTo>
                  <a:cubicBezTo>
                    <a:pt x="54" y="47"/>
                    <a:pt x="55" y="45"/>
                    <a:pt x="56" y="44"/>
                  </a:cubicBezTo>
                  <a:cubicBezTo>
                    <a:pt x="57" y="43"/>
                    <a:pt x="58" y="42"/>
                    <a:pt x="60" y="40"/>
                  </a:cubicBezTo>
                  <a:cubicBezTo>
                    <a:pt x="63" y="38"/>
                    <a:pt x="66" y="36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4" y="31"/>
                    <a:pt x="78" y="27"/>
                    <a:pt x="83" y="23"/>
                  </a:cubicBezTo>
                  <a:cubicBezTo>
                    <a:pt x="86" y="20"/>
                    <a:pt x="90" y="18"/>
                    <a:pt x="93" y="16"/>
                  </a:cubicBezTo>
                  <a:cubicBezTo>
                    <a:pt x="94" y="15"/>
                    <a:pt x="93" y="15"/>
                    <a:pt x="93" y="15"/>
                  </a:cubicBezTo>
                  <a:cubicBezTo>
                    <a:pt x="92" y="15"/>
                    <a:pt x="92" y="16"/>
                    <a:pt x="91" y="16"/>
                  </a:cubicBezTo>
                  <a:cubicBezTo>
                    <a:pt x="91" y="16"/>
                    <a:pt x="91" y="16"/>
                    <a:pt x="90" y="17"/>
                  </a:cubicBezTo>
                  <a:cubicBezTo>
                    <a:pt x="88" y="18"/>
                    <a:pt x="86" y="19"/>
                    <a:pt x="85" y="21"/>
                  </a:cubicBezTo>
                  <a:cubicBezTo>
                    <a:pt x="83" y="22"/>
                    <a:pt x="82" y="23"/>
                    <a:pt x="81" y="24"/>
                  </a:cubicBezTo>
                  <a:cubicBezTo>
                    <a:pt x="77" y="27"/>
                    <a:pt x="73" y="30"/>
                    <a:pt x="69" y="33"/>
                  </a:cubicBezTo>
                  <a:cubicBezTo>
                    <a:pt x="69" y="33"/>
                    <a:pt x="69" y="33"/>
                    <a:pt x="68" y="33"/>
                  </a:cubicBezTo>
                  <a:cubicBezTo>
                    <a:pt x="61" y="38"/>
                    <a:pt x="53" y="44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4" y="50"/>
                    <a:pt x="41" y="51"/>
                    <a:pt x="39" y="51"/>
                  </a:cubicBezTo>
                  <a:cubicBezTo>
                    <a:pt x="44" y="50"/>
                    <a:pt x="47" y="47"/>
                    <a:pt x="51" y="44"/>
                  </a:cubicBezTo>
                  <a:close/>
                  <a:moveTo>
                    <a:pt x="100" y="18"/>
                  </a:moveTo>
                  <a:cubicBezTo>
                    <a:pt x="93" y="23"/>
                    <a:pt x="86" y="29"/>
                    <a:pt x="79" y="35"/>
                  </a:cubicBezTo>
                  <a:cubicBezTo>
                    <a:pt x="76" y="37"/>
                    <a:pt x="73" y="40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2"/>
                  </a:cubicBezTo>
                  <a:cubicBezTo>
                    <a:pt x="71" y="41"/>
                    <a:pt x="73" y="39"/>
                    <a:pt x="75" y="38"/>
                  </a:cubicBezTo>
                  <a:cubicBezTo>
                    <a:pt x="81" y="32"/>
                    <a:pt x="88" y="27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6" y="19"/>
                    <a:pt x="96" y="19"/>
                    <a:pt x="97" y="18"/>
                  </a:cubicBezTo>
                  <a:cubicBezTo>
                    <a:pt x="97" y="18"/>
                    <a:pt x="97" y="18"/>
                    <a:pt x="96" y="18"/>
                  </a:cubicBezTo>
                  <a:cubicBezTo>
                    <a:pt x="92" y="21"/>
                    <a:pt x="88" y="24"/>
                    <a:pt x="84" y="27"/>
                  </a:cubicBezTo>
                  <a:cubicBezTo>
                    <a:pt x="89" y="24"/>
                    <a:pt x="92" y="20"/>
                    <a:pt x="96" y="16"/>
                  </a:cubicBezTo>
                  <a:cubicBezTo>
                    <a:pt x="97" y="17"/>
                    <a:pt x="99" y="18"/>
                    <a:pt x="100" y="18"/>
                  </a:cubicBezTo>
                  <a:close/>
                  <a:moveTo>
                    <a:pt x="102" y="20"/>
                  </a:moveTo>
                  <a:cubicBezTo>
                    <a:pt x="97" y="23"/>
                    <a:pt x="93" y="26"/>
                    <a:pt x="88" y="30"/>
                  </a:cubicBezTo>
                  <a:cubicBezTo>
                    <a:pt x="85" y="33"/>
                    <a:pt x="82" y="35"/>
                    <a:pt x="79" y="37"/>
                  </a:cubicBezTo>
                  <a:cubicBezTo>
                    <a:pt x="78" y="39"/>
                    <a:pt x="76" y="40"/>
                    <a:pt x="75" y="42"/>
                  </a:cubicBezTo>
                  <a:cubicBezTo>
                    <a:pt x="69" y="46"/>
                    <a:pt x="75" y="40"/>
                    <a:pt x="76" y="38"/>
                  </a:cubicBezTo>
                  <a:cubicBezTo>
                    <a:pt x="77" y="37"/>
                    <a:pt x="78" y="37"/>
                    <a:pt x="79" y="36"/>
                  </a:cubicBezTo>
                  <a:cubicBezTo>
                    <a:pt x="80" y="35"/>
                    <a:pt x="82" y="34"/>
                    <a:pt x="83" y="33"/>
                  </a:cubicBezTo>
                  <a:cubicBezTo>
                    <a:pt x="89" y="28"/>
                    <a:pt x="95" y="24"/>
                    <a:pt x="101" y="19"/>
                  </a:cubicBezTo>
                  <a:cubicBezTo>
                    <a:pt x="101" y="19"/>
                    <a:pt x="102" y="19"/>
                    <a:pt x="102" y="20"/>
                  </a:cubicBezTo>
                  <a:close/>
                  <a:moveTo>
                    <a:pt x="87" y="29"/>
                  </a:moveTo>
                  <a:cubicBezTo>
                    <a:pt x="91" y="26"/>
                    <a:pt x="94" y="23"/>
                    <a:pt x="98" y="21"/>
                  </a:cubicBezTo>
                  <a:cubicBezTo>
                    <a:pt x="98" y="21"/>
                    <a:pt x="98" y="21"/>
                    <a:pt x="98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6" y="22"/>
                    <a:pt x="94" y="24"/>
                    <a:pt x="92" y="25"/>
                  </a:cubicBezTo>
                  <a:cubicBezTo>
                    <a:pt x="90" y="26"/>
                    <a:pt x="89" y="27"/>
                    <a:pt x="87" y="29"/>
                  </a:cubicBezTo>
                  <a:close/>
                  <a:moveTo>
                    <a:pt x="59" y="41"/>
                  </a:moveTo>
                  <a:cubicBezTo>
                    <a:pt x="56" y="43"/>
                    <a:pt x="53" y="45"/>
                    <a:pt x="51" y="48"/>
                  </a:cubicBezTo>
                  <a:cubicBezTo>
                    <a:pt x="51" y="48"/>
                    <a:pt x="51" y="49"/>
                    <a:pt x="51" y="49"/>
                  </a:cubicBezTo>
                  <a:cubicBezTo>
                    <a:pt x="50" y="49"/>
                    <a:pt x="48" y="49"/>
                    <a:pt x="47" y="50"/>
                  </a:cubicBezTo>
                  <a:cubicBezTo>
                    <a:pt x="51" y="46"/>
                    <a:pt x="55" y="44"/>
                    <a:pt x="59" y="41"/>
                  </a:cubicBezTo>
                  <a:close/>
                  <a:moveTo>
                    <a:pt x="80" y="30"/>
                  </a:moveTo>
                  <a:cubicBezTo>
                    <a:pt x="79" y="31"/>
                    <a:pt x="78" y="32"/>
                    <a:pt x="77" y="32"/>
                  </a:cubicBezTo>
                  <a:cubicBezTo>
                    <a:pt x="74" y="35"/>
                    <a:pt x="71" y="38"/>
                    <a:pt x="68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9" y="40"/>
                    <a:pt x="70" y="39"/>
                    <a:pt x="71" y="38"/>
                  </a:cubicBezTo>
                  <a:cubicBezTo>
                    <a:pt x="73" y="35"/>
                    <a:pt x="77" y="33"/>
                    <a:pt x="80" y="31"/>
                  </a:cubicBezTo>
                  <a:cubicBezTo>
                    <a:pt x="80" y="30"/>
                    <a:pt x="80" y="30"/>
                    <a:pt x="80" y="30"/>
                  </a:cubicBezTo>
                  <a:close/>
                  <a:moveTo>
                    <a:pt x="74" y="40"/>
                  </a:moveTo>
                  <a:cubicBezTo>
                    <a:pt x="73" y="41"/>
                    <a:pt x="71" y="43"/>
                    <a:pt x="7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69" y="45"/>
                    <a:pt x="68" y="45"/>
                    <a:pt x="67" y="45"/>
                  </a:cubicBezTo>
                  <a:cubicBezTo>
                    <a:pt x="69" y="43"/>
                    <a:pt x="72" y="42"/>
                    <a:pt x="74" y="40"/>
                  </a:cubicBezTo>
                  <a:close/>
                  <a:moveTo>
                    <a:pt x="83" y="50"/>
                  </a:moveTo>
                  <a:cubicBezTo>
                    <a:pt x="87" y="46"/>
                    <a:pt x="91" y="43"/>
                    <a:pt x="95" y="39"/>
                  </a:cubicBezTo>
                  <a:cubicBezTo>
                    <a:pt x="94" y="40"/>
                    <a:pt x="93" y="41"/>
                    <a:pt x="92" y="42"/>
                  </a:cubicBezTo>
                  <a:cubicBezTo>
                    <a:pt x="89" y="46"/>
                    <a:pt x="86" y="49"/>
                    <a:pt x="83" y="53"/>
                  </a:cubicBezTo>
                  <a:cubicBezTo>
                    <a:pt x="83" y="52"/>
                    <a:pt x="83" y="51"/>
                    <a:pt x="83" y="50"/>
                  </a:cubicBezTo>
                  <a:close/>
                  <a:moveTo>
                    <a:pt x="82" y="46"/>
                  </a:moveTo>
                  <a:cubicBezTo>
                    <a:pt x="87" y="44"/>
                    <a:pt x="90" y="41"/>
                    <a:pt x="93" y="37"/>
                  </a:cubicBezTo>
                  <a:cubicBezTo>
                    <a:pt x="95" y="35"/>
                    <a:pt x="97" y="33"/>
                    <a:pt x="99" y="31"/>
                  </a:cubicBezTo>
                  <a:cubicBezTo>
                    <a:pt x="100" y="31"/>
                    <a:pt x="100" y="30"/>
                    <a:pt x="100" y="30"/>
                  </a:cubicBezTo>
                  <a:cubicBezTo>
                    <a:pt x="98" y="33"/>
                    <a:pt x="95" y="35"/>
                    <a:pt x="93" y="38"/>
                  </a:cubicBezTo>
                  <a:cubicBezTo>
                    <a:pt x="90" y="42"/>
                    <a:pt x="86" y="45"/>
                    <a:pt x="83" y="49"/>
                  </a:cubicBezTo>
                  <a:cubicBezTo>
                    <a:pt x="82" y="48"/>
                    <a:pt x="82" y="47"/>
                    <a:pt x="82" y="46"/>
                  </a:cubicBezTo>
                  <a:close/>
                  <a:moveTo>
                    <a:pt x="82" y="43"/>
                  </a:moveTo>
                  <a:cubicBezTo>
                    <a:pt x="84" y="42"/>
                    <a:pt x="86" y="40"/>
                    <a:pt x="87" y="39"/>
                  </a:cubicBezTo>
                  <a:cubicBezTo>
                    <a:pt x="86" y="41"/>
                    <a:pt x="84" y="43"/>
                    <a:pt x="82" y="45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3"/>
                    <a:pt x="82" y="43"/>
                  </a:cubicBezTo>
                  <a:close/>
                  <a:moveTo>
                    <a:pt x="81" y="42"/>
                  </a:moveTo>
                  <a:cubicBezTo>
                    <a:pt x="81" y="42"/>
                    <a:pt x="80" y="42"/>
                    <a:pt x="80" y="42"/>
                  </a:cubicBezTo>
                  <a:cubicBezTo>
                    <a:pt x="79" y="43"/>
                    <a:pt x="79" y="43"/>
                    <a:pt x="78" y="43"/>
                  </a:cubicBezTo>
                  <a:cubicBezTo>
                    <a:pt x="81" y="41"/>
                    <a:pt x="84" y="38"/>
                    <a:pt x="86" y="36"/>
                  </a:cubicBezTo>
                  <a:cubicBezTo>
                    <a:pt x="91" y="32"/>
                    <a:pt x="95" y="29"/>
                    <a:pt x="100" y="26"/>
                  </a:cubicBezTo>
                  <a:cubicBezTo>
                    <a:pt x="99" y="26"/>
                    <a:pt x="98" y="27"/>
                    <a:pt x="97" y="27"/>
                  </a:cubicBezTo>
                  <a:cubicBezTo>
                    <a:pt x="95" y="29"/>
                    <a:pt x="93" y="30"/>
                    <a:pt x="91" y="32"/>
                  </a:cubicBezTo>
                  <a:cubicBezTo>
                    <a:pt x="88" y="35"/>
                    <a:pt x="84" y="39"/>
                    <a:pt x="81" y="42"/>
                  </a:cubicBezTo>
                  <a:close/>
                  <a:moveTo>
                    <a:pt x="84" y="55"/>
                  </a:moveTo>
                  <a:cubicBezTo>
                    <a:pt x="84" y="55"/>
                    <a:pt x="84" y="54"/>
                    <a:pt x="84" y="54"/>
                  </a:cubicBezTo>
                  <a:cubicBezTo>
                    <a:pt x="86" y="50"/>
                    <a:pt x="89" y="47"/>
                    <a:pt x="92" y="44"/>
                  </a:cubicBezTo>
                  <a:cubicBezTo>
                    <a:pt x="94" y="41"/>
                    <a:pt x="97" y="38"/>
                    <a:pt x="99" y="35"/>
                  </a:cubicBezTo>
                  <a:cubicBezTo>
                    <a:pt x="100" y="35"/>
                    <a:pt x="100" y="34"/>
                    <a:pt x="101" y="34"/>
                  </a:cubicBezTo>
                  <a:cubicBezTo>
                    <a:pt x="95" y="41"/>
                    <a:pt x="89" y="48"/>
                    <a:pt x="84" y="55"/>
                  </a:cubicBezTo>
                  <a:close/>
                  <a:moveTo>
                    <a:pt x="109" y="24"/>
                  </a:moveTo>
                  <a:cubicBezTo>
                    <a:pt x="108" y="25"/>
                    <a:pt x="107" y="25"/>
                    <a:pt x="106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4" y="29"/>
                    <a:pt x="102" y="31"/>
                    <a:pt x="99" y="34"/>
                  </a:cubicBezTo>
                  <a:cubicBezTo>
                    <a:pt x="97" y="37"/>
                    <a:pt x="94" y="39"/>
                    <a:pt x="92" y="41"/>
                  </a:cubicBezTo>
                  <a:cubicBezTo>
                    <a:pt x="89" y="44"/>
                    <a:pt x="86" y="46"/>
                    <a:pt x="84" y="48"/>
                  </a:cubicBezTo>
                  <a:cubicBezTo>
                    <a:pt x="84" y="47"/>
                    <a:pt x="85" y="46"/>
                    <a:pt x="86" y="46"/>
                  </a:cubicBezTo>
                  <a:cubicBezTo>
                    <a:pt x="88" y="44"/>
                    <a:pt x="89" y="43"/>
                    <a:pt x="91" y="42"/>
                  </a:cubicBezTo>
                  <a:cubicBezTo>
                    <a:pt x="93" y="40"/>
                    <a:pt x="95" y="37"/>
                    <a:pt x="97" y="35"/>
                  </a:cubicBezTo>
                  <a:cubicBezTo>
                    <a:pt x="99" y="32"/>
                    <a:pt x="102" y="29"/>
                    <a:pt x="105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7" y="25"/>
                    <a:pt x="107" y="25"/>
                    <a:pt x="107" y="24"/>
                  </a:cubicBezTo>
                  <a:cubicBezTo>
                    <a:pt x="108" y="24"/>
                    <a:pt x="107" y="23"/>
                    <a:pt x="107" y="24"/>
                  </a:cubicBezTo>
                  <a:cubicBezTo>
                    <a:pt x="103" y="27"/>
                    <a:pt x="99" y="30"/>
                    <a:pt x="95" y="33"/>
                  </a:cubicBezTo>
                  <a:cubicBezTo>
                    <a:pt x="91" y="37"/>
                    <a:pt x="88" y="41"/>
                    <a:pt x="84" y="44"/>
                  </a:cubicBezTo>
                  <a:cubicBezTo>
                    <a:pt x="83" y="45"/>
                    <a:pt x="82" y="45"/>
                    <a:pt x="83" y="45"/>
                  </a:cubicBezTo>
                  <a:cubicBezTo>
                    <a:pt x="84" y="43"/>
                    <a:pt x="86" y="41"/>
                    <a:pt x="87" y="40"/>
                  </a:cubicBezTo>
                  <a:cubicBezTo>
                    <a:pt x="89" y="38"/>
                    <a:pt x="91" y="36"/>
                    <a:pt x="93" y="34"/>
                  </a:cubicBezTo>
                  <a:cubicBezTo>
                    <a:pt x="97" y="31"/>
                    <a:pt x="100" y="28"/>
                    <a:pt x="104" y="25"/>
                  </a:cubicBezTo>
                  <a:cubicBezTo>
                    <a:pt x="105" y="25"/>
                    <a:pt x="105" y="24"/>
                    <a:pt x="105" y="24"/>
                  </a:cubicBezTo>
                  <a:cubicBezTo>
                    <a:pt x="105" y="24"/>
                    <a:pt x="106" y="23"/>
                    <a:pt x="106" y="23"/>
                  </a:cubicBezTo>
                  <a:cubicBezTo>
                    <a:pt x="107" y="23"/>
                    <a:pt x="106" y="22"/>
                    <a:pt x="106" y="23"/>
                  </a:cubicBezTo>
                  <a:cubicBezTo>
                    <a:pt x="102" y="25"/>
                    <a:pt x="98" y="28"/>
                    <a:pt x="94" y="31"/>
                  </a:cubicBezTo>
                  <a:cubicBezTo>
                    <a:pt x="90" y="34"/>
                    <a:pt x="87" y="38"/>
                    <a:pt x="83" y="42"/>
                  </a:cubicBezTo>
                  <a:cubicBezTo>
                    <a:pt x="82" y="42"/>
                    <a:pt x="82" y="42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3" y="41"/>
                    <a:pt x="84" y="40"/>
                    <a:pt x="86" y="38"/>
                  </a:cubicBezTo>
                  <a:cubicBezTo>
                    <a:pt x="88" y="36"/>
                    <a:pt x="90" y="34"/>
                    <a:pt x="92" y="32"/>
                  </a:cubicBezTo>
                  <a:cubicBezTo>
                    <a:pt x="96" y="29"/>
                    <a:pt x="100" y="27"/>
                    <a:pt x="104" y="23"/>
                  </a:cubicBezTo>
                  <a:cubicBezTo>
                    <a:pt x="104" y="23"/>
                    <a:pt x="104" y="22"/>
                    <a:pt x="103" y="22"/>
                  </a:cubicBezTo>
                  <a:cubicBezTo>
                    <a:pt x="96" y="27"/>
                    <a:pt x="90" y="32"/>
                    <a:pt x="84" y="37"/>
                  </a:cubicBezTo>
                  <a:cubicBezTo>
                    <a:pt x="82" y="39"/>
                    <a:pt x="81" y="40"/>
                    <a:pt x="79" y="41"/>
                  </a:cubicBezTo>
                  <a:cubicBezTo>
                    <a:pt x="74" y="45"/>
                    <a:pt x="78" y="41"/>
                    <a:pt x="79" y="40"/>
                  </a:cubicBezTo>
                  <a:cubicBezTo>
                    <a:pt x="82" y="37"/>
                    <a:pt x="85" y="34"/>
                    <a:pt x="88" y="32"/>
                  </a:cubicBezTo>
                  <a:cubicBezTo>
                    <a:pt x="93" y="28"/>
                    <a:pt x="98" y="24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5" y="21"/>
                    <a:pt x="107" y="22"/>
                    <a:pt x="109" y="24"/>
                  </a:cubicBezTo>
                  <a:close/>
                  <a:moveTo>
                    <a:pt x="90" y="36"/>
                  </a:moveTo>
                  <a:cubicBezTo>
                    <a:pt x="92" y="34"/>
                    <a:pt x="94" y="32"/>
                    <a:pt x="96" y="31"/>
                  </a:cubicBezTo>
                  <a:cubicBezTo>
                    <a:pt x="95" y="31"/>
                    <a:pt x="94" y="32"/>
                    <a:pt x="93" y="33"/>
                  </a:cubicBezTo>
                  <a:cubicBezTo>
                    <a:pt x="92" y="34"/>
                    <a:pt x="91" y="35"/>
                    <a:pt x="90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61"/>
            <p:cNvSpPr>
              <a:spLocks noEditPoints="1"/>
            </p:cNvSpPr>
            <p:nvPr/>
          </p:nvSpPr>
          <p:spPr bwMode="auto">
            <a:xfrm>
              <a:off x="6634162" y="998538"/>
              <a:ext cx="220662" cy="68263"/>
            </a:xfrm>
            <a:custGeom>
              <a:avLst/>
              <a:gdLst>
                <a:gd name="T0" fmla="*/ 10 w 59"/>
                <a:gd name="T1" fmla="*/ 18 h 18"/>
                <a:gd name="T2" fmla="*/ 58 w 59"/>
                <a:gd name="T3" fmla="*/ 18 h 18"/>
                <a:gd name="T4" fmla="*/ 58 w 59"/>
                <a:gd name="T5" fmla="*/ 17 h 18"/>
                <a:gd name="T6" fmla="*/ 57 w 59"/>
                <a:gd name="T7" fmla="*/ 2 h 18"/>
                <a:gd name="T8" fmla="*/ 2 w 59"/>
                <a:gd name="T9" fmla="*/ 1 h 18"/>
                <a:gd name="T10" fmla="*/ 0 w 59"/>
                <a:gd name="T11" fmla="*/ 16 h 18"/>
                <a:gd name="T12" fmla="*/ 3 w 59"/>
                <a:gd name="T13" fmla="*/ 12 h 18"/>
                <a:gd name="T14" fmla="*/ 7 w 59"/>
                <a:gd name="T15" fmla="*/ 9 h 18"/>
                <a:gd name="T16" fmla="*/ 6 w 59"/>
                <a:gd name="T17" fmla="*/ 5 h 18"/>
                <a:gd name="T18" fmla="*/ 3 w 59"/>
                <a:gd name="T19" fmla="*/ 7 h 18"/>
                <a:gd name="T20" fmla="*/ 6 w 59"/>
                <a:gd name="T21" fmla="*/ 4 h 18"/>
                <a:gd name="T22" fmla="*/ 3 w 59"/>
                <a:gd name="T23" fmla="*/ 13 h 18"/>
                <a:gd name="T24" fmla="*/ 6 w 59"/>
                <a:gd name="T25" fmla="*/ 14 h 18"/>
                <a:gd name="T26" fmla="*/ 18 w 59"/>
                <a:gd name="T27" fmla="*/ 6 h 18"/>
                <a:gd name="T28" fmla="*/ 10 w 59"/>
                <a:gd name="T29" fmla="*/ 15 h 18"/>
                <a:gd name="T30" fmla="*/ 14 w 59"/>
                <a:gd name="T31" fmla="*/ 15 h 18"/>
                <a:gd name="T32" fmla="*/ 19 w 59"/>
                <a:gd name="T33" fmla="*/ 14 h 18"/>
                <a:gd name="T34" fmla="*/ 23 w 59"/>
                <a:gd name="T35" fmla="*/ 15 h 18"/>
                <a:gd name="T36" fmla="*/ 18 w 59"/>
                <a:gd name="T37" fmla="*/ 10 h 18"/>
                <a:gd name="T38" fmla="*/ 30 w 59"/>
                <a:gd name="T39" fmla="*/ 4 h 18"/>
                <a:gd name="T40" fmla="*/ 22 w 59"/>
                <a:gd name="T41" fmla="*/ 13 h 18"/>
                <a:gd name="T42" fmla="*/ 39 w 59"/>
                <a:gd name="T43" fmla="*/ 15 h 18"/>
                <a:gd name="T44" fmla="*/ 48 w 59"/>
                <a:gd name="T45" fmla="*/ 10 h 18"/>
                <a:gd name="T46" fmla="*/ 54 w 59"/>
                <a:gd name="T47" fmla="*/ 9 h 18"/>
                <a:gd name="T48" fmla="*/ 49 w 59"/>
                <a:gd name="T49" fmla="*/ 15 h 18"/>
                <a:gd name="T50" fmla="*/ 54 w 59"/>
                <a:gd name="T51" fmla="*/ 12 h 18"/>
                <a:gd name="T52" fmla="*/ 52 w 59"/>
                <a:gd name="T53" fmla="*/ 12 h 18"/>
                <a:gd name="T54" fmla="*/ 33 w 59"/>
                <a:gd name="T55" fmla="*/ 15 h 18"/>
                <a:gd name="T56" fmla="*/ 38 w 59"/>
                <a:gd name="T57" fmla="*/ 15 h 18"/>
                <a:gd name="T58" fmla="*/ 49 w 59"/>
                <a:gd name="T59" fmla="*/ 11 h 18"/>
                <a:gd name="T60" fmla="*/ 54 w 59"/>
                <a:gd name="T61" fmla="*/ 5 h 18"/>
                <a:gd name="T62" fmla="*/ 44 w 59"/>
                <a:gd name="T63" fmla="*/ 10 h 18"/>
                <a:gd name="T64" fmla="*/ 56 w 59"/>
                <a:gd name="T65" fmla="*/ 5 h 18"/>
                <a:gd name="T66" fmla="*/ 44 w 59"/>
                <a:gd name="T67" fmla="*/ 5 h 18"/>
                <a:gd name="T68" fmla="*/ 34 w 59"/>
                <a:gd name="T69" fmla="*/ 14 h 18"/>
                <a:gd name="T70" fmla="*/ 32 w 59"/>
                <a:gd name="T71" fmla="*/ 12 h 18"/>
                <a:gd name="T72" fmla="*/ 34 w 59"/>
                <a:gd name="T73" fmla="*/ 5 h 18"/>
                <a:gd name="T74" fmla="*/ 26 w 59"/>
                <a:gd name="T75" fmla="*/ 13 h 18"/>
                <a:gd name="T76" fmla="*/ 34 w 59"/>
                <a:gd name="T77" fmla="*/ 5 h 18"/>
                <a:gd name="T78" fmla="*/ 38 w 59"/>
                <a:gd name="T79" fmla="*/ 6 h 18"/>
                <a:gd name="T80" fmla="*/ 28 w 59"/>
                <a:gd name="T81" fmla="*/ 15 h 18"/>
                <a:gd name="T82" fmla="*/ 38 w 59"/>
                <a:gd name="T83" fmla="*/ 10 h 18"/>
                <a:gd name="T84" fmla="*/ 26 w 59"/>
                <a:gd name="T85" fmla="*/ 15 h 18"/>
                <a:gd name="T86" fmla="*/ 32 w 59"/>
                <a:gd name="T87" fmla="*/ 12 h 18"/>
                <a:gd name="T88" fmla="*/ 25 w 59"/>
                <a:gd name="T89" fmla="*/ 5 h 18"/>
                <a:gd name="T90" fmla="*/ 15 w 59"/>
                <a:gd name="T91" fmla="*/ 9 h 18"/>
                <a:gd name="T92" fmla="*/ 11 w 59"/>
                <a:gd name="T93" fmla="*/ 10 h 18"/>
                <a:gd name="T94" fmla="*/ 14 w 59"/>
                <a:gd name="T95" fmla="*/ 5 h 18"/>
                <a:gd name="T96" fmla="*/ 11 w 59"/>
                <a:gd name="T97" fmla="*/ 4 h 18"/>
                <a:gd name="T98" fmla="*/ 17 w 59"/>
                <a:gd name="T99" fmla="*/ 12 h 18"/>
                <a:gd name="T100" fmla="*/ 3 w 59"/>
                <a:gd name="T101" fmla="*/ 9 h 18"/>
                <a:gd name="T102" fmla="*/ 10 w 59"/>
                <a:gd name="T10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" h="18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4" y="17"/>
                    <a:pt x="7" y="18"/>
                    <a:pt x="10" y="18"/>
                  </a:cubicBezTo>
                  <a:cubicBezTo>
                    <a:pt x="16" y="18"/>
                    <a:pt x="22" y="18"/>
                    <a:pt x="27" y="18"/>
                  </a:cubicBezTo>
                  <a:cubicBezTo>
                    <a:pt x="37" y="18"/>
                    <a:pt x="47" y="18"/>
                    <a:pt x="57" y="18"/>
                  </a:cubicBezTo>
                  <a:cubicBezTo>
                    <a:pt x="57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2"/>
                    <a:pt x="59" y="8"/>
                    <a:pt x="59" y="3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8" y="2"/>
                    <a:pt x="57" y="2"/>
                  </a:cubicBezTo>
                  <a:cubicBezTo>
                    <a:pt x="48" y="1"/>
                    <a:pt x="39" y="2"/>
                    <a:pt x="30" y="1"/>
                  </a:cubicBezTo>
                  <a:cubicBezTo>
                    <a:pt x="24" y="1"/>
                    <a:pt x="18" y="1"/>
                    <a:pt x="12" y="1"/>
                  </a:cubicBezTo>
                  <a:cubicBezTo>
                    <a:pt x="9" y="1"/>
                    <a:pt x="5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7"/>
                    <a:pt x="0" y="11"/>
                    <a:pt x="0" y="16"/>
                  </a:cubicBezTo>
                  <a:cubicBezTo>
                    <a:pt x="0" y="17"/>
                    <a:pt x="0" y="18"/>
                    <a:pt x="1" y="18"/>
                  </a:cubicBezTo>
                  <a:close/>
                  <a:moveTo>
                    <a:pt x="7" y="9"/>
                  </a:moveTo>
                  <a:cubicBezTo>
                    <a:pt x="5" y="10"/>
                    <a:pt x="4" y="11"/>
                    <a:pt x="3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5" y="8"/>
                    <a:pt x="7" y="7"/>
                    <a:pt x="10" y="5"/>
                  </a:cubicBezTo>
                  <a:cubicBezTo>
                    <a:pt x="11" y="4"/>
                    <a:pt x="8" y="8"/>
                    <a:pt x="7" y="9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lose/>
                  <a:moveTo>
                    <a:pt x="3" y="6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5"/>
                    <a:pt x="4" y="5"/>
                    <a:pt x="3" y="6"/>
                  </a:cubicBezTo>
                  <a:close/>
                  <a:moveTo>
                    <a:pt x="2" y="15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7" y="11"/>
                    <a:pt x="9" y="10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10" y="12"/>
                    <a:pt x="14" y="9"/>
                    <a:pt x="18" y="6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7" y="7"/>
                    <a:pt x="16" y="8"/>
                    <a:pt x="14" y="9"/>
                  </a:cubicBezTo>
                  <a:cubicBezTo>
                    <a:pt x="13" y="10"/>
                    <a:pt x="11" y="12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7" y="15"/>
                    <a:pt x="5" y="14"/>
                    <a:pt x="2" y="15"/>
                  </a:cubicBezTo>
                  <a:close/>
                  <a:moveTo>
                    <a:pt x="14" y="15"/>
                  </a:moveTo>
                  <a:cubicBezTo>
                    <a:pt x="19" y="13"/>
                    <a:pt x="22" y="9"/>
                    <a:pt x="26" y="7"/>
                  </a:cubicBezTo>
                  <a:cubicBezTo>
                    <a:pt x="29" y="4"/>
                    <a:pt x="28" y="5"/>
                    <a:pt x="26" y="8"/>
                  </a:cubicBezTo>
                  <a:cubicBezTo>
                    <a:pt x="24" y="10"/>
                    <a:pt x="21" y="12"/>
                    <a:pt x="19" y="14"/>
                  </a:cubicBezTo>
                  <a:cubicBezTo>
                    <a:pt x="19" y="14"/>
                    <a:pt x="19" y="15"/>
                    <a:pt x="20" y="15"/>
                  </a:cubicBezTo>
                  <a:cubicBezTo>
                    <a:pt x="23" y="13"/>
                    <a:pt x="26" y="11"/>
                    <a:pt x="28" y="9"/>
                  </a:cubicBezTo>
                  <a:cubicBezTo>
                    <a:pt x="26" y="11"/>
                    <a:pt x="24" y="13"/>
                    <a:pt x="23" y="15"/>
                  </a:cubicBezTo>
                  <a:cubicBezTo>
                    <a:pt x="19" y="15"/>
                    <a:pt x="14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3"/>
                    <a:pt x="16" y="12"/>
                    <a:pt x="18" y="10"/>
                  </a:cubicBezTo>
                  <a:cubicBezTo>
                    <a:pt x="16" y="11"/>
                    <a:pt x="15" y="13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4"/>
                    <a:pt x="34" y="4"/>
                  </a:cubicBezTo>
                  <a:cubicBezTo>
                    <a:pt x="30" y="7"/>
                    <a:pt x="26" y="10"/>
                    <a:pt x="22" y="13"/>
                  </a:cubicBezTo>
                  <a:cubicBezTo>
                    <a:pt x="18" y="15"/>
                    <a:pt x="24" y="11"/>
                    <a:pt x="24" y="10"/>
                  </a:cubicBezTo>
                  <a:cubicBezTo>
                    <a:pt x="26" y="8"/>
                    <a:pt x="28" y="7"/>
                    <a:pt x="30" y="4"/>
                  </a:cubicBezTo>
                  <a:close/>
                  <a:moveTo>
                    <a:pt x="39" y="15"/>
                  </a:moveTo>
                  <a:cubicBezTo>
                    <a:pt x="43" y="13"/>
                    <a:pt x="48" y="10"/>
                    <a:pt x="52" y="6"/>
                  </a:cubicBezTo>
                  <a:cubicBezTo>
                    <a:pt x="52" y="7"/>
                    <a:pt x="51" y="7"/>
                    <a:pt x="51" y="8"/>
                  </a:cubicBezTo>
                  <a:cubicBezTo>
                    <a:pt x="50" y="9"/>
                    <a:pt x="49" y="10"/>
                    <a:pt x="48" y="10"/>
                  </a:cubicBezTo>
                  <a:cubicBezTo>
                    <a:pt x="46" y="12"/>
                    <a:pt x="45" y="13"/>
                    <a:pt x="43" y="15"/>
                  </a:cubicBezTo>
                  <a:cubicBezTo>
                    <a:pt x="43" y="15"/>
                    <a:pt x="43" y="15"/>
                    <a:pt x="44" y="15"/>
                  </a:cubicBezTo>
                  <a:cubicBezTo>
                    <a:pt x="47" y="13"/>
                    <a:pt x="50" y="11"/>
                    <a:pt x="54" y="9"/>
                  </a:cubicBezTo>
                  <a:cubicBezTo>
                    <a:pt x="57" y="7"/>
                    <a:pt x="54" y="10"/>
                    <a:pt x="53" y="10"/>
                  </a:cubicBezTo>
                  <a:cubicBezTo>
                    <a:pt x="52" y="12"/>
                    <a:pt x="50" y="13"/>
                    <a:pt x="49" y="15"/>
                  </a:cubicBezTo>
                  <a:cubicBezTo>
                    <a:pt x="48" y="15"/>
                    <a:pt x="49" y="15"/>
                    <a:pt x="49" y="15"/>
                  </a:cubicBezTo>
                  <a:cubicBezTo>
                    <a:pt x="50" y="15"/>
                    <a:pt x="54" y="12"/>
                    <a:pt x="53" y="15"/>
                  </a:cubicBezTo>
                  <a:cubicBezTo>
                    <a:pt x="53" y="15"/>
                    <a:pt x="54" y="15"/>
                    <a:pt x="54" y="15"/>
                  </a:cubicBezTo>
                  <a:cubicBezTo>
                    <a:pt x="55" y="13"/>
                    <a:pt x="55" y="14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3"/>
                    <a:pt x="52" y="13"/>
                    <a:pt x="51" y="13"/>
                  </a:cubicBezTo>
                  <a:cubicBezTo>
                    <a:pt x="49" y="15"/>
                    <a:pt x="52" y="12"/>
                    <a:pt x="52" y="12"/>
                  </a:cubicBezTo>
                  <a:cubicBezTo>
                    <a:pt x="54" y="11"/>
                    <a:pt x="55" y="9"/>
                    <a:pt x="56" y="8"/>
                  </a:cubicBezTo>
                  <a:cubicBezTo>
                    <a:pt x="56" y="11"/>
                    <a:pt x="56" y="13"/>
                    <a:pt x="55" y="16"/>
                  </a:cubicBezTo>
                  <a:cubicBezTo>
                    <a:pt x="48" y="16"/>
                    <a:pt x="40" y="15"/>
                    <a:pt x="33" y="15"/>
                  </a:cubicBezTo>
                  <a:cubicBezTo>
                    <a:pt x="38" y="14"/>
                    <a:pt x="42" y="10"/>
                    <a:pt x="46" y="7"/>
                  </a:cubicBezTo>
                  <a:cubicBezTo>
                    <a:pt x="50" y="4"/>
                    <a:pt x="47" y="7"/>
                    <a:pt x="45" y="8"/>
                  </a:cubicBezTo>
                  <a:cubicBezTo>
                    <a:pt x="42" y="10"/>
                    <a:pt x="40" y="12"/>
                    <a:pt x="38" y="15"/>
                  </a:cubicBezTo>
                  <a:cubicBezTo>
                    <a:pt x="38" y="15"/>
                    <a:pt x="38" y="15"/>
                    <a:pt x="39" y="15"/>
                  </a:cubicBezTo>
                  <a:close/>
                  <a:moveTo>
                    <a:pt x="56" y="7"/>
                  </a:moveTo>
                  <a:cubicBezTo>
                    <a:pt x="54" y="8"/>
                    <a:pt x="51" y="10"/>
                    <a:pt x="49" y="11"/>
                  </a:cubicBezTo>
                  <a:cubicBezTo>
                    <a:pt x="48" y="12"/>
                    <a:pt x="47" y="12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9" y="11"/>
                    <a:pt x="52" y="9"/>
                    <a:pt x="54" y="5"/>
                  </a:cubicBezTo>
                  <a:cubicBezTo>
                    <a:pt x="54" y="5"/>
                    <a:pt x="53" y="5"/>
                    <a:pt x="53" y="5"/>
                  </a:cubicBezTo>
                  <a:cubicBezTo>
                    <a:pt x="49" y="8"/>
                    <a:pt x="44" y="11"/>
                    <a:pt x="40" y="14"/>
                  </a:cubicBezTo>
                  <a:cubicBezTo>
                    <a:pt x="41" y="13"/>
                    <a:pt x="43" y="11"/>
                    <a:pt x="44" y="10"/>
                  </a:cubicBezTo>
                  <a:cubicBezTo>
                    <a:pt x="46" y="8"/>
                    <a:pt x="48" y="7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2" y="5"/>
                    <a:pt x="54" y="5"/>
                    <a:pt x="56" y="5"/>
                  </a:cubicBezTo>
                  <a:cubicBezTo>
                    <a:pt x="56" y="5"/>
                    <a:pt x="56" y="6"/>
                    <a:pt x="56" y="7"/>
                  </a:cubicBezTo>
                  <a:close/>
                  <a:moveTo>
                    <a:pt x="34" y="14"/>
                  </a:moveTo>
                  <a:cubicBezTo>
                    <a:pt x="38" y="12"/>
                    <a:pt x="42" y="8"/>
                    <a:pt x="44" y="5"/>
                  </a:cubicBezTo>
                  <a:cubicBezTo>
                    <a:pt x="45" y="5"/>
                    <a:pt x="45" y="5"/>
                    <a:pt x="44" y="4"/>
                  </a:cubicBezTo>
                  <a:cubicBezTo>
                    <a:pt x="46" y="5"/>
                    <a:pt x="47" y="5"/>
                    <a:pt x="49" y="5"/>
                  </a:cubicBezTo>
                  <a:cubicBezTo>
                    <a:pt x="43" y="7"/>
                    <a:pt x="39" y="12"/>
                    <a:pt x="34" y="14"/>
                  </a:cubicBezTo>
                  <a:close/>
                  <a:moveTo>
                    <a:pt x="40" y="4"/>
                  </a:moveTo>
                  <a:cubicBezTo>
                    <a:pt x="41" y="4"/>
                    <a:pt x="42" y="4"/>
                    <a:pt x="44" y="4"/>
                  </a:cubicBezTo>
                  <a:cubicBezTo>
                    <a:pt x="40" y="7"/>
                    <a:pt x="36" y="9"/>
                    <a:pt x="32" y="12"/>
                  </a:cubicBezTo>
                  <a:cubicBezTo>
                    <a:pt x="35" y="10"/>
                    <a:pt x="38" y="8"/>
                    <a:pt x="40" y="5"/>
                  </a:cubicBezTo>
                  <a:cubicBezTo>
                    <a:pt x="40" y="5"/>
                    <a:pt x="40" y="5"/>
                    <a:pt x="40" y="4"/>
                  </a:cubicBezTo>
                  <a:close/>
                  <a:moveTo>
                    <a:pt x="34" y="5"/>
                  </a:moveTo>
                  <a:cubicBezTo>
                    <a:pt x="34" y="5"/>
                    <a:pt x="34" y="5"/>
                    <a:pt x="34" y="4"/>
                  </a:cubicBezTo>
                  <a:cubicBezTo>
                    <a:pt x="36" y="4"/>
                    <a:pt x="37" y="4"/>
                    <a:pt x="39" y="4"/>
                  </a:cubicBezTo>
                  <a:cubicBezTo>
                    <a:pt x="35" y="7"/>
                    <a:pt x="30" y="10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2"/>
                    <a:pt x="26" y="12"/>
                    <a:pt x="27" y="11"/>
                  </a:cubicBezTo>
                  <a:cubicBezTo>
                    <a:pt x="29" y="9"/>
                    <a:pt x="32" y="7"/>
                    <a:pt x="34" y="5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9" y="12"/>
                    <a:pt x="33" y="9"/>
                    <a:pt x="38" y="6"/>
                  </a:cubicBezTo>
                  <a:cubicBezTo>
                    <a:pt x="36" y="7"/>
                    <a:pt x="34" y="9"/>
                    <a:pt x="32" y="11"/>
                  </a:cubicBezTo>
                  <a:cubicBezTo>
                    <a:pt x="31" y="12"/>
                    <a:pt x="29" y="13"/>
                    <a:pt x="28" y="14"/>
                  </a:cubicBezTo>
                  <a:cubicBezTo>
                    <a:pt x="28" y="14"/>
                    <a:pt x="28" y="15"/>
                    <a:pt x="28" y="15"/>
                  </a:cubicBezTo>
                  <a:cubicBezTo>
                    <a:pt x="33" y="13"/>
                    <a:pt x="37" y="9"/>
                    <a:pt x="42" y="6"/>
                  </a:cubicBezTo>
                  <a:cubicBezTo>
                    <a:pt x="43" y="5"/>
                    <a:pt x="44" y="5"/>
                    <a:pt x="42" y="7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6" y="12"/>
                    <a:pt x="34" y="13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28" y="15"/>
                    <a:pt x="26" y="15"/>
                  </a:cubicBezTo>
                  <a:close/>
                  <a:moveTo>
                    <a:pt x="32" y="12"/>
                  </a:move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2" y="12"/>
                    <a:pt x="32" y="12"/>
                  </a:cubicBezTo>
                  <a:close/>
                  <a:moveTo>
                    <a:pt x="29" y="4"/>
                  </a:moveTo>
                  <a:cubicBezTo>
                    <a:pt x="25" y="6"/>
                    <a:pt x="22" y="9"/>
                    <a:pt x="18" y="12"/>
                  </a:cubicBezTo>
                  <a:cubicBezTo>
                    <a:pt x="21" y="10"/>
                    <a:pt x="24" y="7"/>
                    <a:pt x="25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0" y="8"/>
                    <a:pt x="16" y="11"/>
                    <a:pt x="11" y="13"/>
                  </a:cubicBezTo>
                  <a:cubicBezTo>
                    <a:pt x="12" y="13"/>
                    <a:pt x="14" y="10"/>
                    <a:pt x="15" y="9"/>
                  </a:cubicBezTo>
                  <a:cubicBezTo>
                    <a:pt x="17" y="8"/>
                    <a:pt x="19" y="6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7" y="6"/>
                    <a:pt x="14" y="8"/>
                    <a:pt x="11" y="10"/>
                  </a:cubicBezTo>
                  <a:cubicBezTo>
                    <a:pt x="10" y="11"/>
                    <a:pt x="9" y="11"/>
                    <a:pt x="8" y="12"/>
                  </a:cubicBezTo>
                  <a:cubicBezTo>
                    <a:pt x="5" y="14"/>
                    <a:pt x="9" y="11"/>
                    <a:pt x="9" y="10"/>
                  </a:cubicBezTo>
                  <a:cubicBezTo>
                    <a:pt x="11" y="9"/>
                    <a:pt x="13" y="7"/>
                    <a:pt x="14" y="5"/>
                  </a:cubicBezTo>
                  <a:cubicBezTo>
                    <a:pt x="15" y="5"/>
                    <a:pt x="14" y="4"/>
                    <a:pt x="14" y="4"/>
                  </a:cubicBezTo>
                  <a:cubicBezTo>
                    <a:pt x="11" y="7"/>
                    <a:pt x="6" y="10"/>
                    <a:pt x="4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7" y="4"/>
                    <a:pt x="23" y="4"/>
                    <a:pt x="29" y="4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0" y="4"/>
                  </a:moveTo>
                  <a:cubicBezTo>
                    <a:pt x="7" y="6"/>
                    <a:pt x="5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6" y="6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2"/>
            <p:cNvSpPr>
              <a:spLocks noEditPoints="1"/>
            </p:cNvSpPr>
            <p:nvPr/>
          </p:nvSpPr>
          <p:spPr bwMode="auto">
            <a:xfrm>
              <a:off x="7467600" y="1984375"/>
              <a:ext cx="220662" cy="66675"/>
            </a:xfrm>
            <a:custGeom>
              <a:avLst/>
              <a:gdLst>
                <a:gd name="T0" fmla="*/ 10 w 59"/>
                <a:gd name="T1" fmla="*/ 17 h 18"/>
                <a:gd name="T2" fmla="*/ 58 w 59"/>
                <a:gd name="T3" fmla="*/ 17 h 18"/>
                <a:gd name="T4" fmla="*/ 58 w 59"/>
                <a:gd name="T5" fmla="*/ 17 h 18"/>
                <a:gd name="T6" fmla="*/ 57 w 59"/>
                <a:gd name="T7" fmla="*/ 2 h 18"/>
                <a:gd name="T8" fmla="*/ 2 w 59"/>
                <a:gd name="T9" fmla="*/ 0 h 18"/>
                <a:gd name="T10" fmla="*/ 0 w 59"/>
                <a:gd name="T11" fmla="*/ 16 h 18"/>
                <a:gd name="T12" fmla="*/ 3 w 59"/>
                <a:gd name="T13" fmla="*/ 12 h 18"/>
                <a:gd name="T14" fmla="*/ 7 w 59"/>
                <a:gd name="T15" fmla="*/ 9 h 18"/>
                <a:gd name="T16" fmla="*/ 6 w 59"/>
                <a:gd name="T17" fmla="*/ 4 h 18"/>
                <a:gd name="T18" fmla="*/ 3 w 59"/>
                <a:gd name="T19" fmla="*/ 7 h 18"/>
                <a:gd name="T20" fmla="*/ 6 w 59"/>
                <a:gd name="T21" fmla="*/ 4 h 18"/>
                <a:gd name="T22" fmla="*/ 3 w 59"/>
                <a:gd name="T23" fmla="*/ 13 h 18"/>
                <a:gd name="T24" fmla="*/ 6 w 59"/>
                <a:gd name="T25" fmla="*/ 13 h 18"/>
                <a:gd name="T26" fmla="*/ 18 w 59"/>
                <a:gd name="T27" fmla="*/ 6 h 18"/>
                <a:gd name="T28" fmla="*/ 10 w 59"/>
                <a:gd name="T29" fmla="*/ 14 h 18"/>
                <a:gd name="T30" fmla="*/ 14 w 59"/>
                <a:gd name="T31" fmla="*/ 14 h 18"/>
                <a:gd name="T32" fmla="*/ 19 w 59"/>
                <a:gd name="T33" fmla="*/ 14 h 18"/>
                <a:gd name="T34" fmla="*/ 23 w 59"/>
                <a:gd name="T35" fmla="*/ 15 h 18"/>
                <a:gd name="T36" fmla="*/ 18 w 59"/>
                <a:gd name="T37" fmla="*/ 10 h 18"/>
                <a:gd name="T38" fmla="*/ 30 w 59"/>
                <a:gd name="T39" fmla="*/ 4 h 18"/>
                <a:gd name="T40" fmla="*/ 22 w 59"/>
                <a:gd name="T41" fmla="*/ 12 h 18"/>
                <a:gd name="T42" fmla="*/ 38 w 59"/>
                <a:gd name="T43" fmla="*/ 15 h 18"/>
                <a:gd name="T44" fmla="*/ 48 w 59"/>
                <a:gd name="T45" fmla="*/ 10 h 18"/>
                <a:gd name="T46" fmla="*/ 54 w 59"/>
                <a:gd name="T47" fmla="*/ 9 h 18"/>
                <a:gd name="T48" fmla="*/ 49 w 59"/>
                <a:gd name="T49" fmla="*/ 15 h 18"/>
                <a:gd name="T50" fmla="*/ 54 w 59"/>
                <a:gd name="T51" fmla="*/ 12 h 18"/>
                <a:gd name="T52" fmla="*/ 52 w 59"/>
                <a:gd name="T53" fmla="*/ 12 h 18"/>
                <a:gd name="T54" fmla="*/ 33 w 59"/>
                <a:gd name="T55" fmla="*/ 15 h 18"/>
                <a:gd name="T56" fmla="*/ 38 w 59"/>
                <a:gd name="T57" fmla="*/ 14 h 18"/>
                <a:gd name="T58" fmla="*/ 49 w 59"/>
                <a:gd name="T59" fmla="*/ 11 h 18"/>
                <a:gd name="T60" fmla="*/ 54 w 59"/>
                <a:gd name="T61" fmla="*/ 5 h 18"/>
                <a:gd name="T62" fmla="*/ 44 w 59"/>
                <a:gd name="T63" fmla="*/ 9 h 18"/>
                <a:gd name="T64" fmla="*/ 56 w 59"/>
                <a:gd name="T65" fmla="*/ 5 h 18"/>
                <a:gd name="T66" fmla="*/ 44 w 59"/>
                <a:gd name="T67" fmla="*/ 5 h 18"/>
                <a:gd name="T68" fmla="*/ 34 w 59"/>
                <a:gd name="T69" fmla="*/ 14 h 18"/>
                <a:gd name="T70" fmla="*/ 32 w 59"/>
                <a:gd name="T71" fmla="*/ 11 h 18"/>
                <a:gd name="T72" fmla="*/ 34 w 59"/>
                <a:gd name="T73" fmla="*/ 5 h 18"/>
                <a:gd name="T74" fmla="*/ 26 w 59"/>
                <a:gd name="T75" fmla="*/ 13 h 18"/>
                <a:gd name="T76" fmla="*/ 34 w 59"/>
                <a:gd name="T77" fmla="*/ 5 h 18"/>
                <a:gd name="T78" fmla="*/ 38 w 59"/>
                <a:gd name="T79" fmla="*/ 6 h 18"/>
                <a:gd name="T80" fmla="*/ 28 w 59"/>
                <a:gd name="T81" fmla="*/ 14 h 18"/>
                <a:gd name="T82" fmla="*/ 38 w 59"/>
                <a:gd name="T83" fmla="*/ 10 h 18"/>
                <a:gd name="T84" fmla="*/ 26 w 59"/>
                <a:gd name="T85" fmla="*/ 15 h 18"/>
                <a:gd name="T86" fmla="*/ 32 w 59"/>
                <a:gd name="T87" fmla="*/ 12 h 18"/>
                <a:gd name="T88" fmla="*/ 25 w 59"/>
                <a:gd name="T89" fmla="*/ 5 h 18"/>
                <a:gd name="T90" fmla="*/ 15 w 59"/>
                <a:gd name="T91" fmla="*/ 9 h 18"/>
                <a:gd name="T92" fmla="*/ 11 w 59"/>
                <a:gd name="T93" fmla="*/ 9 h 18"/>
                <a:gd name="T94" fmla="*/ 14 w 59"/>
                <a:gd name="T95" fmla="*/ 5 h 18"/>
                <a:gd name="T96" fmla="*/ 11 w 59"/>
                <a:gd name="T97" fmla="*/ 4 h 18"/>
                <a:gd name="T98" fmla="*/ 17 w 59"/>
                <a:gd name="T99" fmla="*/ 12 h 18"/>
                <a:gd name="T100" fmla="*/ 3 w 59"/>
                <a:gd name="T101" fmla="*/ 9 h 18"/>
                <a:gd name="T102" fmla="*/ 10 w 59"/>
                <a:gd name="T10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" h="18"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4" y="17"/>
                    <a:pt x="7" y="17"/>
                    <a:pt x="10" y="17"/>
                  </a:cubicBezTo>
                  <a:cubicBezTo>
                    <a:pt x="16" y="17"/>
                    <a:pt x="22" y="17"/>
                    <a:pt x="27" y="18"/>
                  </a:cubicBezTo>
                  <a:cubicBezTo>
                    <a:pt x="37" y="18"/>
                    <a:pt x="47" y="18"/>
                    <a:pt x="57" y="18"/>
                  </a:cubicBezTo>
                  <a:cubicBezTo>
                    <a:pt x="57" y="18"/>
                    <a:pt x="58" y="18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2"/>
                    <a:pt x="59" y="8"/>
                    <a:pt x="59" y="3"/>
                  </a:cubicBezTo>
                  <a:cubicBezTo>
                    <a:pt x="59" y="3"/>
                    <a:pt x="59" y="2"/>
                    <a:pt x="58" y="2"/>
                  </a:cubicBezTo>
                  <a:cubicBezTo>
                    <a:pt x="58" y="2"/>
                    <a:pt x="58" y="2"/>
                    <a:pt x="57" y="2"/>
                  </a:cubicBezTo>
                  <a:cubicBezTo>
                    <a:pt x="48" y="1"/>
                    <a:pt x="39" y="1"/>
                    <a:pt x="30" y="1"/>
                  </a:cubicBezTo>
                  <a:cubicBezTo>
                    <a:pt x="24" y="1"/>
                    <a:pt x="18" y="1"/>
                    <a:pt x="12" y="1"/>
                  </a:cubicBezTo>
                  <a:cubicBezTo>
                    <a:pt x="9" y="1"/>
                    <a:pt x="5" y="1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6"/>
                    <a:pt x="0" y="11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lose/>
                  <a:moveTo>
                    <a:pt x="7" y="9"/>
                  </a:moveTo>
                  <a:cubicBezTo>
                    <a:pt x="5" y="10"/>
                    <a:pt x="4" y="11"/>
                    <a:pt x="3" y="12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5" y="8"/>
                    <a:pt x="7" y="6"/>
                    <a:pt x="9" y="5"/>
                  </a:cubicBezTo>
                  <a:cubicBezTo>
                    <a:pt x="11" y="4"/>
                    <a:pt x="8" y="7"/>
                    <a:pt x="7" y="9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lose/>
                  <a:moveTo>
                    <a:pt x="3" y="6"/>
                  </a:moveTo>
                  <a:cubicBezTo>
                    <a:pt x="3" y="5"/>
                    <a:pt x="3" y="4"/>
                    <a:pt x="3" y="3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5" y="4"/>
                    <a:pt x="4" y="5"/>
                    <a:pt x="3" y="6"/>
                  </a:cubicBezTo>
                  <a:close/>
                  <a:moveTo>
                    <a:pt x="2" y="14"/>
                  </a:moveTo>
                  <a:cubicBezTo>
                    <a:pt x="2" y="14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7" y="11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10" y="12"/>
                    <a:pt x="14" y="8"/>
                    <a:pt x="18" y="6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7" y="7"/>
                    <a:pt x="16" y="8"/>
                    <a:pt x="14" y="9"/>
                  </a:cubicBezTo>
                  <a:cubicBezTo>
                    <a:pt x="13" y="10"/>
                    <a:pt x="11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7" y="14"/>
                    <a:pt x="5" y="14"/>
                    <a:pt x="2" y="14"/>
                  </a:cubicBezTo>
                  <a:close/>
                  <a:moveTo>
                    <a:pt x="14" y="14"/>
                  </a:moveTo>
                  <a:cubicBezTo>
                    <a:pt x="19" y="12"/>
                    <a:pt x="22" y="9"/>
                    <a:pt x="26" y="6"/>
                  </a:cubicBezTo>
                  <a:cubicBezTo>
                    <a:pt x="29" y="4"/>
                    <a:pt x="28" y="5"/>
                    <a:pt x="26" y="7"/>
                  </a:cubicBezTo>
                  <a:cubicBezTo>
                    <a:pt x="24" y="9"/>
                    <a:pt x="21" y="12"/>
                    <a:pt x="19" y="14"/>
                  </a:cubicBezTo>
                  <a:cubicBezTo>
                    <a:pt x="19" y="14"/>
                    <a:pt x="19" y="15"/>
                    <a:pt x="20" y="14"/>
                  </a:cubicBezTo>
                  <a:cubicBezTo>
                    <a:pt x="23" y="13"/>
                    <a:pt x="26" y="10"/>
                    <a:pt x="28" y="8"/>
                  </a:cubicBezTo>
                  <a:cubicBezTo>
                    <a:pt x="26" y="10"/>
                    <a:pt x="24" y="12"/>
                    <a:pt x="23" y="15"/>
                  </a:cubicBezTo>
                  <a:cubicBezTo>
                    <a:pt x="19" y="14"/>
                    <a:pt x="14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3"/>
                    <a:pt x="16" y="12"/>
                    <a:pt x="18" y="10"/>
                  </a:cubicBezTo>
                  <a:cubicBezTo>
                    <a:pt x="16" y="11"/>
                    <a:pt x="15" y="12"/>
                    <a:pt x="14" y="14"/>
                  </a:cubicBezTo>
                  <a:cubicBezTo>
                    <a:pt x="14" y="14"/>
                    <a:pt x="14" y="15"/>
                    <a:pt x="14" y="14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4"/>
                    <a:pt x="34" y="4"/>
                  </a:cubicBezTo>
                  <a:cubicBezTo>
                    <a:pt x="29" y="7"/>
                    <a:pt x="26" y="10"/>
                    <a:pt x="22" y="12"/>
                  </a:cubicBezTo>
                  <a:cubicBezTo>
                    <a:pt x="18" y="15"/>
                    <a:pt x="24" y="11"/>
                    <a:pt x="24" y="10"/>
                  </a:cubicBezTo>
                  <a:cubicBezTo>
                    <a:pt x="26" y="8"/>
                    <a:pt x="28" y="6"/>
                    <a:pt x="30" y="4"/>
                  </a:cubicBezTo>
                  <a:close/>
                  <a:moveTo>
                    <a:pt x="38" y="15"/>
                  </a:moveTo>
                  <a:cubicBezTo>
                    <a:pt x="43" y="12"/>
                    <a:pt x="48" y="9"/>
                    <a:pt x="52" y="6"/>
                  </a:cubicBezTo>
                  <a:cubicBezTo>
                    <a:pt x="52" y="6"/>
                    <a:pt x="51" y="7"/>
                    <a:pt x="51" y="8"/>
                  </a:cubicBezTo>
                  <a:cubicBezTo>
                    <a:pt x="50" y="9"/>
                    <a:pt x="49" y="9"/>
                    <a:pt x="48" y="10"/>
                  </a:cubicBezTo>
                  <a:cubicBezTo>
                    <a:pt x="46" y="11"/>
                    <a:pt x="45" y="13"/>
                    <a:pt x="43" y="14"/>
                  </a:cubicBezTo>
                  <a:cubicBezTo>
                    <a:pt x="43" y="15"/>
                    <a:pt x="43" y="15"/>
                    <a:pt x="44" y="15"/>
                  </a:cubicBezTo>
                  <a:cubicBezTo>
                    <a:pt x="47" y="13"/>
                    <a:pt x="50" y="11"/>
                    <a:pt x="54" y="9"/>
                  </a:cubicBezTo>
                  <a:cubicBezTo>
                    <a:pt x="57" y="7"/>
                    <a:pt x="54" y="9"/>
                    <a:pt x="53" y="10"/>
                  </a:cubicBezTo>
                  <a:cubicBezTo>
                    <a:pt x="52" y="11"/>
                    <a:pt x="50" y="13"/>
                    <a:pt x="49" y="14"/>
                  </a:cubicBezTo>
                  <a:cubicBezTo>
                    <a:pt x="48" y="14"/>
                    <a:pt x="49" y="15"/>
                    <a:pt x="49" y="15"/>
                  </a:cubicBezTo>
                  <a:cubicBezTo>
                    <a:pt x="50" y="15"/>
                    <a:pt x="54" y="12"/>
                    <a:pt x="53" y="14"/>
                  </a:cubicBezTo>
                  <a:cubicBezTo>
                    <a:pt x="53" y="15"/>
                    <a:pt x="54" y="15"/>
                    <a:pt x="54" y="15"/>
                  </a:cubicBezTo>
                  <a:cubicBezTo>
                    <a:pt x="55" y="13"/>
                    <a:pt x="55" y="14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3"/>
                    <a:pt x="51" y="13"/>
                  </a:cubicBezTo>
                  <a:cubicBezTo>
                    <a:pt x="49" y="15"/>
                    <a:pt x="52" y="12"/>
                    <a:pt x="52" y="12"/>
                  </a:cubicBezTo>
                  <a:cubicBezTo>
                    <a:pt x="54" y="10"/>
                    <a:pt x="55" y="9"/>
                    <a:pt x="56" y="8"/>
                  </a:cubicBezTo>
                  <a:cubicBezTo>
                    <a:pt x="56" y="10"/>
                    <a:pt x="56" y="13"/>
                    <a:pt x="55" y="15"/>
                  </a:cubicBezTo>
                  <a:cubicBezTo>
                    <a:pt x="48" y="15"/>
                    <a:pt x="40" y="15"/>
                    <a:pt x="33" y="15"/>
                  </a:cubicBezTo>
                  <a:cubicBezTo>
                    <a:pt x="38" y="13"/>
                    <a:pt x="42" y="10"/>
                    <a:pt x="46" y="7"/>
                  </a:cubicBezTo>
                  <a:cubicBezTo>
                    <a:pt x="50" y="4"/>
                    <a:pt x="47" y="6"/>
                    <a:pt x="45" y="8"/>
                  </a:cubicBezTo>
                  <a:cubicBezTo>
                    <a:pt x="42" y="10"/>
                    <a:pt x="40" y="12"/>
                    <a:pt x="38" y="14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56" y="6"/>
                  </a:moveTo>
                  <a:cubicBezTo>
                    <a:pt x="54" y="8"/>
                    <a:pt x="51" y="9"/>
                    <a:pt x="49" y="11"/>
                  </a:cubicBezTo>
                  <a:cubicBezTo>
                    <a:pt x="48" y="11"/>
                    <a:pt x="47" y="12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9" y="10"/>
                    <a:pt x="52" y="8"/>
                    <a:pt x="54" y="5"/>
                  </a:cubicBezTo>
                  <a:cubicBezTo>
                    <a:pt x="54" y="5"/>
                    <a:pt x="53" y="4"/>
                    <a:pt x="53" y="5"/>
                  </a:cubicBezTo>
                  <a:cubicBezTo>
                    <a:pt x="49" y="8"/>
                    <a:pt x="44" y="11"/>
                    <a:pt x="40" y="13"/>
                  </a:cubicBezTo>
                  <a:cubicBezTo>
                    <a:pt x="41" y="13"/>
                    <a:pt x="43" y="11"/>
                    <a:pt x="44" y="9"/>
                  </a:cubicBezTo>
                  <a:cubicBezTo>
                    <a:pt x="46" y="8"/>
                    <a:pt x="48" y="6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2" y="4"/>
                    <a:pt x="54" y="4"/>
                    <a:pt x="56" y="5"/>
                  </a:cubicBezTo>
                  <a:cubicBezTo>
                    <a:pt x="56" y="5"/>
                    <a:pt x="56" y="6"/>
                    <a:pt x="56" y="6"/>
                  </a:cubicBezTo>
                  <a:close/>
                  <a:moveTo>
                    <a:pt x="34" y="14"/>
                  </a:moveTo>
                  <a:cubicBezTo>
                    <a:pt x="38" y="12"/>
                    <a:pt x="42" y="8"/>
                    <a:pt x="44" y="5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6" y="4"/>
                    <a:pt x="47" y="4"/>
                    <a:pt x="49" y="4"/>
                  </a:cubicBezTo>
                  <a:cubicBezTo>
                    <a:pt x="43" y="7"/>
                    <a:pt x="39" y="12"/>
                    <a:pt x="34" y="14"/>
                  </a:cubicBezTo>
                  <a:close/>
                  <a:moveTo>
                    <a:pt x="40" y="4"/>
                  </a:moveTo>
                  <a:cubicBezTo>
                    <a:pt x="41" y="4"/>
                    <a:pt x="42" y="4"/>
                    <a:pt x="44" y="4"/>
                  </a:cubicBezTo>
                  <a:cubicBezTo>
                    <a:pt x="40" y="6"/>
                    <a:pt x="36" y="9"/>
                    <a:pt x="32" y="11"/>
                  </a:cubicBezTo>
                  <a:cubicBezTo>
                    <a:pt x="35" y="10"/>
                    <a:pt x="38" y="7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lose/>
                  <a:moveTo>
                    <a:pt x="34" y="5"/>
                  </a:moveTo>
                  <a:cubicBezTo>
                    <a:pt x="34" y="5"/>
                    <a:pt x="34" y="4"/>
                    <a:pt x="34" y="4"/>
                  </a:cubicBezTo>
                  <a:cubicBezTo>
                    <a:pt x="36" y="4"/>
                    <a:pt x="37" y="4"/>
                    <a:pt x="39" y="4"/>
                  </a:cubicBezTo>
                  <a:cubicBezTo>
                    <a:pt x="35" y="7"/>
                    <a:pt x="30" y="10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29" y="8"/>
                    <a:pt x="32" y="7"/>
                    <a:pt x="34" y="5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9" y="11"/>
                    <a:pt x="33" y="9"/>
                    <a:pt x="38" y="6"/>
                  </a:cubicBezTo>
                  <a:cubicBezTo>
                    <a:pt x="36" y="7"/>
                    <a:pt x="34" y="9"/>
                    <a:pt x="32" y="10"/>
                  </a:cubicBezTo>
                  <a:cubicBezTo>
                    <a:pt x="31" y="11"/>
                    <a:pt x="29" y="13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3" y="12"/>
                    <a:pt x="37" y="9"/>
                    <a:pt x="42" y="6"/>
                  </a:cubicBezTo>
                  <a:cubicBezTo>
                    <a:pt x="43" y="5"/>
                    <a:pt x="43" y="5"/>
                    <a:pt x="42" y="6"/>
                  </a:cubicBezTo>
                  <a:cubicBezTo>
                    <a:pt x="41" y="8"/>
                    <a:pt x="39" y="9"/>
                    <a:pt x="38" y="10"/>
                  </a:cubicBezTo>
                  <a:cubicBezTo>
                    <a:pt x="36" y="11"/>
                    <a:pt x="34" y="13"/>
                    <a:pt x="32" y="14"/>
                  </a:cubicBezTo>
                  <a:cubicBezTo>
                    <a:pt x="32" y="14"/>
                    <a:pt x="32" y="15"/>
                    <a:pt x="32" y="15"/>
                  </a:cubicBezTo>
                  <a:cubicBezTo>
                    <a:pt x="30" y="15"/>
                    <a:pt x="28" y="15"/>
                    <a:pt x="26" y="15"/>
                  </a:cubicBezTo>
                  <a:close/>
                  <a:moveTo>
                    <a:pt x="32" y="12"/>
                  </a:moveTo>
                  <a:cubicBezTo>
                    <a:pt x="32" y="12"/>
                    <a:pt x="31" y="12"/>
                    <a:pt x="31" y="12"/>
                  </a:cubicBezTo>
                  <a:cubicBezTo>
                    <a:pt x="31" y="12"/>
                    <a:pt x="32" y="12"/>
                    <a:pt x="32" y="12"/>
                  </a:cubicBezTo>
                  <a:close/>
                  <a:moveTo>
                    <a:pt x="28" y="4"/>
                  </a:moveTo>
                  <a:cubicBezTo>
                    <a:pt x="25" y="6"/>
                    <a:pt x="22" y="9"/>
                    <a:pt x="18" y="11"/>
                  </a:cubicBezTo>
                  <a:cubicBezTo>
                    <a:pt x="21" y="10"/>
                    <a:pt x="24" y="7"/>
                    <a:pt x="25" y="5"/>
                  </a:cubicBezTo>
                  <a:cubicBezTo>
                    <a:pt x="25" y="4"/>
                    <a:pt x="25" y="4"/>
                    <a:pt x="24" y="4"/>
                  </a:cubicBezTo>
                  <a:cubicBezTo>
                    <a:pt x="20" y="7"/>
                    <a:pt x="16" y="11"/>
                    <a:pt x="11" y="13"/>
                  </a:cubicBezTo>
                  <a:cubicBezTo>
                    <a:pt x="12" y="13"/>
                    <a:pt x="14" y="10"/>
                    <a:pt x="15" y="9"/>
                  </a:cubicBezTo>
                  <a:cubicBezTo>
                    <a:pt x="17" y="8"/>
                    <a:pt x="18" y="6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5"/>
                    <a:pt x="14" y="7"/>
                    <a:pt x="11" y="9"/>
                  </a:cubicBezTo>
                  <a:cubicBezTo>
                    <a:pt x="10" y="10"/>
                    <a:pt x="9" y="11"/>
                    <a:pt x="8" y="12"/>
                  </a:cubicBezTo>
                  <a:cubicBezTo>
                    <a:pt x="5" y="14"/>
                    <a:pt x="9" y="11"/>
                    <a:pt x="9" y="10"/>
                  </a:cubicBezTo>
                  <a:cubicBezTo>
                    <a:pt x="11" y="8"/>
                    <a:pt x="13" y="7"/>
                    <a:pt x="14" y="5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1" y="7"/>
                    <a:pt x="6" y="10"/>
                    <a:pt x="4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7" y="4"/>
                    <a:pt x="23" y="4"/>
                    <a:pt x="28" y="4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0" y="4"/>
                  </a:moveTo>
                  <a:cubicBezTo>
                    <a:pt x="7" y="5"/>
                    <a:pt x="5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9"/>
            <p:cNvSpPr>
              <a:spLocks noEditPoints="1"/>
            </p:cNvSpPr>
            <p:nvPr/>
          </p:nvSpPr>
          <p:spPr bwMode="auto">
            <a:xfrm>
              <a:off x="9028112" y="1006475"/>
              <a:ext cx="98425" cy="79375"/>
            </a:xfrm>
            <a:custGeom>
              <a:avLst/>
              <a:gdLst>
                <a:gd name="T0" fmla="*/ 13 w 26"/>
                <a:gd name="T1" fmla="*/ 21 h 21"/>
                <a:gd name="T2" fmla="*/ 14 w 26"/>
                <a:gd name="T3" fmla="*/ 21 h 21"/>
                <a:gd name="T4" fmla="*/ 25 w 26"/>
                <a:gd name="T5" fmla="*/ 12 h 21"/>
                <a:gd name="T6" fmla="*/ 16 w 26"/>
                <a:gd name="T7" fmla="*/ 2 h 21"/>
                <a:gd name="T8" fmla="*/ 13 w 26"/>
                <a:gd name="T9" fmla="*/ 21 h 21"/>
                <a:gd name="T10" fmla="*/ 8 w 26"/>
                <a:gd name="T11" fmla="*/ 10 h 21"/>
                <a:gd name="T12" fmla="*/ 8 w 26"/>
                <a:gd name="T13" fmla="*/ 10 h 21"/>
                <a:gd name="T14" fmla="*/ 15 w 26"/>
                <a:gd name="T15" fmla="*/ 6 h 21"/>
                <a:gd name="T16" fmla="*/ 8 w 26"/>
                <a:gd name="T17" fmla="*/ 12 h 21"/>
                <a:gd name="T18" fmla="*/ 8 w 26"/>
                <a:gd name="T19" fmla="*/ 10 h 21"/>
                <a:gd name="T20" fmla="*/ 20 w 26"/>
                <a:gd name="T21" fmla="*/ 6 h 21"/>
                <a:gd name="T22" fmla="*/ 8 w 26"/>
                <a:gd name="T23" fmla="*/ 13 h 21"/>
                <a:gd name="T24" fmla="*/ 8 w 26"/>
                <a:gd name="T25" fmla="*/ 13 h 21"/>
                <a:gd name="T26" fmla="*/ 16 w 26"/>
                <a:gd name="T27" fmla="*/ 5 h 21"/>
                <a:gd name="T28" fmla="*/ 16 w 26"/>
                <a:gd name="T29" fmla="*/ 4 h 21"/>
                <a:gd name="T30" fmla="*/ 20 w 26"/>
                <a:gd name="T31" fmla="*/ 6 h 21"/>
                <a:gd name="T32" fmla="*/ 20 w 26"/>
                <a:gd name="T33" fmla="*/ 6 h 21"/>
                <a:gd name="T34" fmla="*/ 18 w 26"/>
                <a:gd name="T35" fmla="*/ 8 h 21"/>
                <a:gd name="T36" fmla="*/ 9 w 26"/>
                <a:gd name="T37" fmla="*/ 16 h 21"/>
                <a:gd name="T38" fmla="*/ 8 w 26"/>
                <a:gd name="T39" fmla="*/ 14 h 21"/>
                <a:gd name="T40" fmla="*/ 18 w 26"/>
                <a:gd name="T41" fmla="*/ 8 h 21"/>
                <a:gd name="T42" fmla="*/ 10 w 26"/>
                <a:gd name="T43" fmla="*/ 16 h 21"/>
                <a:gd name="T44" fmla="*/ 18 w 26"/>
                <a:gd name="T45" fmla="*/ 12 h 21"/>
                <a:gd name="T46" fmla="*/ 12 w 26"/>
                <a:gd name="T47" fmla="*/ 17 h 21"/>
                <a:gd name="T48" fmla="*/ 12 w 26"/>
                <a:gd name="T49" fmla="*/ 18 h 21"/>
                <a:gd name="T50" fmla="*/ 10 w 26"/>
                <a:gd name="T51" fmla="*/ 16 h 21"/>
                <a:gd name="T52" fmla="*/ 22 w 26"/>
                <a:gd name="T53" fmla="*/ 12 h 21"/>
                <a:gd name="T54" fmla="*/ 14 w 26"/>
                <a:gd name="T55" fmla="*/ 18 h 21"/>
                <a:gd name="T56" fmla="*/ 12 w 26"/>
                <a:gd name="T57" fmla="*/ 18 h 21"/>
                <a:gd name="T58" fmla="*/ 19 w 26"/>
                <a:gd name="T59" fmla="*/ 14 h 21"/>
                <a:gd name="T60" fmla="*/ 17 w 26"/>
                <a:gd name="T61" fmla="*/ 16 h 21"/>
                <a:gd name="T62" fmla="*/ 17 w 26"/>
                <a:gd name="T63" fmla="*/ 16 h 21"/>
                <a:gd name="T64" fmla="*/ 21 w 26"/>
                <a:gd name="T65" fmla="*/ 13 h 21"/>
                <a:gd name="T66" fmla="*/ 20 w 26"/>
                <a:gd name="T67" fmla="*/ 12 h 21"/>
                <a:gd name="T68" fmla="*/ 14 w 26"/>
                <a:gd name="T69" fmla="*/ 16 h 21"/>
                <a:gd name="T70" fmla="*/ 20 w 26"/>
                <a:gd name="T71" fmla="*/ 11 h 21"/>
                <a:gd name="T72" fmla="*/ 20 w 26"/>
                <a:gd name="T73" fmla="*/ 10 h 21"/>
                <a:gd name="T74" fmla="*/ 11 w 26"/>
                <a:gd name="T75" fmla="*/ 15 h 21"/>
                <a:gd name="T76" fmla="*/ 20 w 26"/>
                <a:gd name="T77" fmla="*/ 7 h 21"/>
                <a:gd name="T78" fmla="*/ 20 w 26"/>
                <a:gd name="T79" fmla="*/ 6 h 21"/>
                <a:gd name="T80" fmla="*/ 22 w 26"/>
                <a:gd name="T81" fmla="*/ 12 h 21"/>
                <a:gd name="T82" fmla="*/ 15 w 26"/>
                <a:gd name="T83" fmla="*/ 4 h 21"/>
                <a:gd name="T84" fmla="*/ 16 w 26"/>
                <a:gd name="T85" fmla="*/ 4 h 21"/>
                <a:gd name="T86" fmla="*/ 8 w 26"/>
                <a:gd name="T87" fmla="*/ 9 h 21"/>
                <a:gd name="T88" fmla="*/ 15 w 26"/>
                <a:gd name="T8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21">
                  <a:moveTo>
                    <a:pt x="13" y="21"/>
                  </a:moveTo>
                  <a:cubicBezTo>
                    <a:pt x="13" y="21"/>
                    <a:pt x="13" y="21"/>
                    <a:pt x="14" y="21"/>
                  </a:cubicBezTo>
                  <a:cubicBezTo>
                    <a:pt x="19" y="21"/>
                    <a:pt x="24" y="18"/>
                    <a:pt x="25" y="12"/>
                  </a:cubicBezTo>
                  <a:cubicBezTo>
                    <a:pt x="26" y="6"/>
                    <a:pt x="22" y="2"/>
                    <a:pt x="16" y="2"/>
                  </a:cubicBezTo>
                  <a:cubicBezTo>
                    <a:pt x="3" y="0"/>
                    <a:pt x="0" y="19"/>
                    <a:pt x="13" y="21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3" y="7"/>
                    <a:pt x="15" y="6"/>
                  </a:cubicBezTo>
                  <a:cubicBezTo>
                    <a:pt x="13" y="8"/>
                    <a:pt x="10" y="10"/>
                    <a:pt x="8" y="12"/>
                  </a:cubicBezTo>
                  <a:cubicBezTo>
                    <a:pt x="8" y="11"/>
                    <a:pt x="8" y="11"/>
                    <a:pt x="8" y="10"/>
                  </a:cubicBezTo>
                  <a:close/>
                  <a:moveTo>
                    <a:pt x="20" y="6"/>
                  </a:moveTo>
                  <a:cubicBezTo>
                    <a:pt x="16" y="8"/>
                    <a:pt x="12" y="11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0"/>
                    <a:pt x="15" y="8"/>
                    <a:pt x="16" y="5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8" y="5"/>
                    <a:pt x="19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lose/>
                  <a:moveTo>
                    <a:pt x="18" y="8"/>
                  </a:moveTo>
                  <a:cubicBezTo>
                    <a:pt x="15" y="11"/>
                    <a:pt x="12" y="13"/>
                    <a:pt x="9" y="16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12" y="12"/>
                    <a:pt x="14" y="10"/>
                    <a:pt x="18" y="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3"/>
                    <a:pt x="18" y="12"/>
                  </a:cubicBezTo>
                  <a:cubicBezTo>
                    <a:pt x="16" y="14"/>
                    <a:pt x="14" y="15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1" y="17"/>
                    <a:pt x="10" y="17"/>
                    <a:pt x="10" y="16"/>
                  </a:cubicBezTo>
                  <a:close/>
                  <a:moveTo>
                    <a:pt x="22" y="12"/>
                  </a:moveTo>
                  <a:cubicBezTo>
                    <a:pt x="21" y="16"/>
                    <a:pt x="18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5" y="17"/>
                    <a:pt x="17" y="15"/>
                    <a:pt x="19" y="14"/>
                  </a:cubicBezTo>
                  <a:cubicBezTo>
                    <a:pt x="19" y="15"/>
                    <a:pt x="18" y="15"/>
                    <a:pt x="17" y="16"/>
                  </a:cubicBezTo>
                  <a:cubicBezTo>
                    <a:pt x="17" y="16"/>
                    <a:pt x="17" y="17"/>
                    <a:pt x="17" y="16"/>
                  </a:cubicBezTo>
                  <a:cubicBezTo>
                    <a:pt x="19" y="15"/>
                    <a:pt x="20" y="15"/>
                    <a:pt x="21" y="13"/>
                  </a:cubicBezTo>
                  <a:cubicBezTo>
                    <a:pt x="21" y="13"/>
                    <a:pt x="21" y="12"/>
                    <a:pt x="20" y="12"/>
                  </a:cubicBezTo>
                  <a:cubicBezTo>
                    <a:pt x="18" y="14"/>
                    <a:pt x="16" y="15"/>
                    <a:pt x="14" y="16"/>
                  </a:cubicBezTo>
                  <a:cubicBezTo>
                    <a:pt x="16" y="14"/>
                    <a:pt x="18" y="13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7" y="11"/>
                    <a:pt x="14" y="14"/>
                    <a:pt x="11" y="15"/>
                  </a:cubicBezTo>
                  <a:cubicBezTo>
                    <a:pt x="14" y="12"/>
                    <a:pt x="17" y="9"/>
                    <a:pt x="20" y="7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2" y="8"/>
                    <a:pt x="22" y="10"/>
                    <a:pt x="22" y="12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6" y="4"/>
                  </a:cubicBezTo>
                  <a:cubicBezTo>
                    <a:pt x="13" y="6"/>
                    <a:pt x="11" y="8"/>
                    <a:pt x="8" y="9"/>
                  </a:cubicBezTo>
                  <a:cubicBezTo>
                    <a:pt x="9" y="7"/>
                    <a:pt x="11" y="4"/>
                    <a:pt x="1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0"/>
            <p:cNvSpPr>
              <a:spLocks noEditPoints="1"/>
            </p:cNvSpPr>
            <p:nvPr/>
          </p:nvSpPr>
          <p:spPr bwMode="auto">
            <a:xfrm>
              <a:off x="8953500" y="1100138"/>
              <a:ext cx="261937" cy="76200"/>
            </a:xfrm>
            <a:custGeom>
              <a:avLst/>
              <a:gdLst>
                <a:gd name="T0" fmla="*/ 70 w 70"/>
                <a:gd name="T1" fmla="*/ 4 h 20"/>
                <a:gd name="T2" fmla="*/ 1 w 70"/>
                <a:gd name="T3" fmla="*/ 1 h 20"/>
                <a:gd name="T4" fmla="*/ 3 w 70"/>
                <a:gd name="T5" fmla="*/ 17 h 20"/>
                <a:gd name="T6" fmla="*/ 47 w 70"/>
                <a:gd name="T7" fmla="*/ 7 h 20"/>
                <a:gd name="T8" fmla="*/ 38 w 70"/>
                <a:gd name="T9" fmla="*/ 16 h 20"/>
                <a:gd name="T10" fmla="*/ 43 w 70"/>
                <a:gd name="T11" fmla="*/ 10 h 20"/>
                <a:gd name="T12" fmla="*/ 29 w 70"/>
                <a:gd name="T13" fmla="*/ 8 h 20"/>
                <a:gd name="T14" fmla="*/ 21 w 70"/>
                <a:gd name="T15" fmla="*/ 15 h 20"/>
                <a:gd name="T16" fmla="*/ 8 w 70"/>
                <a:gd name="T17" fmla="*/ 15 h 20"/>
                <a:gd name="T18" fmla="*/ 4 w 70"/>
                <a:gd name="T19" fmla="*/ 10 h 20"/>
                <a:gd name="T20" fmla="*/ 13 w 70"/>
                <a:gd name="T21" fmla="*/ 4 h 20"/>
                <a:gd name="T22" fmla="*/ 23 w 70"/>
                <a:gd name="T23" fmla="*/ 4 h 20"/>
                <a:gd name="T24" fmla="*/ 11 w 70"/>
                <a:gd name="T25" fmla="*/ 13 h 20"/>
                <a:gd name="T26" fmla="*/ 19 w 70"/>
                <a:gd name="T27" fmla="*/ 4 h 20"/>
                <a:gd name="T28" fmla="*/ 4 w 70"/>
                <a:gd name="T29" fmla="*/ 9 h 20"/>
                <a:gd name="T30" fmla="*/ 11 w 70"/>
                <a:gd name="T31" fmla="*/ 6 h 20"/>
                <a:gd name="T32" fmla="*/ 14 w 70"/>
                <a:gd name="T33" fmla="*/ 4 h 20"/>
                <a:gd name="T34" fmla="*/ 4 w 70"/>
                <a:gd name="T35" fmla="*/ 7 h 20"/>
                <a:gd name="T36" fmla="*/ 17 w 70"/>
                <a:gd name="T37" fmla="*/ 9 h 20"/>
                <a:gd name="T38" fmla="*/ 14 w 70"/>
                <a:gd name="T39" fmla="*/ 15 h 20"/>
                <a:gd name="T40" fmla="*/ 24 w 70"/>
                <a:gd name="T41" fmla="*/ 5 h 20"/>
                <a:gd name="T42" fmla="*/ 16 w 70"/>
                <a:gd name="T43" fmla="*/ 15 h 20"/>
                <a:gd name="T44" fmla="*/ 18 w 70"/>
                <a:gd name="T45" fmla="*/ 15 h 20"/>
                <a:gd name="T46" fmla="*/ 20 w 70"/>
                <a:gd name="T47" fmla="*/ 15 h 20"/>
                <a:gd name="T48" fmla="*/ 36 w 70"/>
                <a:gd name="T49" fmla="*/ 6 h 20"/>
                <a:gd name="T50" fmla="*/ 33 w 70"/>
                <a:gd name="T51" fmla="*/ 15 h 20"/>
                <a:gd name="T52" fmla="*/ 39 w 70"/>
                <a:gd name="T53" fmla="*/ 8 h 20"/>
                <a:gd name="T54" fmla="*/ 60 w 70"/>
                <a:gd name="T55" fmla="*/ 5 h 20"/>
                <a:gd name="T56" fmla="*/ 59 w 70"/>
                <a:gd name="T57" fmla="*/ 13 h 20"/>
                <a:gd name="T58" fmla="*/ 55 w 70"/>
                <a:gd name="T59" fmla="*/ 4 h 20"/>
                <a:gd name="T60" fmla="*/ 51 w 70"/>
                <a:gd name="T61" fmla="*/ 4 h 20"/>
                <a:gd name="T62" fmla="*/ 56 w 70"/>
                <a:gd name="T63" fmla="*/ 5 h 20"/>
                <a:gd name="T64" fmla="*/ 52 w 70"/>
                <a:gd name="T65" fmla="*/ 8 h 20"/>
                <a:gd name="T66" fmla="*/ 58 w 70"/>
                <a:gd name="T67" fmla="*/ 7 h 20"/>
                <a:gd name="T68" fmla="*/ 44 w 70"/>
                <a:gd name="T69" fmla="*/ 16 h 20"/>
                <a:gd name="T70" fmla="*/ 60 w 70"/>
                <a:gd name="T71" fmla="*/ 10 h 20"/>
                <a:gd name="T72" fmla="*/ 59 w 70"/>
                <a:gd name="T73" fmla="*/ 9 h 20"/>
                <a:gd name="T74" fmla="*/ 60 w 70"/>
                <a:gd name="T75" fmla="*/ 16 h 20"/>
                <a:gd name="T76" fmla="*/ 66 w 70"/>
                <a:gd name="T77" fmla="*/ 16 h 20"/>
                <a:gd name="T78" fmla="*/ 66 w 70"/>
                <a:gd name="T79" fmla="*/ 10 h 20"/>
                <a:gd name="T80" fmla="*/ 66 w 70"/>
                <a:gd name="T81" fmla="*/ 5 h 20"/>
                <a:gd name="T82" fmla="*/ 63 w 70"/>
                <a:gd name="T83" fmla="*/ 9 h 20"/>
                <a:gd name="T84" fmla="*/ 48 w 70"/>
                <a:gd name="T85" fmla="*/ 5 h 20"/>
                <a:gd name="T86" fmla="*/ 44 w 70"/>
                <a:gd name="T87" fmla="*/ 4 h 20"/>
                <a:gd name="T88" fmla="*/ 38 w 70"/>
                <a:gd name="T89" fmla="*/ 5 h 20"/>
                <a:gd name="T90" fmla="*/ 33 w 70"/>
                <a:gd name="T91" fmla="*/ 4 h 20"/>
                <a:gd name="T92" fmla="*/ 25 w 70"/>
                <a:gd name="T93" fmla="*/ 10 h 20"/>
                <a:gd name="T94" fmla="*/ 18 w 70"/>
                <a:gd name="T95" fmla="*/ 14 h 20"/>
                <a:gd name="T96" fmla="*/ 37 w 70"/>
                <a:gd name="T9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20">
                  <a:moveTo>
                    <a:pt x="68" y="19"/>
                  </a:moveTo>
                  <a:cubicBezTo>
                    <a:pt x="69" y="20"/>
                    <a:pt x="70" y="19"/>
                    <a:pt x="70" y="18"/>
                  </a:cubicBezTo>
                  <a:cubicBezTo>
                    <a:pt x="70" y="13"/>
                    <a:pt x="70" y="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3"/>
                    <a:pt x="69" y="3"/>
                  </a:cubicBezTo>
                  <a:cubicBezTo>
                    <a:pt x="59" y="1"/>
                    <a:pt x="50" y="2"/>
                    <a:pt x="41" y="1"/>
                  </a:cubicBezTo>
                  <a:cubicBezTo>
                    <a:pt x="28" y="0"/>
                    <a:pt x="15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7"/>
                    <a:pt x="1" y="11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4" y="17"/>
                    <a:pt x="46" y="19"/>
                    <a:pt x="67" y="19"/>
                  </a:cubicBezTo>
                  <a:cubicBezTo>
                    <a:pt x="67" y="19"/>
                    <a:pt x="68" y="19"/>
                    <a:pt x="68" y="19"/>
                  </a:cubicBezTo>
                  <a:close/>
                  <a:moveTo>
                    <a:pt x="38" y="16"/>
                  </a:moveTo>
                  <a:cubicBezTo>
                    <a:pt x="41" y="13"/>
                    <a:pt x="44" y="10"/>
                    <a:pt x="47" y="7"/>
                  </a:cubicBezTo>
                  <a:cubicBezTo>
                    <a:pt x="48" y="7"/>
                    <a:pt x="49" y="6"/>
                    <a:pt x="50" y="5"/>
                  </a:cubicBezTo>
                  <a:cubicBezTo>
                    <a:pt x="50" y="5"/>
                    <a:pt x="49" y="8"/>
                    <a:pt x="49" y="9"/>
                  </a:cubicBezTo>
                  <a:cubicBezTo>
                    <a:pt x="47" y="11"/>
                    <a:pt x="45" y="14"/>
                    <a:pt x="42" y="16"/>
                  </a:cubicBezTo>
                  <a:cubicBezTo>
                    <a:pt x="41" y="16"/>
                    <a:pt x="39" y="16"/>
                    <a:pt x="38" y="16"/>
                  </a:cubicBezTo>
                  <a:close/>
                  <a:moveTo>
                    <a:pt x="34" y="15"/>
                  </a:moveTo>
                  <a:cubicBezTo>
                    <a:pt x="37" y="13"/>
                    <a:pt x="40" y="11"/>
                    <a:pt x="43" y="8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5" y="6"/>
                    <a:pt x="44" y="8"/>
                    <a:pt x="43" y="10"/>
                  </a:cubicBezTo>
                  <a:cubicBezTo>
                    <a:pt x="41" y="12"/>
                    <a:pt x="39" y="14"/>
                    <a:pt x="37" y="16"/>
                  </a:cubicBezTo>
                  <a:cubicBezTo>
                    <a:pt x="36" y="16"/>
                    <a:pt x="35" y="15"/>
                    <a:pt x="34" y="15"/>
                  </a:cubicBezTo>
                  <a:close/>
                  <a:moveTo>
                    <a:pt x="21" y="15"/>
                  </a:moveTo>
                  <a:cubicBezTo>
                    <a:pt x="24" y="13"/>
                    <a:pt x="27" y="10"/>
                    <a:pt x="29" y="8"/>
                  </a:cubicBezTo>
                  <a:cubicBezTo>
                    <a:pt x="30" y="7"/>
                    <a:pt x="31" y="6"/>
                    <a:pt x="32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10"/>
                    <a:pt x="25" y="13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  <a:moveTo>
                    <a:pt x="4" y="15"/>
                  </a:moveTo>
                  <a:cubicBezTo>
                    <a:pt x="8" y="12"/>
                    <a:pt x="12" y="9"/>
                    <a:pt x="16" y="6"/>
                  </a:cubicBezTo>
                  <a:cubicBezTo>
                    <a:pt x="20" y="3"/>
                    <a:pt x="14" y="9"/>
                    <a:pt x="13" y="9"/>
                  </a:cubicBezTo>
                  <a:cubicBezTo>
                    <a:pt x="11" y="11"/>
                    <a:pt x="9" y="13"/>
                    <a:pt x="8" y="15"/>
                  </a:cubicBezTo>
                  <a:cubicBezTo>
                    <a:pt x="7" y="15"/>
                    <a:pt x="5" y="15"/>
                    <a:pt x="4" y="15"/>
                  </a:cubicBezTo>
                  <a:close/>
                  <a:moveTo>
                    <a:pt x="13" y="4"/>
                  </a:moveTo>
                  <a:cubicBezTo>
                    <a:pt x="10" y="5"/>
                    <a:pt x="7" y="7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0" y="4"/>
                    <a:pt x="11" y="4"/>
                    <a:pt x="13" y="4"/>
                  </a:cubicBezTo>
                  <a:close/>
                  <a:moveTo>
                    <a:pt x="23" y="4"/>
                  </a:moveTo>
                  <a:cubicBezTo>
                    <a:pt x="24" y="4"/>
                    <a:pt x="25" y="4"/>
                    <a:pt x="25" y="4"/>
                  </a:cubicBezTo>
                  <a:cubicBezTo>
                    <a:pt x="24" y="4"/>
                    <a:pt x="22" y="5"/>
                    <a:pt x="21" y="6"/>
                  </a:cubicBezTo>
                  <a:cubicBezTo>
                    <a:pt x="22" y="6"/>
                    <a:pt x="22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lose/>
                  <a:moveTo>
                    <a:pt x="19" y="4"/>
                  </a:moveTo>
                  <a:cubicBezTo>
                    <a:pt x="20" y="4"/>
                    <a:pt x="21" y="4"/>
                    <a:pt x="22" y="4"/>
                  </a:cubicBezTo>
                  <a:cubicBezTo>
                    <a:pt x="18" y="6"/>
                    <a:pt x="15" y="10"/>
                    <a:pt x="11" y="13"/>
                  </a:cubicBezTo>
                  <a:cubicBezTo>
                    <a:pt x="11" y="13"/>
                    <a:pt x="8" y="15"/>
                    <a:pt x="10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5" y="8"/>
                    <a:pt x="17" y="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4" y="9"/>
                  </a:moveTo>
                  <a:cubicBezTo>
                    <a:pt x="5" y="7"/>
                    <a:pt x="9" y="2"/>
                    <a:pt x="6" y="5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10" y="6"/>
                    <a:pt x="11" y="6"/>
                  </a:cubicBezTo>
                  <a:cubicBezTo>
                    <a:pt x="12" y="4"/>
                    <a:pt x="13" y="4"/>
                    <a:pt x="11" y="6"/>
                  </a:cubicBezTo>
                  <a:cubicBezTo>
                    <a:pt x="9" y="9"/>
                    <a:pt x="6" y="11"/>
                    <a:pt x="4" y="14"/>
                  </a:cubicBezTo>
                  <a:cubicBezTo>
                    <a:pt x="4" y="13"/>
                    <a:pt x="4" y="12"/>
                    <a:pt x="4" y="11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13" y="7"/>
                    <a:pt x="9" y="11"/>
                    <a:pt x="5" y="13"/>
                  </a:cubicBezTo>
                  <a:cubicBezTo>
                    <a:pt x="8" y="11"/>
                    <a:pt x="11" y="7"/>
                    <a:pt x="14" y="4"/>
                  </a:cubicBezTo>
                  <a:close/>
                  <a:moveTo>
                    <a:pt x="4" y="7"/>
                  </a:moveTo>
                  <a:cubicBezTo>
                    <a:pt x="4" y="6"/>
                    <a:pt x="3" y="5"/>
                    <a:pt x="3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6" y="5"/>
                    <a:pt x="4" y="6"/>
                    <a:pt x="4" y="7"/>
                  </a:cubicBezTo>
                  <a:close/>
                  <a:moveTo>
                    <a:pt x="17" y="9"/>
                  </a:moveTo>
                  <a:cubicBezTo>
                    <a:pt x="17" y="8"/>
                    <a:pt x="18" y="8"/>
                    <a:pt x="19" y="7"/>
                  </a:cubicBezTo>
                  <a:cubicBezTo>
                    <a:pt x="19" y="7"/>
                    <a:pt x="22" y="3"/>
                    <a:pt x="21" y="5"/>
                  </a:cubicBezTo>
                  <a:cubicBezTo>
                    <a:pt x="19" y="8"/>
                    <a:pt x="17" y="11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3" y="15"/>
                    <a:pt x="11" y="15"/>
                    <a:pt x="10" y="15"/>
                  </a:cubicBezTo>
                  <a:cubicBezTo>
                    <a:pt x="12" y="13"/>
                    <a:pt x="14" y="11"/>
                    <a:pt x="17" y="9"/>
                  </a:cubicBezTo>
                  <a:close/>
                  <a:moveTo>
                    <a:pt x="15" y="15"/>
                  </a:moveTo>
                  <a:cubicBezTo>
                    <a:pt x="18" y="11"/>
                    <a:pt x="20" y="8"/>
                    <a:pt x="24" y="5"/>
                  </a:cubicBezTo>
                  <a:cubicBezTo>
                    <a:pt x="25" y="4"/>
                    <a:pt x="25" y="4"/>
                    <a:pt x="23" y="6"/>
                  </a:cubicBezTo>
                  <a:cubicBezTo>
                    <a:pt x="22" y="7"/>
                    <a:pt x="21" y="8"/>
                    <a:pt x="20" y="9"/>
                  </a:cubicBezTo>
                  <a:cubicBezTo>
                    <a:pt x="19" y="11"/>
                    <a:pt x="18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lose/>
                  <a:moveTo>
                    <a:pt x="20" y="15"/>
                  </a:moveTo>
                  <a:cubicBezTo>
                    <a:pt x="19" y="15"/>
                    <a:pt x="18" y="15"/>
                    <a:pt x="18" y="15"/>
                  </a:cubicBezTo>
                  <a:cubicBezTo>
                    <a:pt x="21" y="13"/>
                    <a:pt x="24" y="10"/>
                    <a:pt x="26" y="7"/>
                  </a:cubicBezTo>
                  <a:cubicBezTo>
                    <a:pt x="31" y="2"/>
                    <a:pt x="26" y="7"/>
                    <a:pt x="25" y="8"/>
                  </a:cubicBezTo>
                  <a:cubicBezTo>
                    <a:pt x="23" y="10"/>
                    <a:pt x="22" y="12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lose/>
                  <a:moveTo>
                    <a:pt x="29" y="15"/>
                  </a:moveTo>
                  <a:cubicBezTo>
                    <a:pt x="28" y="15"/>
                    <a:pt x="27" y="15"/>
                    <a:pt x="25" y="15"/>
                  </a:cubicBezTo>
                  <a:cubicBezTo>
                    <a:pt x="28" y="14"/>
                    <a:pt x="30" y="11"/>
                    <a:pt x="33" y="9"/>
                  </a:cubicBezTo>
                  <a:cubicBezTo>
                    <a:pt x="34" y="8"/>
                    <a:pt x="35" y="7"/>
                    <a:pt x="36" y="6"/>
                  </a:cubicBezTo>
                  <a:cubicBezTo>
                    <a:pt x="38" y="4"/>
                    <a:pt x="36" y="7"/>
                    <a:pt x="36" y="7"/>
                  </a:cubicBezTo>
                  <a:cubicBezTo>
                    <a:pt x="34" y="10"/>
                    <a:pt x="32" y="12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4" y="12"/>
                    <a:pt x="37" y="9"/>
                    <a:pt x="41" y="6"/>
                  </a:cubicBezTo>
                  <a:cubicBezTo>
                    <a:pt x="44" y="4"/>
                    <a:pt x="40" y="8"/>
                    <a:pt x="39" y="8"/>
                  </a:cubicBezTo>
                  <a:cubicBezTo>
                    <a:pt x="38" y="11"/>
                    <a:pt x="36" y="13"/>
                    <a:pt x="33" y="15"/>
                  </a:cubicBezTo>
                  <a:close/>
                  <a:moveTo>
                    <a:pt x="62" y="5"/>
                  </a:moveTo>
                  <a:cubicBezTo>
                    <a:pt x="59" y="8"/>
                    <a:pt x="55" y="12"/>
                    <a:pt x="52" y="15"/>
                  </a:cubicBezTo>
                  <a:cubicBezTo>
                    <a:pt x="55" y="12"/>
                    <a:pt x="58" y="9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2" y="5"/>
                    <a:pt x="64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3" y="8"/>
                    <a:pt x="61" y="10"/>
                    <a:pt x="59" y="13"/>
                  </a:cubicBezTo>
                  <a:cubicBezTo>
                    <a:pt x="59" y="12"/>
                    <a:pt x="59" y="12"/>
                    <a:pt x="60" y="12"/>
                  </a:cubicBezTo>
                  <a:cubicBezTo>
                    <a:pt x="61" y="10"/>
                    <a:pt x="62" y="8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lose/>
                  <a:moveTo>
                    <a:pt x="55" y="4"/>
                  </a:moveTo>
                  <a:cubicBezTo>
                    <a:pt x="53" y="6"/>
                    <a:pt x="51" y="7"/>
                    <a:pt x="50" y="9"/>
                  </a:cubicBezTo>
                  <a:cubicBezTo>
                    <a:pt x="49" y="10"/>
                    <a:pt x="49" y="10"/>
                    <a:pt x="48" y="11"/>
                  </a:cubicBezTo>
                  <a:cubicBezTo>
                    <a:pt x="50" y="9"/>
                    <a:pt x="51" y="7"/>
                    <a:pt x="51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59" y="5"/>
                  </a:cubicBezTo>
                  <a:cubicBezTo>
                    <a:pt x="56" y="7"/>
                    <a:pt x="53" y="10"/>
                    <a:pt x="50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3" y="9"/>
                    <a:pt x="54" y="7"/>
                    <a:pt x="56" y="5"/>
                  </a:cubicBezTo>
                  <a:cubicBezTo>
                    <a:pt x="56" y="5"/>
                    <a:pt x="56" y="4"/>
                    <a:pt x="55" y="4"/>
                  </a:cubicBezTo>
                  <a:close/>
                  <a:moveTo>
                    <a:pt x="51" y="8"/>
                  </a:moveTo>
                  <a:cubicBezTo>
                    <a:pt x="52" y="8"/>
                    <a:pt x="53" y="7"/>
                    <a:pt x="54" y="6"/>
                  </a:cubicBezTo>
                  <a:cubicBezTo>
                    <a:pt x="54" y="6"/>
                    <a:pt x="53" y="8"/>
                    <a:pt x="52" y="8"/>
                  </a:cubicBezTo>
                  <a:cubicBezTo>
                    <a:pt x="51" y="11"/>
                    <a:pt x="49" y="13"/>
                    <a:pt x="48" y="15"/>
                  </a:cubicBezTo>
                  <a:cubicBezTo>
                    <a:pt x="48" y="15"/>
                    <a:pt x="48" y="16"/>
                    <a:pt x="48" y="16"/>
                  </a:cubicBezTo>
                  <a:cubicBezTo>
                    <a:pt x="51" y="13"/>
                    <a:pt x="54" y="10"/>
                    <a:pt x="58" y="7"/>
                  </a:cubicBezTo>
                  <a:cubicBezTo>
                    <a:pt x="59" y="5"/>
                    <a:pt x="59" y="5"/>
                    <a:pt x="58" y="7"/>
                  </a:cubicBezTo>
                  <a:cubicBezTo>
                    <a:pt x="57" y="8"/>
                    <a:pt x="56" y="10"/>
                    <a:pt x="55" y="11"/>
                  </a:cubicBezTo>
                  <a:cubicBezTo>
                    <a:pt x="54" y="12"/>
                    <a:pt x="52" y="14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8" y="16"/>
                    <a:pt x="46" y="16"/>
                    <a:pt x="44" y="16"/>
                  </a:cubicBezTo>
                  <a:cubicBezTo>
                    <a:pt x="46" y="14"/>
                    <a:pt x="49" y="11"/>
                    <a:pt x="51" y="8"/>
                  </a:cubicBezTo>
                  <a:close/>
                  <a:moveTo>
                    <a:pt x="59" y="9"/>
                  </a:moveTo>
                  <a:cubicBezTo>
                    <a:pt x="60" y="8"/>
                    <a:pt x="61" y="7"/>
                    <a:pt x="61" y="7"/>
                  </a:cubicBezTo>
                  <a:cubicBezTo>
                    <a:pt x="61" y="8"/>
                    <a:pt x="61" y="9"/>
                    <a:pt x="60" y="10"/>
                  </a:cubicBezTo>
                  <a:cubicBezTo>
                    <a:pt x="59" y="12"/>
                    <a:pt x="57" y="14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2" y="16"/>
                    <a:pt x="51" y="16"/>
                  </a:cubicBezTo>
                  <a:cubicBezTo>
                    <a:pt x="54" y="14"/>
                    <a:pt x="57" y="11"/>
                    <a:pt x="59" y="9"/>
                  </a:cubicBezTo>
                  <a:close/>
                  <a:moveTo>
                    <a:pt x="63" y="9"/>
                  </a:moveTo>
                  <a:cubicBezTo>
                    <a:pt x="64" y="8"/>
                    <a:pt x="66" y="5"/>
                    <a:pt x="65" y="8"/>
                  </a:cubicBezTo>
                  <a:cubicBezTo>
                    <a:pt x="63" y="11"/>
                    <a:pt x="62" y="13"/>
                    <a:pt x="60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61" y="15"/>
                    <a:pt x="61" y="15"/>
                    <a:pt x="62" y="14"/>
                  </a:cubicBezTo>
                  <a:cubicBezTo>
                    <a:pt x="64" y="13"/>
                    <a:pt x="67" y="11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5" y="16"/>
                    <a:pt x="66" y="16"/>
                  </a:cubicBezTo>
                  <a:cubicBezTo>
                    <a:pt x="67" y="16"/>
                    <a:pt x="67" y="15"/>
                    <a:pt x="66" y="15"/>
                  </a:cubicBezTo>
                  <a:cubicBezTo>
                    <a:pt x="66" y="15"/>
                    <a:pt x="64" y="16"/>
                    <a:pt x="65" y="15"/>
                  </a:cubicBezTo>
                  <a:cubicBezTo>
                    <a:pt x="66" y="14"/>
                    <a:pt x="66" y="12"/>
                    <a:pt x="67" y="11"/>
                  </a:cubicBezTo>
                  <a:cubicBezTo>
                    <a:pt x="67" y="10"/>
                    <a:pt x="67" y="10"/>
                    <a:pt x="66" y="10"/>
                  </a:cubicBezTo>
                  <a:cubicBezTo>
                    <a:pt x="65" y="11"/>
                    <a:pt x="65" y="11"/>
                    <a:pt x="64" y="12"/>
                  </a:cubicBezTo>
                  <a:cubicBezTo>
                    <a:pt x="63" y="13"/>
                    <a:pt x="60" y="17"/>
                    <a:pt x="62" y="14"/>
                  </a:cubicBezTo>
                  <a:cubicBezTo>
                    <a:pt x="64" y="11"/>
                    <a:pt x="65" y="9"/>
                    <a:pt x="66" y="6"/>
                  </a:cubicBezTo>
                  <a:cubicBezTo>
                    <a:pt x="67" y="6"/>
                    <a:pt x="66" y="6"/>
                    <a:pt x="66" y="5"/>
                  </a:cubicBezTo>
                  <a:cubicBezTo>
                    <a:pt x="67" y="5"/>
                    <a:pt x="67" y="6"/>
                    <a:pt x="67" y="6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3" y="16"/>
                    <a:pt x="59" y="16"/>
                    <a:pt x="56" y="16"/>
                  </a:cubicBezTo>
                  <a:cubicBezTo>
                    <a:pt x="59" y="14"/>
                    <a:pt x="61" y="12"/>
                    <a:pt x="63" y="9"/>
                  </a:cubicBezTo>
                  <a:close/>
                  <a:moveTo>
                    <a:pt x="37" y="4"/>
                  </a:moveTo>
                  <a:cubicBezTo>
                    <a:pt x="42" y="4"/>
                    <a:pt x="46" y="4"/>
                    <a:pt x="51" y="4"/>
                  </a:cubicBezTo>
                  <a:cubicBezTo>
                    <a:pt x="49" y="5"/>
                    <a:pt x="47" y="7"/>
                    <a:pt x="45" y="8"/>
                  </a:cubicBezTo>
                  <a:cubicBezTo>
                    <a:pt x="46" y="7"/>
                    <a:pt x="47" y="6"/>
                    <a:pt x="48" y="5"/>
                  </a:cubicBezTo>
                  <a:cubicBezTo>
                    <a:pt x="48" y="5"/>
                    <a:pt x="47" y="4"/>
                    <a:pt x="47" y="4"/>
                  </a:cubicBezTo>
                  <a:cubicBezTo>
                    <a:pt x="43" y="6"/>
                    <a:pt x="40" y="9"/>
                    <a:pt x="37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40" y="9"/>
                    <a:pt x="42" y="7"/>
                    <a:pt x="44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39" y="6"/>
                    <a:pt x="37" y="9"/>
                    <a:pt x="34" y="12"/>
                  </a:cubicBezTo>
                  <a:cubicBezTo>
                    <a:pt x="33" y="12"/>
                    <a:pt x="30" y="16"/>
                    <a:pt x="32" y="13"/>
                  </a:cubicBezTo>
                  <a:cubicBezTo>
                    <a:pt x="34" y="10"/>
                    <a:pt x="36" y="8"/>
                    <a:pt x="38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4" y="6"/>
                    <a:pt x="32" y="9"/>
                    <a:pt x="30" y="11"/>
                  </a:cubicBezTo>
                  <a:cubicBezTo>
                    <a:pt x="29" y="12"/>
                    <a:pt x="23" y="16"/>
                    <a:pt x="26" y="13"/>
                  </a:cubicBezTo>
                  <a:cubicBezTo>
                    <a:pt x="29" y="10"/>
                    <a:pt x="31" y="7"/>
                    <a:pt x="33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0" y="6"/>
                    <a:pt x="27" y="8"/>
                    <a:pt x="25" y="11"/>
                  </a:cubicBezTo>
                  <a:cubicBezTo>
                    <a:pt x="24" y="12"/>
                    <a:pt x="23" y="12"/>
                    <a:pt x="23" y="13"/>
                  </a:cubicBezTo>
                  <a:cubicBezTo>
                    <a:pt x="20" y="15"/>
                    <a:pt x="24" y="11"/>
                    <a:pt x="25" y="10"/>
                  </a:cubicBezTo>
                  <a:cubicBezTo>
                    <a:pt x="26" y="8"/>
                    <a:pt x="28" y="6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6"/>
                    <a:pt x="24" y="9"/>
                    <a:pt x="21" y="11"/>
                  </a:cubicBezTo>
                  <a:cubicBezTo>
                    <a:pt x="20" y="12"/>
                    <a:pt x="19" y="13"/>
                    <a:pt x="18" y="14"/>
                  </a:cubicBezTo>
                  <a:cubicBezTo>
                    <a:pt x="18" y="13"/>
                    <a:pt x="19" y="12"/>
                    <a:pt x="20" y="11"/>
                  </a:cubicBezTo>
                  <a:cubicBezTo>
                    <a:pt x="22" y="8"/>
                    <a:pt x="24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0" y="4"/>
                    <a:pt x="33" y="4"/>
                    <a:pt x="3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1"/>
            <p:cNvSpPr>
              <a:spLocks noEditPoints="1"/>
            </p:cNvSpPr>
            <p:nvPr/>
          </p:nvSpPr>
          <p:spPr bwMode="auto">
            <a:xfrm>
              <a:off x="9043987" y="1190625"/>
              <a:ext cx="66675" cy="63500"/>
            </a:xfrm>
            <a:custGeom>
              <a:avLst/>
              <a:gdLst>
                <a:gd name="T0" fmla="*/ 10 w 18"/>
                <a:gd name="T1" fmla="*/ 17 h 17"/>
                <a:gd name="T2" fmla="*/ 17 w 18"/>
                <a:gd name="T3" fmla="*/ 7 h 17"/>
                <a:gd name="T4" fmla="*/ 8 w 18"/>
                <a:gd name="T5" fmla="*/ 1 h 17"/>
                <a:gd name="T6" fmla="*/ 8 w 18"/>
                <a:gd name="T7" fmla="*/ 1 h 17"/>
                <a:gd name="T8" fmla="*/ 0 w 18"/>
                <a:gd name="T9" fmla="*/ 9 h 17"/>
                <a:gd name="T10" fmla="*/ 10 w 18"/>
                <a:gd name="T11" fmla="*/ 17 h 17"/>
                <a:gd name="T12" fmla="*/ 10 w 18"/>
                <a:gd name="T13" fmla="*/ 14 h 17"/>
                <a:gd name="T14" fmla="*/ 3 w 18"/>
                <a:gd name="T15" fmla="*/ 9 h 17"/>
                <a:gd name="T16" fmla="*/ 4 w 18"/>
                <a:gd name="T17" fmla="*/ 9 h 17"/>
                <a:gd name="T18" fmla="*/ 10 w 18"/>
                <a:gd name="T19" fmla="*/ 6 h 17"/>
                <a:gd name="T20" fmla="*/ 5 w 18"/>
                <a:gd name="T21" fmla="*/ 11 h 17"/>
                <a:gd name="T22" fmla="*/ 5 w 18"/>
                <a:gd name="T23" fmla="*/ 12 h 17"/>
                <a:gd name="T24" fmla="*/ 11 w 18"/>
                <a:gd name="T25" fmla="*/ 8 h 17"/>
                <a:gd name="T26" fmla="*/ 7 w 18"/>
                <a:gd name="T27" fmla="*/ 12 h 17"/>
                <a:gd name="T28" fmla="*/ 7 w 18"/>
                <a:gd name="T29" fmla="*/ 13 h 17"/>
                <a:gd name="T30" fmla="*/ 13 w 18"/>
                <a:gd name="T31" fmla="*/ 10 h 17"/>
                <a:gd name="T32" fmla="*/ 11 w 18"/>
                <a:gd name="T33" fmla="*/ 13 h 17"/>
                <a:gd name="T34" fmla="*/ 11 w 18"/>
                <a:gd name="T35" fmla="*/ 13 h 17"/>
                <a:gd name="T36" fmla="*/ 10 w 18"/>
                <a:gd name="T37" fmla="*/ 14 h 17"/>
                <a:gd name="T38" fmla="*/ 12 w 18"/>
                <a:gd name="T39" fmla="*/ 13 h 17"/>
                <a:gd name="T40" fmla="*/ 14 w 18"/>
                <a:gd name="T41" fmla="*/ 10 h 17"/>
                <a:gd name="T42" fmla="*/ 13 w 18"/>
                <a:gd name="T43" fmla="*/ 9 h 17"/>
                <a:gd name="T44" fmla="*/ 8 w 18"/>
                <a:gd name="T45" fmla="*/ 12 h 17"/>
                <a:gd name="T46" fmla="*/ 12 w 18"/>
                <a:gd name="T47" fmla="*/ 7 h 17"/>
                <a:gd name="T48" fmla="*/ 12 w 18"/>
                <a:gd name="T49" fmla="*/ 7 h 17"/>
                <a:gd name="T50" fmla="*/ 7 w 18"/>
                <a:gd name="T51" fmla="*/ 9 h 17"/>
                <a:gd name="T52" fmla="*/ 11 w 18"/>
                <a:gd name="T53" fmla="*/ 5 h 17"/>
                <a:gd name="T54" fmla="*/ 11 w 18"/>
                <a:gd name="T55" fmla="*/ 5 h 17"/>
                <a:gd name="T56" fmla="*/ 6 w 18"/>
                <a:gd name="T57" fmla="*/ 7 h 17"/>
                <a:gd name="T58" fmla="*/ 10 w 18"/>
                <a:gd name="T59" fmla="*/ 4 h 17"/>
                <a:gd name="T60" fmla="*/ 12 w 18"/>
                <a:gd name="T61" fmla="*/ 13 h 17"/>
                <a:gd name="T62" fmla="*/ 7 w 18"/>
                <a:gd name="T63" fmla="*/ 4 h 17"/>
                <a:gd name="T64" fmla="*/ 4 w 18"/>
                <a:gd name="T65" fmla="*/ 5 h 17"/>
                <a:gd name="T66" fmla="*/ 7 w 18"/>
                <a:gd name="T67" fmla="*/ 4 h 17"/>
                <a:gd name="T68" fmla="*/ 4 w 18"/>
                <a:gd name="T69" fmla="*/ 5 h 17"/>
                <a:gd name="T70" fmla="*/ 5 w 18"/>
                <a:gd name="T71" fmla="*/ 6 h 17"/>
                <a:gd name="T72" fmla="*/ 9 w 18"/>
                <a:gd name="T73" fmla="*/ 4 h 17"/>
                <a:gd name="T74" fmla="*/ 3 w 18"/>
                <a:gd name="T75" fmla="*/ 9 h 17"/>
                <a:gd name="T76" fmla="*/ 3 w 18"/>
                <a:gd name="T77" fmla="*/ 9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0" y="17"/>
                  </a:moveTo>
                  <a:cubicBezTo>
                    <a:pt x="15" y="16"/>
                    <a:pt x="18" y="12"/>
                    <a:pt x="17" y="7"/>
                  </a:cubicBezTo>
                  <a:cubicBezTo>
                    <a:pt x="16" y="3"/>
                    <a:pt x="12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1" y="14"/>
                    <a:pt x="6" y="17"/>
                    <a:pt x="10" y="17"/>
                  </a:cubicBezTo>
                  <a:close/>
                  <a:moveTo>
                    <a:pt x="10" y="14"/>
                  </a:moveTo>
                  <a:cubicBezTo>
                    <a:pt x="7" y="14"/>
                    <a:pt x="4" y="12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6" y="8"/>
                    <a:pt x="8" y="7"/>
                    <a:pt x="10" y="6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10" y="9"/>
                    <a:pt x="8" y="11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3" y="10"/>
                  </a:cubicBezTo>
                  <a:cubicBezTo>
                    <a:pt x="12" y="11"/>
                    <a:pt x="12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0" y="14"/>
                    <a:pt x="10" y="14"/>
                  </a:cubicBezTo>
                  <a:close/>
                  <a:moveTo>
                    <a:pt x="12" y="13"/>
                  </a:moveTo>
                  <a:cubicBezTo>
                    <a:pt x="12" y="12"/>
                    <a:pt x="13" y="11"/>
                    <a:pt x="14" y="10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2" y="10"/>
                    <a:pt x="10" y="11"/>
                    <a:pt x="8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7"/>
                    <a:pt x="12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9" y="8"/>
                    <a:pt x="10" y="7"/>
                    <a:pt x="11" y="5"/>
                  </a:cubicBezTo>
                  <a:cubicBezTo>
                    <a:pt x="12" y="5"/>
                    <a:pt x="11" y="4"/>
                    <a:pt x="11" y="5"/>
                  </a:cubicBezTo>
                  <a:cubicBezTo>
                    <a:pt x="9" y="5"/>
                    <a:pt x="8" y="6"/>
                    <a:pt x="6" y="7"/>
                  </a:cubicBezTo>
                  <a:cubicBezTo>
                    <a:pt x="7" y="6"/>
                    <a:pt x="9" y="5"/>
                    <a:pt x="10" y="4"/>
                  </a:cubicBezTo>
                  <a:cubicBezTo>
                    <a:pt x="15" y="4"/>
                    <a:pt x="16" y="11"/>
                    <a:pt x="12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5" y="6"/>
                  </a:cubicBezTo>
                  <a:cubicBezTo>
                    <a:pt x="6" y="5"/>
                    <a:pt x="7" y="4"/>
                    <a:pt x="9" y="4"/>
                  </a:cubicBezTo>
                  <a:cubicBezTo>
                    <a:pt x="7" y="5"/>
                    <a:pt x="5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2"/>
            <p:cNvSpPr>
              <a:spLocks noEditPoints="1"/>
            </p:cNvSpPr>
            <p:nvPr/>
          </p:nvSpPr>
          <p:spPr bwMode="auto">
            <a:xfrm>
              <a:off x="11369675" y="750888"/>
              <a:ext cx="95250" cy="82550"/>
            </a:xfrm>
            <a:custGeom>
              <a:avLst/>
              <a:gdLst>
                <a:gd name="T0" fmla="*/ 12 w 25"/>
                <a:gd name="T1" fmla="*/ 22 h 22"/>
                <a:gd name="T2" fmla="*/ 13 w 25"/>
                <a:gd name="T3" fmla="*/ 22 h 22"/>
                <a:gd name="T4" fmla="*/ 24 w 25"/>
                <a:gd name="T5" fmla="*/ 12 h 22"/>
                <a:gd name="T6" fmla="*/ 15 w 25"/>
                <a:gd name="T7" fmla="*/ 2 h 22"/>
                <a:gd name="T8" fmla="*/ 12 w 25"/>
                <a:gd name="T9" fmla="*/ 22 h 22"/>
                <a:gd name="T10" fmla="*/ 7 w 25"/>
                <a:gd name="T11" fmla="*/ 11 h 22"/>
                <a:gd name="T12" fmla="*/ 7 w 25"/>
                <a:gd name="T13" fmla="*/ 11 h 22"/>
                <a:gd name="T14" fmla="*/ 14 w 25"/>
                <a:gd name="T15" fmla="*/ 6 h 22"/>
                <a:gd name="T16" fmla="*/ 7 w 25"/>
                <a:gd name="T17" fmla="*/ 12 h 22"/>
                <a:gd name="T18" fmla="*/ 7 w 25"/>
                <a:gd name="T19" fmla="*/ 11 h 22"/>
                <a:gd name="T20" fmla="*/ 19 w 25"/>
                <a:gd name="T21" fmla="*/ 7 h 22"/>
                <a:gd name="T22" fmla="*/ 7 w 25"/>
                <a:gd name="T23" fmla="*/ 13 h 22"/>
                <a:gd name="T24" fmla="*/ 7 w 25"/>
                <a:gd name="T25" fmla="*/ 13 h 22"/>
                <a:gd name="T26" fmla="*/ 16 w 25"/>
                <a:gd name="T27" fmla="*/ 5 h 22"/>
                <a:gd name="T28" fmla="*/ 16 w 25"/>
                <a:gd name="T29" fmla="*/ 5 h 22"/>
                <a:gd name="T30" fmla="*/ 19 w 25"/>
                <a:gd name="T31" fmla="*/ 7 h 22"/>
                <a:gd name="T32" fmla="*/ 19 w 25"/>
                <a:gd name="T33" fmla="*/ 7 h 22"/>
                <a:gd name="T34" fmla="*/ 17 w 25"/>
                <a:gd name="T35" fmla="*/ 9 h 22"/>
                <a:gd name="T36" fmla="*/ 9 w 25"/>
                <a:gd name="T37" fmla="*/ 16 h 22"/>
                <a:gd name="T38" fmla="*/ 7 w 25"/>
                <a:gd name="T39" fmla="*/ 14 h 22"/>
                <a:gd name="T40" fmla="*/ 17 w 25"/>
                <a:gd name="T41" fmla="*/ 9 h 22"/>
                <a:gd name="T42" fmla="*/ 9 w 25"/>
                <a:gd name="T43" fmla="*/ 17 h 22"/>
                <a:gd name="T44" fmla="*/ 17 w 25"/>
                <a:gd name="T45" fmla="*/ 12 h 22"/>
                <a:gd name="T46" fmla="*/ 11 w 25"/>
                <a:gd name="T47" fmla="*/ 18 h 22"/>
                <a:gd name="T48" fmla="*/ 11 w 25"/>
                <a:gd name="T49" fmla="*/ 18 h 22"/>
                <a:gd name="T50" fmla="*/ 9 w 25"/>
                <a:gd name="T51" fmla="*/ 17 h 22"/>
                <a:gd name="T52" fmla="*/ 21 w 25"/>
                <a:gd name="T53" fmla="*/ 12 h 22"/>
                <a:gd name="T54" fmla="*/ 13 w 25"/>
                <a:gd name="T55" fmla="*/ 19 h 22"/>
                <a:gd name="T56" fmla="*/ 12 w 25"/>
                <a:gd name="T57" fmla="*/ 18 h 22"/>
                <a:gd name="T58" fmla="*/ 19 w 25"/>
                <a:gd name="T59" fmla="*/ 14 h 22"/>
                <a:gd name="T60" fmla="*/ 16 w 25"/>
                <a:gd name="T61" fmla="*/ 16 h 22"/>
                <a:gd name="T62" fmla="*/ 16 w 25"/>
                <a:gd name="T63" fmla="*/ 17 h 22"/>
                <a:gd name="T64" fmla="*/ 20 w 25"/>
                <a:gd name="T65" fmla="*/ 14 h 22"/>
                <a:gd name="T66" fmla="*/ 19 w 25"/>
                <a:gd name="T67" fmla="*/ 13 h 22"/>
                <a:gd name="T68" fmla="*/ 13 w 25"/>
                <a:gd name="T69" fmla="*/ 17 h 22"/>
                <a:gd name="T70" fmla="*/ 19 w 25"/>
                <a:gd name="T71" fmla="*/ 11 h 22"/>
                <a:gd name="T72" fmla="*/ 19 w 25"/>
                <a:gd name="T73" fmla="*/ 11 h 22"/>
                <a:gd name="T74" fmla="*/ 10 w 25"/>
                <a:gd name="T75" fmla="*/ 16 h 22"/>
                <a:gd name="T76" fmla="*/ 19 w 25"/>
                <a:gd name="T77" fmla="*/ 7 h 22"/>
                <a:gd name="T78" fmla="*/ 20 w 25"/>
                <a:gd name="T79" fmla="*/ 7 h 22"/>
                <a:gd name="T80" fmla="*/ 21 w 25"/>
                <a:gd name="T81" fmla="*/ 12 h 22"/>
                <a:gd name="T82" fmla="*/ 14 w 25"/>
                <a:gd name="T83" fmla="*/ 5 h 22"/>
                <a:gd name="T84" fmla="*/ 15 w 25"/>
                <a:gd name="T85" fmla="*/ 5 h 22"/>
                <a:gd name="T86" fmla="*/ 7 w 25"/>
                <a:gd name="T87" fmla="*/ 10 h 22"/>
                <a:gd name="T88" fmla="*/ 14 w 25"/>
                <a:gd name="T8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2">
                  <a:moveTo>
                    <a:pt x="12" y="22"/>
                  </a:moveTo>
                  <a:cubicBezTo>
                    <a:pt x="12" y="22"/>
                    <a:pt x="13" y="22"/>
                    <a:pt x="13" y="22"/>
                  </a:cubicBezTo>
                  <a:cubicBezTo>
                    <a:pt x="18" y="22"/>
                    <a:pt x="23" y="18"/>
                    <a:pt x="24" y="12"/>
                  </a:cubicBezTo>
                  <a:cubicBezTo>
                    <a:pt x="25" y="7"/>
                    <a:pt x="21" y="3"/>
                    <a:pt x="15" y="2"/>
                  </a:cubicBezTo>
                  <a:cubicBezTo>
                    <a:pt x="3" y="0"/>
                    <a:pt x="0" y="19"/>
                    <a:pt x="12" y="22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0" y="9"/>
                    <a:pt x="12" y="8"/>
                    <a:pt x="14" y="6"/>
                  </a:cubicBezTo>
                  <a:cubicBezTo>
                    <a:pt x="12" y="9"/>
                    <a:pt x="9" y="10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lose/>
                  <a:moveTo>
                    <a:pt x="19" y="7"/>
                  </a:moveTo>
                  <a:cubicBezTo>
                    <a:pt x="15" y="9"/>
                    <a:pt x="11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0"/>
                    <a:pt x="14" y="9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17" y="9"/>
                  </a:moveTo>
                  <a:cubicBezTo>
                    <a:pt x="14" y="11"/>
                    <a:pt x="11" y="14"/>
                    <a:pt x="9" y="16"/>
                  </a:cubicBezTo>
                  <a:cubicBezTo>
                    <a:pt x="8" y="16"/>
                    <a:pt x="8" y="15"/>
                    <a:pt x="7" y="14"/>
                  </a:cubicBezTo>
                  <a:cubicBezTo>
                    <a:pt x="11" y="13"/>
                    <a:pt x="14" y="11"/>
                    <a:pt x="17" y="9"/>
                  </a:cubicBezTo>
                  <a:close/>
                  <a:moveTo>
                    <a:pt x="9" y="17"/>
                  </a:moveTo>
                  <a:cubicBezTo>
                    <a:pt x="12" y="16"/>
                    <a:pt x="14" y="14"/>
                    <a:pt x="17" y="12"/>
                  </a:cubicBezTo>
                  <a:cubicBezTo>
                    <a:pt x="15" y="14"/>
                    <a:pt x="13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7"/>
                    <a:pt x="9" y="17"/>
                  </a:cubicBezTo>
                  <a:close/>
                  <a:moveTo>
                    <a:pt x="21" y="12"/>
                  </a:moveTo>
                  <a:cubicBezTo>
                    <a:pt x="21" y="16"/>
                    <a:pt x="17" y="19"/>
                    <a:pt x="13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4" y="17"/>
                    <a:pt x="16" y="16"/>
                    <a:pt x="19" y="14"/>
                  </a:cubicBezTo>
                  <a:cubicBezTo>
                    <a:pt x="18" y="15"/>
                    <a:pt x="17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7" y="14"/>
                    <a:pt x="15" y="16"/>
                    <a:pt x="13" y="17"/>
                  </a:cubicBezTo>
                  <a:cubicBezTo>
                    <a:pt x="15" y="15"/>
                    <a:pt x="17" y="13"/>
                    <a:pt x="19" y="11"/>
                  </a:cubicBezTo>
                  <a:cubicBezTo>
                    <a:pt x="20" y="11"/>
                    <a:pt x="19" y="10"/>
                    <a:pt x="19" y="11"/>
                  </a:cubicBezTo>
                  <a:cubicBezTo>
                    <a:pt x="16" y="12"/>
                    <a:pt x="13" y="14"/>
                    <a:pt x="10" y="16"/>
                  </a:cubicBezTo>
                  <a:cubicBezTo>
                    <a:pt x="13" y="13"/>
                    <a:pt x="16" y="10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8"/>
                    <a:pt x="21" y="10"/>
                    <a:pt x="21" y="12"/>
                  </a:cubicBezTo>
                  <a:close/>
                  <a:moveTo>
                    <a:pt x="14" y="5"/>
                  </a:moveTo>
                  <a:cubicBezTo>
                    <a:pt x="14" y="5"/>
                    <a:pt x="15" y="5"/>
                    <a:pt x="15" y="5"/>
                  </a:cubicBezTo>
                  <a:cubicBezTo>
                    <a:pt x="12" y="7"/>
                    <a:pt x="10" y="8"/>
                    <a:pt x="7" y="10"/>
                  </a:cubicBezTo>
                  <a:cubicBezTo>
                    <a:pt x="8" y="7"/>
                    <a:pt x="10" y="5"/>
                    <a:pt x="1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73"/>
            <p:cNvSpPr>
              <a:spLocks noEditPoints="1"/>
            </p:cNvSpPr>
            <p:nvPr/>
          </p:nvSpPr>
          <p:spPr bwMode="auto">
            <a:xfrm>
              <a:off x="11295062" y="849313"/>
              <a:ext cx="258762" cy="71438"/>
            </a:xfrm>
            <a:custGeom>
              <a:avLst/>
              <a:gdLst>
                <a:gd name="T0" fmla="*/ 69 w 69"/>
                <a:gd name="T1" fmla="*/ 4 h 19"/>
                <a:gd name="T2" fmla="*/ 0 w 69"/>
                <a:gd name="T3" fmla="*/ 1 h 19"/>
                <a:gd name="T4" fmla="*/ 2 w 69"/>
                <a:gd name="T5" fmla="*/ 17 h 19"/>
                <a:gd name="T6" fmla="*/ 46 w 69"/>
                <a:gd name="T7" fmla="*/ 7 h 19"/>
                <a:gd name="T8" fmla="*/ 37 w 69"/>
                <a:gd name="T9" fmla="*/ 15 h 19"/>
                <a:gd name="T10" fmla="*/ 42 w 69"/>
                <a:gd name="T11" fmla="*/ 9 h 19"/>
                <a:gd name="T12" fmla="*/ 28 w 69"/>
                <a:gd name="T13" fmla="*/ 7 h 19"/>
                <a:gd name="T14" fmla="*/ 20 w 69"/>
                <a:gd name="T15" fmla="*/ 15 h 19"/>
                <a:gd name="T16" fmla="*/ 7 w 69"/>
                <a:gd name="T17" fmla="*/ 14 h 19"/>
                <a:gd name="T18" fmla="*/ 3 w 69"/>
                <a:gd name="T19" fmla="*/ 10 h 19"/>
                <a:gd name="T20" fmla="*/ 12 w 69"/>
                <a:gd name="T21" fmla="*/ 3 h 19"/>
                <a:gd name="T22" fmla="*/ 22 w 69"/>
                <a:gd name="T23" fmla="*/ 3 h 19"/>
                <a:gd name="T24" fmla="*/ 10 w 69"/>
                <a:gd name="T25" fmla="*/ 12 h 19"/>
                <a:gd name="T26" fmla="*/ 18 w 69"/>
                <a:gd name="T27" fmla="*/ 3 h 19"/>
                <a:gd name="T28" fmla="*/ 3 w 69"/>
                <a:gd name="T29" fmla="*/ 8 h 19"/>
                <a:gd name="T30" fmla="*/ 11 w 69"/>
                <a:gd name="T31" fmla="*/ 5 h 19"/>
                <a:gd name="T32" fmla="*/ 13 w 69"/>
                <a:gd name="T33" fmla="*/ 3 h 19"/>
                <a:gd name="T34" fmla="*/ 3 w 69"/>
                <a:gd name="T35" fmla="*/ 7 h 19"/>
                <a:gd name="T36" fmla="*/ 16 w 69"/>
                <a:gd name="T37" fmla="*/ 9 h 19"/>
                <a:gd name="T38" fmla="*/ 13 w 69"/>
                <a:gd name="T39" fmla="*/ 14 h 19"/>
                <a:gd name="T40" fmla="*/ 23 w 69"/>
                <a:gd name="T41" fmla="*/ 5 h 19"/>
                <a:gd name="T42" fmla="*/ 16 w 69"/>
                <a:gd name="T43" fmla="*/ 14 h 19"/>
                <a:gd name="T44" fmla="*/ 17 w 69"/>
                <a:gd name="T45" fmla="*/ 14 h 19"/>
                <a:gd name="T46" fmla="*/ 19 w 69"/>
                <a:gd name="T47" fmla="*/ 14 h 19"/>
                <a:gd name="T48" fmla="*/ 35 w 69"/>
                <a:gd name="T49" fmla="*/ 6 h 19"/>
                <a:gd name="T50" fmla="*/ 33 w 69"/>
                <a:gd name="T51" fmla="*/ 15 h 19"/>
                <a:gd name="T52" fmla="*/ 39 w 69"/>
                <a:gd name="T53" fmla="*/ 8 h 19"/>
                <a:gd name="T54" fmla="*/ 59 w 69"/>
                <a:gd name="T55" fmla="*/ 4 h 19"/>
                <a:gd name="T56" fmla="*/ 58 w 69"/>
                <a:gd name="T57" fmla="*/ 12 h 19"/>
                <a:gd name="T58" fmla="*/ 54 w 69"/>
                <a:gd name="T59" fmla="*/ 4 h 19"/>
                <a:gd name="T60" fmla="*/ 51 w 69"/>
                <a:gd name="T61" fmla="*/ 4 h 19"/>
                <a:gd name="T62" fmla="*/ 55 w 69"/>
                <a:gd name="T63" fmla="*/ 4 h 19"/>
                <a:gd name="T64" fmla="*/ 52 w 69"/>
                <a:gd name="T65" fmla="*/ 8 h 19"/>
                <a:gd name="T66" fmla="*/ 57 w 69"/>
                <a:gd name="T67" fmla="*/ 7 h 19"/>
                <a:gd name="T68" fmla="*/ 43 w 69"/>
                <a:gd name="T69" fmla="*/ 15 h 19"/>
                <a:gd name="T70" fmla="*/ 59 w 69"/>
                <a:gd name="T71" fmla="*/ 9 h 19"/>
                <a:gd name="T72" fmla="*/ 58 w 69"/>
                <a:gd name="T73" fmla="*/ 8 h 19"/>
                <a:gd name="T74" fmla="*/ 59 w 69"/>
                <a:gd name="T75" fmla="*/ 16 h 19"/>
                <a:gd name="T76" fmla="*/ 65 w 69"/>
                <a:gd name="T77" fmla="*/ 15 h 19"/>
                <a:gd name="T78" fmla="*/ 66 w 69"/>
                <a:gd name="T79" fmla="*/ 10 h 19"/>
                <a:gd name="T80" fmla="*/ 66 w 69"/>
                <a:gd name="T81" fmla="*/ 5 h 19"/>
                <a:gd name="T82" fmla="*/ 62 w 69"/>
                <a:gd name="T83" fmla="*/ 8 h 19"/>
                <a:gd name="T84" fmla="*/ 47 w 69"/>
                <a:gd name="T85" fmla="*/ 4 h 19"/>
                <a:gd name="T86" fmla="*/ 43 w 69"/>
                <a:gd name="T87" fmla="*/ 4 h 19"/>
                <a:gd name="T88" fmla="*/ 37 w 69"/>
                <a:gd name="T89" fmla="*/ 5 h 19"/>
                <a:gd name="T90" fmla="*/ 33 w 69"/>
                <a:gd name="T91" fmla="*/ 4 h 19"/>
                <a:gd name="T92" fmla="*/ 24 w 69"/>
                <a:gd name="T93" fmla="*/ 10 h 19"/>
                <a:gd name="T94" fmla="*/ 17 w 69"/>
                <a:gd name="T95" fmla="*/ 13 h 19"/>
                <a:gd name="T96" fmla="*/ 36 w 69"/>
                <a:gd name="T9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19">
                  <a:moveTo>
                    <a:pt x="67" y="19"/>
                  </a:moveTo>
                  <a:cubicBezTo>
                    <a:pt x="68" y="19"/>
                    <a:pt x="69" y="19"/>
                    <a:pt x="69" y="17"/>
                  </a:cubicBezTo>
                  <a:cubicBezTo>
                    <a:pt x="69" y="13"/>
                    <a:pt x="69" y="8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59" y="1"/>
                    <a:pt x="49" y="1"/>
                    <a:pt x="40" y="1"/>
                  </a:cubicBezTo>
                  <a:cubicBezTo>
                    <a:pt x="27" y="0"/>
                    <a:pt x="14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7"/>
                    <a:pt x="0" y="11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3" y="17"/>
                    <a:pt x="45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37" y="15"/>
                  </a:moveTo>
                  <a:cubicBezTo>
                    <a:pt x="40" y="13"/>
                    <a:pt x="43" y="10"/>
                    <a:pt x="46" y="7"/>
                  </a:cubicBezTo>
                  <a:cubicBezTo>
                    <a:pt x="47" y="6"/>
                    <a:pt x="48" y="5"/>
                    <a:pt x="49" y="5"/>
                  </a:cubicBezTo>
                  <a:cubicBezTo>
                    <a:pt x="49" y="5"/>
                    <a:pt x="48" y="8"/>
                    <a:pt x="48" y="8"/>
                  </a:cubicBezTo>
                  <a:cubicBezTo>
                    <a:pt x="46" y="11"/>
                    <a:pt x="44" y="13"/>
                    <a:pt x="42" y="15"/>
                  </a:cubicBezTo>
                  <a:cubicBezTo>
                    <a:pt x="40" y="15"/>
                    <a:pt x="39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9" y="10"/>
                    <a:pt x="42" y="8"/>
                  </a:cubicBezTo>
                  <a:cubicBezTo>
                    <a:pt x="43" y="7"/>
                    <a:pt x="44" y="6"/>
                    <a:pt x="45" y="5"/>
                  </a:cubicBezTo>
                  <a:cubicBezTo>
                    <a:pt x="44" y="6"/>
                    <a:pt x="43" y="8"/>
                    <a:pt x="42" y="9"/>
                  </a:cubicBezTo>
                  <a:cubicBezTo>
                    <a:pt x="40" y="11"/>
                    <a:pt x="38" y="13"/>
                    <a:pt x="36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5"/>
                  </a:moveTo>
                  <a:cubicBezTo>
                    <a:pt x="23" y="12"/>
                    <a:pt x="26" y="10"/>
                    <a:pt x="28" y="7"/>
                  </a:cubicBezTo>
                  <a:cubicBezTo>
                    <a:pt x="29" y="6"/>
                    <a:pt x="30" y="6"/>
                    <a:pt x="31" y="5"/>
                  </a:cubicBezTo>
                  <a:cubicBezTo>
                    <a:pt x="30" y="5"/>
                    <a:pt x="30" y="7"/>
                    <a:pt x="29" y="8"/>
                  </a:cubicBezTo>
                  <a:cubicBezTo>
                    <a:pt x="27" y="10"/>
                    <a:pt x="25" y="12"/>
                    <a:pt x="23" y="15"/>
                  </a:cubicBezTo>
                  <a:cubicBezTo>
                    <a:pt x="22" y="15"/>
                    <a:pt x="21" y="15"/>
                    <a:pt x="20" y="15"/>
                  </a:cubicBezTo>
                  <a:close/>
                  <a:moveTo>
                    <a:pt x="3" y="14"/>
                  </a:moveTo>
                  <a:cubicBezTo>
                    <a:pt x="8" y="12"/>
                    <a:pt x="11" y="8"/>
                    <a:pt x="15" y="5"/>
                  </a:cubicBezTo>
                  <a:cubicBezTo>
                    <a:pt x="19" y="3"/>
                    <a:pt x="13" y="8"/>
                    <a:pt x="12" y="9"/>
                  </a:cubicBezTo>
                  <a:cubicBezTo>
                    <a:pt x="10" y="11"/>
                    <a:pt x="9" y="12"/>
                    <a:pt x="7" y="14"/>
                  </a:cubicBezTo>
                  <a:cubicBezTo>
                    <a:pt x="6" y="14"/>
                    <a:pt x="5" y="14"/>
                    <a:pt x="3" y="14"/>
                  </a:cubicBezTo>
                  <a:close/>
                  <a:moveTo>
                    <a:pt x="12" y="3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9" y="3"/>
                    <a:pt x="10" y="3"/>
                    <a:pt x="12" y="3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5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lose/>
                  <a:moveTo>
                    <a:pt x="18" y="3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10"/>
                    <a:pt x="10" y="12"/>
                  </a:cubicBezTo>
                  <a:cubicBezTo>
                    <a:pt x="10" y="13"/>
                    <a:pt x="7" y="15"/>
                    <a:pt x="10" y="13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5" y="8"/>
                    <a:pt x="16" y="6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lose/>
                  <a:moveTo>
                    <a:pt x="3" y="8"/>
                  </a:moveTo>
                  <a:cubicBezTo>
                    <a:pt x="4" y="7"/>
                    <a:pt x="8" y="1"/>
                    <a:pt x="6" y="5"/>
                  </a:cubicBezTo>
                  <a:cubicBezTo>
                    <a:pt x="5" y="6"/>
                    <a:pt x="4" y="8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lose/>
                  <a:moveTo>
                    <a:pt x="3" y="11"/>
                  </a:moveTo>
                  <a:cubicBezTo>
                    <a:pt x="4" y="10"/>
                    <a:pt x="5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1" y="4"/>
                    <a:pt x="12" y="4"/>
                    <a:pt x="11" y="5"/>
                  </a:cubicBezTo>
                  <a:cubicBezTo>
                    <a:pt x="8" y="8"/>
                    <a:pt x="6" y="11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lose/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3"/>
                    <a:pt x="17" y="3"/>
                  </a:cubicBezTo>
                  <a:cubicBezTo>
                    <a:pt x="12" y="6"/>
                    <a:pt x="8" y="10"/>
                    <a:pt x="4" y="13"/>
                  </a:cubicBezTo>
                  <a:cubicBezTo>
                    <a:pt x="7" y="11"/>
                    <a:pt x="11" y="7"/>
                    <a:pt x="13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5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lose/>
                  <a:moveTo>
                    <a:pt x="16" y="9"/>
                  </a:moveTo>
                  <a:cubicBezTo>
                    <a:pt x="16" y="8"/>
                    <a:pt x="17" y="7"/>
                    <a:pt x="18" y="7"/>
                  </a:cubicBezTo>
                  <a:cubicBezTo>
                    <a:pt x="18" y="6"/>
                    <a:pt x="22" y="3"/>
                    <a:pt x="20" y="5"/>
                  </a:cubicBezTo>
                  <a:cubicBezTo>
                    <a:pt x="18" y="8"/>
                    <a:pt x="16" y="11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0" y="14"/>
                    <a:pt x="9" y="14"/>
                  </a:cubicBezTo>
                  <a:cubicBezTo>
                    <a:pt x="11" y="13"/>
                    <a:pt x="14" y="11"/>
                    <a:pt x="16" y="9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5"/>
                  </a:cubicBezTo>
                  <a:cubicBezTo>
                    <a:pt x="24" y="4"/>
                    <a:pt x="24" y="4"/>
                    <a:pt x="23" y="5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8" y="11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6" y="7"/>
                  </a:cubicBezTo>
                  <a:cubicBezTo>
                    <a:pt x="31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9" y="15"/>
                  </a:moveTo>
                  <a:cubicBezTo>
                    <a:pt x="27" y="15"/>
                    <a:pt x="26" y="15"/>
                    <a:pt x="24" y="15"/>
                  </a:cubicBezTo>
                  <a:cubicBezTo>
                    <a:pt x="27" y="13"/>
                    <a:pt x="29" y="11"/>
                    <a:pt x="32" y="9"/>
                  </a:cubicBezTo>
                  <a:cubicBezTo>
                    <a:pt x="33" y="7"/>
                    <a:pt x="34" y="7"/>
                    <a:pt x="35" y="6"/>
                  </a:cubicBezTo>
                  <a:cubicBezTo>
                    <a:pt x="38" y="4"/>
                    <a:pt x="35" y="6"/>
                    <a:pt x="35" y="7"/>
                  </a:cubicBezTo>
                  <a:cubicBezTo>
                    <a:pt x="33" y="9"/>
                    <a:pt x="31" y="12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3" y="15"/>
                  </a:moveTo>
                  <a:cubicBezTo>
                    <a:pt x="32" y="15"/>
                    <a:pt x="32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3" y="12"/>
                    <a:pt x="36" y="8"/>
                    <a:pt x="40" y="5"/>
                  </a:cubicBezTo>
                  <a:cubicBezTo>
                    <a:pt x="43" y="3"/>
                    <a:pt x="39" y="7"/>
                    <a:pt x="39" y="8"/>
                  </a:cubicBezTo>
                  <a:cubicBezTo>
                    <a:pt x="37" y="10"/>
                    <a:pt x="35" y="13"/>
                    <a:pt x="33" y="15"/>
                  </a:cubicBezTo>
                  <a:close/>
                  <a:moveTo>
                    <a:pt x="61" y="5"/>
                  </a:moveTo>
                  <a:cubicBezTo>
                    <a:pt x="58" y="8"/>
                    <a:pt x="54" y="11"/>
                    <a:pt x="52" y="15"/>
                  </a:cubicBezTo>
                  <a:cubicBezTo>
                    <a:pt x="54" y="11"/>
                    <a:pt x="57" y="8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1" y="4"/>
                    <a:pt x="63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7"/>
                    <a:pt x="60" y="10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60" y="9"/>
                    <a:pt x="61" y="7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lose/>
                  <a:moveTo>
                    <a:pt x="54" y="4"/>
                  </a:moveTo>
                  <a:cubicBezTo>
                    <a:pt x="52" y="5"/>
                    <a:pt x="51" y="7"/>
                    <a:pt x="49" y="9"/>
                  </a:cubicBezTo>
                  <a:cubicBezTo>
                    <a:pt x="48" y="9"/>
                    <a:pt x="48" y="10"/>
                    <a:pt x="47" y="10"/>
                  </a:cubicBezTo>
                  <a:cubicBezTo>
                    <a:pt x="49" y="8"/>
                    <a:pt x="50" y="6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4"/>
                    <a:pt x="56" y="4"/>
                    <a:pt x="59" y="4"/>
                  </a:cubicBezTo>
                  <a:cubicBezTo>
                    <a:pt x="55" y="7"/>
                    <a:pt x="52" y="9"/>
                    <a:pt x="50" y="12"/>
                  </a:cubicBezTo>
                  <a:cubicBezTo>
                    <a:pt x="50" y="12"/>
                    <a:pt x="50" y="11"/>
                    <a:pt x="50" y="11"/>
                  </a:cubicBezTo>
                  <a:cubicBezTo>
                    <a:pt x="52" y="9"/>
                    <a:pt x="53" y="7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lose/>
                  <a:moveTo>
                    <a:pt x="50" y="8"/>
                  </a:moveTo>
                  <a:cubicBezTo>
                    <a:pt x="51" y="7"/>
                    <a:pt x="53" y="6"/>
                    <a:pt x="54" y="5"/>
                  </a:cubicBezTo>
                  <a:cubicBezTo>
                    <a:pt x="53" y="6"/>
                    <a:pt x="52" y="7"/>
                    <a:pt x="52" y="8"/>
                  </a:cubicBezTo>
                  <a:cubicBezTo>
                    <a:pt x="50" y="10"/>
                    <a:pt x="49" y="13"/>
                    <a:pt x="47" y="15"/>
                  </a:cubicBezTo>
                  <a:cubicBezTo>
                    <a:pt x="47" y="15"/>
                    <a:pt x="47" y="15"/>
                    <a:pt x="48" y="15"/>
                  </a:cubicBezTo>
                  <a:cubicBezTo>
                    <a:pt x="51" y="12"/>
                    <a:pt x="54" y="9"/>
                    <a:pt x="57" y="6"/>
                  </a:cubicBezTo>
                  <a:cubicBezTo>
                    <a:pt x="58" y="5"/>
                    <a:pt x="58" y="5"/>
                    <a:pt x="57" y="7"/>
                  </a:cubicBezTo>
                  <a:cubicBezTo>
                    <a:pt x="56" y="8"/>
                    <a:pt x="55" y="9"/>
                    <a:pt x="54" y="10"/>
                  </a:cubicBezTo>
                  <a:cubicBezTo>
                    <a:pt x="53" y="12"/>
                    <a:pt x="51" y="14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ubicBezTo>
                    <a:pt x="48" y="16"/>
                    <a:pt x="45" y="16"/>
                    <a:pt x="43" y="15"/>
                  </a:cubicBezTo>
                  <a:cubicBezTo>
                    <a:pt x="45" y="13"/>
                    <a:pt x="48" y="11"/>
                    <a:pt x="50" y="8"/>
                  </a:cubicBezTo>
                  <a:close/>
                  <a:moveTo>
                    <a:pt x="58" y="8"/>
                  </a:moveTo>
                  <a:cubicBezTo>
                    <a:pt x="59" y="8"/>
                    <a:pt x="60" y="7"/>
                    <a:pt x="61" y="6"/>
                  </a:cubicBezTo>
                  <a:cubicBezTo>
                    <a:pt x="60" y="7"/>
                    <a:pt x="60" y="8"/>
                    <a:pt x="59" y="9"/>
                  </a:cubicBezTo>
                  <a:cubicBezTo>
                    <a:pt x="58" y="12"/>
                    <a:pt x="56" y="14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2" y="16"/>
                    <a:pt x="50" y="16"/>
                  </a:cubicBezTo>
                  <a:cubicBezTo>
                    <a:pt x="53" y="14"/>
                    <a:pt x="56" y="11"/>
                    <a:pt x="58" y="8"/>
                  </a:cubicBezTo>
                  <a:close/>
                  <a:moveTo>
                    <a:pt x="62" y="8"/>
                  </a:moveTo>
                  <a:cubicBezTo>
                    <a:pt x="63" y="8"/>
                    <a:pt x="65" y="5"/>
                    <a:pt x="64" y="8"/>
                  </a:cubicBezTo>
                  <a:cubicBezTo>
                    <a:pt x="63" y="10"/>
                    <a:pt x="61" y="13"/>
                    <a:pt x="59" y="15"/>
                  </a:cubicBezTo>
                  <a:cubicBezTo>
                    <a:pt x="58" y="15"/>
                    <a:pt x="59" y="16"/>
                    <a:pt x="59" y="16"/>
                  </a:cubicBezTo>
                  <a:cubicBezTo>
                    <a:pt x="60" y="15"/>
                    <a:pt x="60" y="15"/>
                    <a:pt x="62" y="14"/>
                  </a:cubicBezTo>
                  <a:cubicBezTo>
                    <a:pt x="64" y="12"/>
                    <a:pt x="66" y="11"/>
                    <a:pt x="62" y="15"/>
                  </a:cubicBezTo>
                  <a:cubicBezTo>
                    <a:pt x="62" y="15"/>
                    <a:pt x="62" y="16"/>
                    <a:pt x="62" y="16"/>
                  </a:cubicBezTo>
                  <a:cubicBezTo>
                    <a:pt x="63" y="15"/>
                    <a:pt x="64" y="15"/>
                    <a:pt x="65" y="15"/>
                  </a:cubicBezTo>
                  <a:cubicBezTo>
                    <a:pt x="66" y="15"/>
                    <a:pt x="66" y="15"/>
                    <a:pt x="65" y="15"/>
                  </a:cubicBezTo>
                  <a:cubicBezTo>
                    <a:pt x="65" y="15"/>
                    <a:pt x="63" y="15"/>
                    <a:pt x="64" y="15"/>
                  </a:cubicBezTo>
                  <a:cubicBezTo>
                    <a:pt x="65" y="13"/>
                    <a:pt x="66" y="12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1"/>
                    <a:pt x="64" y="11"/>
                    <a:pt x="63" y="12"/>
                  </a:cubicBezTo>
                  <a:cubicBezTo>
                    <a:pt x="63" y="12"/>
                    <a:pt x="59" y="16"/>
                    <a:pt x="61" y="13"/>
                  </a:cubicBezTo>
                  <a:cubicBezTo>
                    <a:pt x="63" y="11"/>
                    <a:pt x="64" y="8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9"/>
                    <a:pt x="66" y="12"/>
                    <a:pt x="66" y="16"/>
                  </a:cubicBezTo>
                  <a:cubicBezTo>
                    <a:pt x="62" y="16"/>
                    <a:pt x="59" y="16"/>
                    <a:pt x="55" y="16"/>
                  </a:cubicBezTo>
                  <a:cubicBezTo>
                    <a:pt x="58" y="14"/>
                    <a:pt x="60" y="11"/>
                    <a:pt x="62" y="8"/>
                  </a:cubicBezTo>
                  <a:close/>
                  <a:moveTo>
                    <a:pt x="36" y="3"/>
                  </a:moveTo>
                  <a:cubicBezTo>
                    <a:pt x="41" y="3"/>
                    <a:pt x="45" y="3"/>
                    <a:pt x="50" y="4"/>
                  </a:cubicBezTo>
                  <a:cubicBezTo>
                    <a:pt x="48" y="5"/>
                    <a:pt x="46" y="6"/>
                    <a:pt x="44" y="8"/>
                  </a:cubicBezTo>
                  <a:cubicBezTo>
                    <a:pt x="45" y="7"/>
                    <a:pt x="46" y="6"/>
                    <a:pt x="47" y="4"/>
                  </a:cubicBezTo>
                  <a:cubicBezTo>
                    <a:pt x="47" y="4"/>
                    <a:pt x="47" y="4"/>
                    <a:pt x="46" y="4"/>
                  </a:cubicBezTo>
                  <a:cubicBezTo>
                    <a:pt x="42" y="6"/>
                    <a:pt x="40" y="9"/>
                    <a:pt x="36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9"/>
                    <a:pt x="41" y="6"/>
                    <a:pt x="43" y="4"/>
                  </a:cubicBezTo>
                  <a:cubicBezTo>
                    <a:pt x="43" y="4"/>
                    <a:pt x="43" y="3"/>
                    <a:pt x="42" y="3"/>
                  </a:cubicBezTo>
                  <a:cubicBezTo>
                    <a:pt x="39" y="5"/>
                    <a:pt x="36" y="8"/>
                    <a:pt x="33" y="11"/>
                  </a:cubicBezTo>
                  <a:cubicBezTo>
                    <a:pt x="32" y="12"/>
                    <a:pt x="29" y="16"/>
                    <a:pt x="31" y="13"/>
                  </a:cubicBezTo>
                  <a:cubicBezTo>
                    <a:pt x="33" y="10"/>
                    <a:pt x="35" y="7"/>
                    <a:pt x="37" y="5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4" y="5"/>
                    <a:pt x="31" y="8"/>
                    <a:pt x="29" y="11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10"/>
                    <a:pt x="30" y="7"/>
                    <a:pt x="33" y="4"/>
                  </a:cubicBezTo>
                  <a:cubicBezTo>
                    <a:pt x="33" y="4"/>
                    <a:pt x="33" y="3"/>
                    <a:pt x="32" y="3"/>
                  </a:cubicBezTo>
                  <a:cubicBezTo>
                    <a:pt x="29" y="5"/>
                    <a:pt x="26" y="8"/>
                    <a:pt x="24" y="11"/>
                  </a:cubicBezTo>
                  <a:cubicBezTo>
                    <a:pt x="23" y="11"/>
                    <a:pt x="23" y="12"/>
                    <a:pt x="22" y="13"/>
                  </a:cubicBezTo>
                  <a:cubicBezTo>
                    <a:pt x="19" y="15"/>
                    <a:pt x="23" y="10"/>
                    <a:pt x="24" y="10"/>
                  </a:cubicBezTo>
                  <a:cubicBezTo>
                    <a:pt x="25" y="8"/>
                    <a:pt x="27" y="6"/>
                    <a:pt x="29" y="4"/>
                  </a:cubicBezTo>
                  <a:cubicBezTo>
                    <a:pt x="30" y="4"/>
                    <a:pt x="29" y="3"/>
                    <a:pt x="29" y="3"/>
                  </a:cubicBezTo>
                  <a:cubicBezTo>
                    <a:pt x="25" y="6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1" y="8"/>
                    <a:pt x="23" y="6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3" y="3"/>
                    <a:pt x="3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74"/>
            <p:cNvSpPr>
              <a:spLocks noEditPoints="1"/>
            </p:cNvSpPr>
            <p:nvPr/>
          </p:nvSpPr>
          <p:spPr bwMode="auto">
            <a:xfrm>
              <a:off x="11382375" y="938213"/>
              <a:ext cx="66675" cy="65088"/>
            </a:xfrm>
            <a:custGeom>
              <a:avLst/>
              <a:gdLst>
                <a:gd name="T0" fmla="*/ 11 w 18"/>
                <a:gd name="T1" fmla="*/ 16 h 17"/>
                <a:gd name="T2" fmla="*/ 17 w 18"/>
                <a:gd name="T3" fmla="*/ 7 h 17"/>
                <a:gd name="T4" fmla="*/ 8 w 18"/>
                <a:gd name="T5" fmla="*/ 0 h 17"/>
                <a:gd name="T6" fmla="*/ 8 w 18"/>
                <a:gd name="T7" fmla="*/ 0 h 17"/>
                <a:gd name="T8" fmla="*/ 0 w 18"/>
                <a:gd name="T9" fmla="*/ 9 h 17"/>
                <a:gd name="T10" fmla="*/ 11 w 18"/>
                <a:gd name="T11" fmla="*/ 16 h 17"/>
                <a:gd name="T12" fmla="*/ 10 w 18"/>
                <a:gd name="T13" fmla="*/ 13 h 17"/>
                <a:gd name="T14" fmla="*/ 3 w 18"/>
                <a:gd name="T15" fmla="*/ 9 h 17"/>
                <a:gd name="T16" fmla="*/ 4 w 18"/>
                <a:gd name="T17" fmla="*/ 9 h 17"/>
                <a:gd name="T18" fmla="*/ 10 w 18"/>
                <a:gd name="T19" fmla="*/ 5 h 17"/>
                <a:gd name="T20" fmla="*/ 5 w 18"/>
                <a:gd name="T21" fmla="*/ 11 h 17"/>
                <a:gd name="T22" fmla="*/ 5 w 18"/>
                <a:gd name="T23" fmla="*/ 11 h 17"/>
                <a:gd name="T24" fmla="*/ 11 w 18"/>
                <a:gd name="T25" fmla="*/ 7 h 17"/>
                <a:gd name="T26" fmla="*/ 7 w 18"/>
                <a:gd name="T27" fmla="*/ 12 h 17"/>
                <a:gd name="T28" fmla="*/ 8 w 18"/>
                <a:gd name="T29" fmla="*/ 13 h 17"/>
                <a:gd name="T30" fmla="*/ 13 w 18"/>
                <a:gd name="T31" fmla="*/ 10 h 17"/>
                <a:gd name="T32" fmla="*/ 11 w 18"/>
                <a:gd name="T33" fmla="*/ 12 h 17"/>
                <a:gd name="T34" fmla="*/ 11 w 18"/>
                <a:gd name="T35" fmla="*/ 13 h 17"/>
                <a:gd name="T36" fmla="*/ 10 w 18"/>
                <a:gd name="T37" fmla="*/ 13 h 17"/>
                <a:gd name="T38" fmla="*/ 12 w 18"/>
                <a:gd name="T39" fmla="*/ 13 h 17"/>
                <a:gd name="T40" fmla="*/ 14 w 18"/>
                <a:gd name="T41" fmla="*/ 10 h 17"/>
                <a:gd name="T42" fmla="*/ 14 w 18"/>
                <a:gd name="T43" fmla="*/ 9 h 17"/>
                <a:gd name="T44" fmla="*/ 9 w 18"/>
                <a:gd name="T45" fmla="*/ 11 h 17"/>
                <a:gd name="T46" fmla="*/ 13 w 18"/>
                <a:gd name="T47" fmla="*/ 7 h 17"/>
                <a:gd name="T48" fmla="*/ 12 w 18"/>
                <a:gd name="T49" fmla="*/ 6 h 17"/>
                <a:gd name="T50" fmla="*/ 8 w 18"/>
                <a:gd name="T51" fmla="*/ 9 h 17"/>
                <a:gd name="T52" fmla="*/ 12 w 18"/>
                <a:gd name="T53" fmla="*/ 5 h 17"/>
                <a:gd name="T54" fmla="*/ 11 w 18"/>
                <a:gd name="T55" fmla="*/ 4 h 17"/>
                <a:gd name="T56" fmla="*/ 6 w 18"/>
                <a:gd name="T57" fmla="*/ 7 h 17"/>
                <a:gd name="T58" fmla="*/ 10 w 18"/>
                <a:gd name="T59" fmla="*/ 3 h 17"/>
                <a:gd name="T60" fmla="*/ 12 w 18"/>
                <a:gd name="T61" fmla="*/ 13 h 17"/>
                <a:gd name="T62" fmla="*/ 7 w 18"/>
                <a:gd name="T63" fmla="*/ 3 h 17"/>
                <a:gd name="T64" fmla="*/ 5 w 18"/>
                <a:gd name="T65" fmla="*/ 5 h 17"/>
                <a:gd name="T66" fmla="*/ 7 w 18"/>
                <a:gd name="T67" fmla="*/ 3 h 17"/>
                <a:gd name="T68" fmla="*/ 4 w 18"/>
                <a:gd name="T69" fmla="*/ 5 h 17"/>
                <a:gd name="T70" fmla="*/ 5 w 18"/>
                <a:gd name="T71" fmla="*/ 5 h 17"/>
                <a:gd name="T72" fmla="*/ 9 w 18"/>
                <a:gd name="T73" fmla="*/ 3 h 17"/>
                <a:gd name="T74" fmla="*/ 3 w 18"/>
                <a:gd name="T75" fmla="*/ 8 h 17"/>
                <a:gd name="T76" fmla="*/ 3 w 18"/>
                <a:gd name="T77" fmla="*/ 8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1" y="16"/>
                  </a:moveTo>
                  <a:cubicBezTo>
                    <a:pt x="15" y="15"/>
                    <a:pt x="18" y="12"/>
                    <a:pt x="17" y="7"/>
                  </a:cubicBezTo>
                  <a:cubicBezTo>
                    <a:pt x="17" y="2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1" y="14"/>
                    <a:pt x="6" y="17"/>
                    <a:pt x="11" y="16"/>
                  </a:cubicBezTo>
                  <a:close/>
                  <a:moveTo>
                    <a:pt x="10" y="13"/>
                  </a:moveTo>
                  <a:cubicBezTo>
                    <a:pt x="7" y="14"/>
                    <a:pt x="4" y="12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6" y="8"/>
                    <a:pt x="8" y="6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0"/>
                    <a:pt x="9" y="9"/>
                    <a:pt x="11" y="7"/>
                  </a:cubicBezTo>
                  <a:cubicBezTo>
                    <a:pt x="10" y="9"/>
                    <a:pt x="8" y="10"/>
                    <a:pt x="7" y="12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9" y="12"/>
                    <a:pt x="11" y="11"/>
                    <a:pt x="13" y="10"/>
                  </a:cubicBezTo>
                  <a:cubicBezTo>
                    <a:pt x="12" y="11"/>
                    <a:pt x="12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lose/>
                  <a:moveTo>
                    <a:pt x="12" y="13"/>
                  </a:moveTo>
                  <a:cubicBezTo>
                    <a:pt x="13" y="12"/>
                    <a:pt x="13" y="11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9"/>
                    <a:pt x="10" y="10"/>
                    <a:pt x="9" y="11"/>
                  </a:cubicBezTo>
                  <a:cubicBezTo>
                    <a:pt x="10" y="10"/>
                    <a:pt x="11" y="8"/>
                    <a:pt x="13" y="7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9" y="5"/>
                    <a:pt x="8" y="6"/>
                    <a:pt x="6" y="7"/>
                  </a:cubicBezTo>
                  <a:cubicBezTo>
                    <a:pt x="8" y="6"/>
                    <a:pt x="9" y="4"/>
                    <a:pt x="10" y="3"/>
                  </a:cubicBezTo>
                  <a:cubicBezTo>
                    <a:pt x="15" y="4"/>
                    <a:pt x="16" y="11"/>
                    <a:pt x="12" y="13"/>
                  </a:cubicBezTo>
                  <a:close/>
                  <a:moveTo>
                    <a:pt x="7" y="3"/>
                  </a:moveTo>
                  <a:cubicBezTo>
                    <a:pt x="6" y="4"/>
                    <a:pt x="5" y="4"/>
                    <a:pt x="5" y="5"/>
                  </a:cubicBezTo>
                  <a:cubicBezTo>
                    <a:pt x="5" y="4"/>
                    <a:pt x="6" y="4"/>
                    <a:pt x="7" y="3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6" y="5"/>
                    <a:pt x="7" y="4"/>
                    <a:pt x="9" y="3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4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81"/>
            <p:cNvSpPr>
              <a:spLocks noEditPoints="1"/>
            </p:cNvSpPr>
            <p:nvPr/>
          </p:nvSpPr>
          <p:spPr bwMode="auto">
            <a:xfrm>
              <a:off x="8142287" y="3089275"/>
              <a:ext cx="203200" cy="184150"/>
            </a:xfrm>
            <a:custGeom>
              <a:avLst/>
              <a:gdLst>
                <a:gd name="T0" fmla="*/ 43 w 54"/>
                <a:gd name="T1" fmla="*/ 0 h 49"/>
                <a:gd name="T2" fmla="*/ 13 w 54"/>
                <a:gd name="T3" fmla="*/ 0 h 49"/>
                <a:gd name="T4" fmla="*/ 12 w 54"/>
                <a:gd name="T5" fmla="*/ 0 h 49"/>
                <a:gd name="T6" fmla="*/ 16 w 54"/>
                <a:gd name="T7" fmla="*/ 26 h 49"/>
                <a:gd name="T8" fmla="*/ 11 w 54"/>
                <a:gd name="T9" fmla="*/ 49 h 49"/>
                <a:gd name="T10" fmla="*/ 40 w 54"/>
                <a:gd name="T11" fmla="*/ 49 h 49"/>
                <a:gd name="T12" fmla="*/ 52 w 54"/>
                <a:gd name="T13" fmla="*/ 38 h 49"/>
                <a:gd name="T14" fmla="*/ 53 w 54"/>
                <a:gd name="T15" fmla="*/ 11 h 49"/>
                <a:gd name="T16" fmla="*/ 39 w 54"/>
                <a:gd name="T17" fmla="*/ 44 h 49"/>
                <a:gd name="T18" fmla="*/ 37 w 54"/>
                <a:gd name="T19" fmla="*/ 41 h 49"/>
                <a:gd name="T20" fmla="*/ 35 w 54"/>
                <a:gd name="T21" fmla="*/ 39 h 49"/>
                <a:gd name="T22" fmla="*/ 33 w 54"/>
                <a:gd name="T23" fmla="*/ 37 h 49"/>
                <a:gd name="T24" fmla="*/ 33 w 54"/>
                <a:gd name="T25" fmla="*/ 37 h 49"/>
                <a:gd name="T26" fmla="*/ 32 w 54"/>
                <a:gd name="T27" fmla="*/ 36 h 49"/>
                <a:gd name="T28" fmla="*/ 36 w 54"/>
                <a:gd name="T29" fmla="*/ 26 h 49"/>
                <a:gd name="T30" fmla="*/ 44 w 54"/>
                <a:gd name="T31" fmla="*/ 41 h 49"/>
                <a:gd name="T32" fmla="*/ 40 w 54"/>
                <a:gd name="T33" fmla="*/ 41 h 49"/>
                <a:gd name="T34" fmla="*/ 43 w 54"/>
                <a:gd name="T35" fmla="*/ 33 h 49"/>
                <a:gd name="T36" fmla="*/ 41 w 54"/>
                <a:gd name="T37" fmla="*/ 30 h 49"/>
                <a:gd name="T38" fmla="*/ 44 w 54"/>
                <a:gd name="T39" fmla="*/ 41 h 49"/>
                <a:gd name="T40" fmla="*/ 38 w 54"/>
                <a:gd name="T41" fmla="*/ 27 h 49"/>
                <a:gd name="T42" fmla="*/ 37 w 54"/>
                <a:gd name="T43" fmla="*/ 25 h 49"/>
                <a:gd name="T44" fmla="*/ 36 w 54"/>
                <a:gd name="T45" fmla="*/ 24 h 49"/>
                <a:gd name="T46" fmla="*/ 36 w 54"/>
                <a:gd name="T47" fmla="*/ 23 h 49"/>
                <a:gd name="T48" fmla="*/ 37 w 54"/>
                <a:gd name="T49" fmla="*/ 17 h 49"/>
                <a:gd name="T50" fmla="*/ 28 w 54"/>
                <a:gd name="T51" fmla="*/ 26 h 49"/>
                <a:gd name="T52" fmla="*/ 14 w 54"/>
                <a:gd name="T53" fmla="*/ 32 h 49"/>
                <a:gd name="T54" fmla="*/ 22 w 54"/>
                <a:gd name="T55" fmla="*/ 26 h 49"/>
                <a:gd name="T56" fmla="*/ 19 w 54"/>
                <a:gd name="T57" fmla="*/ 16 h 49"/>
                <a:gd name="T58" fmla="*/ 18 w 54"/>
                <a:gd name="T59" fmla="*/ 12 h 49"/>
                <a:gd name="T60" fmla="*/ 14 w 54"/>
                <a:gd name="T61" fmla="*/ 8 h 49"/>
                <a:gd name="T62" fmla="*/ 10 w 54"/>
                <a:gd name="T63" fmla="*/ 15 h 49"/>
                <a:gd name="T64" fmla="*/ 10 w 54"/>
                <a:gd name="T65" fmla="*/ 7 h 49"/>
                <a:gd name="T66" fmla="*/ 12 w 54"/>
                <a:gd name="T67" fmla="*/ 3 h 49"/>
                <a:gd name="T68" fmla="*/ 16 w 54"/>
                <a:gd name="T69" fmla="*/ 9 h 49"/>
                <a:gd name="T70" fmla="*/ 15 w 54"/>
                <a:gd name="T71" fmla="*/ 7 h 49"/>
                <a:gd name="T72" fmla="*/ 11 w 54"/>
                <a:gd name="T73" fmla="*/ 15 h 49"/>
                <a:gd name="T74" fmla="*/ 19 w 54"/>
                <a:gd name="T75" fmla="*/ 14 h 49"/>
                <a:gd name="T76" fmla="*/ 22 w 54"/>
                <a:gd name="T77" fmla="*/ 15 h 49"/>
                <a:gd name="T78" fmla="*/ 22 w 54"/>
                <a:gd name="T79" fmla="*/ 16 h 49"/>
                <a:gd name="T80" fmla="*/ 22 w 54"/>
                <a:gd name="T81" fmla="*/ 16 h 49"/>
                <a:gd name="T82" fmla="*/ 43 w 54"/>
                <a:gd name="T83" fmla="*/ 4 h 49"/>
                <a:gd name="T84" fmla="*/ 22 w 54"/>
                <a:gd name="T85" fmla="*/ 22 h 49"/>
                <a:gd name="T86" fmla="*/ 26 w 54"/>
                <a:gd name="T87" fmla="*/ 18 h 49"/>
                <a:gd name="T88" fmla="*/ 19 w 54"/>
                <a:gd name="T89" fmla="*/ 26 h 49"/>
                <a:gd name="T90" fmla="*/ 28 w 54"/>
                <a:gd name="T91" fmla="*/ 18 h 49"/>
                <a:gd name="T92" fmla="*/ 45 w 54"/>
                <a:gd name="T93" fmla="*/ 5 h 49"/>
                <a:gd name="T94" fmla="*/ 39 w 54"/>
                <a:gd name="T95" fmla="*/ 10 h 49"/>
                <a:gd name="T96" fmla="*/ 19 w 54"/>
                <a:gd name="T97" fmla="*/ 25 h 49"/>
                <a:gd name="T98" fmla="*/ 18 w 54"/>
                <a:gd name="T99" fmla="*/ 24 h 49"/>
                <a:gd name="T100" fmla="*/ 19 w 54"/>
                <a:gd name="T101" fmla="*/ 35 h 49"/>
                <a:gd name="T102" fmla="*/ 14 w 54"/>
                <a:gd name="T103" fmla="*/ 41 h 49"/>
                <a:gd name="T104" fmla="*/ 27 w 54"/>
                <a:gd name="T105" fmla="*/ 24 h 49"/>
                <a:gd name="T106" fmla="*/ 25 w 54"/>
                <a:gd name="T107" fmla="*/ 24 h 49"/>
                <a:gd name="T108" fmla="*/ 20 w 54"/>
                <a:gd name="T109" fmla="*/ 17 h 49"/>
                <a:gd name="T110" fmla="*/ 12 w 54"/>
                <a:gd name="T111" fmla="*/ 46 h 49"/>
                <a:gd name="T112" fmla="*/ 43 w 54"/>
                <a:gd name="T113" fmla="*/ 16 h 49"/>
                <a:gd name="T114" fmla="*/ 26 w 54"/>
                <a:gd name="T115" fmla="*/ 32 h 49"/>
                <a:gd name="T116" fmla="*/ 41 w 54"/>
                <a:gd name="T11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49">
                  <a:moveTo>
                    <a:pt x="53" y="9"/>
                  </a:moveTo>
                  <a:cubicBezTo>
                    <a:pt x="50" y="6"/>
                    <a:pt x="47" y="3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2" y="10"/>
                    <a:pt x="18" y="5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5"/>
                    <a:pt x="11" y="21"/>
                    <a:pt x="16" y="26"/>
                  </a:cubicBezTo>
                  <a:cubicBezTo>
                    <a:pt x="12" y="31"/>
                    <a:pt x="6" y="34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2" y="49"/>
                    <a:pt x="12" y="49"/>
                  </a:cubicBezTo>
                  <a:cubicBezTo>
                    <a:pt x="12" y="49"/>
                    <a:pt x="13" y="49"/>
                    <a:pt x="13" y="49"/>
                  </a:cubicBezTo>
                  <a:cubicBezTo>
                    <a:pt x="18" y="44"/>
                    <a:pt x="23" y="40"/>
                    <a:pt x="27" y="35"/>
                  </a:cubicBezTo>
                  <a:cubicBezTo>
                    <a:pt x="32" y="39"/>
                    <a:pt x="35" y="45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6" y="46"/>
                    <a:pt x="50" y="43"/>
                    <a:pt x="52" y="39"/>
                  </a:cubicBezTo>
                  <a:cubicBezTo>
                    <a:pt x="53" y="39"/>
                    <a:pt x="53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8" y="33"/>
                    <a:pt x="44" y="28"/>
                    <a:pt x="39" y="23"/>
                  </a:cubicBezTo>
                  <a:cubicBezTo>
                    <a:pt x="44" y="20"/>
                    <a:pt x="48" y="15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4" y="10"/>
                    <a:pt x="54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4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0"/>
                    <a:pt x="42" y="42"/>
                    <a:pt x="40" y="45"/>
                  </a:cubicBezTo>
                  <a:close/>
                  <a:moveTo>
                    <a:pt x="37" y="41"/>
                  </a:moveTo>
                  <a:cubicBezTo>
                    <a:pt x="39" y="39"/>
                    <a:pt x="42" y="38"/>
                    <a:pt x="44" y="36"/>
                  </a:cubicBezTo>
                  <a:cubicBezTo>
                    <a:pt x="41" y="38"/>
                    <a:pt x="40" y="40"/>
                    <a:pt x="38" y="43"/>
                  </a:cubicBezTo>
                  <a:cubicBezTo>
                    <a:pt x="38" y="42"/>
                    <a:pt x="37" y="42"/>
                    <a:pt x="37" y="41"/>
                  </a:cubicBezTo>
                  <a:close/>
                  <a:moveTo>
                    <a:pt x="35" y="39"/>
                  </a:moveTo>
                  <a:cubicBezTo>
                    <a:pt x="37" y="38"/>
                    <a:pt x="40" y="36"/>
                    <a:pt x="41" y="34"/>
                  </a:cubicBezTo>
                  <a:cubicBezTo>
                    <a:pt x="39" y="36"/>
                    <a:pt x="38" y="38"/>
                    <a:pt x="36" y="40"/>
                  </a:cubicBezTo>
                  <a:cubicBezTo>
                    <a:pt x="36" y="40"/>
                    <a:pt x="35" y="40"/>
                    <a:pt x="35" y="39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5"/>
                    <a:pt x="36" y="37"/>
                    <a:pt x="35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2"/>
                    <a:pt x="35" y="31"/>
                    <a:pt x="37" y="29"/>
                  </a:cubicBezTo>
                  <a:cubicBezTo>
                    <a:pt x="36" y="29"/>
                    <a:pt x="35" y="32"/>
                    <a:pt x="35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2" y="35"/>
                    <a:pt x="31" y="34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1" y="30"/>
                    <a:pt x="33" y="28"/>
                    <a:pt x="36" y="26"/>
                  </a:cubicBezTo>
                  <a:cubicBezTo>
                    <a:pt x="35" y="27"/>
                    <a:pt x="34" y="29"/>
                    <a:pt x="32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29" y="33"/>
                    <a:pt x="29" y="32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8" y="38"/>
                  </a:cubicBezTo>
                  <a:cubicBezTo>
                    <a:pt x="48" y="37"/>
                    <a:pt x="48" y="37"/>
                    <a:pt x="47" y="37"/>
                  </a:cubicBezTo>
                  <a:cubicBezTo>
                    <a:pt x="45" y="38"/>
                    <a:pt x="43" y="39"/>
                    <a:pt x="41" y="40"/>
                  </a:cubicBezTo>
                  <a:cubicBezTo>
                    <a:pt x="41" y="41"/>
                    <a:pt x="39" y="44"/>
                    <a:pt x="40" y="41"/>
                  </a:cubicBezTo>
                  <a:cubicBezTo>
                    <a:pt x="42" y="39"/>
                    <a:pt x="43" y="37"/>
                    <a:pt x="45" y="35"/>
                  </a:cubicBezTo>
                  <a:cubicBezTo>
                    <a:pt x="45" y="35"/>
                    <a:pt x="45" y="34"/>
                    <a:pt x="45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5"/>
                    <a:pt x="43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0" y="33"/>
                    <a:pt x="39" y="35"/>
                    <a:pt x="37" y="37"/>
                  </a:cubicBezTo>
                  <a:cubicBezTo>
                    <a:pt x="34" y="40"/>
                    <a:pt x="37" y="36"/>
                    <a:pt x="38" y="35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8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2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8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2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2"/>
                    <a:pt x="32" y="31"/>
                  </a:cubicBezTo>
                  <a:cubicBezTo>
                    <a:pt x="34" y="29"/>
                    <a:pt x="36" y="28"/>
                    <a:pt x="37" y="25"/>
                  </a:cubicBezTo>
                  <a:cubicBezTo>
                    <a:pt x="38" y="27"/>
                    <a:pt x="40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4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34" y="27"/>
                    <a:pt x="31" y="29"/>
                    <a:pt x="29" y="31"/>
                  </a:cubicBezTo>
                  <a:cubicBezTo>
                    <a:pt x="29" y="31"/>
                    <a:pt x="29" y="30"/>
                    <a:pt x="29" y="30"/>
                  </a:cubicBezTo>
                  <a:cubicBezTo>
                    <a:pt x="30" y="28"/>
                    <a:pt x="32" y="27"/>
                    <a:pt x="34" y="25"/>
                  </a:cubicBezTo>
                  <a:cubicBezTo>
                    <a:pt x="34" y="24"/>
                    <a:pt x="35" y="24"/>
                    <a:pt x="36" y="23"/>
                  </a:cubicBezTo>
                  <a:cubicBezTo>
                    <a:pt x="36" y="24"/>
                    <a:pt x="36" y="24"/>
                    <a:pt x="36" y="24"/>
                  </a:cubicBezTo>
                  <a:close/>
                  <a:moveTo>
                    <a:pt x="8" y="43"/>
                  </a:moveTo>
                  <a:cubicBezTo>
                    <a:pt x="13" y="37"/>
                    <a:pt x="20" y="32"/>
                    <a:pt x="25" y="26"/>
                  </a:cubicBezTo>
                  <a:cubicBezTo>
                    <a:pt x="29" y="23"/>
                    <a:pt x="33" y="20"/>
                    <a:pt x="37" y="17"/>
                  </a:cubicBezTo>
                  <a:cubicBezTo>
                    <a:pt x="40" y="15"/>
                    <a:pt x="42" y="12"/>
                    <a:pt x="45" y="9"/>
                  </a:cubicBezTo>
                  <a:cubicBezTo>
                    <a:pt x="48" y="7"/>
                    <a:pt x="43" y="11"/>
                    <a:pt x="43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5" y="20"/>
                    <a:pt x="31" y="23"/>
                    <a:pt x="28" y="26"/>
                  </a:cubicBezTo>
                  <a:cubicBezTo>
                    <a:pt x="21" y="32"/>
                    <a:pt x="15" y="38"/>
                    <a:pt x="10" y="44"/>
                  </a:cubicBezTo>
                  <a:cubicBezTo>
                    <a:pt x="9" y="44"/>
                    <a:pt x="8" y="43"/>
                    <a:pt x="8" y="43"/>
                  </a:cubicBezTo>
                  <a:close/>
                  <a:moveTo>
                    <a:pt x="6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1"/>
                    <a:pt x="15" y="31"/>
                    <a:pt x="16" y="30"/>
                  </a:cubicBezTo>
                  <a:cubicBezTo>
                    <a:pt x="19" y="28"/>
                    <a:pt x="22" y="25"/>
                    <a:pt x="25" y="22"/>
                  </a:cubicBezTo>
                  <a:cubicBezTo>
                    <a:pt x="27" y="20"/>
                    <a:pt x="30" y="18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5"/>
                    <a:pt x="7" y="42"/>
                  </a:cubicBezTo>
                  <a:cubicBezTo>
                    <a:pt x="6" y="42"/>
                    <a:pt x="6" y="41"/>
                    <a:pt x="6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6"/>
                    <a:pt x="19" y="16"/>
                  </a:cubicBezTo>
                  <a:cubicBezTo>
                    <a:pt x="17" y="16"/>
                    <a:pt x="15" y="17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6" y="14"/>
                    <a:pt x="18" y="12"/>
                  </a:cubicBezTo>
                  <a:cubicBezTo>
                    <a:pt x="16" y="13"/>
                    <a:pt x="13" y="15"/>
                    <a:pt x="11" y="17"/>
                  </a:cubicBezTo>
                  <a:cubicBezTo>
                    <a:pt x="11" y="17"/>
                    <a:pt x="11" y="16"/>
                    <a:pt x="10" y="16"/>
                  </a:cubicBezTo>
                  <a:close/>
                  <a:moveTo>
                    <a:pt x="7" y="12"/>
                  </a:moveTo>
                  <a:cubicBezTo>
                    <a:pt x="9" y="11"/>
                    <a:pt x="12" y="10"/>
                    <a:pt x="14" y="8"/>
                  </a:cubicBezTo>
                  <a:cubicBezTo>
                    <a:pt x="12" y="10"/>
                    <a:pt x="10" y="11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10" y="15"/>
                  </a:cubicBezTo>
                  <a:cubicBezTo>
                    <a:pt x="9" y="14"/>
                    <a:pt x="8" y="13"/>
                    <a:pt x="7" y="12"/>
                  </a:cubicBezTo>
                  <a:close/>
                  <a:moveTo>
                    <a:pt x="5" y="10"/>
                  </a:moveTo>
                  <a:cubicBezTo>
                    <a:pt x="7" y="9"/>
                    <a:pt x="9" y="8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8" y="10"/>
                    <a:pt x="6" y="12"/>
                  </a:cubicBezTo>
                  <a:cubicBezTo>
                    <a:pt x="6" y="11"/>
                    <a:pt x="6" y="11"/>
                    <a:pt x="5" y="10"/>
                  </a:cubicBezTo>
                  <a:close/>
                  <a:moveTo>
                    <a:pt x="4" y="9"/>
                  </a:moveTo>
                  <a:cubicBezTo>
                    <a:pt x="7" y="8"/>
                    <a:pt x="9" y="5"/>
                    <a:pt x="12" y="3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0" y="6"/>
                    <a:pt x="7" y="8"/>
                    <a:pt x="5" y="10"/>
                  </a:cubicBezTo>
                  <a:cubicBezTo>
                    <a:pt x="4" y="10"/>
                    <a:pt x="4" y="10"/>
                    <a:pt x="4" y="9"/>
                  </a:cubicBezTo>
                  <a:close/>
                  <a:moveTo>
                    <a:pt x="16" y="9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3" y="9"/>
                    <a:pt x="14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8"/>
                    <a:pt x="10" y="10"/>
                    <a:pt x="7" y="12"/>
                  </a:cubicBezTo>
                  <a:cubicBezTo>
                    <a:pt x="9" y="10"/>
                    <a:pt x="11" y="7"/>
                    <a:pt x="14" y="5"/>
                  </a:cubicBezTo>
                  <a:cubicBezTo>
                    <a:pt x="15" y="7"/>
                    <a:pt x="17" y="9"/>
                    <a:pt x="19" y="11"/>
                  </a:cubicBezTo>
                  <a:cubicBezTo>
                    <a:pt x="16" y="12"/>
                    <a:pt x="14" y="14"/>
                    <a:pt x="11" y="15"/>
                  </a:cubicBezTo>
                  <a:cubicBezTo>
                    <a:pt x="12" y="15"/>
                    <a:pt x="15" y="11"/>
                    <a:pt x="17" y="10"/>
                  </a:cubicBezTo>
                  <a:cubicBezTo>
                    <a:pt x="17" y="10"/>
                    <a:pt x="16" y="9"/>
                    <a:pt x="16" y="9"/>
                  </a:cubicBezTo>
                  <a:close/>
                  <a:moveTo>
                    <a:pt x="20" y="15"/>
                  </a:moveTo>
                  <a:cubicBezTo>
                    <a:pt x="20" y="14"/>
                    <a:pt x="20" y="14"/>
                    <a:pt x="19" y="14"/>
                  </a:cubicBezTo>
                  <a:cubicBezTo>
                    <a:pt x="18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5"/>
                  </a:cubicBezTo>
                  <a:cubicBezTo>
                    <a:pt x="17" y="14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4" y="19"/>
                  </a:cubicBezTo>
                  <a:cubicBezTo>
                    <a:pt x="15" y="19"/>
                    <a:pt x="18" y="16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4" y="17"/>
                  </a:cubicBezTo>
                  <a:cubicBezTo>
                    <a:pt x="22" y="18"/>
                    <a:pt x="19" y="20"/>
                    <a:pt x="17" y="21"/>
                  </a:cubicBezTo>
                  <a:cubicBezTo>
                    <a:pt x="19" y="19"/>
                    <a:pt x="21" y="18"/>
                    <a:pt x="22" y="16"/>
                  </a:cubicBezTo>
                  <a:close/>
                  <a:moveTo>
                    <a:pt x="27" y="18"/>
                  </a:moveTo>
                  <a:cubicBezTo>
                    <a:pt x="32" y="13"/>
                    <a:pt x="37" y="8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7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5" y="19"/>
                    <a:pt x="24" y="20"/>
                    <a:pt x="24" y="20"/>
                  </a:cubicBezTo>
                  <a:cubicBezTo>
                    <a:pt x="23" y="21"/>
                    <a:pt x="23" y="21"/>
                    <a:pt x="22" y="22"/>
                  </a:cubicBezTo>
                  <a:cubicBezTo>
                    <a:pt x="21" y="23"/>
                    <a:pt x="19" y="24"/>
                    <a:pt x="19" y="24"/>
                  </a:cubicBezTo>
                  <a:cubicBezTo>
                    <a:pt x="20" y="22"/>
                    <a:pt x="23" y="20"/>
                    <a:pt x="24" y="18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5" y="19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lose/>
                  <a:moveTo>
                    <a:pt x="36" y="12"/>
                  </a:moveTo>
                  <a:cubicBezTo>
                    <a:pt x="33" y="15"/>
                    <a:pt x="30" y="17"/>
                    <a:pt x="27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4" y="5"/>
                  </a:cubicBezTo>
                  <a:cubicBezTo>
                    <a:pt x="44" y="5"/>
                    <a:pt x="44" y="4"/>
                    <a:pt x="44" y="4"/>
                  </a:cubicBezTo>
                  <a:cubicBezTo>
                    <a:pt x="44" y="5"/>
                    <a:pt x="44" y="5"/>
                    <a:pt x="45" y="5"/>
                  </a:cubicBezTo>
                  <a:cubicBezTo>
                    <a:pt x="41" y="7"/>
                    <a:pt x="39" y="10"/>
                    <a:pt x="36" y="12"/>
                  </a:cubicBezTo>
                  <a:close/>
                  <a:moveTo>
                    <a:pt x="42" y="7"/>
                  </a:moveTo>
                  <a:cubicBezTo>
                    <a:pt x="41" y="9"/>
                    <a:pt x="40" y="10"/>
                    <a:pt x="38" y="12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40" y="10"/>
                    <a:pt x="46" y="4"/>
                    <a:pt x="42" y="7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2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6" y="39"/>
                    <a:pt x="17" y="37"/>
                    <a:pt x="19" y="35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2" y="14"/>
                    <a:pt x="47" y="8"/>
                  </a:cubicBezTo>
                  <a:cubicBezTo>
                    <a:pt x="48" y="8"/>
                    <a:pt x="49" y="9"/>
                    <a:pt x="50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6"/>
                    <a:pt x="22" y="30"/>
                    <a:pt x="18" y="32"/>
                  </a:cubicBezTo>
                  <a:cubicBezTo>
                    <a:pt x="15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9" y="31"/>
                    <a:pt x="22" y="28"/>
                    <a:pt x="25" y="24"/>
                  </a:cubicBezTo>
                  <a:cubicBezTo>
                    <a:pt x="31" y="17"/>
                    <a:pt x="39" y="12"/>
                    <a:pt x="45" y="6"/>
                  </a:cubicBezTo>
                  <a:cubicBezTo>
                    <a:pt x="46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20" y="17"/>
                  </a:cubicBezTo>
                  <a:cubicBezTo>
                    <a:pt x="23" y="15"/>
                    <a:pt x="19" y="18"/>
                    <a:pt x="19" y="19"/>
                  </a:cubicBezTo>
                  <a:cubicBezTo>
                    <a:pt x="18" y="20"/>
                    <a:pt x="17" y="21"/>
                    <a:pt x="16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1" y="45"/>
                    <a:pt x="10" y="45"/>
                  </a:cubicBezTo>
                  <a:cubicBezTo>
                    <a:pt x="11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2" y="34"/>
                    <a:pt x="32" y="25"/>
                    <a:pt x="43" y="16"/>
                  </a:cubicBezTo>
                  <a:cubicBezTo>
                    <a:pt x="44" y="15"/>
                    <a:pt x="46" y="13"/>
                    <a:pt x="48" y="12"/>
                  </a:cubicBezTo>
                  <a:cubicBezTo>
                    <a:pt x="45" y="14"/>
                    <a:pt x="43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2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3" y="43"/>
                    <a:pt x="46" y="41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83"/>
            <p:cNvSpPr>
              <a:spLocks noEditPoints="1"/>
            </p:cNvSpPr>
            <p:nvPr/>
          </p:nvSpPr>
          <p:spPr bwMode="auto">
            <a:xfrm>
              <a:off x="11599862" y="1382713"/>
              <a:ext cx="201612" cy="187325"/>
            </a:xfrm>
            <a:custGeom>
              <a:avLst/>
              <a:gdLst>
                <a:gd name="T0" fmla="*/ 43 w 54"/>
                <a:gd name="T1" fmla="*/ 0 h 50"/>
                <a:gd name="T2" fmla="*/ 13 w 54"/>
                <a:gd name="T3" fmla="*/ 1 h 50"/>
                <a:gd name="T4" fmla="*/ 12 w 54"/>
                <a:gd name="T5" fmla="*/ 1 h 50"/>
                <a:gd name="T6" fmla="*/ 16 w 54"/>
                <a:gd name="T7" fmla="*/ 27 h 50"/>
                <a:gd name="T8" fmla="*/ 11 w 54"/>
                <a:gd name="T9" fmla="*/ 50 h 50"/>
                <a:gd name="T10" fmla="*/ 40 w 54"/>
                <a:gd name="T11" fmla="*/ 49 h 50"/>
                <a:gd name="T12" fmla="*/ 52 w 54"/>
                <a:gd name="T13" fmla="*/ 38 h 50"/>
                <a:gd name="T14" fmla="*/ 53 w 54"/>
                <a:gd name="T15" fmla="*/ 11 h 50"/>
                <a:gd name="T16" fmla="*/ 39 w 54"/>
                <a:gd name="T17" fmla="*/ 44 h 50"/>
                <a:gd name="T18" fmla="*/ 37 w 54"/>
                <a:gd name="T19" fmla="*/ 42 h 50"/>
                <a:gd name="T20" fmla="*/ 35 w 54"/>
                <a:gd name="T21" fmla="*/ 40 h 50"/>
                <a:gd name="T22" fmla="*/ 33 w 54"/>
                <a:gd name="T23" fmla="*/ 37 h 50"/>
                <a:gd name="T24" fmla="*/ 33 w 54"/>
                <a:gd name="T25" fmla="*/ 37 h 50"/>
                <a:gd name="T26" fmla="*/ 32 w 54"/>
                <a:gd name="T27" fmla="*/ 36 h 50"/>
                <a:gd name="T28" fmla="*/ 36 w 54"/>
                <a:gd name="T29" fmla="*/ 27 h 50"/>
                <a:gd name="T30" fmla="*/ 44 w 54"/>
                <a:gd name="T31" fmla="*/ 42 h 50"/>
                <a:gd name="T32" fmla="*/ 40 w 54"/>
                <a:gd name="T33" fmla="*/ 41 h 50"/>
                <a:gd name="T34" fmla="*/ 43 w 54"/>
                <a:gd name="T35" fmla="*/ 33 h 50"/>
                <a:gd name="T36" fmla="*/ 41 w 54"/>
                <a:gd name="T37" fmla="*/ 31 h 50"/>
                <a:gd name="T38" fmla="*/ 44 w 54"/>
                <a:gd name="T39" fmla="*/ 42 h 50"/>
                <a:gd name="T40" fmla="*/ 38 w 54"/>
                <a:gd name="T41" fmla="*/ 28 h 50"/>
                <a:gd name="T42" fmla="*/ 37 w 54"/>
                <a:gd name="T43" fmla="*/ 26 h 50"/>
                <a:gd name="T44" fmla="*/ 36 w 54"/>
                <a:gd name="T45" fmla="*/ 25 h 50"/>
                <a:gd name="T46" fmla="*/ 36 w 54"/>
                <a:gd name="T47" fmla="*/ 24 h 50"/>
                <a:gd name="T48" fmla="*/ 37 w 54"/>
                <a:gd name="T49" fmla="*/ 18 h 50"/>
                <a:gd name="T50" fmla="*/ 28 w 54"/>
                <a:gd name="T51" fmla="*/ 26 h 50"/>
                <a:gd name="T52" fmla="*/ 14 w 54"/>
                <a:gd name="T53" fmla="*/ 32 h 50"/>
                <a:gd name="T54" fmla="*/ 22 w 54"/>
                <a:gd name="T55" fmla="*/ 27 h 50"/>
                <a:gd name="T56" fmla="*/ 19 w 54"/>
                <a:gd name="T57" fmla="*/ 16 h 50"/>
                <a:gd name="T58" fmla="*/ 18 w 54"/>
                <a:gd name="T59" fmla="*/ 13 h 50"/>
                <a:gd name="T60" fmla="*/ 14 w 54"/>
                <a:gd name="T61" fmla="*/ 8 h 50"/>
                <a:gd name="T62" fmla="*/ 10 w 54"/>
                <a:gd name="T63" fmla="*/ 16 h 50"/>
                <a:gd name="T64" fmla="*/ 10 w 54"/>
                <a:gd name="T65" fmla="*/ 8 h 50"/>
                <a:gd name="T66" fmla="*/ 12 w 54"/>
                <a:gd name="T67" fmla="*/ 4 h 50"/>
                <a:gd name="T68" fmla="*/ 16 w 54"/>
                <a:gd name="T69" fmla="*/ 10 h 50"/>
                <a:gd name="T70" fmla="*/ 15 w 54"/>
                <a:gd name="T71" fmla="*/ 7 h 50"/>
                <a:gd name="T72" fmla="*/ 11 w 54"/>
                <a:gd name="T73" fmla="*/ 16 h 50"/>
                <a:gd name="T74" fmla="*/ 19 w 54"/>
                <a:gd name="T75" fmla="*/ 15 h 50"/>
                <a:gd name="T76" fmla="*/ 22 w 54"/>
                <a:gd name="T77" fmla="*/ 16 h 50"/>
                <a:gd name="T78" fmla="*/ 22 w 54"/>
                <a:gd name="T79" fmla="*/ 16 h 50"/>
                <a:gd name="T80" fmla="*/ 22 w 54"/>
                <a:gd name="T81" fmla="*/ 16 h 50"/>
                <a:gd name="T82" fmla="*/ 43 w 54"/>
                <a:gd name="T83" fmla="*/ 5 h 50"/>
                <a:gd name="T84" fmla="*/ 22 w 54"/>
                <a:gd name="T85" fmla="*/ 22 h 50"/>
                <a:gd name="T86" fmla="*/ 26 w 54"/>
                <a:gd name="T87" fmla="*/ 19 h 50"/>
                <a:gd name="T88" fmla="*/ 19 w 54"/>
                <a:gd name="T89" fmla="*/ 27 h 50"/>
                <a:gd name="T90" fmla="*/ 28 w 54"/>
                <a:gd name="T91" fmla="*/ 19 h 50"/>
                <a:gd name="T92" fmla="*/ 44 w 54"/>
                <a:gd name="T93" fmla="*/ 6 h 50"/>
                <a:gd name="T94" fmla="*/ 39 w 54"/>
                <a:gd name="T95" fmla="*/ 11 h 50"/>
                <a:gd name="T96" fmla="*/ 19 w 54"/>
                <a:gd name="T97" fmla="*/ 26 h 50"/>
                <a:gd name="T98" fmla="*/ 18 w 54"/>
                <a:gd name="T99" fmla="*/ 25 h 50"/>
                <a:gd name="T100" fmla="*/ 19 w 54"/>
                <a:gd name="T101" fmla="*/ 36 h 50"/>
                <a:gd name="T102" fmla="*/ 14 w 54"/>
                <a:gd name="T103" fmla="*/ 41 h 50"/>
                <a:gd name="T104" fmla="*/ 27 w 54"/>
                <a:gd name="T105" fmla="*/ 24 h 50"/>
                <a:gd name="T106" fmla="*/ 25 w 54"/>
                <a:gd name="T107" fmla="*/ 25 h 50"/>
                <a:gd name="T108" fmla="*/ 20 w 54"/>
                <a:gd name="T109" fmla="*/ 18 h 50"/>
                <a:gd name="T110" fmla="*/ 12 w 54"/>
                <a:gd name="T111" fmla="*/ 47 h 50"/>
                <a:gd name="T112" fmla="*/ 43 w 54"/>
                <a:gd name="T113" fmla="*/ 16 h 50"/>
                <a:gd name="T114" fmla="*/ 26 w 54"/>
                <a:gd name="T115" fmla="*/ 33 h 50"/>
                <a:gd name="T116" fmla="*/ 41 w 54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50">
                  <a:moveTo>
                    <a:pt x="53" y="10"/>
                  </a:moveTo>
                  <a:cubicBezTo>
                    <a:pt x="50" y="6"/>
                    <a:pt x="46" y="4"/>
                    <a:pt x="44" y="1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36" y="5"/>
                    <a:pt x="31" y="10"/>
                    <a:pt x="26" y="15"/>
                  </a:cubicBezTo>
                  <a:cubicBezTo>
                    <a:pt x="21" y="11"/>
                    <a:pt x="18" y="6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6" y="16"/>
                    <a:pt x="11" y="22"/>
                    <a:pt x="16" y="27"/>
                  </a:cubicBezTo>
                  <a:cubicBezTo>
                    <a:pt x="12" y="31"/>
                    <a:pt x="6" y="35"/>
                    <a:pt x="2" y="40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5" y="45"/>
                    <a:pt x="8" y="48"/>
                    <a:pt x="11" y="50"/>
                  </a:cubicBezTo>
                  <a:cubicBezTo>
                    <a:pt x="11" y="50"/>
                    <a:pt x="12" y="50"/>
                    <a:pt x="12" y="50"/>
                  </a:cubicBezTo>
                  <a:cubicBezTo>
                    <a:pt x="12" y="50"/>
                    <a:pt x="13" y="50"/>
                    <a:pt x="13" y="49"/>
                  </a:cubicBezTo>
                  <a:cubicBezTo>
                    <a:pt x="17" y="45"/>
                    <a:pt x="23" y="40"/>
                    <a:pt x="27" y="36"/>
                  </a:cubicBezTo>
                  <a:cubicBezTo>
                    <a:pt x="32" y="40"/>
                    <a:pt x="35" y="46"/>
                    <a:pt x="40" y="49"/>
                  </a:cubicBezTo>
                  <a:cubicBezTo>
                    <a:pt x="40" y="50"/>
                    <a:pt x="41" y="50"/>
                    <a:pt x="41" y="50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4"/>
                    <a:pt x="52" y="40"/>
                  </a:cubicBezTo>
                  <a:cubicBezTo>
                    <a:pt x="53" y="39"/>
                    <a:pt x="53" y="39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4"/>
                    <a:pt x="44" y="28"/>
                    <a:pt x="39" y="24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4" y="11"/>
                    <a:pt x="54" y="10"/>
                    <a:pt x="53" y="10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5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40"/>
                    <a:pt x="46" y="39"/>
                  </a:cubicBezTo>
                  <a:cubicBezTo>
                    <a:pt x="44" y="41"/>
                    <a:pt x="42" y="43"/>
                    <a:pt x="40" y="45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3" y="36"/>
                  </a:cubicBezTo>
                  <a:cubicBezTo>
                    <a:pt x="41" y="38"/>
                    <a:pt x="40" y="41"/>
                    <a:pt x="38" y="44"/>
                  </a:cubicBezTo>
                  <a:cubicBezTo>
                    <a:pt x="38" y="43"/>
                    <a:pt x="37" y="42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8"/>
                    <a:pt x="40" y="37"/>
                    <a:pt x="41" y="35"/>
                  </a:cubicBezTo>
                  <a:cubicBezTo>
                    <a:pt x="39" y="37"/>
                    <a:pt x="37" y="39"/>
                    <a:pt x="36" y="41"/>
                  </a:cubicBezTo>
                  <a:cubicBezTo>
                    <a:pt x="36" y="41"/>
                    <a:pt x="35" y="40"/>
                    <a:pt x="35" y="40"/>
                  </a:cubicBezTo>
                  <a:close/>
                  <a:moveTo>
                    <a:pt x="33" y="37"/>
                  </a:moveTo>
                  <a:cubicBezTo>
                    <a:pt x="35" y="36"/>
                    <a:pt x="37" y="33"/>
                    <a:pt x="40" y="32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8"/>
                    <a:pt x="35" y="39"/>
                  </a:cubicBezTo>
                  <a:cubicBezTo>
                    <a:pt x="34" y="38"/>
                    <a:pt x="33" y="38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30"/>
                    <a:pt x="35" y="33"/>
                    <a:pt x="35" y="34"/>
                  </a:cubicBezTo>
                  <a:cubicBezTo>
                    <a:pt x="34" y="35"/>
                    <a:pt x="33" y="35"/>
                    <a:pt x="32" y="36"/>
                  </a:cubicBezTo>
                  <a:cubicBezTo>
                    <a:pt x="31" y="36"/>
                    <a:pt x="31" y="35"/>
                    <a:pt x="30" y="34"/>
                  </a:cubicBezTo>
                  <a:close/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31" y="30"/>
                    <a:pt x="33" y="29"/>
                    <a:pt x="36" y="27"/>
                  </a:cubicBezTo>
                  <a:cubicBezTo>
                    <a:pt x="35" y="28"/>
                    <a:pt x="34" y="30"/>
                    <a:pt x="32" y="31"/>
                  </a:cubicBezTo>
                  <a:cubicBezTo>
                    <a:pt x="31" y="32"/>
                    <a:pt x="30" y="33"/>
                    <a:pt x="29" y="34"/>
                  </a:cubicBezTo>
                  <a:cubicBezTo>
                    <a:pt x="29" y="33"/>
                    <a:pt x="29" y="33"/>
                    <a:pt x="28" y="33"/>
                  </a:cubicBezTo>
                  <a:close/>
                  <a:moveTo>
                    <a:pt x="44" y="42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8"/>
                    <a:pt x="47" y="37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8" y="45"/>
                    <a:pt x="40" y="41"/>
                  </a:cubicBezTo>
                  <a:cubicBezTo>
                    <a:pt x="42" y="39"/>
                    <a:pt x="43" y="37"/>
                    <a:pt x="45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7"/>
                    <a:pt x="39" y="39"/>
                    <a:pt x="36" y="41"/>
                  </a:cubicBezTo>
                  <a:cubicBezTo>
                    <a:pt x="38" y="40"/>
                    <a:pt x="41" y="36"/>
                    <a:pt x="43" y="33"/>
                  </a:cubicBezTo>
                  <a:cubicBezTo>
                    <a:pt x="43" y="33"/>
                    <a:pt x="43" y="32"/>
                    <a:pt x="43" y="33"/>
                  </a:cubicBezTo>
                  <a:cubicBezTo>
                    <a:pt x="40" y="34"/>
                    <a:pt x="39" y="36"/>
                    <a:pt x="37" y="38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3"/>
                    <a:pt x="41" y="31"/>
                  </a:cubicBezTo>
                  <a:cubicBezTo>
                    <a:pt x="41" y="31"/>
                    <a:pt x="41" y="31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3"/>
                  </a:cubicBezTo>
                  <a:cubicBezTo>
                    <a:pt x="39" y="46"/>
                    <a:pt x="43" y="43"/>
                    <a:pt x="44" y="42"/>
                  </a:cubicBezTo>
                  <a:close/>
                  <a:moveTo>
                    <a:pt x="41" y="30"/>
                  </a:moveTo>
                  <a:cubicBezTo>
                    <a:pt x="39" y="31"/>
                    <a:pt x="38" y="32"/>
                    <a:pt x="36" y="34"/>
                  </a:cubicBezTo>
                  <a:cubicBezTo>
                    <a:pt x="34" y="35"/>
                    <a:pt x="31" y="39"/>
                    <a:pt x="34" y="35"/>
                  </a:cubicBezTo>
                  <a:cubicBezTo>
                    <a:pt x="36" y="33"/>
                    <a:pt x="38" y="31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3"/>
                  </a:cubicBezTo>
                  <a:cubicBezTo>
                    <a:pt x="29" y="35"/>
                    <a:pt x="31" y="33"/>
                    <a:pt x="32" y="32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38" y="27"/>
                    <a:pt x="40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29"/>
                    <a:pt x="32" y="27"/>
                    <a:pt x="34" y="26"/>
                  </a:cubicBezTo>
                  <a:cubicBezTo>
                    <a:pt x="34" y="25"/>
                    <a:pt x="35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9" y="23"/>
                    <a:pt x="33" y="21"/>
                    <a:pt x="37" y="18"/>
                  </a:cubicBezTo>
                  <a:cubicBezTo>
                    <a:pt x="40" y="15"/>
                    <a:pt x="42" y="12"/>
                    <a:pt x="45" y="10"/>
                  </a:cubicBezTo>
                  <a:cubicBezTo>
                    <a:pt x="48" y="7"/>
                    <a:pt x="43" y="12"/>
                    <a:pt x="42" y="12"/>
                  </a:cubicBezTo>
                  <a:cubicBezTo>
                    <a:pt x="41" y="14"/>
                    <a:pt x="39" y="16"/>
                    <a:pt x="38" y="17"/>
                  </a:cubicBezTo>
                  <a:cubicBezTo>
                    <a:pt x="35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4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1"/>
                  </a:cubicBezTo>
                  <a:cubicBezTo>
                    <a:pt x="19" y="28"/>
                    <a:pt x="22" y="26"/>
                    <a:pt x="25" y="23"/>
                  </a:cubicBezTo>
                  <a:cubicBezTo>
                    <a:pt x="27" y="21"/>
                    <a:pt x="30" y="19"/>
                    <a:pt x="32" y="17"/>
                  </a:cubicBezTo>
                  <a:cubicBezTo>
                    <a:pt x="29" y="20"/>
                    <a:pt x="25" y="23"/>
                    <a:pt x="22" y="27"/>
                  </a:cubicBezTo>
                  <a:cubicBezTo>
                    <a:pt x="17" y="32"/>
                    <a:pt x="10" y="36"/>
                    <a:pt x="7" y="42"/>
                  </a:cubicBezTo>
                  <a:cubicBezTo>
                    <a:pt x="6" y="42"/>
                    <a:pt x="6" y="42"/>
                    <a:pt x="5" y="41"/>
                  </a:cubicBezTo>
                  <a:close/>
                  <a:moveTo>
                    <a:pt x="12" y="18"/>
                  </a:moveTo>
                  <a:cubicBezTo>
                    <a:pt x="14" y="18"/>
                    <a:pt x="16" y="17"/>
                    <a:pt x="19" y="16"/>
                  </a:cubicBezTo>
                  <a:cubicBezTo>
                    <a:pt x="16" y="17"/>
                    <a:pt x="15" y="18"/>
                    <a:pt x="13" y="20"/>
                  </a:cubicBezTo>
                  <a:cubicBezTo>
                    <a:pt x="13" y="19"/>
                    <a:pt x="12" y="19"/>
                    <a:pt x="12" y="18"/>
                  </a:cubicBezTo>
                  <a:close/>
                  <a:moveTo>
                    <a:pt x="10" y="17"/>
                  </a:moveTo>
                  <a:cubicBezTo>
                    <a:pt x="13" y="16"/>
                    <a:pt x="16" y="14"/>
                    <a:pt x="18" y="13"/>
                  </a:cubicBezTo>
                  <a:cubicBezTo>
                    <a:pt x="16" y="14"/>
                    <a:pt x="13" y="16"/>
                    <a:pt x="11" y="18"/>
                  </a:cubicBezTo>
                  <a:cubicBezTo>
                    <a:pt x="11" y="17"/>
                    <a:pt x="11" y="17"/>
                    <a:pt x="10" y="17"/>
                  </a:cubicBezTo>
                  <a:close/>
                  <a:moveTo>
                    <a:pt x="7" y="13"/>
                  </a:moveTo>
                  <a:cubicBezTo>
                    <a:pt x="9" y="12"/>
                    <a:pt x="12" y="10"/>
                    <a:pt x="14" y="8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8" y="14"/>
                    <a:pt x="9" y="15"/>
                    <a:pt x="9" y="14"/>
                  </a:cubicBezTo>
                  <a:cubicBezTo>
                    <a:pt x="11" y="14"/>
                    <a:pt x="13" y="12"/>
                    <a:pt x="15" y="11"/>
                  </a:cubicBezTo>
                  <a:cubicBezTo>
                    <a:pt x="13" y="12"/>
                    <a:pt x="11" y="14"/>
                    <a:pt x="10" y="16"/>
                  </a:cubicBezTo>
                  <a:cubicBezTo>
                    <a:pt x="9" y="15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10"/>
                    <a:pt x="9" y="8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7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9" y="6"/>
                    <a:pt x="12" y="4"/>
                  </a:cubicBezTo>
                  <a:cubicBezTo>
                    <a:pt x="12" y="4"/>
                    <a:pt x="13" y="5"/>
                    <a:pt x="13" y="5"/>
                  </a:cubicBezTo>
                  <a:cubicBezTo>
                    <a:pt x="10" y="7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1"/>
                    <a:pt x="13" y="12"/>
                    <a:pt x="11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2" y="9"/>
                    <a:pt x="10" y="10"/>
                    <a:pt x="7" y="12"/>
                  </a:cubicBezTo>
                  <a:cubicBezTo>
                    <a:pt x="9" y="11"/>
                    <a:pt x="11" y="8"/>
                    <a:pt x="14" y="6"/>
                  </a:cubicBezTo>
                  <a:cubicBezTo>
                    <a:pt x="15" y="8"/>
                    <a:pt x="17" y="10"/>
                    <a:pt x="19" y="12"/>
                  </a:cubicBezTo>
                  <a:cubicBezTo>
                    <a:pt x="16" y="13"/>
                    <a:pt x="14" y="15"/>
                    <a:pt x="11" y="16"/>
                  </a:cubicBezTo>
                  <a:cubicBezTo>
                    <a:pt x="12" y="15"/>
                    <a:pt x="15" y="12"/>
                    <a:pt x="16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5"/>
                    <a:pt x="19" y="15"/>
                  </a:cubicBezTo>
                  <a:cubicBezTo>
                    <a:pt x="18" y="16"/>
                    <a:pt x="16" y="16"/>
                    <a:pt x="14" y="17"/>
                  </a:cubicBezTo>
                  <a:cubicBezTo>
                    <a:pt x="10" y="18"/>
                    <a:pt x="14" y="16"/>
                    <a:pt x="15" y="16"/>
                  </a:cubicBezTo>
                  <a:cubicBezTo>
                    <a:pt x="17" y="15"/>
                    <a:pt x="18" y="14"/>
                    <a:pt x="19" y="12"/>
                  </a:cubicBezTo>
                  <a:cubicBezTo>
                    <a:pt x="20" y="13"/>
                    <a:pt x="21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7"/>
                    <a:pt x="16" y="19"/>
                    <a:pt x="14" y="20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7"/>
                    <a:pt x="24" y="18"/>
                  </a:cubicBezTo>
                  <a:cubicBezTo>
                    <a:pt x="21" y="19"/>
                    <a:pt x="18" y="20"/>
                    <a:pt x="17" y="22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7" y="18"/>
                  </a:moveTo>
                  <a:cubicBezTo>
                    <a:pt x="32" y="14"/>
                    <a:pt x="37" y="8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7" y="9"/>
                    <a:pt x="32" y="14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20"/>
                    <a:pt x="24" y="20"/>
                    <a:pt x="24" y="21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1" y="23"/>
                    <a:pt x="19" y="25"/>
                    <a:pt x="19" y="25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6" y="19"/>
                    <a:pt x="26" y="19"/>
                    <a:pt x="27" y="18"/>
                  </a:cubicBezTo>
                  <a:close/>
                  <a:moveTo>
                    <a:pt x="36" y="13"/>
                  </a:moveTo>
                  <a:cubicBezTo>
                    <a:pt x="33" y="16"/>
                    <a:pt x="30" y="17"/>
                    <a:pt x="27" y="20"/>
                  </a:cubicBezTo>
                  <a:cubicBezTo>
                    <a:pt x="24" y="22"/>
                    <a:pt x="22" y="24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2"/>
                    <a:pt x="26" y="20"/>
                    <a:pt x="28" y="19"/>
                  </a:cubicBezTo>
                  <a:cubicBezTo>
                    <a:pt x="30" y="18"/>
                    <a:pt x="31" y="17"/>
                    <a:pt x="33" y="15"/>
                  </a:cubicBezTo>
                  <a:cubicBezTo>
                    <a:pt x="37" y="12"/>
                    <a:pt x="40" y="8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6"/>
                  </a:cubicBezTo>
                  <a:cubicBezTo>
                    <a:pt x="41" y="8"/>
                    <a:pt x="39" y="10"/>
                    <a:pt x="36" y="13"/>
                  </a:cubicBezTo>
                  <a:close/>
                  <a:moveTo>
                    <a:pt x="42" y="8"/>
                  </a:moveTo>
                  <a:cubicBezTo>
                    <a:pt x="41" y="9"/>
                    <a:pt x="40" y="11"/>
                    <a:pt x="38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6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23" y="19"/>
                  </a:moveTo>
                  <a:cubicBezTo>
                    <a:pt x="21" y="20"/>
                    <a:pt x="19" y="22"/>
                    <a:pt x="18" y="25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9" y="22"/>
                    <a:pt x="21" y="20"/>
                    <a:pt x="23" y="19"/>
                  </a:cubicBezTo>
                  <a:close/>
                  <a:moveTo>
                    <a:pt x="14" y="41"/>
                  </a:moveTo>
                  <a:cubicBezTo>
                    <a:pt x="16" y="39"/>
                    <a:pt x="17" y="37"/>
                    <a:pt x="19" y="36"/>
                  </a:cubicBezTo>
                  <a:cubicBezTo>
                    <a:pt x="22" y="33"/>
                    <a:pt x="25" y="30"/>
                    <a:pt x="28" y="27"/>
                  </a:cubicBezTo>
                  <a:cubicBezTo>
                    <a:pt x="35" y="21"/>
                    <a:pt x="42" y="15"/>
                    <a:pt x="47" y="8"/>
                  </a:cubicBezTo>
                  <a:cubicBezTo>
                    <a:pt x="48" y="9"/>
                    <a:pt x="49" y="9"/>
                    <a:pt x="49" y="10"/>
                  </a:cubicBezTo>
                  <a:cubicBezTo>
                    <a:pt x="37" y="20"/>
                    <a:pt x="25" y="3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lose/>
                  <a:moveTo>
                    <a:pt x="47" y="8"/>
                  </a:moveTo>
                  <a:cubicBezTo>
                    <a:pt x="44" y="10"/>
                    <a:pt x="41" y="12"/>
                    <a:pt x="39" y="15"/>
                  </a:cubicBezTo>
                  <a:cubicBezTo>
                    <a:pt x="35" y="18"/>
                    <a:pt x="30" y="21"/>
                    <a:pt x="27" y="24"/>
                  </a:cubicBezTo>
                  <a:cubicBezTo>
                    <a:pt x="24" y="27"/>
                    <a:pt x="22" y="30"/>
                    <a:pt x="18" y="33"/>
                  </a:cubicBezTo>
                  <a:cubicBezTo>
                    <a:pt x="15" y="36"/>
                    <a:pt x="11" y="39"/>
                    <a:pt x="7" y="42"/>
                  </a:cubicBezTo>
                  <a:cubicBezTo>
                    <a:pt x="9" y="40"/>
                    <a:pt x="12" y="37"/>
                    <a:pt x="15" y="35"/>
                  </a:cubicBezTo>
                  <a:cubicBezTo>
                    <a:pt x="18" y="31"/>
                    <a:pt x="22" y="28"/>
                    <a:pt x="25" y="25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6" y="7"/>
                    <a:pt x="46" y="7"/>
                    <a:pt x="47" y="8"/>
                  </a:cubicBezTo>
                  <a:close/>
                  <a:moveTo>
                    <a:pt x="14" y="21"/>
                  </a:moveTo>
                  <a:cubicBezTo>
                    <a:pt x="16" y="20"/>
                    <a:pt x="18" y="19"/>
                    <a:pt x="20" y="18"/>
                  </a:cubicBezTo>
                  <a:cubicBezTo>
                    <a:pt x="23" y="16"/>
                    <a:pt x="19" y="19"/>
                    <a:pt x="19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lose/>
                  <a:moveTo>
                    <a:pt x="12" y="47"/>
                  </a:moveTo>
                  <a:cubicBezTo>
                    <a:pt x="11" y="46"/>
                    <a:pt x="11" y="46"/>
                    <a:pt x="10" y="45"/>
                  </a:cubicBezTo>
                  <a:cubicBezTo>
                    <a:pt x="10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2" y="35"/>
                    <a:pt x="32" y="25"/>
                    <a:pt x="43" y="16"/>
                  </a:cubicBezTo>
                  <a:cubicBezTo>
                    <a:pt x="44" y="15"/>
                    <a:pt x="46" y="14"/>
                    <a:pt x="48" y="12"/>
                  </a:cubicBezTo>
                  <a:cubicBezTo>
                    <a:pt x="45" y="15"/>
                    <a:pt x="42" y="17"/>
                    <a:pt x="40" y="19"/>
                  </a:cubicBezTo>
                  <a:cubicBezTo>
                    <a:pt x="35" y="23"/>
                    <a:pt x="31" y="27"/>
                    <a:pt x="27" y="32"/>
                  </a:cubicBezTo>
                  <a:cubicBezTo>
                    <a:pt x="27" y="32"/>
                    <a:pt x="26" y="32"/>
                    <a:pt x="26" y="33"/>
                  </a:cubicBezTo>
                  <a:cubicBezTo>
                    <a:pt x="22" y="37"/>
                    <a:pt x="16" y="42"/>
                    <a:pt x="12" y="47"/>
                  </a:cubicBezTo>
                  <a:close/>
                  <a:moveTo>
                    <a:pt x="41" y="47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3" y="44"/>
                    <a:pt x="46" y="42"/>
                    <a:pt x="48" y="40"/>
                  </a:cubicBezTo>
                  <a:cubicBezTo>
                    <a:pt x="46" y="43"/>
                    <a:pt x="44" y="44"/>
                    <a:pt x="41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86"/>
            <p:cNvSpPr>
              <a:spLocks noEditPoints="1"/>
            </p:cNvSpPr>
            <p:nvPr/>
          </p:nvSpPr>
          <p:spPr bwMode="auto">
            <a:xfrm>
              <a:off x="9261475" y="2990850"/>
              <a:ext cx="201612" cy="188913"/>
            </a:xfrm>
            <a:custGeom>
              <a:avLst/>
              <a:gdLst>
                <a:gd name="T0" fmla="*/ 43 w 54"/>
                <a:gd name="T1" fmla="*/ 1 h 50"/>
                <a:gd name="T2" fmla="*/ 14 w 54"/>
                <a:gd name="T3" fmla="*/ 1 h 50"/>
                <a:gd name="T4" fmla="*/ 12 w 54"/>
                <a:gd name="T5" fmla="*/ 1 h 50"/>
                <a:gd name="T6" fmla="*/ 16 w 54"/>
                <a:gd name="T7" fmla="*/ 27 h 50"/>
                <a:gd name="T8" fmla="*/ 12 w 54"/>
                <a:gd name="T9" fmla="*/ 50 h 50"/>
                <a:gd name="T10" fmla="*/ 41 w 54"/>
                <a:gd name="T11" fmla="*/ 50 h 50"/>
                <a:gd name="T12" fmla="*/ 53 w 54"/>
                <a:gd name="T13" fmla="*/ 39 h 50"/>
                <a:gd name="T14" fmla="*/ 53 w 54"/>
                <a:gd name="T15" fmla="*/ 12 h 50"/>
                <a:gd name="T16" fmla="*/ 39 w 54"/>
                <a:gd name="T17" fmla="*/ 45 h 50"/>
                <a:gd name="T18" fmla="*/ 37 w 54"/>
                <a:gd name="T19" fmla="*/ 42 h 50"/>
                <a:gd name="T20" fmla="*/ 35 w 54"/>
                <a:gd name="T21" fmla="*/ 40 h 50"/>
                <a:gd name="T22" fmla="*/ 33 w 54"/>
                <a:gd name="T23" fmla="*/ 37 h 50"/>
                <a:gd name="T24" fmla="*/ 33 w 54"/>
                <a:gd name="T25" fmla="*/ 37 h 50"/>
                <a:gd name="T26" fmla="*/ 32 w 54"/>
                <a:gd name="T27" fmla="*/ 37 h 50"/>
                <a:gd name="T28" fmla="*/ 36 w 54"/>
                <a:gd name="T29" fmla="*/ 27 h 50"/>
                <a:gd name="T30" fmla="*/ 44 w 54"/>
                <a:gd name="T31" fmla="*/ 42 h 50"/>
                <a:gd name="T32" fmla="*/ 40 w 54"/>
                <a:gd name="T33" fmla="*/ 42 h 50"/>
                <a:gd name="T34" fmla="*/ 43 w 54"/>
                <a:gd name="T35" fmla="*/ 34 h 50"/>
                <a:gd name="T36" fmla="*/ 41 w 54"/>
                <a:gd name="T37" fmla="*/ 31 h 50"/>
                <a:gd name="T38" fmla="*/ 44 w 54"/>
                <a:gd name="T39" fmla="*/ 42 h 50"/>
                <a:gd name="T40" fmla="*/ 39 w 54"/>
                <a:gd name="T41" fmla="*/ 28 h 50"/>
                <a:gd name="T42" fmla="*/ 37 w 54"/>
                <a:gd name="T43" fmla="*/ 26 h 50"/>
                <a:gd name="T44" fmla="*/ 36 w 54"/>
                <a:gd name="T45" fmla="*/ 25 h 50"/>
                <a:gd name="T46" fmla="*/ 36 w 54"/>
                <a:gd name="T47" fmla="*/ 24 h 50"/>
                <a:gd name="T48" fmla="*/ 37 w 54"/>
                <a:gd name="T49" fmla="*/ 18 h 50"/>
                <a:gd name="T50" fmla="*/ 28 w 54"/>
                <a:gd name="T51" fmla="*/ 27 h 50"/>
                <a:gd name="T52" fmla="*/ 14 w 54"/>
                <a:gd name="T53" fmla="*/ 33 h 50"/>
                <a:gd name="T54" fmla="*/ 22 w 54"/>
                <a:gd name="T55" fmla="*/ 27 h 50"/>
                <a:gd name="T56" fmla="*/ 19 w 54"/>
                <a:gd name="T57" fmla="*/ 16 h 50"/>
                <a:gd name="T58" fmla="*/ 18 w 54"/>
                <a:gd name="T59" fmla="*/ 13 h 50"/>
                <a:gd name="T60" fmla="*/ 14 w 54"/>
                <a:gd name="T61" fmla="*/ 9 h 50"/>
                <a:gd name="T62" fmla="*/ 10 w 54"/>
                <a:gd name="T63" fmla="*/ 16 h 50"/>
                <a:gd name="T64" fmla="*/ 10 w 54"/>
                <a:gd name="T65" fmla="*/ 8 h 50"/>
                <a:gd name="T66" fmla="*/ 12 w 54"/>
                <a:gd name="T67" fmla="*/ 4 h 50"/>
                <a:gd name="T68" fmla="*/ 16 w 54"/>
                <a:gd name="T69" fmla="*/ 10 h 50"/>
                <a:gd name="T70" fmla="*/ 15 w 54"/>
                <a:gd name="T71" fmla="*/ 8 h 50"/>
                <a:gd name="T72" fmla="*/ 11 w 54"/>
                <a:gd name="T73" fmla="*/ 16 h 50"/>
                <a:gd name="T74" fmla="*/ 20 w 54"/>
                <a:gd name="T75" fmla="*/ 15 h 50"/>
                <a:gd name="T76" fmla="*/ 22 w 54"/>
                <a:gd name="T77" fmla="*/ 16 h 50"/>
                <a:gd name="T78" fmla="*/ 23 w 54"/>
                <a:gd name="T79" fmla="*/ 17 h 50"/>
                <a:gd name="T80" fmla="*/ 23 w 54"/>
                <a:gd name="T81" fmla="*/ 17 h 50"/>
                <a:gd name="T82" fmla="*/ 43 w 54"/>
                <a:gd name="T83" fmla="*/ 5 h 50"/>
                <a:gd name="T84" fmla="*/ 22 w 54"/>
                <a:gd name="T85" fmla="*/ 23 h 50"/>
                <a:gd name="T86" fmla="*/ 26 w 54"/>
                <a:gd name="T87" fmla="*/ 19 h 50"/>
                <a:gd name="T88" fmla="*/ 20 w 54"/>
                <a:gd name="T89" fmla="*/ 27 h 50"/>
                <a:gd name="T90" fmla="*/ 28 w 54"/>
                <a:gd name="T91" fmla="*/ 19 h 50"/>
                <a:gd name="T92" fmla="*/ 45 w 54"/>
                <a:gd name="T93" fmla="*/ 6 h 50"/>
                <a:gd name="T94" fmla="*/ 39 w 54"/>
                <a:gd name="T95" fmla="*/ 11 h 50"/>
                <a:gd name="T96" fmla="*/ 19 w 54"/>
                <a:gd name="T97" fmla="*/ 26 h 50"/>
                <a:gd name="T98" fmla="*/ 18 w 54"/>
                <a:gd name="T99" fmla="*/ 25 h 50"/>
                <a:gd name="T100" fmla="*/ 19 w 54"/>
                <a:gd name="T101" fmla="*/ 36 h 50"/>
                <a:gd name="T102" fmla="*/ 14 w 54"/>
                <a:gd name="T103" fmla="*/ 41 h 50"/>
                <a:gd name="T104" fmla="*/ 27 w 54"/>
                <a:gd name="T105" fmla="*/ 25 h 50"/>
                <a:gd name="T106" fmla="*/ 25 w 54"/>
                <a:gd name="T107" fmla="*/ 25 h 50"/>
                <a:gd name="T108" fmla="*/ 20 w 54"/>
                <a:gd name="T109" fmla="*/ 18 h 50"/>
                <a:gd name="T110" fmla="*/ 12 w 54"/>
                <a:gd name="T111" fmla="*/ 47 h 50"/>
                <a:gd name="T112" fmla="*/ 43 w 54"/>
                <a:gd name="T113" fmla="*/ 17 h 50"/>
                <a:gd name="T114" fmla="*/ 26 w 54"/>
                <a:gd name="T115" fmla="*/ 33 h 50"/>
                <a:gd name="T116" fmla="*/ 41 w 54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50">
                  <a:moveTo>
                    <a:pt x="53" y="10"/>
                  </a:moveTo>
                  <a:cubicBezTo>
                    <a:pt x="50" y="7"/>
                    <a:pt x="47" y="4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2" y="1"/>
                  </a:cubicBezTo>
                  <a:cubicBezTo>
                    <a:pt x="36" y="5"/>
                    <a:pt x="31" y="11"/>
                    <a:pt x="26" y="16"/>
                  </a:cubicBezTo>
                  <a:cubicBezTo>
                    <a:pt x="22" y="11"/>
                    <a:pt x="18" y="6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3"/>
                    <a:pt x="5" y="7"/>
                    <a:pt x="1" y="9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6" y="16"/>
                    <a:pt x="11" y="22"/>
                    <a:pt x="16" y="27"/>
                  </a:cubicBezTo>
                  <a:cubicBezTo>
                    <a:pt x="12" y="32"/>
                    <a:pt x="6" y="35"/>
                    <a:pt x="2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5" y="45"/>
                    <a:pt x="8" y="48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3" y="50"/>
                    <a:pt x="13" y="50"/>
                  </a:cubicBezTo>
                  <a:cubicBezTo>
                    <a:pt x="18" y="45"/>
                    <a:pt x="23" y="41"/>
                    <a:pt x="27" y="36"/>
                  </a:cubicBezTo>
                  <a:cubicBezTo>
                    <a:pt x="32" y="40"/>
                    <a:pt x="36" y="46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2" y="50"/>
                    <a:pt x="43" y="50"/>
                  </a:cubicBezTo>
                  <a:cubicBezTo>
                    <a:pt x="46" y="47"/>
                    <a:pt x="50" y="44"/>
                    <a:pt x="53" y="40"/>
                  </a:cubicBezTo>
                  <a:cubicBezTo>
                    <a:pt x="53" y="40"/>
                    <a:pt x="53" y="39"/>
                    <a:pt x="53" y="39"/>
                  </a:cubicBezTo>
                  <a:cubicBezTo>
                    <a:pt x="53" y="39"/>
                    <a:pt x="52" y="39"/>
                    <a:pt x="52" y="38"/>
                  </a:cubicBezTo>
                  <a:cubicBezTo>
                    <a:pt x="48" y="34"/>
                    <a:pt x="44" y="29"/>
                    <a:pt x="39" y="24"/>
                  </a:cubicBezTo>
                  <a:cubicBezTo>
                    <a:pt x="44" y="20"/>
                    <a:pt x="48" y="16"/>
                    <a:pt x="53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1"/>
                    <a:pt x="54" y="11"/>
                    <a:pt x="53" y="10"/>
                  </a:cubicBezTo>
                  <a:close/>
                  <a:moveTo>
                    <a:pt x="40" y="46"/>
                  </a:move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40" y="44"/>
                    <a:pt x="41" y="43"/>
                    <a:pt x="42" y="42"/>
                  </a:cubicBezTo>
                  <a:cubicBezTo>
                    <a:pt x="43" y="41"/>
                    <a:pt x="45" y="40"/>
                    <a:pt x="46" y="39"/>
                  </a:cubicBezTo>
                  <a:cubicBezTo>
                    <a:pt x="44" y="41"/>
                    <a:pt x="42" y="43"/>
                    <a:pt x="40" y="46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4" y="37"/>
                  </a:cubicBezTo>
                  <a:cubicBezTo>
                    <a:pt x="42" y="39"/>
                    <a:pt x="40" y="41"/>
                    <a:pt x="39" y="44"/>
                  </a:cubicBezTo>
                  <a:cubicBezTo>
                    <a:pt x="38" y="43"/>
                    <a:pt x="38" y="43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9"/>
                    <a:pt x="40" y="37"/>
                    <a:pt x="41" y="35"/>
                  </a:cubicBezTo>
                  <a:cubicBezTo>
                    <a:pt x="40" y="37"/>
                    <a:pt x="38" y="39"/>
                    <a:pt x="36" y="41"/>
                  </a:cubicBezTo>
                  <a:cubicBezTo>
                    <a:pt x="36" y="41"/>
                    <a:pt x="36" y="41"/>
                    <a:pt x="35" y="40"/>
                  </a:cubicBezTo>
                  <a:close/>
                  <a:moveTo>
                    <a:pt x="33" y="37"/>
                  </a:moveTo>
                  <a:cubicBezTo>
                    <a:pt x="36" y="36"/>
                    <a:pt x="38" y="34"/>
                    <a:pt x="40" y="32"/>
                  </a:cubicBezTo>
                  <a:cubicBezTo>
                    <a:pt x="40" y="32"/>
                    <a:pt x="38" y="35"/>
                    <a:pt x="38" y="35"/>
                  </a:cubicBezTo>
                  <a:cubicBezTo>
                    <a:pt x="37" y="36"/>
                    <a:pt x="36" y="38"/>
                    <a:pt x="35" y="40"/>
                  </a:cubicBezTo>
                  <a:cubicBezTo>
                    <a:pt x="34" y="39"/>
                    <a:pt x="34" y="38"/>
                    <a:pt x="33" y="37"/>
                  </a:cubicBezTo>
                  <a:close/>
                  <a:moveTo>
                    <a:pt x="30" y="35"/>
                  </a:moveTo>
                  <a:cubicBezTo>
                    <a:pt x="33" y="33"/>
                    <a:pt x="35" y="32"/>
                    <a:pt x="37" y="29"/>
                  </a:cubicBezTo>
                  <a:cubicBezTo>
                    <a:pt x="37" y="30"/>
                    <a:pt x="35" y="33"/>
                    <a:pt x="35" y="34"/>
                  </a:cubicBezTo>
                  <a:cubicBezTo>
                    <a:pt x="34" y="35"/>
                    <a:pt x="33" y="36"/>
                    <a:pt x="32" y="37"/>
                  </a:cubicBezTo>
                  <a:cubicBezTo>
                    <a:pt x="32" y="36"/>
                    <a:pt x="31" y="35"/>
                    <a:pt x="30" y="35"/>
                  </a:cubicBezTo>
                  <a:close/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31" y="31"/>
                    <a:pt x="33" y="29"/>
                    <a:pt x="36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2" y="32"/>
                    <a:pt x="31" y="33"/>
                    <a:pt x="30" y="34"/>
                  </a:cubicBezTo>
                  <a:cubicBezTo>
                    <a:pt x="29" y="34"/>
                    <a:pt x="29" y="33"/>
                    <a:pt x="28" y="33"/>
                  </a:cubicBezTo>
                  <a:close/>
                  <a:moveTo>
                    <a:pt x="44" y="42"/>
                  </a:moveTo>
                  <a:cubicBezTo>
                    <a:pt x="45" y="41"/>
                    <a:pt x="46" y="40"/>
                    <a:pt x="48" y="38"/>
                  </a:cubicBezTo>
                  <a:cubicBezTo>
                    <a:pt x="48" y="38"/>
                    <a:pt x="48" y="38"/>
                    <a:pt x="47" y="38"/>
                  </a:cubicBezTo>
                  <a:cubicBezTo>
                    <a:pt x="45" y="38"/>
                    <a:pt x="43" y="40"/>
                    <a:pt x="42" y="41"/>
                  </a:cubicBezTo>
                  <a:cubicBezTo>
                    <a:pt x="41" y="42"/>
                    <a:pt x="39" y="45"/>
                    <a:pt x="40" y="42"/>
                  </a:cubicBezTo>
                  <a:cubicBezTo>
                    <a:pt x="42" y="40"/>
                    <a:pt x="44" y="38"/>
                    <a:pt x="45" y="36"/>
                  </a:cubicBezTo>
                  <a:cubicBezTo>
                    <a:pt x="46" y="36"/>
                    <a:pt x="45" y="35"/>
                    <a:pt x="45" y="35"/>
                  </a:cubicBezTo>
                  <a:cubicBezTo>
                    <a:pt x="42" y="37"/>
                    <a:pt x="39" y="39"/>
                    <a:pt x="37" y="42"/>
                  </a:cubicBezTo>
                  <a:cubicBezTo>
                    <a:pt x="38" y="40"/>
                    <a:pt x="42" y="36"/>
                    <a:pt x="43" y="34"/>
                  </a:cubicBezTo>
                  <a:cubicBezTo>
                    <a:pt x="44" y="33"/>
                    <a:pt x="43" y="33"/>
                    <a:pt x="43" y="33"/>
                  </a:cubicBezTo>
                  <a:cubicBezTo>
                    <a:pt x="41" y="34"/>
                    <a:pt x="39" y="36"/>
                    <a:pt x="37" y="38"/>
                  </a:cubicBezTo>
                  <a:cubicBezTo>
                    <a:pt x="34" y="41"/>
                    <a:pt x="38" y="37"/>
                    <a:pt x="38" y="36"/>
                  </a:cubicBezTo>
                  <a:cubicBezTo>
                    <a:pt x="39" y="35"/>
                    <a:pt x="40" y="33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34"/>
                    <a:pt x="47" y="37"/>
                    <a:pt x="49" y="39"/>
                  </a:cubicBezTo>
                  <a:cubicBezTo>
                    <a:pt x="47" y="40"/>
                    <a:pt x="46" y="42"/>
                    <a:pt x="44" y="43"/>
                  </a:cubicBezTo>
                  <a:cubicBezTo>
                    <a:pt x="39" y="47"/>
                    <a:pt x="43" y="43"/>
                    <a:pt x="44" y="42"/>
                  </a:cubicBezTo>
                  <a:close/>
                  <a:moveTo>
                    <a:pt x="41" y="31"/>
                  </a:moveTo>
                  <a:cubicBezTo>
                    <a:pt x="39" y="32"/>
                    <a:pt x="38" y="33"/>
                    <a:pt x="36" y="34"/>
                  </a:cubicBezTo>
                  <a:cubicBezTo>
                    <a:pt x="35" y="36"/>
                    <a:pt x="31" y="39"/>
                    <a:pt x="34" y="35"/>
                  </a:cubicBezTo>
                  <a:cubicBezTo>
                    <a:pt x="36" y="33"/>
                    <a:pt x="38" y="31"/>
                    <a:pt x="39" y="28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6" y="30"/>
                    <a:pt x="34" y="31"/>
                    <a:pt x="32" y="33"/>
                  </a:cubicBezTo>
                  <a:cubicBezTo>
                    <a:pt x="29" y="35"/>
                    <a:pt x="31" y="33"/>
                    <a:pt x="32" y="32"/>
                  </a:cubicBezTo>
                  <a:cubicBezTo>
                    <a:pt x="34" y="30"/>
                    <a:pt x="36" y="29"/>
                    <a:pt x="37" y="26"/>
                  </a:cubicBezTo>
                  <a:cubicBezTo>
                    <a:pt x="38" y="27"/>
                    <a:pt x="40" y="29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8"/>
                    <a:pt x="31" y="30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9"/>
                    <a:pt x="32" y="28"/>
                    <a:pt x="34" y="26"/>
                  </a:cubicBezTo>
                  <a:cubicBezTo>
                    <a:pt x="34" y="25"/>
                    <a:pt x="35" y="25"/>
                    <a:pt x="36" y="24"/>
                  </a:cubicBezTo>
                  <a:cubicBezTo>
                    <a:pt x="36" y="25"/>
                    <a:pt x="36" y="25"/>
                    <a:pt x="36" y="25"/>
                  </a:cubicBezTo>
                  <a:close/>
                  <a:moveTo>
                    <a:pt x="8" y="44"/>
                  </a:moveTo>
                  <a:cubicBezTo>
                    <a:pt x="13" y="38"/>
                    <a:pt x="20" y="33"/>
                    <a:pt x="25" y="27"/>
                  </a:cubicBezTo>
                  <a:cubicBezTo>
                    <a:pt x="29" y="24"/>
                    <a:pt x="33" y="21"/>
                    <a:pt x="37" y="18"/>
                  </a:cubicBezTo>
                  <a:cubicBezTo>
                    <a:pt x="40" y="16"/>
                    <a:pt x="42" y="13"/>
                    <a:pt x="45" y="10"/>
                  </a:cubicBezTo>
                  <a:cubicBezTo>
                    <a:pt x="48" y="8"/>
                    <a:pt x="43" y="12"/>
                    <a:pt x="43" y="13"/>
                  </a:cubicBezTo>
                  <a:cubicBezTo>
                    <a:pt x="41" y="14"/>
                    <a:pt x="40" y="16"/>
                    <a:pt x="38" y="18"/>
                  </a:cubicBezTo>
                  <a:cubicBezTo>
                    <a:pt x="35" y="21"/>
                    <a:pt x="31" y="24"/>
                    <a:pt x="28" y="27"/>
                  </a:cubicBezTo>
                  <a:cubicBezTo>
                    <a:pt x="22" y="32"/>
                    <a:pt x="15" y="38"/>
                    <a:pt x="10" y="45"/>
                  </a:cubicBezTo>
                  <a:cubicBezTo>
                    <a:pt x="9" y="45"/>
                    <a:pt x="8" y="44"/>
                    <a:pt x="8" y="44"/>
                  </a:cubicBezTo>
                  <a:close/>
                  <a:moveTo>
                    <a:pt x="6" y="42"/>
                  </a:moveTo>
                  <a:cubicBezTo>
                    <a:pt x="9" y="39"/>
                    <a:pt x="11" y="36"/>
                    <a:pt x="14" y="33"/>
                  </a:cubicBezTo>
                  <a:cubicBezTo>
                    <a:pt x="15" y="32"/>
                    <a:pt x="16" y="32"/>
                    <a:pt x="16" y="31"/>
                  </a:cubicBezTo>
                  <a:cubicBezTo>
                    <a:pt x="19" y="29"/>
                    <a:pt x="22" y="26"/>
                    <a:pt x="25" y="23"/>
                  </a:cubicBezTo>
                  <a:cubicBezTo>
                    <a:pt x="27" y="21"/>
                    <a:pt x="30" y="19"/>
                    <a:pt x="33" y="18"/>
                  </a:cubicBezTo>
                  <a:cubicBezTo>
                    <a:pt x="29" y="21"/>
                    <a:pt x="26" y="24"/>
                    <a:pt x="22" y="27"/>
                  </a:cubicBezTo>
                  <a:cubicBezTo>
                    <a:pt x="18" y="32"/>
                    <a:pt x="10" y="36"/>
                    <a:pt x="7" y="43"/>
                  </a:cubicBezTo>
                  <a:cubicBezTo>
                    <a:pt x="7" y="42"/>
                    <a:pt x="6" y="42"/>
                    <a:pt x="6" y="42"/>
                  </a:cubicBezTo>
                  <a:close/>
                  <a:moveTo>
                    <a:pt x="12" y="19"/>
                  </a:moveTo>
                  <a:cubicBezTo>
                    <a:pt x="14" y="18"/>
                    <a:pt x="17" y="17"/>
                    <a:pt x="19" y="16"/>
                  </a:cubicBezTo>
                  <a:cubicBezTo>
                    <a:pt x="17" y="17"/>
                    <a:pt x="15" y="18"/>
                    <a:pt x="13" y="20"/>
                  </a:cubicBezTo>
                  <a:cubicBezTo>
                    <a:pt x="13" y="20"/>
                    <a:pt x="13" y="19"/>
                    <a:pt x="12" y="19"/>
                  </a:cubicBezTo>
                  <a:close/>
                  <a:moveTo>
                    <a:pt x="11" y="17"/>
                  </a:moveTo>
                  <a:cubicBezTo>
                    <a:pt x="13" y="16"/>
                    <a:pt x="16" y="15"/>
                    <a:pt x="18" y="13"/>
                  </a:cubicBezTo>
                  <a:cubicBezTo>
                    <a:pt x="16" y="14"/>
                    <a:pt x="14" y="16"/>
                    <a:pt x="12" y="18"/>
                  </a:cubicBezTo>
                  <a:cubicBezTo>
                    <a:pt x="11" y="18"/>
                    <a:pt x="11" y="17"/>
                    <a:pt x="11" y="17"/>
                  </a:cubicBezTo>
                  <a:close/>
                  <a:moveTo>
                    <a:pt x="7" y="13"/>
                  </a:moveTo>
                  <a:cubicBezTo>
                    <a:pt x="10" y="12"/>
                    <a:pt x="12" y="11"/>
                    <a:pt x="14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4"/>
                    <a:pt x="13" y="13"/>
                    <a:pt x="15" y="11"/>
                  </a:cubicBezTo>
                  <a:cubicBezTo>
                    <a:pt x="13" y="13"/>
                    <a:pt x="11" y="14"/>
                    <a:pt x="10" y="16"/>
                  </a:cubicBezTo>
                  <a:cubicBezTo>
                    <a:pt x="9" y="15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10"/>
                    <a:pt x="9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10"/>
                    <a:pt x="8" y="11"/>
                    <a:pt x="7" y="13"/>
                  </a:cubicBezTo>
                  <a:cubicBezTo>
                    <a:pt x="6" y="12"/>
                    <a:pt x="6" y="12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10" y="6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7"/>
                    <a:pt x="7" y="9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1"/>
                    <a:pt x="13" y="12"/>
                    <a:pt x="11" y="13"/>
                  </a:cubicBezTo>
                  <a:cubicBezTo>
                    <a:pt x="11" y="12"/>
                    <a:pt x="11" y="12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9"/>
                    <a:pt x="10" y="11"/>
                    <a:pt x="7" y="12"/>
                  </a:cubicBezTo>
                  <a:cubicBezTo>
                    <a:pt x="10" y="11"/>
                    <a:pt x="11" y="8"/>
                    <a:pt x="14" y="6"/>
                  </a:cubicBezTo>
                  <a:cubicBezTo>
                    <a:pt x="15" y="8"/>
                    <a:pt x="17" y="10"/>
                    <a:pt x="19" y="12"/>
                  </a:cubicBezTo>
                  <a:cubicBezTo>
                    <a:pt x="16" y="13"/>
                    <a:pt x="14" y="15"/>
                    <a:pt x="11" y="16"/>
                  </a:cubicBezTo>
                  <a:cubicBezTo>
                    <a:pt x="13" y="16"/>
                    <a:pt x="15" y="12"/>
                    <a:pt x="17" y="11"/>
                  </a:cubicBezTo>
                  <a:cubicBezTo>
                    <a:pt x="17" y="10"/>
                    <a:pt x="17" y="10"/>
                    <a:pt x="16" y="10"/>
                  </a:cubicBezTo>
                  <a:close/>
                  <a:moveTo>
                    <a:pt x="20" y="16"/>
                  </a:moveTo>
                  <a:cubicBezTo>
                    <a:pt x="20" y="15"/>
                    <a:pt x="20" y="15"/>
                    <a:pt x="20" y="15"/>
                  </a:cubicBezTo>
                  <a:cubicBezTo>
                    <a:pt x="18" y="16"/>
                    <a:pt x="16" y="17"/>
                    <a:pt x="14" y="17"/>
                  </a:cubicBezTo>
                  <a:cubicBezTo>
                    <a:pt x="11" y="19"/>
                    <a:pt x="14" y="17"/>
                    <a:pt x="15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0" y="14"/>
                    <a:pt x="21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7"/>
                    <a:pt x="17" y="19"/>
                    <a:pt x="14" y="20"/>
                  </a:cubicBezTo>
                  <a:cubicBezTo>
                    <a:pt x="16" y="19"/>
                    <a:pt x="18" y="17"/>
                    <a:pt x="20" y="16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6"/>
                    <a:pt x="23" y="16"/>
                  </a:cubicBezTo>
                  <a:cubicBezTo>
                    <a:pt x="23" y="17"/>
                    <a:pt x="23" y="17"/>
                    <a:pt x="24" y="18"/>
                  </a:cubicBezTo>
                  <a:cubicBezTo>
                    <a:pt x="22" y="19"/>
                    <a:pt x="19" y="21"/>
                    <a:pt x="17" y="22"/>
                  </a:cubicBezTo>
                  <a:cubicBezTo>
                    <a:pt x="19" y="20"/>
                    <a:pt x="21" y="19"/>
                    <a:pt x="23" y="17"/>
                  </a:cubicBezTo>
                  <a:close/>
                  <a:moveTo>
                    <a:pt x="27" y="19"/>
                  </a:moveTo>
                  <a:cubicBezTo>
                    <a:pt x="32" y="14"/>
                    <a:pt x="37" y="8"/>
                    <a:pt x="43" y="4"/>
                  </a:cubicBezTo>
                  <a:cubicBezTo>
                    <a:pt x="43" y="4"/>
                    <a:pt x="43" y="5"/>
                    <a:pt x="44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8" y="10"/>
                    <a:pt x="32" y="14"/>
                    <a:pt x="27" y="19"/>
                  </a:cubicBezTo>
                  <a:cubicBezTo>
                    <a:pt x="26" y="19"/>
                    <a:pt x="26" y="20"/>
                    <a:pt x="26" y="20"/>
                  </a:cubicBezTo>
                  <a:cubicBezTo>
                    <a:pt x="25" y="20"/>
                    <a:pt x="25" y="21"/>
                    <a:pt x="24" y="21"/>
                  </a:cubicBezTo>
                  <a:cubicBezTo>
                    <a:pt x="23" y="22"/>
                    <a:pt x="23" y="22"/>
                    <a:pt x="22" y="23"/>
                  </a:cubicBezTo>
                  <a:cubicBezTo>
                    <a:pt x="21" y="24"/>
                    <a:pt x="19" y="25"/>
                    <a:pt x="19" y="25"/>
                  </a:cubicBezTo>
                  <a:cubicBezTo>
                    <a:pt x="20" y="23"/>
                    <a:pt x="23" y="21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7" y="19"/>
                    <a:pt x="27" y="19"/>
                    <a:pt x="27" y="19"/>
                  </a:cubicBezTo>
                  <a:close/>
                  <a:moveTo>
                    <a:pt x="37" y="13"/>
                  </a:moveTo>
                  <a:cubicBezTo>
                    <a:pt x="34" y="16"/>
                    <a:pt x="30" y="18"/>
                    <a:pt x="27" y="20"/>
                  </a:cubicBezTo>
                  <a:cubicBezTo>
                    <a:pt x="24" y="23"/>
                    <a:pt x="22" y="25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2"/>
                    <a:pt x="26" y="21"/>
                    <a:pt x="28" y="19"/>
                  </a:cubicBezTo>
                  <a:cubicBezTo>
                    <a:pt x="30" y="18"/>
                    <a:pt x="32" y="17"/>
                    <a:pt x="33" y="16"/>
                  </a:cubicBezTo>
                  <a:cubicBezTo>
                    <a:pt x="37" y="13"/>
                    <a:pt x="40" y="9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6"/>
                    <a:pt x="45" y="6"/>
                  </a:cubicBezTo>
                  <a:cubicBezTo>
                    <a:pt x="42" y="8"/>
                    <a:pt x="39" y="11"/>
                    <a:pt x="37" y="13"/>
                  </a:cubicBezTo>
                  <a:close/>
                  <a:moveTo>
                    <a:pt x="43" y="8"/>
                  </a:moveTo>
                  <a:cubicBezTo>
                    <a:pt x="41" y="10"/>
                    <a:pt x="40" y="11"/>
                    <a:pt x="38" y="12"/>
                  </a:cubicBezTo>
                  <a:cubicBezTo>
                    <a:pt x="39" y="12"/>
                    <a:pt x="39" y="12"/>
                    <a:pt x="39" y="11"/>
                  </a:cubicBezTo>
                  <a:cubicBezTo>
                    <a:pt x="40" y="11"/>
                    <a:pt x="46" y="5"/>
                    <a:pt x="43" y="8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24" y="19"/>
                  </a:moveTo>
                  <a:cubicBezTo>
                    <a:pt x="21" y="21"/>
                    <a:pt x="19" y="23"/>
                    <a:pt x="18" y="25"/>
                  </a:cubicBezTo>
                  <a:cubicBezTo>
                    <a:pt x="17" y="24"/>
                    <a:pt x="17" y="24"/>
                    <a:pt x="16" y="23"/>
                  </a:cubicBezTo>
                  <a:cubicBezTo>
                    <a:pt x="19" y="22"/>
                    <a:pt x="21" y="21"/>
                    <a:pt x="24" y="19"/>
                  </a:cubicBezTo>
                  <a:close/>
                  <a:moveTo>
                    <a:pt x="14" y="41"/>
                  </a:moveTo>
                  <a:cubicBezTo>
                    <a:pt x="16" y="39"/>
                    <a:pt x="17" y="38"/>
                    <a:pt x="19" y="36"/>
                  </a:cubicBezTo>
                  <a:cubicBezTo>
                    <a:pt x="22" y="33"/>
                    <a:pt x="25" y="30"/>
                    <a:pt x="29" y="27"/>
                  </a:cubicBezTo>
                  <a:cubicBezTo>
                    <a:pt x="35" y="21"/>
                    <a:pt x="42" y="15"/>
                    <a:pt x="48" y="9"/>
                  </a:cubicBezTo>
                  <a:cubicBezTo>
                    <a:pt x="48" y="9"/>
                    <a:pt x="49" y="10"/>
                    <a:pt x="50" y="10"/>
                  </a:cubicBezTo>
                  <a:cubicBezTo>
                    <a:pt x="37" y="20"/>
                    <a:pt x="25" y="3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lose/>
                  <a:moveTo>
                    <a:pt x="47" y="8"/>
                  </a:moveTo>
                  <a:cubicBezTo>
                    <a:pt x="44" y="10"/>
                    <a:pt x="42" y="13"/>
                    <a:pt x="39" y="15"/>
                  </a:cubicBezTo>
                  <a:cubicBezTo>
                    <a:pt x="35" y="19"/>
                    <a:pt x="31" y="21"/>
                    <a:pt x="27" y="25"/>
                  </a:cubicBezTo>
                  <a:cubicBezTo>
                    <a:pt x="24" y="27"/>
                    <a:pt x="22" y="31"/>
                    <a:pt x="19" y="33"/>
                  </a:cubicBezTo>
                  <a:cubicBezTo>
                    <a:pt x="15" y="36"/>
                    <a:pt x="11" y="39"/>
                    <a:pt x="8" y="43"/>
                  </a:cubicBezTo>
                  <a:cubicBezTo>
                    <a:pt x="9" y="41"/>
                    <a:pt x="12" y="37"/>
                    <a:pt x="15" y="35"/>
                  </a:cubicBezTo>
                  <a:cubicBezTo>
                    <a:pt x="19" y="32"/>
                    <a:pt x="22" y="29"/>
                    <a:pt x="25" y="25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6" y="7"/>
                    <a:pt x="46" y="8"/>
                    <a:pt x="47" y="8"/>
                  </a:cubicBezTo>
                  <a:close/>
                  <a:moveTo>
                    <a:pt x="14" y="21"/>
                  </a:moveTo>
                  <a:cubicBezTo>
                    <a:pt x="16" y="20"/>
                    <a:pt x="18" y="19"/>
                    <a:pt x="20" y="18"/>
                  </a:cubicBezTo>
                  <a:cubicBezTo>
                    <a:pt x="23" y="16"/>
                    <a:pt x="19" y="19"/>
                    <a:pt x="19" y="20"/>
                  </a:cubicBezTo>
                  <a:cubicBezTo>
                    <a:pt x="18" y="21"/>
                    <a:pt x="17" y="21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lose/>
                  <a:moveTo>
                    <a:pt x="12" y="47"/>
                  </a:moveTo>
                  <a:cubicBezTo>
                    <a:pt x="11" y="47"/>
                    <a:pt x="11" y="46"/>
                    <a:pt x="10" y="46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2" y="45"/>
                  </a:cubicBezTo>
                  <a:cubicBezTo>
                    <a:pt x="22" y="35"/>
                    <a:pt x="32" y="26"/>
                    <a:pt x="43" y="17"/>
                  </a:cubicBezTo>
                  <a:cubicBezTo>
                    <a:pt x="44" y="15"/>
                    <a:pt x="46" y="14"/>
                    <a:pt x="48" y="13"/>
                  </a:cubicBezTo>
                  <a:cubicBezTo>
                    <a:pt x="45" y="15"/>
                    <a:pt x="43" y="17"/>
                    <a:pt x="40" y="19"/>
                  </a:cubicBezTo>
                  <a:cubicBezTo>
                    <a:pt x="35" y="23"/>
                    <a:pt x="31" y="28"/>
                    <a:pt x="27" y="33"/>
                  </a:cubicBezTo>
                  <a:cubicBezTo>
                    <a:pt x="27" y="33"/>
                    <a:pt x="27" y="33"/>
                    <a:pt x="26" y="33"/>
                  </a:cubicBezTo>
                  <a:cubicBezTo>
                    <a:pt x="22" y="38"/>
                    <a:pt x="17" y="42"/>
                    <a:pt x="12" y="47"/>
                  </a:cubicBezTo>
                  <a:close/>
                  <a:moveTo>
                    <a:pt x="42" y="47"/>
                  </a:moveTo>
                  <a:cubicBezTo>
                    <a:pt x="41" y="47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3" y="44"/>
                    <a:pt x="46" y="42"/>
                    <a:pt x="49" y="41"/>
                  </a:cubicBezTo>
                  <a:cubicBezTo>
                    <a:pt x="46" y="43"/>
                    <a:pt x="44" y="45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87"/>
            <p:cNvSpPr>
              <a:spLocks noEditPoints="1"/>
            </p:cNvSpPr>
            <p:nvPr/>
          </p:nvSpPr>
          <p:spPr bwMode="auto">
            <a:xfrm>
              <a:off x="10499725" y="2300288"/>
              <a:ext cx="203200" cy="187325"/>
            </a:xfrm>
            <a:custGeom>
              <a:avLst/>
              <a:gdLst>
                <a:gd name="T0" fmla="*/ 43 w 54"/>
                <a:gd name="T1" fmla="*/ 0 h 50"/>
                <a:gd name="T2" fmla="*/ 13 w 54"/>
                <a:gd name="T3" fmla="*/ 1 h 50"/>
                <a:gd name="T4" fmla="*/ 12 w 54"/>
                <a:gd name="T5" fmla="*/ 1 h 50"/>
                <a:gd name="T6" fmla="*/ 16 w 54"/>
                <a:gd name="T7" fmla="*/ 27 h 50"/>
                <a:gd name="T8" fmla="*/ 11 w 54"/>
                <a:gd name="T9" fmla="*/ 50 h 50"/>
                <a:gd name="T10" fmla="*/ 40 w 54"/>
                <a:gd name="T11" fmla="*/ 50 h 50"/>
                <a:gd name="T12" fmla="*/ 52 w 54"/>
                <a:gd name="T13" fmla="*/ 38 h 50"/>
                <a:gd name="T14" fmla="*/ 53 w 54"/>
                <a:gd name="T15" fmla="*/ 11 h 50"/>
                <a:gd name="T16" fmla="*/ 39 w 54"/>
                <a:gd name="T17" fmla="*/ 44 h 50"/>
                <a:gd name="T18" fmla="*/ 37 w 54"/>
                <a:gd name="T19" fmla="*/ 42 h 50"/>
                <a:gd name="T20" fmla="*/ 35 w 54"/>
                <a:gd name="T21" fmla="*/ 40 h 50"/>
                <a:gd name="T22" fmla="*/ 33 w 54"/>
                <a:gd name="T23" fmla="*/ 37 h 50"/>
                <a:gd name="T24" fmla="*/ 33 w 54"/>
                <a:gd name="T25" fmla="*/ 37 h 50"/>
                <a:gd name="T26" fmla="*/ 32 w 54"/>
                <a:gd name="T27" fmla="*/ 36 h 50"/>
                <a:gd name="T28" fmla="*/ 36 w 54"/>
                <a:gd name="T29" fmla="*/ 27 h 50"/>
                <a:gd name="T30" fmla="*/ 44 w 54"/>
                <a:gd name="T31" fmla="*/ 42 h 50"/>
                <a:gd name="T32" fmla="*/ 40 w 54"/>
                <a:gd name="T33" fmla="*/ 42 h 50"/>
                <a:gd name="T34" fmla="*/ 43 w 54"/>
                <a:gd name="T35" fmla="*/ 33 h 50"/>
                <a:gd name="T36" fmla="*/ 41 w 54"/>
                <a:gd name="T37" fmla="*/ 31 h 50"/>
                <a:gd name="T38" fmla="*/ 44 w 54"/>
                <a:gd name="T39" fmla="*/ 42 h 50"/>
                <a:gd name="T40" fmla="*/ 38 w 54"/>
                <a:gd name="T41" fmla="*/ 28 h 50"/>
                <a:gd name="T42" fmla="*/ 37 w 54"/>
                <a:gd name="T43" fmla="*/ 26 h 50"/>
                <a:gd name="T44" fmla="*/ 36 w 54"/>
                <a:gd name="T45" fmla="*/ 25 h 50"/>
                <a:gd name="T46" fmla="*/ 36 w 54"/>
                <a:gd name="T47" fmla="*/ 24 h 50"/>
                <a:gd name="T48" fmla="*/ 37 w 54"/>
                <a:gd name="T49" fmla="*/ 18 h 50"/>
                <a:gd name="T50" fmla="*/ 28 w 54"/>
                <a:gd name="T51" fmla="*/ 26 h 50"/>
                <a:gd name="T52" fmla="*/ 14 w 54"/>
                <a:gd name="T53" fmla="*/ 33 h 50"/>
                <a:gd name="T54" fmla="*/ 22 w 54"/>
                <a:gd name="T55" fmla="*/ 27 h 50"/>
                <a:gd name="T56" fmla="*/ 19 w 54"/>
                <a:gd name="T57" fmla="*/ 16 h 50"/>
                <a:gd name="T58" fmla="*/ 18 w 54"/>
                <a:gd name="T59" fmla="*/ 13 h 50"/>
                <a:gd name="T60" fmla="*/ 14 w 54"/>
                <a:gd name="T61" fmla="*/ 9 h 50"/>
                <a:gd name="T62" fmla="*/ 10 w 54"/>
                <a:gd name="T63" fmla="*/ 16 h 50"/>
                <a:gd name="T64" fmla="*/ 10 w 54"/>
                <a:gd name="T65" fmla="*/ 8 h 50"/>
                <a:gd name="T66" fmla="*/ 12 w 54"/>
                <a:gd name="T67" fmla="*/ 4 h 50"/>
                <a:gd name="T68" fmla="*/ 16 w 54"/>
                <a:gd name="T69" fmla="*/ 10 h 50"/>
                <a:gd name="T70" fmla="*/ 15 w 54"/>
                <a:gd name="T71" fmla="*/ 8 h 50"/>
                <a:gd name="T72" fmla="*/ 11 w 54"/>
                <a:gd name="T73" fmla="*/ 16 h 50"/>
                <a:gd name="T74" fmla="*/ 19 w 54"/>
                <a:gd name="T75" fmla="*/ 15 h 50"/>
                <a:gd name="T76" fmla="*/ 22 w 54"/>
                <a:gd name="T77" fmla="*/ 16 h 50"/>
                <a:gd name="T78" fmla="*/ 22 w 54"/>
                <a:gd name="T79" fmla="*/ 16 h 50"/>
                <a:gd name="T80" fmla="*/ 22 w 54"/>
                <a:gd name="T81" fmla="*/ 16 h 50"/>
                <a:gd name="T82" fmla="*/ 43 w 54"/>
                <a:gd name="T83" fmla="*/ 5 h 50"/>
                <a:gd name="T84" fmla="*/ 22 w 54"/>
                <a:gd name="T85" fmla="*/ 23 h 50"/>
                <a:gd name="T86" fmla="*/ 26 w 54"/>
                <a:gd name="T87" fmla="*/ 19 h 50"/>
                <a:gd name="T88" fmla="*/ 19 w 54"/>
                <a:gd name="T89" fmla="*/ 27 h 50"/>
                <a:gd name="T90" fmla="*/ 28 w 54"/>
                <a:gd name="T91" fmla="*/ 19 h 50"/>
                <a:gd name="T92" fmla="*/ 45 w 54"/>
                <a:gd name="T93" fmla="*/ 6 h 50"/>
                <a:gd name="T94" fmla="*/ 39 w 54"/>
                <a:gd name="T95" fmla="*/ 11 h 50"/>
                <a:gd name="T96" fmla="*/ 19 w 54"/>
                <a:gd name="T97" fmla="*/ 26 h 50"/>
                <a:gd name="T98" fmla="*/ 18 w 54"/>
                <a:gd name="T99" fmla="*/ 25 h 50"/>
                <a:gd name="T100" fmla="*/ 19 w 54"/>
                <a:gd name="T101" fmla="*/ 36 h 50"/>
                <a:gd name="T102" fmla="*/ 14 w 54"/>
                <a:gd name="T103" fmla="*/ 41 h 50"/>
                <a:gd name="T104" fmla="*/ 27 w 54"/>
                <a:gd name="T105" fmla="*/ 24 h 50"/>
                <a:gd name="T106" fmla="*/ 25 w 54"/>
                <a:gd name="T107" fmla="*/ 25 h 50"/>
                <a:gd name="T108" fmla="*/ 20 w 54"/>
                <a:gd name="T109" fmla="*/ 18 h 50"/>
                <a:gd name="T110" fmla="*/ 12 w 54"/>
                <a:gd name="T111" fmla="*/ 47 h 50"/>
                <a:gd name="T112" fmla="*/ 43 w 54"/>
                <a:gd name="T113" fmla="*/ 17 h 50"/>
                <a:gd name="T114" fmla="*/ 26 w 54"/>
                <a:gd name="T115" fmla="*/ 33 h 50"/>
                <a:gd name="T116" fmla="*/ 41 w 54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50">
                  <a:moveTo>
                    <a:pt x="53" y="10"/>
                  </a:moveTo>
                  <a:cubicBezTo>
                    <a:pt x="50" y="7"/>
                    <a:pt x="47" y="4"/>
                    <a:pt x="44" y="1"/>
                  </a:cubicBezTo>
                  <a:cubicBezTo>
                    <a:pt x="44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1"/>
                  </a:cubicBezTo>
                  <a:cubicBezTo>
                    <a:pt x="36" y="5"/>
                    <a:pt x="31" y="11"/>
                    <a:pt x="26" y="16"/>
                  </a:cubicBezTo>
                  <a:cubicBezTo>
                    <a:pt x="21" y="11"/>
                    <a:pt x="18" y="6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3"/>
                    <a:pt x="5" y="6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6" y="16"/>
                    <a:pt x="11" y="22"/>
                    <a:pt x="16" y="27"/>
                  </a:cubicBezTo>
                  <a:cubicBezTo>
                    <a:pt x="12" y="32"/>
                    <a:pt x="6" y="35"/>
                    <a:pt x="2" y="40"/>
                  </a:cubicBezTo>
                  <a:cubicBezTo>
                    <a:pt x="2" y="40"/>
                    <a:pt x="2" y="41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5" y="45"/>
                    <a:pt x="8" y="48"/>
                    <a:pt x="11" y="50"/>
                  </a:cubicBezTo>
                  <a:cubicBezTo>
                    <a:pt x="11" y="50"/>
                    <a:pt x="12" y="50"/>
                    <a:pt x="12" y="50"/>
                  </a:cubicBezTo>
                  <a:cubicBezTo>
                    <a:pt x="12" y="50"/>
                    <a:pt x="13" y="50"/>
                    <a:pt x="13" y="50"/>
                  </a:cubicBezTo>
                  <a:cubicBezTo>
                    <a:pt x="18" y="45"/>
                    <a:pt x="23" y="40"/>
                    <a:pt x="27" y="36"/>
                  </a:cubicBezTo>
                  <a:cubicBezTo>
                    <a:pt x="32" y="40"/>
                    <a:pt x="35" y="46"/>
                    <a:pt x="40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2" y="50"/>
                    <a:pt x="42" y="50"/>
                  </a:cubicBezTo>
                  <a:cubicBezTo>
                    <a:pt x="46" y="46"/>
                    <a:pt x="50" y="44"/>
                    <a:pt x="52" y="40"/>
                  </a:cubicBezTo>
                  <a:cubicBezTo>
                    <a:pt x="53" y="39"/>
                    <a:pt x="53" y="39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8" y="34"/>
                    <a:pt x="44" y="28"/>
                    <a:pt x="39" y="24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4" y="11"/>
                    <a:pt x="54" y="10"/>
                    <a:pt x="53" y="10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5"/>
                    <a:pt x="39" y="44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3" y="40"/>
                    <a:pt x="45" y="40"/>
                    <a:pt x="46" y="39"/>
                  </a:cubicBezTo>
                  <a:cubicBezTo>
                    <a:pt x="44" y="41"/>
                    <a:pt x="42" y="43"/>
                    <a:pt x="40" y="45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4" y="36"/>
                  </a:cubicBezTo>
                  <a:cubicBezTo>
                    <a:pt x="41" y="38"/>
                    <a:pt x="40" y="41"/>
                    <a:pt x="38" y="44"/>
                  </a:cubicBezTo>
                  <a:cubicBezTo>
                    <a:pt x="38" y="43"/>
                    <a:pt x="37" y="43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9"/>
                    <a:pt x="40" y="37"/>
                    <a:pt x="41" y="35"/>
                  </a:cubicBezTo>
                  <a:cubicBezTo>
                    <a:pt x="39" y="37"/>
                    <a:pt x="38" y="39"/>
                    <a:pt x="36" y="41"/>
                  </a:cubicBezTo>
                  <a:cubicBezTo>
                    <a:pt x="36" y="41"/>
                    <a:pt x="35" y="40"/>
                    <a:pt x="35" y="40"/>
                  </a:cubicBezTo>
                  <a:close/>
                  <a:moveTo>
                    <a:pt x="33" y="37"/>
                  </a:moveTo>
                  <a:cubicBezTo>
                    <a:pt x="35" y="36"/>
                    <a:pt x="37" y="33"/>
                    <a:pt x="40" y="32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8"/>
                    <a:pt x="35" y="39"/>
                  </a:cubicBezTo>
                  <a:cubicBezTo>
                    <a:pt x="34" y="39"/>
                    <a:pt x="33" y="38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30"/>
                    <a:pt x="35" y="33"/>
                    <a:pt x="35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32" y="36"/>
                    <a:pt x="31" y="35"/>
                    <a:pt x="30" y="34"/>
                  </a:cubicBezTo>
                  <a:close/>
                  <a:moveTo>
                    <a:pt x="28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31" y="31"/>
                    <a:pt x="33" y="29"/>
                    <a:pt x="36" y="27"/>
                  </a:cubicBezTo>
                  <a:cubicBezTo>
                    <a:pt x="35" y="28"/>
                    <a:pt x="34" y="30"/>
                    <a:pt x="32" y="31"/>
                  </a:cubicBezTo>
                  <a:cubicBezTo>
                    <a:pt x="31" y="32"/>
                    <a:pt x="30" y="33"/>
                    <a:pt x="29" y="34"/>
                  </a:cubicBezTo>
                  <a:cubicBezTo>
                    <a:pt x="29" y="33"/>
                    <a:pt x="29" y="33"/>
                    <a:pt x="28" y="33"/>
                  </a:cubicBezTo>
                  <a:close/>
                  <a:moveTo>
                    <a:pt x="44" y="42"/>
                  </a:moveTo>
                  <a:cubicBezTo>
                    <a:pt x="45" y="41"/>
                    <a:pt x="46" y="39"/>
                    <a:pt x="48" y="38"/>
                  </a:cubicBezTo>
                  <a:cubicBezTo>
                    <a:pt x="48" y="38"/>
                    <a:pt x="48" y="37"/>
                    <a:pt x="47" y="38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8" y="45"/>
                    <a:pt x="40" y="42"/>
                  </a:cubicBezTo>
                  <a:cubicBezTo>
                    <a:pt x="42" y="39"/>
                    <a:pt x="43" y="38"/>
                    <a:pt x="45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7"/>
                    <a:pt x="39" y="39"/>
                    <a:pt x="36" y="41"/>
                  </a:cubicBezTo>
                  <a:cubicBezTo>
                    <a:pt x="38" y="40"/>
                    <a:pt x="41" y="36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0" y="34"/>
                    <a:pt x="39" y="36"/>
                    <a:pt x="37" y="38"/>
                  </a:cubicBezTo>
                  <a:cubicBezTo>
                    <a:pt x="34" y="40"/>
                    <a:pt x="37" y="37"/>
                    <a:pt x="38" y="36"/>
                  </a:cubicBezTo>
                  <a:cubicBezTo>
                    <a:pt x="39" y="34"/>
                    <a:pt x="40" y="33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3"/>
                  </a:cubicBezTo>
                  <a:cubicBezTo>
                    <a:pt x="39" y="47"/>
                    <a:pt x="43" y="43"/>
                    <a:pt x="44" y="42"/>
                  </a:cubicBezTo>
                  <a:close/>
                  <a:moveTo>
                    <a:pt x="41" y="30"/>
                  </a:moveTo>
                  <a:cubicBezTo>
                    <a:pt x="39" y="31"/>
                    <a:pt x="38" y="32"/>
                    <a:pt x="36" y="34"/>
                  </a:cubicBezTo>
                  <a:cubicBezTo>
                    <a:pt x="34" y="35"/>
                    <a:pt x="31" y="39"/>
                    <a:pt x="34" y="35"/>
                  </a:cubicBezTo>
                  <a:cubicBezTo>
                    <a:pt x="36" y="33"/>
                    <a:pt x="38" y="31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30"/>
                    <a:pt x="34" y="31"/>
                    <a:pt x="32" y="33"/>
                  </a:cubicBezTo>
                  <a:cubicBezTo>
                    <a:pt x="29" y="35"/>
                    <a:pt x="31" y="33"/>
                    <a:pt x="32" y="32"/>
                  </a:cubicBezTo>
                  <a:cubicBezTo>
                    <a:pt x="34" y="30"/>
                    <a:pt x="36" y="28"/>
                    <a:pt x="37" y="26"/>
                  </a:cubicBezTo>
                  <a:cubicBezTo>
                    <a:pt x="38" y="27"/>
                    <a:pt x="40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29"/>
                    <a:pt x="32" y="27"/>
                    <a:pt x="34" y="26"/>
                  </a:cubicBezTo>
                  <a:cubicBezTo>
                    <a:pt x="34" y="25"/>
                    <a:pt x="35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9" y="23"/>
                    <a:pt x="33" y="21"/>
                    <a:pt x="37" y="18"/>
                  </a:cubicBezTo>
                  <a:cubicBezTo>
                    <a:pt x="40" y="15"/>
                    <a:pt x="42" y="13"/>
                    <a:pt x="45" y="10"/>
                  </a:cubicBezTo>
                  <a:cubicBezTo>
                    <a:pt x="48" y="7"/>
                    <a:pt x="43" y="12"/>
                    <a:pt x="42" y="13"/>
                  </a:cubicBezTo>
                  <a:cubicBezTo>
                    <a:pt x="41" y="14"/>
                    <a:pt x="39" y="16"/>
                    <a:pt x="38" y="17"/>
                  </a:cubicBezTo>
                  <a:cubicBezTo>
                    <a:pt x="35" y="20"/>
                    <a:pt x="31" y="23"/>
                    <a:pt x="28" y="26"/>
                  </a:cubicBezTo>
                  <a:cubicBezTo>
                    <a:pt x="21" y="32"/>
                    <a:pt x="15" y="38"/>
                    <a:pt x="10" y="45"/>
                  </a:cubicBezTo>
                  <a:cubicBezTo>
                    <a:pt x="9" y="44"/>
                    <a:pt x="8" y="44"/>
                    <a:pt x="7" y="43"/>
                  </a:cubicBezTo>
                  <a:close/>
                  <a:moveTo>
                    <a:pt x="6" y="41"/>
                  </a:moveTo>
                  <a:cubicBezTo>
                    <a:pt x="8" y="38"/>
                    <a:pt x="11" y="35"/>
                    <a:pt x="14" y="33"/>
                  </a:cubicBezTo>
                  <a:cubicBezTo>
                    <a:pt x="15" y="32"/>
                    <a:pt x="15" y="32"/>
                    <a:pt x="16" y="31"/>
                  </a:cubicBezTo>
                  <a:cubicBezTo>
                    <a:pt x="19" y="28"/>
                    <a:pt x="22" y="26"/>
                    <a:pt x="25" y="23"/>
                  </a:cubicBezTo>
                  <a:cubicBezTo>
                    <a:pt x="27" y="21"/>
                    <a:pt x="30" y="19"/>
                    <a:pt x="32" y="17"/>
                  </a:cubicBezTo>
                  <a:cubicBezTo>
                    <a:pt x="29" y="20"/>
                    <a:pt x="25" y="23"/>
                    <a:pt x="22" y="27"/>
                  </a:cubicBezTo>
                  <a:cubicBezTo>
                    <a:pt x="17" y="32"/>
                    <a:pt x="10" y="36"/>
                    <a:pt x="7" y="43"/>
                  </a:cubicBezTo>
                  <a:cubicBezTo>
                    <a:pt x="6" y="42"/>
                    <a:pt x="6" y="42"/>
                    <a:pt x="6" y="41"/>
                  </a:cubicBezTo>
                  <a:close/>
                  <a:moveTo>
                    <a:pt x="12" y="19"/>
                  </a:moveTo>
                  <a:cubicBezTo>
                    <a:pt x="14" y="18"/>
                    <a:pt x="16" y="17"/>
                    <a:pt x="19" y="16"/>
                  </a:cubicBezTo>
                  <a:cubicBezTo>
                    <a:pt x="17" y="17"/>
                    <a:pt x="15" y="18"/>
                    <a:pt x="13" y="20"/>
                  </a:cubicBezTo>
                  <a:cubicBezTo>
                    <a:pt x="13" y="19"/>
                    <a:pt x="12" y="19"/>
                    <a:pt x="12" y="19"/>
                  </a:cubicBezTo>
                  <a:close/>
                  <a:moveTo>
                    <a:pt x="10" y="17"/>
                  </a:moveTo>
                  <a:cubicBezTo>
                    <a:pt x="13" y="16"/>
                    <a:pt x="16" y="14"/>
                    <a:pt x="18" y="13"/>
                  </a:cubicBezTo>
                  <a:cubicBezTo>
                    <a:pt x="16" y="14"/>
                    <a:pt x="13" y="16"/>
                    <a:pt x="11" y="18"/>
                  </a:cubicBezTo>
                  <a:cubicBezTo>
                    <a:pt x="11" y="17"/>
                    <a:pt x="11" y="17"/>
                    <a:pt x="10" y="17"/>
                  </a:cubicBezTo>
                  <a:close/>
                  <a:moveTo>
                    <a:pt x="7" y="13"/>
                  </a:moveTo>
                  <a:cubicBezTo>
                    <a:pt x="9" y="12"/>
                    <a:pt x="12" y="10"/>
                    <a:pt x="14" y="9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1" y="14"/>
                    <a:pt x="13" y="12"/>
                    <a:pt x="15" y="11"/>
                  </a:cubicBezTo>
                  <a:cubicBezTo>
                    <a:pt x="13" y="12"/>
                    <a:pt x="11" y="14"/>
                    <a:pt x="10" y="16"/>
                  </a:cubicBezTo>
                  <a:cubicBezTo>
                    <a:pt x="9" y="15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10"/>
                    <a:pt x="9" y="9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8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9" y="6"/>
                    <a:pt x="12" y="4"/>
                  </a:cubicBezTo>
                  <a:cubicBezTo>
                    <a:pt x="12" y="4"/>
                    <a:pt x="13" y="5"/>
                    <a:pt x="13" y="5"/>
                  </a:cubicBezTo>
                  <a:cubicBezTo>
                    <a:pt x="10" y="7"/>
                    <a:pt x="7" y="8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1"/>
                    <a:pt x="13" y="12"/>
                    <a:pt x="11" y="13"/>
                  </a:cubicBezTo>
                  <a:cubicBezTo>
                    <a:pt x="11" y="12"/>
                    <a:pt x="11" y="12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7"/>
                    <a:pt x="15" y="8"/>
                  </a:cubicBezTo>
                  <a:cubicBezTo>
                    <a:pt x="12" y="9"/>
                    <a:pt x="10" y="11"/>
                    <a:pt x="7" y="12"/>
                  </a:cubicBezTo>
                  <a:cubicBezTo>
                    <a:pt x="9" y="11"/>
                    <a:pt x="11" y="8"/>
                    <a:pt x="14" y="6"/>
                  </a:cubicBezTo>
                  <a:cubicBezTo>
                    <a:pt x="15" y="8"/>
                    <a:pt x="17" y="10"/>
                    <a:pt x="19" y="12"/>
                  </a:cubicBezTo>
                  <a:cubicBezTo>
                    <a:pt x="16" y="13"/>
                    <a:pt x="14" y="15"/>
                    <a:pt x="11" y="16"/>
                  </a:cubicBezTo>
                  <a:cubicBezTo>
                    <a:pt x="12" y="15"/>
                    <a:pt x="15" y="12"/>
                    <a:pt x="17" y="11"/>
                  </a:cubicBezTo>
                  <a:cubicBezTo>
                    <a:pt x="17" y="10"/>
                    <a:pt x="16" y="10"/>
                    <a:pt x="16" y="10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5"/>
                    <a:pt x="19" y="15"/>
                  </a:cubicBezTo>
                  <a:cubicBezTo>
                    <a:pt x="18" y="16"/>
                    <a:pt x="16" y="17"/>
                    <a:pt x="14" y="17"/>
                  </a:cubicBezTo>
                  <a:cubicBezTo>
                    <a:pt x="10" y="18"/>
                    <a:pt x="14" y="17"/>
                    <a:pt x="15" y="16"/>
                  </a:cubicBezTo>
                  <a:cubicBezTo>
                    <a:pt x="17" y="15"/>
                    <a:pt x="18" y="14"/>
                    <a:pt x="19" y="12"/>
                  </a:cubicBezTo>
                  <a:cubicBezTo>
                    <a:pt x="20" y="14"/>
                    <a:pt x="21" y="15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7"/>
                    <a:pt x="16" y="19"/>
                    <a:pt x="14" y="20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7"/>
                    <a:pt x="24" y="18"/>
                  </a:cubicBezTo>
                  <a:cubicBezTo>
                    <a:pt x="22" y="19"/>
                    <a:pt x="19" y="20"/>
                    <a:pt x="17" y="22"/>
                  </a:cubicBezTo>
                  <a:cubicBezTo>
                    <a:pt x="19" y="20"/>
                    <a:pt x="21" y="19"/>
                    <a:pt x="22" y="16"/>
                  </a:cubicBezTo>
                  <a:close/>
                  <a:moveTo>
                    <a:pt x="27" y="19"/>
                  </a:moveTo>
                  <a:cubicBezTo>
                    <a:pt x="32" y="14"/>
                    <a:pt x="37" y="8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7" y="9"/>
                    <a:pt x="32" y="14"/>
                    <a:pt x="27" y="19"/>
                  </a:cubicBezTo>
                  <a:cubicBezTo>
                    <a:pt x="26" y="19"/>
                    <a:pt x="26" y="19"/>
                    <a:pt x="26" y="20"/>
                  </a:cubicBezTo>
                  <a:cubicBezTo>
                    <a:pt x="25" y="20"/>
                    <a:pt x="24" y="20"/>
                    <a:pt x="24" y="21"/>
                  </a:cubicBezTo>
                  <a:cubicBezTo>
                    <a:pt x="23" y="21"/>
                    <a:pt x="23" y="22"/>
                    <a:pt x="22" y="23"/>
                  </a:cubicBezTo>
                  <a:cubicBezTo>
                    <a:pt x="21" y="23"/>
                    <a:pt x="19" y="25"/>
                    <a:pt x="19" y="25"/>
                  </a:cubicBezTo>
                  <a:cubicBezTo>
                    <a:pt x="20" y="22"/>
                    <a:pt x="23" y="20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6" y="19"/>
                    <a:pt x="27" y="19"/>
                    <a:pt x="27" y="19"/>
                  </a:cubicBezTo>
                  <a:close/>
                  <a:moveTo>
                    <a:pt x="36" y="13"/>
                  </a:moveTo>
                  <a:cubicBezTo>
                    <a:pt x="33" y="16"/>
                    <a:pt x="30" y="18"/>
                    <a:pt x="27" y="20"/>
                  </a:cubicBezTo>
                  <a:cubicBezTo>
                    <a:pt x="24" y="22"/>
                    <a:pt x="22" y="25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2"/>
                    <a:pt x="26" y="20"/>
                    <a:pt x="28" y="19"/>
                  </a:cubicBezTo>
                  <a:cubicBezTo>
                    <a:pt x="30" y="18"/>
                    <a:pt x="31" y="17"/>
                    <a:pt x="33" y="15"/>
                  </a:cubicBezTo>
                  <a:cubicBezTo>
                    <a:pt x="37" y="12"/>
                    <a:pt x="40" y="9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5" y="6"/>
                  </a:cubicBezTo>
                  <a:cubicBezTo>
                    <a:pt x="41" y="8"/>
                    <a:pt x="39" y="10"/>
                    <a:pt x="36" y="13"/>
                  </a:cubicBezTo>
                  <a:close/>
                  <a:moveTo>
                    <a:pt x="42" y="8"/>
                  </a:moveTo>
                  <a:cubicBezTo>
                    <a:pt x="41" y="10"/>
                    <a:pt x="40" y="11"/>
                    <a:pt x="38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40" y="10"/>
                    <a:pt x="46" y="5"/>
                    <a:pt x="42" y="8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5"/>
                    <a:pt x="19" y="25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23" y="19"/>
                  </a:moveTo>
                  <a:cubicBezTo>
                    <a:pt x="21" y="20"/>
                    <a:pt x="19" y="22"/>
                    <a:pt x="18" y="25"/>
                  </a:cubicBezTo>
                  <a:cubicBezTo>
                    <a:pt x="17" y="24"/>
                    <a:pt x="17" y="24"/>
                    <a:pt x="16" y="23"/>
                  </a:cubicBezTo>
                  <a:cubicBezTo>
                    <a:pt x="19" y="22"/>
                    <a:pt x="21" y="20"/>
                    <a:pt x="23" y="19"/>
                  </a:cubicBezTo>
                  <a:close/>
                  <a:moveTo>
                    <a:pt x="14" y="41"/>
                  </a:moveTo>
                  <a:cubicBezTo>
                    <a:pt x="16" y="39"/>
                    <a:pt x="17" y="38"/>
                    <a:pt x="19" y="36"/>
                  </a:cubicBezTo>
                  <a:cubicBezTo>
                    <a:pt x="22" y="33"/>
                    <a:pt x="25" y="30"/>
                    <a:pt x="28" y="27"/>
                  </a:cubicBezTo>
                  <a:cubicBezTo>
                    <a:pt x="35" y="21"/>
                    <a:pt x="42" y="15"/>
                    <a:pt x="47" y="8"/>
                  </a:cubicBezTo>
                  <a:cubicBezTo>
                    <a:pt x="48" y="9"/>
                    <a:pt x="49" y="10"/>
                    <a:pt x="50" y="10"/>
                  </a:cubicBezTo>
                  <a:cubicBezTo>
                    <a:pt x="37" y="20"/>
                    <a:pt x="25" y="3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lose/>
                  <a:moveTo>
                    <a:pt x="47" y="8"/>
                  </a:moveTo>
                  <a:cubicBezTo>
                    <a:pt x="44" y="10"/>
                    <a:pt x="41" y="12"/>
                    <a:pt x="39" y="15"/>
                  </a:cubicBezTo>
                  <a:cubicBezTo>
                    <a:pt x="35" y="18"/>
                    <a:pt x="30" y="21"/>
                    <a:pt x="27" y="24"/>
                  </a:cubicBezTo>
                  <a:cubicBezTo>
                    <a:pt x="24" y="27"/>
                    <a:pt x="22" y="30"/>
                    <a:pt x="18" y="33"/>
                  </a:cubicBezTo>
                  <a:cubicBezTo>
                    <a:pt x="15" y="36"/>
                    <a:pt x="11" y="39"/>
                    <a:pt x="7" y="42"/>
                  </a:cubicBezTo>
                  <a:cubicBezTo>
                    <a:pt x="9" y="41"/>
                    <a:pt x="12" y="37"/>
                    <a:pt x="15" y="35"/>
                  </a:cubicBezTo>
                  <a:cubicBezTo>
                    <a:pt x="19" y="32"/>
                    <a:pt x="22" y="28"/>
                    <a:pt x="25" y="25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6" y="7"/>
                    <a:pt x="46" y="7"/>
                    <a:pt x="47" y="8"/>
                  </a:cubicBezTo>
                  <a:close/>
                  <a:moveTo>
                    <a:pt x="14" y="21"/>
                  </a:moveTo>
                  <a:cubicBezTo>
                    <a:pt x="16" y="20"/>
                    <a:pt x="18" y="19"/>
                    <a:pt x="20" y="18"/>
                  </a:cubicBezTo>
                  <a:cubicBezTo>
                    <a:pt x="23" y="16"/>
                    <a:pt x="19" y="19"/>
                    <a:pt x="19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lose/>
                  <a:moveTo>
                    <a:pt x="12" y="47"/>
                  </a:moveTo>
                  <a:cubicBezTo>
                    <a:pt x="11" y="46"/>
                    <a:pt x="11" y="46"/>
                    <a:pt x="10" y="46"/>
                  </a:cubicBezTo>
                  <a:cubicBezTo>
                    <a:pt x="10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4"/>
                  </a:cubicBezTo>
                  <a:cubicBezTo>
                    <a:pt x="22" y="35"/>
                    <a:pt x="32" y="25"/>
                    <a:pt x="43" y="17"/>
                  </a:cubicBezTo>
                  <a:cubicBezTo>
                    <a:pt x="44" y="15"/>
                    <a:pt x="46" y="14"/>
                    <a:pt x="48" y="13"/>
                  </a:cubicBezTo>
                  <a:cubicBezTo>
                    <a:pt x="45" y="15"/>
                    <a:pt x="43" y="17"/>
                    <a:pt x="40" y="19"/>
                  </a:cubicBezTo>
                  <a:cubicBezTo>
                    <a:pt x="35" y="23"/>
                    <a:pt x="31" y="27"/>
                    <a:pt x="27" y="32"/>
                  </a:cubicBezTo>
                  <a:cubicBezTo>
                    <a:pt x="27" y="32"/>
                    <a:pt x="26" y="32"/>
                    <a:pt x="26" y="33"/>
                  </a:cubicBezTo>
                  <a:cubicBezTo>
                    <a:pt x="22" y="38"/>
                    <a:pt x="16" y="42"/>
                    <a:pt x="12" y="47"/>
                  </a:cubicBezTo>
                  <a:close/>
                  <a:moveTo>
                    <a:pt x="41" y="47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3" y="44"/>
                    <a:pt x="46" y="42"/>
                    <a:pt x="48" y="40"/>
                  </a:cubicBezTo>
                  <a:cubicBezTo>
                    <a:pt x="46" y="43"/>
                    <a:pt x="44" y="45"/>
                    <a:pt x="41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89"/>
            <p:cNvSpPr>
              <a:spLocks noEditPoints="1"/>
            </p:cNvSpPr>
            <p:nvPr/>
          </p:nvSpPr>
          <p:spPr bwMode="auto">
            <a:xfrm>
              <a:off x="10218737" y="2108200"/>
              <a:ext cx="160337" cy="176213"/>
            </a:xfrm>
            <a:custGeom>
              <a:avLst/>
              <a:gdLst>
                <a:gd name="T0" fmla="*/ 27 w 43"/>
                <a:gd name="T1" fmla="*/ 47 h 47"/>
                <a:gd name="T2" fmla="*/ 41 w 43"/>
                <a:gd name="T3" fmla="*/ 32 h 47"/>
                <a:gd name="T4" fmla="*/ 43 w 43"/>
                <a:gd name="T5" fmla="*/ 20 h 47"/>
                <a:gd name="T6" fmla="*/ 30 w 43"/>
                <a:gd name="T7" fmla="*/ 18 h 47"/>
                <a:gd name="T8" fmla="*/ 17 w 43"/>
                <a:gd name="T9" fmla="*/ 0 h 47"/>
                <a:gd name="T10" fmla="*/ 2 w 43"/>
                <a:gd name="T11" fmla="*/ 17 h 47"/>
                <a:gd name="T12" fmla="*/ 2 w 43"/>
                <a:gd name="T13" fmla="*/ 31 h 47"/>
                <a:gd name="T14" fmla="*/ 5 w 43"/>
                <a:gd name="T15" fmla="*/ 28 h 47"/>
                <a:gd name="T16" fmla="*/ 7 w 43"/>
                <a:gd name="T17" fmla="*/ 24 h 47"/>
                <a:gd name="T18" fmla="*/ 3 w 43"/>
                <a:gd name="T19" fmla="*/ 25 h 47"/>
                <a:gd name="T20" fmla="*/ 3 w 43"/>
                <a:gd name="T21" fmla="*/ 24 h 47"/>
                <a:gd name="T22" fmla="*/ 3 w 43"/>
                <a:gd name="T23" fmla="*/ 20 h 47"/>
                <a:gd name="T24" fmla="*/ 7 w 43"/>
                <a:gd name="T25" fmla="*/ 25 h 47"/>
                <a:gd name="T26" fmla="*/ 9 w 43"/>
                <a:gd name="T27" fmla="*/ 24 h 47"/>
                <a:gd name="T28" fmla="*/ 18 w 43"/>
                <a:gd name="T29" fmla="*/ 20 h 47"/>
                <a:gd name="T30" fmla="*/ 15 w 43"/>
                <a:gd name="T31" fmla="*/ 22 h 47"/>
                <a:gd name="T32" fmla="*/ 27 w 43"/>
                <a:gd name="T33" fmla="*/ 3 h 47"/>
                <a:gd name="T34" fmla="*/ 20 w 43"/>
                <a:gd name="T35" fmla="*/ 17 h 47"/>
                <a:gd name="T36" fmla="*/ 19 w 43"/>
                <a:gd name="T37" fmla="*/ 13 h 47"/>
                <a:gd name="T38" fmla="*/ 18 w 43"/>
                <a:gd name="T39" fmla="*/ 10 h 47"/>
                <a:gd name="T40" fmla="*/ 35 w 43"/>
                <a:gd name="T41" fmla="*/ 21 h 47"/>
                <a:gd name="T42" fmla="*/ 32 w 43"/>
                <a:gd name="T43" fmla="*/ 21 h 47"/>
                <a:gd name="T44" fmla="*/ 38 w 43"/>
                <a:gd name="T45" fmla="*/ 26 h 47"/>
                <a:gd name="T46" fmla="*/ 22 w 43"/>
                <a:gd name="T47" fmla="*/ 42 h 47"/>
                <a:gd name="T48" fmla="*/ 26 w 43"/>
                <a:gd name="T49" fmla="*/ 34 h 47"/>
                <a:gd name="T50" fmla="*/ 27 w 43"/>
                <a:gd name="T51" fmla="*/ 19 h 47"/>
                <a:gd name="T52" fmla="*/ 27 w 43"/>
                <a:gd name="T53" fmla="*/ 18 h 47"/>
                <a:gd name="T54" fmla="*/ 18 w 43"/>
                <a:gd name="T55" fmla="*/ 31 h 47"/>
                <a:gd name="T56" fmla="*/ 26 w 43"/>
                <a:gd name="T57" fmla="*/ 34 h 47"/>
                <a:gd name="T58" fmla="*/ 18 w 43"/>
                <a:gd name="T59" fmla="*/ 39 h 47"/>
                <a:gd name="T60" fmla="*/ 26 w 43"/>
                <a:gd name="T61" fmla="*/ 30 h 47"/>
                <a:gd name="T62" fmla="*/ 27 w 43"/>
                <a:gd name="T63" fmla="*/ 30 h 47"/>
                <a:gd name="T64" fmla="*/ 18 w 43"/>
                <a:gd name="T65" fmla="*/ 36 h 47"/>
                <a:gd name="T66" fmla="*/ 18 w 43"/>
                <a:gd name="T67" fmla="*/ 35 h 47"/>
                <a:gd name="T68" fmla="*/ 31 w 43"/>
                <a:gd name="T69" fmla="*/ 21 h 47"/>
                <a:gd name="T70" fmla="*/ 18 w 43"/>
                <a:gd name="T71" fmla="*/ 32 h 47"/>
                <a:gd name="T72" fmla="*/ 30 w 43"/>
                <a:gd name="T73" fmla="*/ 21 h 47"/>
                <a:gd name="T74" fmla="*/ 26 w 43"/>
                <a:gd name="T75" fmla="*/ 15 h 47"/>
                <a:gd name="T76" fmla="*/ 18 w 43"/>
                <a:gd name="T77" fmla="*/ 6 h 47"/>
                <a:gd name="T78" fmla="*/ 22 w 43"/>
                <a:gd name="T79" fmla="*/ 10 h 47"/>
                <a:gd name="T80" fmla="*/ 24 w 43"/>
                <a:gd name="T81" fmla="*/ 11 h 47"/>
                <a:gd name="T82" fmla="*/ 24 w 43"/>
                <a:gd name="T83" fmla="*/ 11 h 47"/>
                <a:gd name="T84" fmla="*/ 9 w 43"/>
                <a:gd name="T85" fmla="*/ 28 h 47"/>
                <a:gd name="T86" fmla="*/ 27 w 43"/>
                <a:gd name="T87" fmla="*/ 17 h 47"/>
                <a:gd name="T88" fmla="*/ 20 w 43"/>
                <a:gd name="T89" fmla="*/ 23 h 47"/>
                <a:gd name="T90" fmla="*/ 17 w 43"/>
                <a:gd name="T91" fmla="*/ 28 h 47"/>
                <a:gd name="T92" fmla="*/ 18 w 43"/>
                <a:gd name="T93" fmla="*/ 44 h 47"/>
                <a:gd name="T94" fmla="*/ 21 w 43"/>
                <a:gd name="T95" fmla="*/ 43 h 47"/>
                <a:gd name="T96" fmla="*/ 26 w 43"/>
                <a:gd name="T97" fmla="*/ 43 h 47"/>
                <a:gd name="T98" fmla="*/ 27 w 43"/>
                <a:gd name="T99" fmla="*/ 29 h 47"/>
                <a:gd name="T100" fmla="*/ 31 w 43"/>
                <a:gd name="T101" fmla="*/ 29 h 47"/>
                <a:gd name="T102" fmla="*/ 35 w 43"/>
                <a:gd name="T103" fmla="*/ 29 h 47"/>
                <a:gd name="T104" fmla="*/ 40 w 43"/>
                <a:gd name="T105" fmla="*/ 29 h 47"/>
                <a:gd name="T106" fmla="*/ 33 w 43"/>
                <a:gd name="T107" fmla="*/ 27 h 47"/>
                <a:gd name="T108" fmla="*/ 19 w 43"/>
                <a:gd name="T109" fmla="*/ 3 h 47"/>
                <a:gd name="T110" fmla="*/ 5 w 43"/>
                <a:gd name="T111" fmla="*/ 26 h 47"/>
                <a:gd name="T112" fmla="*/ 5 w 43"/>
                <a:gd name="T113" fmla="*/ 22 h 47"/>
                <a:gd name="T114" fmla="*/ 6 w 43"/>
                <a:gd name="T115" fmla="*/ 28 h 47"/>
                <a:gd name="T116" fmla="*/ 8 w 43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" h="47">
                  <a:moveTo>
                    <a:pt x="15" y="45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0" y="47"/>
                    <a:pt x="24" y="47"/>
                    <a:pt x="27" y="47"/>
                  </a:cubicBezTo>
                  <a:cubicBezTo>
                    <a:pt x="28" y="47"/>
                    <a:pt x="29" y="46"/>
                    <a:pt x="29" y="46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1"/>
                    <a:pt x="29" y="37"/>
                    <a:pt x="29" y="32"/>
                  </a:cubicBezTo>
                  <a:cubicBezTo>
                    <a:pt x="33" y="32"/>
                    <a:pt x="37" y="33"/>
                    <a:pt x="41" y="32"/>
                  </a:cubicBezTo>
                  <a:cubicBezTo>
                    <a:pt x="41" y="32"/>
                    <a:pt x="42" y="32"/>
                    <a:pt x="42" y="32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3" y="27"/>
                    <a:pt x="43" y="24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9"/>
                    <a:pt x="42" y="18"/>
                  </a:cubicBezTo>
                  <a:cubicBezTo>
                    <a:pt x="38" y="18"/>
                    <a:pt x="34" y="18"/>
                    <a:pt x="30" y="18"/>
                  </a:cubicBezTo>
                  <a:cubicBezTo>
                    <a:pt x="30" y="12"/>
                    <a:pt x="30" y="7"/>
                    <a:pt x="30" y="2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5" y="0"/>
                    <a:pt x="21" y="0"/>
                    <a:pt x="17" y="0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5" y="7"/>
                    <a:pt x="15" y="12"/>
                    <a:pt x="16" y="17"/>
                  </a:cubicBezTo>
                  <a:cubicBezTo>
                    <a:pt x="11" y="17"/>
                    <a:pt x="6" y="16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22"/>
                    <a:pt x="0" y="26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6" y="31"/>
                    <a:pt x="10" y="31"/>
                    <a:pt x="15" y="31"/>
                  </a:cubicBezTo>
                  <a:cubicBezTo>
                    <a:pt x="15" y="35"/>
                    <a:pt x="15" y="40"/>
                    <a:pt x="15" y="45"/>
                  </a:cubicBezTo>
                  <a:close/>
                  <a:moveTo>
                    <a:pt x="5" y="28"/>
                  </a:move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27"/>
                    <a:pt x="6" y="26"/>
                    <a:pt x="7" y="24"/>
                  </a:cubicBezTo>
                  <a:cubicBezTo>
                    <a:pt x="6" y="25"/>
                    <a:pt x="6" y="26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9" y="18"/>
                    <a:pt x="6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26"/>
                    <a:pt x="3" y="25"/>
                    <a:pt x="3" y="25"/>
                  </a:cubicBezTo>
                  <a:close/>
                  <a:moveTo>
                    <a:pt x="3" y="24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3" y="22"/>
                    <a:pt x="3" y="24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20"/>
                    <a:pt x="4" y="19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7" y="25"/>
                  </a:moveTo>
                  <a:cubicBezTo>
                    <a:pt x="8" y="23"/>
                    <a:pt x="10" y="22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9" y="24"/>
                  </a:cubicBezTo>
                  <a:cubicBezTo>
                    <a:pt x="8" y="25"/>
                    <a:pt x="5" y="29"/>
                    <a:pt x="7" y="25"/>
                  </a:cubicBezTo>
                  <a:close/>
                  <a:moveTo>
                    <a:pt x="14" y="20"/>
                  </a:moveTo>
                  <a:cubicBezTo>
                    <a:pt x="15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0" y="19"/>
                    <a:pt x="17" y="20"/>
                    <a:pt x="15" y="22"/>
                  </a:cubicBezTo>
                  <a:cubicBezTo>
                    <a:pt x="13" y="23"/>
                    <a:pt x="11" y="25"/>
                    <a:pt x="9" y="27"/>
                  </a:cubicBezTo>
                  <a:cubicBezTo>
                    <a:pt x="11" y="24"/>
                    <a:pt x="13" y="22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lose/>
                  <a:moveTo>
                    <a:pt x="27" y="3"/>
                  </a:moveTo>
                  <a:cubicBezTo>
                    <a:pt x="27" y="7"/>
                    <a:pt x="27" y="11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5"/>
                    <a:pt x="23" y="16"/>
                    <a:pt x="21" y="16"/>
                  </a:cubicBezTo>
                  <a:cubicBezTo>
                    <a:pt x="20" y="17"/>
                    <a:pt x="17" y="19"/>
                    <a:pt x="20" y="17"/>
                  </a:cubicBezTo>
                  <a:cubicBezTo>
                    <a:pt x="23" y="15"/>
                    <a:pt x="25" y="13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2" y="12"/>
                    <a:pt x="17" y="16"/>
                    <a:pt x="19" y="13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6" y="4"/>
                    <a:pt x="26" y="5"/>
                  </a:cubicBezTo>
                  <a:cubicBezTo>
                    <a:pt x="23" y="6"/>
                    <a:pt x="21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21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5" y="3"/>
                    <a:pt x="26" y="3"/>
                    <a:pt x="27" y="3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7" y="29"/>
                    <a:pt x="27" y="27"/>
                    <a:pt x="28" y="26"/>
                  </a:cubicBezTo>
                  <a:cubicBezTo>
                    <a:pt x="29" y="25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6" y="28"/>
                    <a:pt x="38" y="26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3"/>
                    <a:pt x="40" y="24"/>
                    <a:pt x="40" y="26"/>
                  </a:cubicBezTo>
                  <a:close/>
                  <a:moveTo>
                    <a:pt x="22" y="42"/>
                  </a:moveTo>
                  <a:cubicBezTo>
                    <a:pt x="23" y="40"/>
                    <a:pt x="25" y="39"/>
                    <a:pt x="26" y="38"/>
                  </a:cubicBezTo>
                  <a:cubicBezTo>
                    <a:pt x="26" y="37"/>
                    <a:pt x="25" y="37"/>
                    <a:pt x="25" y="37"/>
                  </a:cubicBezTo>
                  <a:cubicBezTo>
                    <a:pt x="23" y="38"/>
                    <a:pt x="22" y="39"/>
                    <a:pt x="20" y="41"/>
                  </a:cubicBezTo>
                  <a:cubicBezTo>
                    <a:pt x="22" y="39"/>
                    <a:pt x="24" y="37"/>
                    <a:pt x="26" y="34"/>
                  </a:cubicBezTo>
                  <a:cubicBezTo>
                    <a:pt x="26" y="36"/>
                    <a:pt x="26" y="38"/>
                    <a:pt x="26" y="40"/>
                  </a:cubicBezTo>
                  <a:cubicBezTo>
                    <a:pt x="24" y="41"/>
                    <a:pt x="23" y="41"/>
                    <a:pt x="22" y="42"/>
                  </a:cubicBezTo>
                  <a:close/>
                  <a:moveTo>
                    <a:pt x="27" y="18"/>
                  </a:moveTo>
                  <a:cubicBezTo>
                    <a:pt x="27" y="18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4" y="22"/>
                    <a:pt x="22" y="26"/>
                    <a:pt x="19" y="28"/>
                  </a:cubicBezTo>
                  <a:cubicBezTo>
                    <a:pt x="22" y="25"/>
                    <a:pt x="24" y="21"/>
                    <a:pt x="27" y="18"/>
                  </a:cubicBezTo>
                  <a:close/>
                  <a:moveTo>
                    <a:pt x="28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7" y="22"/>
                    <a:pt x="25" y="24"/>
                    <a:pt x="24" y="25"/>
                  </a:cubicBezTo>
                  <a:cubicBezTo>
                    <a:pt x="22" y="27"/>
                    <a:pt x="20" y="29"/>
                    <a:pt x="18" y="31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22" y="27"/>
                    <a:pt x="25" y="23"/>
                    <a:pt x="28" y="21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3" y="34"/>
                    <a:pt x="22" y="36"/>
                    <a:pt x="20" y="37"/>
                  </a:cubicBezTo>
                  <a:cubicBezTo>
                    <a:pt x="22" y="35"/>
                    <a:pt x="24" y="34"/>
                    <a:pt x="26" y="31"/>
                  </a:cubicBezTo>
                  <a:cubicBezTo>
                    <a:pt x="26" y="32"/>
                    <a:pt x="26" y="33"/>
                    <a:pt x="26" y="34"/>
                  </a:cubicBezTo>
                  <a:close/>
                  <a:moveTo>
                    <a:pt x="18" y="39"/>
                  </a:moveTo>
                  <a:cubicBezTo>
                    <a:pt x="20" y="38"/>
                    <a:pt x="22" y="36"/>
                    <a:pt x="25" y="35"/>
                  </a:cubicBezTo>
                  <a:cubicBezTo>
                    <a:pt x="23" y="37"/>
                    <a:pt x="20" y="39"/>
                    <a:pt x="18" y="41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6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lose/>
                  <a:moveTo>
                    <a:pt x="25" y="31"/>
                  </a:moveTo>
                  <a:cubicBezTo>
                    <a:pt x="23" y="34"/>
                    <a:pt x="20" y="36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20" y="34"/>
                    <a:pt x="22" y="33"/>
                    <a:pt x="25" y="31"/>
                  </a:cubicBezTo>
                  <a:close/>
                  <a:moveTo>
                    <a:pt x="24" y="30"/>
                  </a:moveTo>
                  <a:cubicBezTo>
                    <a:pt x="24" y="31"/>
                    <a:pt x="24" y="31"/>
                    <a:pt x="25" y="31"/>
                  </a:cubicBezTo>
                  <a:cubicBezTo>
                    <a:pt x="22" y="32"/>
                    <a:pt x="20" y="33"/>
                    <a:pt x="18" y="35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21" y="31"/>
                    <a:pt x="24" y="28"/>
                    <a:pt x="27" y="25"/>
                  </a:cubicBezTo>
                  <a:cubicBezTo>
                    <a:pt x="27" y="24"/>
                    <a:pt x="28" y="23"/>
                    <a:pt x="29" y="22"/>
                  </a:cubicBezTo>
                  <a:cubicBezTo>
                    <a:pt x="29" y="22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4"/>
                    <a:pt x="27" y="27"/>
                    <a:pt x="24" y="30"/>
                  </a:cubicBezTo>
                  <a:close/>
                  <a:moveTo>
                    <a:pt x="22" y="29"/>
                  </a:moveTo>
                  <a:cubicBezTo>
                    <a:pt x="21" y="30"/>
                    <a:pt x="20" y="31"/>
                    <a:pt x="18" y="32"/>
                  </a:cubicBezTo>
                  <a:cubicBezTo>
                    <a:pt x="18" y="32"/>
                    <a:pt x="18" y="32"/>
                    <a:pt x="19" y="31"/>
                  </a:cubicBezTo>
                  <a:cubicBezTo>
                    <a:pt x="20" y="30"/>
                    <a:pt x="21" y="29"/>
                    <a:pt x="22" y="28"/>
                  </a:cubicBezTo>
                  <a:cubicBezTo>
                    <a:pt x="24" y="26"/>
                    <a:pt x="27" y="23"/>
                    <a:pt x="29" y="21"/>
                  </a:cubicBezTo>
                  <a:cubicBezTo>
                    <a:pt x="29" y="21"/>
                    <a:pt x="30" y="21"/>
                    <a:pt x="30" y="21"/>
                  </a:cubicBezTo>
                  <a:cubicBezTo>
                    <a:pt x="27" y="23"/>
                    <a:pt x="25" y="26"/>
                    <a:pt x="22" y="29"/>
                  </a:cubicBezTo>
                  <a:close/>
                  <a:moveTo>
                    <a:pt x="24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6"/>
                    <a:pt x="26" y="15"/>
                  </a:cubicBezTo>
                  <a:cubicBezTo>
                    <a:pt x="25" y="16"/>
                    <a:pt x="24" y="16"/>
                    <a:pt x="24" y="17"/>
                  </a:cubicBezTo>
                  <a:close/>
                  <a:moveTo>
                    <a:pt x="21" y="6"/>
                  </a:moveTo>
                  <a:cubicBezTo>
                    <a:pt x="20" y="7"/>
                    <a:pt x="19" y="7"/>
                    <a:pt x="18" y="8"/>
                  </a:cubicBezTo>
                  <a:cubicBezTo>
                    <a:pt x="18" y="8"/>
                    <a:pt x="18" y="7"/>
                    <a:pt x="18" y="6"/>
                  </a:cubicBezTo>
                  <a:cubicBezTo>
                    <a:pt x="20" y="6"/>
                    <a:pt x="21" y="5"/>
                    <a:pt x="22" y="5"/>
                  </a:cubicBezTo>
                  <a:cubicBezTo>
                    <a:pt x="25" y="3"/>
                    <a:pt x="21" y="5"/>
                    <a:pt x="21" y="6"/>
                  </a:cubicBezTo>
                  <a:close/>
                  <a:moveTo>
                    <a:pt x="24" y="6"/>
                  </a:moveTo>
                  <a:cubicBezTo>
                    <a:pt x="27" y="4"/>
                    <a:pt x="22" y="10"/>
                    <a:pt x="22" y="10"/>
                  </a:cubicBezTo>
                  <a:cubicBezTo>
                    <a:pt x="21" y="11"/>
                    <a:pt x="20" y="12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21" y="10"/>
                    <a:pt x="22" y="8"/>
                    <a:pt x="24" y="6"/>
                  </a:cubicBezTo>
                  <a:close/>
                  <a:moveTo>
                    <a:pt x="24" y="11"/>
                  </a:moveTo>
                  <a:cubicBezTo>
                    <a:pt x="28" y="9"/>
                    <a:pt x="24" y="13"/>
                    <a:pt x="23" y="14"/>
                  </a:cubicBezTo>
                  <a:cubicBezTo>
                    <a:pt x="22" y="15"/>
                    <a:pt x="20" y="16"/>
                    <a:pt x="19" y="17"/>
                  </a:cubicBezTo>
                  <a:cubicBezTo>
                    <a:pt x="19" y="16"/>
                    <a:pt x="18" y="16"/>
                    <a:pt x="18" y="15"/>
                  </a:cubicBezTo>
                  <a:cubicBezTo>
                    <a:pt x="21" y="14"/>
                    <a:pt x="22" y="12"/>
                    <a:pt x="24" y="11"/>
                  </a:cubicBezTo>
                  <a:close/>
                  <a:moveTo>
                    <a:pt x="22" y="17"/>
                  </a:moveTo>
                  <a:cubicBezTo>
                    <a:pt x="19" y="21"/>
                    <a:pt x="15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13" y="24"/>
                    <a:pt x="18" y="21"/>
                    <a:pt x="22" y="17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3" y="20"/>
                    <a:pt x="19" y="23"/>
                    <a:pt x="15" y="27"/>
                  </a:cubicBezTo>
                  <a:cubicBezTo>
                    <a:pt x="15" y="27"/>
                    <a:pt x="16" y="28"/>
                    <a:pt x="16" y="27"/>
                  </a:cubicBezTo>
                  <a:cubicBezTo>
                    <a:pt x="17" y="26"/>
                    <a:pt x="19" y="25"/>
                    <a:pt x="20" y="23"/>
                  </a:cubicBezTo>
                  <a:cubicBezTo>
                    <a:pt x="21" y="22"/>
                    <a:pt x="23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3"/>
                    <a:pt x="20" y="26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6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8" y="23"/>
                    <a:pt x="22" y="19"/>
                    <a:pt x="27" y="15"/>
                  </a:cubicBezTo>
                  <a:close/>
                  <a:moveTo>
                    <a:pt x="18" y="44"/>
                  </a:moveTo>
                  <a:cubicBezTo>
                    <a:pt x="18" y="43"/>
                    <a:pt x="18" y="43"/>
                    <a:pt x="18" y="42"/>
                  </a:cubicBezTo>
                  <a:cubicBezTo>
                    <a:pt x="20" y="42"/>
                    <a:pt x="22" y="40"/>
                    <a:pt x="24" y="39"/>
                  </a:cubicBezTo>
                  <a:cubicBezTo>
                    <a:pt x="23" y="40"/>
                    <a:pt x="21" y="41"/>
                    <a:pt x="21" y="43"/>
                  </a:cubicBezTo>
                  <a:cubicBezTo>
                    <a:pt x="20" y="43"/>
                    <a:pt x="21" y="43"/>
                    <a:pt x="21" y="43"/>
                  </a:cubicBezTo>
                  <a:cubicBezTo>
                    <a:pt x="22" y="43"/>
                    <a:pt x="22" y="43"/>
                    <a:pt x="23" y="42"/>
                  </a:cubicBezTo>
                  <a:cubicBezTo>
                    <a:pt x="23" y="42"/>
                    <a:pt x="24" y="42"/>
                    <a:pt x="25" y="41"/>
                  </a:cubicBezTo>
                  <a:cubicBezTo>
                    <a:pt x="26" y="41"/>
                    <a:pt x="25" y="42"/>
                    <a:pt x="25" y="43"/>
                  </a:cubicBezTo>
                  <a:cubicBezTo>
                    <a:pt x="25" y="43"/>
                    <a:pt x="26" y="43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3" y="44"/>
                    <a:pt x="20" y="44"/>
                    <a:pt x="18" y="44"/>
                  </a:cubicBezTo>
                  <a:close/>
                  <a:moveTo>
                    <a:pt x="28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30" y="28"/>
                    <a:pt x="31" y="26"/>
                    <a:pt x="34" y="23"/>
                  </a:cubicBezTo>
                  <a:cubicBezTo>
                    <a:pt x="35" y="22"/>
                    <a:pt x="38" y="20"/>
                    <a:pt x="34" y="24"/>
                  </a:cubicBezTo>
                  <a:cubicBezTo>
                    <a:pt x="33" y="26"/>
                    <a:pt x="31" y="27"/>
                    <a:pt x="30" y="29"/>
                  </a:cubicBezTo>
                  <a:cubicBezTo>
                    <a:pt x="30" y="29"/>
                    <a:pt x="30" y="29"/>
                    <a:pt x="31" y="29"/>
                  </a:cubicBezTo>
                  <a:cubicBezTo>
                    <a:pt x="33" y="28"/>
                    <a:pt x="35" y="26"/>
                    <a:pt x="37" y="24"/>
                  </a:cubicBezTo>
                  <a:cubicBezTo>
                    <a:pt x="37" y="24"/>
                    <a:pt x="39" y="22"/>
                    <a:pt x="38" y="24"/>
                  </a:cubicBezTo>
                  <a:cubicBezTo>
                    <a:pt x="37" y="26"/>
                    <a:pt x="36" y="27"/>
                    <a:pt x="35" y="29"/>
                  </a:cubicBezTo>
                  <a:cubicBezTo>
                    <a:pt x="34" y="29"/>
                    <a:pt x="35" y="29"/>
                    <a:pt x="35" y="29"/>
                  </a:cubicBezTo>
                  <a:cubicBezTo>
                    <a:pt x="36" y="29"/>
                    <a:pt x="39" y="26"/>
                    <a:pt x="39" y="28"/>
                  </a:cubicBezTo>
                  <a:cubicBezTo>
                    <a:pt x="39" y="29"/>
                    <a:pt x="40" y="29"/>
                    <a:pt x="40" y="28"/>
                  </a:cubicBezTo>
                  <a:cubicBezTo>
                    <a:pt x="40" y="28"/>
                    <a:pt x="40" y="28"/>
                    <a:pt x="40" y="27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36" y="30"/>
                    <a:pt x="32" y="29"/>
                    <a:pt x="28" y="29"/>
                  </a:cubicBezTo>
                  <a:close/>
                  <a:moveTo>
                    <a:pt x="37" y="21"/>
                  </a:moveTo>
                  <a:cubicBezTo>
                    <a:pt x="38" y="21"/>
                    <a:pt x="38" y="21"/>
                    <a:pt x="39" y="21"/>
                  </a:cubicBezTo>
                  <a:cubicBezTo>
                    <a:pt x="37" y="23"/>
                    <a:pt x="34" y="25"/>
                    <a:pt x="33" y="27"/>
                  </a:cubicBezTo>
                  <a:cubicBezTo>
                    <a:pt x="34" y="25"/>
                    <a:pt x="36" y="23"/>
                    <a:pt x="37" y="21"/>
                  </a:cubicBezTo>
                  <a:close/>
                  <a:moveTo>
                    <a:pt x="23" y="3"/>
                  </a:moveTo>
                  <a:cubicBezTo>
                    <a:pt x="21" y="4"/>
                    <a:pt x="20" y="5"/>
                    <a:pt x="18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1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0" y="20"/>
                  </a:cubicBezTo>
                  <a:cubicBezTo>
                    <a:pt x="8" y="21"/>
                    <a:pt x="7" y="24"/>
                    <a:pt x="5" y="26"/>
                  </a:cubicBezTo>
                  <a:cubicBezTo>
                    <a:pt x="2" y="29"/>
                    <a:pt x="7" y="23"/>
                    <a:pt x="6" y="23"/>
                  </a:cubicBezTo>
                  <a:cubicBezTo>
                    <a:pt x="7" y="22"/>
                    <a:pt x="8" y="21"/>
                    <a:pt x="8" y="20"/>
                  </a:cubicBezTo>
                  <a:cubicBezTo>
                    <a:pt x="8" y="20"/>
                    <a:pt x="8" y="19"/>
                    <a:pt x="8" y="20"/>
                  </a:cubicBezTo>
                  <a:cubicBezTo>
                    <a:pt x="7" y="20"/>
                    <a:pt x="6" y="21"/>
                    <a:pt x="5" y="22"/>
                  </a:cubicBezTo>
                  <a:cubicBezTo>
                    <a:pt x="2" y="25"/>
                    <a:pt x="4" y="21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7" y="19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8" y="27"/>
                    <a:pt x="10" y="25"/>
                    <a:pt x="11" y="23"/>
                  </a:cubicBezTo>
                  <a:cubicBezTo>
                    <a:pt x="14" y="20"/>
                    <a:pt x="12" y="22"/>
                    <a:pt x="11" y="24"/>
                  </a:cubicBezTo>
                  <a:cubicBezTo>
                    <a:pt x="10" y="25"/>
                    <a:pt x="9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90"/>
            <p:cNvSpPr>
              <a:spLocks noEditPoints="1"/>
            </p:cNvSpPr>
            <p:nvPr/>
          </p:nvSpPr>
          <p:spPr bwMode="auto">
            <a:xfrm>
              <a:off x="8678862" y="1014413"/>
              <a:ext cx="165100" cy="176213"/>
            </a:xfrm>
            <a:custGeom>
              <a:avLst/>
              <a:gdLst>
                <a:gd name="T0" fmla="*/ 28 w 44"/>
                <a:gd name="T1" fmla="*/ 47 h 47"/>
                <a:gd name="T2" fmla="*/ 41 w 44"/>
                <a:gd name="T3" fmla="*/ 32 h 47"/>
                <a:gd name="T4" fmla="*/ 44 w 44"/>
                <a:gd name="T5" fmla="*/ 20 h 47"/>
                <a:gd name="T6" fmla="*/ 30 w 44"/>
                <a:gd name="T7" fmla="*/ 18 h 47"/>
                <a:gd name="T8" fmla="*/ 18 w 44"/>
                <a:gd name="T9" fmla="*/ 0 h 47"/>
                <a:gd name="T10" fmla="*/ 2 w 44"/>
                <a:gd name="T11" fmla="*/ 17 h 47"/>
                <a:gd name="T12" fmla="*/ 2 w 44"/>
                <a:gd name="T13" fmla="*/ 30 h 47"/>
                <a:gd name="T14" fmla="*/ 5 w 44"/>
                <a:gd name="T15" fmla="*/ 28 h 47"/>
                <a:gd name="T16" fmla="*/ 7 w 44"/>
                <a:gd name="T17" fmla="*/ 24 h 47"/>
                <a:gd name="T18" fmla="*/ 4 w 44"/>
                <a:gd name="T19" fmla="*/ 25 h 47"/>
                <a:gd name="T20" fmla="*/ 3 w 44"/>
                <a:gd name="T21" fmla="*/ 23 h 47"/>
                <a:gd name="T22" fmla="*/ 3 w 44"/>
                <a:gd name="T23" fmla="*/ 20 h 47"/>
                <a:gd name="T24" fmla="*/ 7 w 44"/>
                <a:gd name="T25" fmla="*/ 25 h 47"/>
                <a:gd name="T26" fmla="*/ 9 w 44"/>
                <a:gd name="T27" fmla="*/ 24 h 47"/>
                <a:gd name="T28" fmla="*/ 18 w 44"/>
                <a:gd name="T29" fmla="*/ 20 h 47"/>
                <a:gd name="T30" fmla="*/ 15 w 44"/>
                <a:gd name="T31" fmla="*/ 22 h 47"/>
                <a:gd name="T32" fmla="*/ 27 w 44"/>
                <a:gd name="T33" fmla="*/ 3 h 47"/>
                <a:gd name="T34" fmla="*/ 20 w 44"/>
                <a:gd name="T35" fmla="*/ 17 h 47"/>
                <a:gd name="T36" fmla="*/ 19 w 44"/>
                <a:gd name="T37" fmla="*/ 13 h 47"/>
                <a:gd name="T38" fmla="*/ 19 w 44"/>
                <a:gd name="T39" fmla="*/ 10 h 47"/>
                <a:gd name="T40" fmla="*/ 35 w 44"/>
                <a:gd name="T41" fmla="*/ 21 h 47"/>
                <a:gd name="T42" fmla="*/ 32 w 44"/>
                <a:gd name="T43" fmla="*/ 21 h 47"/>
                <a:gd name="T44" fmla="*/ 38 w 44"/>
                <a:gd name="T45" fmla="*/ 26 h 47"/>
                <a:gd name="T46" fmla="*/ 22 w 44"/>
                <a:gd name="T47" fmla="*/ 42 h 47"/>
                <a:gd name="T48" fmla="*/ 26 w 44"/>
                <a:gd name="T49" fmla="*/ 34 h 47"/>
                <a:gd name="T50" fmla="*/ 27 w 44"/>
                <a:gd name="T51" fmla="*/ 19 h 47"/>
                <a:gd name="T52" fmla="*/ 27 w 44"/>
                <a:gd name="T53" fmla="*/ 18 h 47"/>
                <a:gd name="T54" fmla="*/ 18 w 44"/>
                <a:gd name="T55" fmla="*/ 31 h 47"/>
                <a:gd name="T56" fmla="*/ 26 w 44"/>
                <a:gd name="T57" fmla="*/ 34 h 47"/>
                <a:gd name="T58" fmla="*/ 18 w 44"/>
                <a:gd name="T59" fmla="*/ 39 h 47"/>
                <a:gd name="T60" fmla="*/ 27 w 44"/>
                <a:gd name="T61" fmla="*/ 30 h 47"/>
                <a:gd name="T62" fmla="*/ 27 w 44"/>
                <a:gd name="T63" fmla="*/ 30 h 47"/>
                <a:gd name="T64" fmla="*/ 18 w 44"/>
                <a:gd name="T65" fmla="*/ 36 h 47"/>
                <a:gd name="T66" fmla="*/ 18 w 44"/>
                <a:gd name="T67" fmla="*/ 35 h 47"/>
                <a:gd name="T68" fmla="*/ 31 w 44"/>
                <a:gd name="T69" fmla="*/ 21 h 47"/>
                <a:gd name="T70" fmla="*/ 19 w 44"/>
                <a:gd name="T71" fmla="*/ 32 h 47"/>
                <a:gd name="T72" fmla="*/ 30 w 44"/>
                <a:gd name="T73" fmla="*/ 21 h 47"/>
                <a:gd name="T74" fmla="*/ 26 w 44"/>
                <a:gd name="T75" fmla="*/ 15 h 47"/>
                <a:gd name="T76" fmla="*/ 19 w 44"/>
                <a:gd name="T77" fmla="*/ 6 h 47"/>
                <a:gd name="T78" fmla="*/ 22 w 44"/>
                <a:gd name="T79" fmla="*/ 10 h 47"/>
                <a:gd name="T80" fmla="*/ 25 w 44"/>
                <a:gd name="T81" fmla="*/ 11 h 47"/>
                <a:gd name="T82" fmla="*/ 25 w 44"/>
                <a:gd name="T83" fmla="*/ 11 h 47"/>
                <a:gd name="T84" fmla="*/ 9 w 44"/>
                <a:gd name="T85" fmla="*/ 28 h 47"/>
                <a:gd name="T86" fmla="*/ 27 w 44"/>
                <a:gd name="T87" fmla="*/ 17 h 47"/>
                <a:gd name="T88" fmla="*/ 21 w 44"/>
                <a:gd name="T89" fmla="*/ 23 h 47"/>
                <a:gd name="T90" fmla="*/ 17 w 44"/>
                <a:gd name="T91" fmla="*/ 28 h 47"/>
                <a:gd name="T92" fmla="*/ 18 w 44"/>
                <a:gd name="T93" fmla="*/ 44 h 47"/>
                <a:gd name="T94" fmla="*/ 21 w 44"/>
                <a:gd name="T95" fmla="*/ 43 h 47"/>
                <a:gd name="T96" fmla="*/ 26 w 44"/>
                <a:gd name="T97" fmla="*/ 43 h 47"/>
                <a:gd name="T98" fmla="*/ 27 w 44"/>
                <a:gd name="T99" fmla="*/ 29 h 47"/>
                <a:gd name="T100" fmla="*/ 31 w 44"/>
                <a:gd name="T101" fmla="*/ 29 h 47"/>
                <a:gd name="T102" fmla="*/ 35 w 44"/>
                <a:gd name="T103" fmla="*/ 29 h 47"/>
                <a:gd name="T104" fmla="*/ 40 w 44"/>
                <a:gd name="T105" fmla="*/ 29 h 47"/>
                <a:gd name="T106" fmla="*/ 33 w 44"/>
                <a:gd name="T107" fmla="*/ 27 h 47"/>
                <a:gd name="T108" fmla="*/ 19 w 44"/>
                <a:gd name="T109" fmla="*/ 3 h 47"/>
                <a:gd name="T110" fmla="*/ 5 w 44"/>
                <a:gd name="T111" fmla="*/ 25 h 47"/>
                <a:gd name="T112" fmla="*/ 5 w 44"/>
                <a:gd name="T113" fmla="*/ 22 h 47"/>
                <a:gd name="T114" fmla="*/ 6 w 44"/>
                <a:gd name="T115" fmla="*/ 28 h 47"/>
                <a:gd name="T116" fmla="*/ 8 w 44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7">
                  <a:moveTo>
                    <a:pt x="15" y="45"/>
                  </a:moveTo>
                  <a:cubicBezTo>
                    <a:pt x="15" y="46"/>
                    <a:pt x="15" y="46"/>
                    <a:pt x="16" y="46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1" y="47"/>
                    <a:pt x="24" y="47"/>
                    <a:pt x="28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1"/>
                    <a:pt x="29" y="37"/>
                    <a:pt x="29" y="32"/>
                  </a:cubicBezTo>
                  <a:cubicBezTo>
                    <a:pt x="33" y="32"/>
                    <a:pt x="37" y="33"/>
                    <a:pt x="41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3" y="31"/>
                    <a:pt x="43" y="31"/>
                  </a:cubicBezTo>
                  <a:cubicBezTo>
                    <a:pt x="43" y="27"/>
                    <a:pt x="44" y="24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9"/>
                    <a:pt x="43" y="18"/>
                  </a:cubicBezTo>
                  <a:cubicBezTo>
                    <a:pt x="38" y="18"/>
                    <a:pt x="34" y="18"/>
                    <a:pt x="30" y="18"/>
                  </a:cubicBezTo>
                  <a:cubicBezTo>
                    <a:pt x="30" y="12"/>
                    <a:pt x="31" y="7"/>
                    <a:pt x="30" y="2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  <a:cubicBezTo>
                    <a:pt x="25" y="0"/>
                    <a:pt x="21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7"/>
                    <a:pt x="16" y="12"/>
                    <a:pt x="16" y="17"/>
                  </a:cubicBezTo>
                  <a:cubicBezTo>
                    <a:pt x="11" y="17"/>
                    <a:pt x="7" y="16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0" y="17"/>
                    <a:pt x="0" y="18"/>
                  </a:cubicBezTo>
                  <a:cubicBezTo>
                    <a:pt x="1" y="22"/>
                    <a:pt x="0" y="26"/>
                    <a:pt x="1" y="29"/>
                  </a:cubicBezTo>
                  <a:cubicBezTo>
                    <a:pt x="1" y="30"/>
                    <a:pt x="1" y="31"/>
                    <a:pt x="2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6" y="31"/>
                    <a:pt x="11" y="31"/>
                    <a:pt x="15" y="31"/>
                  </a:cubicBezTo>
                  <a:cubicBezTo>
                    <a:pt x="15" y="35"/>
                    <a:pt x="15" y="40"/>
                    <a:pt x="15" y="45"/>
                  </a:cubicBezTo>
                  <a:close/>
                  <a:moveTo>
                    <a:pt x="5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27"/>
                    <a:pt x="6" y="26"/>
                    <a:pt x="7" y="24"/>
                  </a:cubicBezTo>
                  <a:cubicBezTo>
                    <a:pt x="7" y="25"/>
                    <a:pt x="6" y="26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4" y="25"/>
                  </a:cubicBezTo>
                  <a:cubicBezTo>
                    <a:pt x="4" y="24"/>
                    <a:pt x="9" y="18"/>
                    <a:pt x="6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26"/>
                    <a:pt x="3" y="25"/>
                    <a:pt x="3" y="25"/>
                  </a:cubicBezTo>
                  <a:close/>
                  <a:moveTo>
                    <a:pt x="3" y="23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4" y="22"/>
                    <a:pt x="3" y="23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3" y="20"/>
                  </a:cubicBezTo>
                  <a:close/>
                  <a:moveTo>
                    <a:pt x="7" y="25"/>
                  </a:moveTo>
                  <a:cubicBezTo>
                    <a:pt x="8" y="23"/>
                    <a:pt x="10" y="22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9" y="24"/>
                  </a:cubicBezTo>
                  <a:cubicBezTo>
                    <a:pt x="9" y="25"/>
                    <a:pt x="5" y="29"/>
                    <a:pt x="7" y="25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1" y="17"/>
                    <a:pt x="23" y="17"/>
                  </a:cubicBezTo>
                  <a:cubicBezTo>
                    <a:pt x="20" y="18"/>
                    <a:pt x="17" y="20"/>
                    <a:pt x="15" y="22"/>
                  </a:cubicBezTo>
                  <a:cubicBezTo>
                    <a:pt x="13" y="23"/>
                    <a:pt x="11" y="25"/>
                    <a:pt x="10" y="27"/>
                  </a:cubicBezTo>
                  <a:cubicBezTo>
                    <a:pt x="11" y="24"/>
                    <a:pt x="13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27" y="3"/>
                  </a:moveTo>
                  <a:cubicBezTo>
                    <a:pt x="28" y="7"/>
                    <a:pt x="27" y="11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5"/>
                    <a:pt x="23" y="16"/>
                    <a:pt x="22" y="16"/>
                  </a:cubicBezTo>
                  <a:cubicBezTo>
                    <a:pt x="21" y="17"/>
                    <a:pt x="17" y="19"/>
                    <a:pt x="20" y="17"/>
                  </a:cubicBezTo>
                  <a:cubicBezTo>
                    <a:pt x="23" y="15"/>
                    <a:pt x="26" y="13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5" y="10"/>
                    <a:pt x="24" y="11"/>
                    <a:pt x="23" y="11"/>
                  </a:cubicBezTo>
                  <a:cubicBezTo>
                    <a:pt x="22" y="12"/>
                    <a:pt x="17" y="16"/>
                    <a:pt x="19" y="13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7" y="4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9"/>
                    <a:pt x="21" y="7"/>
                    <a:pt x="22" y="6"/>
                  </a:cubicBezTo>
                  <a:cubicBezTo>
                    <a:pt x="23" y="5"/>
                    <a:pt x="23" y="4"/>
                    <a:pt x="24" y="3"/>
                  </a:cubicBezTo>
                  <a:cubicBezTo>
                    <a:pt x="25" y="3"/>
                    <a:pt x="26" y="3"/>
                    <a:pt x="27" y="3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7" y="29"/>
                    <a:pt x="28" y="27"/>
                    <a:pt x="28" y="26"/>
                  </a:cubicBezTo>
                  <a:cubicBezTo>
                    <a:pt x="30" y="25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6" y="28"/>
                    <a:pt x="38" y="26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3"/>
                    <a:pt x="40" y="24"/>
                    <a:pt x="40" y="26"/>
                  </a:cubicBezTo>
                  <a:close/>
                  <a:moveTo>
                    <a:pt x="22" y="42"/>
                  </a:moveTo>
                  <a:cubicBezTo>
                    <a:pt x="23" y="40"/>
                    <a:pt x="25" y="39"/>
                    <a:pt x="26" y="38"/>
                  </a:cubicBezTo>
                  <a:cubicBezTo>
                    <a:pt x="26" y="37"/>
                    <a:pt x="26" y="37"/>
                    <a:pt x="25" y="37"/>
                  </a:cubicBezTo>
                  <a:cubicBezTo>
                    <a:pt x="24" y="38"/>
                    <a:pt x="22" y="39"/>
                    <a:pt x="20" y="41"/>
                  </a:cubicBezTo>
                  <a:cubicBezTo>
                    <a:pt x="22" y="39"/>
                    <a:pt x="25" y="37"/>
                    <a:pt x="26" y="34"/>
                  </a:cubicBezTo>
                  <a:cubicBezTo>
                    <a:pt x="26" y="36"/>
                    <a:pt x="26" y="38"/>
                    <a:pt x="26" y="40"/>
                  </a:cubicBezTo>
                  <a:cubicBezTo>
                    <a:pt x="25" y="41"/>
                    <a:pt x="23" y="41"/>
                    <a:pt x="22" y="42"/>
                  </a:cubicBezTo>
                  <a:close/>
                  <a:moveTo>
                    <a:pt x="27" y="18"/>
                  </a:moveTo>
                  <a:cubicBezTo>
                    <a:pt x="27" y="18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5" y="22"/>
                    <a:pt x="22" y="25"/>
                    <a:pt x="19" y="28"/>
                  </a:cubicBezTo>
                  <a:cubicBezTo>
                    <a:pt x="22" y="25"/>
                    <a:pt x="24" y="21"/>
                    <a:pt x="27" y="18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7" y="22"/>
                    <a:pt x="25" y="24"/>
                    <a:pt x="24" y="25"/>
                  </a:cubicBezTo>
                  <a:cubicBezTo>
                    <a:pt x="22" y="27"/>
                    <a:pt x="20" y="29"/>
                    <a:pt x="18" y="31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22" y="27"/>
                    <a:pt x="25" y="23"/>
                    <a:pt x="29" y="20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4" y="34"/>
                    <a:pt x="22" y="36"/>
                    <a:pt x="20" y="37"/>
                  </a:cubicBezTo>
                  <a:cubicBezTo>
                    <a:pt x="22" y="35"/>
                    <a:pt x="25" y="34"/>
                    <a:pt x="26" y="31"/>
                  </a:cubicBezTo>
                  <a:cubicBezTo>
                    <a:pt x="26" y="32"/>
                    <a:pt x="26" y="33"/>
                    <a:pt x="26" y="34"/>
                  </a:cubicBezTo>
                  <a:close/>
                  <a:moveTo>
                    <a:pt x="18" y="39"/>
                  </a:moveTo>
                  <a:cubicBezTo>
                    <a:pt x="21" y="38"/>
                    <a:pt x="23" y="36"/>
                    <a:pt x="25" y="35"/>
                  </a:cubicBezTo>
                  <a:cubicBezTo>
                    <a:pt x="23" y="37"/>
                    <a:pt x="21" y="39"/>
                    <a:pt x="18" y="41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7" y="30"/>
                  </a:move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lose/>
                  <a:moveTo>
                    <a:pt x="25" y="31"/>
                  </a:moveTo>
                  <a:cubicBezTo>
                    <a:pt x="23" y="34"/>
                    <a:pt x="20" y="36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20" y="34"/>
                    <a:pt x="23" y="33"/>
                    <a:pt x="25" y="31"/>
                  </a:cubicBezTo>
                  <a:close/>
                  <a:moveTo>
                    <a:pt x="25" y="30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2" y="32"/>
                    <a:pt x="20" y="33"/>
                    <a:pt x="18" y="35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22" y="31"/>
                    <a:pt x="24" y="28"/>
                    <a:pt x="27" y="25"/>
                  </a:cubicBezTo>
                  <a:cubicBezTo>
                    <a:pt x="28" y="24"/>
                    <a:pt x="28" y="23"/>
                    <a:pt x="29" y="22"/>
                  </a:cubicBezTo>
                  <a:cubicBezTo>
                    <a:pt x="29" y="22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4"/>
                    <a:pt x="27" y="27"/>
                    <a:pt x="25" y="30"/>
                  </a:cubicBezTo>
                  <a:close/>
                  <a:moveTo>
                    <a:pt x="22" y="29"/>
                  </a:moveTo>
                  <a:cubicBezTo>
                    <a:pt x="21" y="30"/>
                    <a:pt x="20" y="31"/>
                    <a:pt x="19" y="32"/>
                  </a:cubicBezTo>
                  <a:cubicBezTo>
                    <a:pt x="18" y="32"/>
                    <a:pt x="18" y="32"/>
                    <a:pt x="20" y="31"/>
                  </a:cubicBezTo>
                  <a:cubicBezTo>
                    <a:pt x="20" y="30"/>
                    <a:pt x="21" y="29"/>
                    <a:pt x="22" y="28"/>
                  </a:cubicBezTo>
                  <a:cubicBezTo>
                    <a:pt x="25" y="26"/>
                    <a:pt x="27" y="23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6"/>
                    <a:pt x="22" y="29"/>
                  </a:cubicBezTo>
                  <a:close/>
                  <a:moveTo>
                    <a:pt x="24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6"/>
                    <a:pt x="26" y="15"/>
                  </a:cubicBezTo>
                  <a:cubicBezTo>
                    <a:pt x="25" y="16"/>
                    <a:pt x="25" y="16"/>
                    <a:pt x="24" y="17"/>
                  </a:cubicBezTo>
                  <a:close/>
                  <a:moveTo>
                    <a:pt x="21" y="6"/>
                  </a:moveTo>
                  <a:cubicBezTo>
                    <a:pt x="20" y="7"/>
                    <a:pt x="19" y="7"/>
                    <a:pt x="19" y="8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20" y="6"/>
                    <a:pt x="21" y="5"/>
                    <a:pt x="22" y="5"/>
                  </a:cubicBezTo>
                  <a:cubicBezTo>
                    <a:pt x="25" y="3"/>
                    <a:pt x="22" y="5"/>
                    <a:pt x="21" y="6"/>
                  </a:cubicBezTo>
                  <a:close/>
                  <a:moveTo>
                    <a:pt x="25" y="6"/>
                  </a:moveTo>
                  <a:cubicBezTo>
                    <a:pt x="28" y="4"/>
                    <a:pt x="23" y="10"/>
                    <a:pt x="22" y="10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1" y="10"/>
                    <a:pt x="23" y="8"/>
                    <a:pt x="25" y="6"/>
                  </a:cubicBezTo>
                  <a:close/>
                  <a:moveTo>
                    <a:pt x="25" y="11"/>
                  </a:moveTo>
                  <a:cubicBezTo>
                    <a:pt x="28" y="9"/>
                    <a:pt x="24" y="13"/>
                    <a:pt x="23" y="14"/>
                  </a:cubicBezTo>
                  <a:cubicBezTo>
                    <a:pt x="22" y="15"/>
                    <a:pt x="20" y="16"/>
                    <a:pt x="19" y="17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21" y="14"/>
                    <a:pt x="23" y="12"/>
                    <a:pt x="25" y="11"/>
                  </a:cubicBezTo>
                  <a:close/>
                  <a:moveTo>
                    <a:pt x="22" y="17"/>
                  </a:moveTo>
                  <a:cubicBezTo>
                    <a:pt x="19" y="21"/>
                    <a:pt x="15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0" y="28"/>
                    <a:pt x="9" y="28"/>
                  </a:cubicBezTo>
                  <a:cubicBezTo>
                    <a:pt x="14" y="24"/>
                    <a:pt x="19" y="21"/>
                    <a:pt x="22" y="17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3" y="20"/>
                    <a:pt x="19" y="23"/>
                    <a:pt x="16" y="27"/>
                  </a:cubicBezTo>
                  <a:cubicBezTo>
                    <a:pt x="15" y="27"/>
                    <a:pt x="16" y="28"/>
                    <a:pt x="16" y="27"/>
                  </a:cubicBezTo>
                  <a:cubicBezTo>
                    <a:pt x="18" y="26"/>
                    <a:pt x="19" y="25"/>
                    <a:pt x="21" y="23"/>
                  </a:cubicBezTo>
                  <a:cubicBezTo>
                    <a:pt x="22" y="22"/>
                    <a:pt x="23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3"/>
                    <a:pt x="20" y="26"/>
                    <a:pt x="18" y="28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3"/>
                    <a:pt x="22" y="19"/>
                    <a:pt x="27" y="15"/>
                  </a:cubicBezTo>
                  <a:close/>
                  <a:moveTo>
                    <a:pt x="18" y="44"/>
                  </a:moveTo>
                  <a:cubicBezTo>
                    <a:pt x="18" y="43"/>
                    <a:pt x="18" y="43"/>
                    <a:pt x="18" y="42"/>
                  </a:cubicBezTo>
                  <a:cubicBezTo>
                    <a:pt x="20" y="42"/>
                    <a:pt x="22" y="40"/>
                    <a:pt x="24" y="39"/>
                  </a:cubicBezTo>
                  <a:cubicBezTo>
                    <a:pt x="23" y="40"/>
                    <a:pt x="22" y="41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3"/>
                    <a:pt x="23" y="43"/>
                    <a:pt x="23" y="42"/>
                  </a:cubicBezTo>
                  <a:cubicBezTo>
                    <a:pt x="24" y="42"/>
                    <a:pt x="24" y="42"/>
                    <a:pt x="25" y="41"/>
                  </a:cubicBezTo>
                  <a:cubicBezTo>
                    <a:pt x="26" y="41"/>
                    <a:pt x="26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3" y="44"/>
                    <a:pt x="21" y="44"/>
                    <a:pt x="18" y="44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7" y="29"/>
                  </a:cubicBezTo>
                  <a:cubicBezTo>
                    <a:pt x="30" y="28"/>
                    <a:pt x="32" y="26"/>
                    <a:pt x="34" y="23"/>
                  </a:cubicBezTo>
                  <a:cubicBezTo>
                    <a:pt x="35" y="22"/>
                    <a:pt x="38" y="20"/>
                    <a:pt x="34" y="24"/>
                  </a:cubicBezTo>
                  <a:cubicBezTo>
                    <a:pt x="33" y="26"/>
                    <a:pt x="32" y="27"/>
                    <a:pt x="31" y="28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33" y="28"/>
                    <a:pt x="35" y="26"/>
                    <a:pt x="37" y="24"/>
                  </a:cubicBezTo>
                  <a:cubicBezTo>
                    <a:pt x="38" y="24"/>
                    <a:pt x="40" y="22"/>
                    <a:pt x="38" y="24"/>
                  </a:cubicBezTo>
                  <a:cubicBezTo>
                    <a:pt x="37" y="26"/>
                    <a:pt x="36" y="27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29"/>
                    <a:pt x="40" y="26"/>
                    <a:pt x="39" y="28"/>
                  </a:cubicBezTo>
                  <a:cubicBezTo>
                    <a:pt x="39" y="29"/>
                    <a:pt x="40" y="29"/>
                    <a:pt x="40" y="28"/>
                  </a:cubicBezTo>
                  <a:cubicBezTo>
                    <a:pt x="40" y="28"/>
                    <a:pt x="40" y="28"/>
                    <a:pt x="40" y="27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36" y="30"/>
                    <a:pt x="32" y="29"/>
                    <a:pt x="28" y="29"/>
                  </a:cubicBezTo>
                  <a:close/>
                  <a:moveTo>
                    <a:pt x="37" y="21"/>
                  </a:moveTo>
                  <a:cubicBezTo>
                    <a:pt x="38" y="21"/>
                    <a:pt x="39" y="21"/>
                    <a:pt x="39" y="21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3"/>
                    <a:pt x="37" y="21"/>
                  </a:cubicBezTo>
                  <a:close/>
                  <a:moveTo>
                    <a:pt x="23" y="3"/>
                  </a:moveTo>
                  <a:cubicBezTo>
                    <a:pt x="22" y="4"/>
                    <a:pt x="20" y="5"/>
                    <a:pt x="19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2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1"/>
                    <a:pt x="7" y="24"/>
                    <a:pt x="5" y="25"/>
                  </a:cubicBezTo>
                  <a:cubicBezTo>
                    <a:pt x="2" y="29"/>
                    <a:pt x="7" y="23"/>
                    <a:pt x="6" y="23"/>
                  </a:cubicBezTo>
                  <a:cubicBezTo>
                    <a:pt x="7" y="22"/>
                    <a:pt x="8" y="21"/>
                    <a:pt x="8" y="20"/>
                  </a:cubicBezTo>
                  <a:cubicBezTo>
                    <a:pt x="9" y="20"/>
                    <a:pt x="8" y="19"/>
                    <a:pt x="8" y="20"/>
                  </a:cubicBezTo>
                  <a:cubicBezTo>
                    <a:pt x="7" y="20"/>
                    <a:pt x="6" y="21"/>
                    <a:pt x="5" y="22"/>
                  </a:cubicBezTo>
                  <a:cubicBezTo>
                    <a:pt x="2" y="25"/>
                    <a:pt x="5" y="21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7" y="19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8" y="27"/>
                    <a:pt x="10" y="25"/>
                    <a:pt x="12" y="23"/>
                  </a:cubicBezTo>
                  <a:cubicBezTo>
                    <a:pt x="14" y="20"/>
                    <a:pt x="12" y="22"/>
                    <a:pt x="11" y="24"/>
                  </a:cubicBezTo>
                  <a:cubicBezTo>
                    <a:pt x="10" y="25"/>
                    <a:pt x="9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91"/>
            <p:cNvSpPr>
              <a:spLocks noEditPoints="1"/>
            </p:cNvSpPr>
            <p:nvPr/>
          </p:nvSpPr>
          <p:spPr bwMode="auto">
            <a:xfrm>
              <a:off x="10518775" y="909638"/>
              <a:ext cx="165100" cy="179388"/>
            </a:xfrm>
            <a:custGeom>
              <a:avLst/>
              <a:gdLst>
                <a:gd name="T0" fmla="*/ 28 w 44"/>
                <a:gd name="T1" fmla="*/ 48 h 48"/>
                <a:gd name="T2" fmla="*/ 41 w 44"/>
                <a:gd name="T3" fmla="*/ 33 h 48"/>
                <a:gd name="T4" fmla="*/ 44 w 44"/>
                <a:gd name="T5" fmla="*/ 20 h 48"/>
                <a:gd name="T6" fmla="*/ 30 w 44"/>
                <a:gd name="T7" fmla="*/ 18 h 48"/>
                <a:gd name="T8" fmla="*/ 18 w 44"/>
                <a:gd name="T9" fmla="*/ 1 h 48"/>
                <a:gd name="T10" fmla="*/ 2 w 44"/>
                <a:gd name="T11" fmla="*/ 17 h 48"/>
                <a:gd name="T12" fmla="*/ 2 w 44"/>
                <a:gd name="T13" fmla="*/ 31 h 48"/>
                <a:gd name="T14" fmla="*/ 5 w 44"/>
                <a:gd name="T15" fmla="*/ 28 h 48"/>
                <a:gd name="T16" fmla="*/ 7 w 44"/>
                <a:gd name="T17" fmla="*/ 25 h 48"/>
                <a:gd name="T18" fmla="*/ 4 w 44"/>
                <a:gd name="T19" fmla="*/ 25 h 48"/>
                <a:gd name="T20" fmla="*/ 3 w 44"/>
                <a:gd name="T21" fmla="*/ 24 h 48"/>
                <a:gd name="T22" fmla="*/ 3 w 44"/>
                <a:gd name="T23" fmla="*/ 21 h 48"/>
                <a:gd name="T24" fmla="*/ 7 w 44"/>
                <a:gd name="T25" fmla="*/ 26 h 48"/>
                <a:gd name="T26" fmla="*/ 9 w 44"/>
                <a:gd name="T27" fmla="*/ 25 h 48"/>
                <a:gd name="T28" fmla="*/ 18 w 44"/>
                <a:gd name="T29" fmla="*/ 20 h 48"/>
                <a:gd name="T30" fmla="*/ 15 w 44"/>
                <a:gd name="T31" fmla="*/ 23 h 48"/>
                <a:gd name="T32" fmla="*/ 27 w 44"/>
                <a:gd name="T33" fmla="*/ 4 h 48"/>
                <a:gd name="T34" fmla="*/ 20 w 44"/>
                <a:gd name="T35" fmla="*/ 18 h 48"/>
                <a:gd name="T36" fmla="*/ 19 w 44"/>
                <a:gd name="T37" fmla="*/ 14 h 48"/>
                <a:gd name="T38" fmla="*/ 19 w 44"/>
                <a:gd name="T39" fmla="*/ 10 h 48"/>
                <a:gd name="T40" fmla="*/ 35 w 44"/>
                <a:gd name="T41" fmla="*/ 21 h 48"/>
                <a:gd name="T42" fmla="*/ 32 w 44"/>
                <a:gd name="T43" fmla="*/ 21 h 48"/>
                <a:gd name="T44" fmla="*/ 38 w 44"/>
                <a:gd name="T45" fmla="*/ 26 h 48"/>
                <a:gd name="T46" fmla="*/ 22 w 44"/>
                <a:gd name="T47" fmla="*/ 43 h 48"/>
                <a:gd name="T48" fmla="*/ 26 w 44"/>
                <a:gd name="T49" fmla="*/ 35 h 48"/>
                <a:gd name="T50" fmla="*/ 27 w 44"/>
                <a:gd name="T51" fmla="*/ 20 h 48"/>
                <a:gd name="T52" fmla="*/ 27 w 44"/>
                <a:gd name="T53" fmla="*/ 19 h 48"/>
                <a:gd name="T54" fmla="*/ 18 w 44"/>
                <a:gd name="T55" fmla="*/ 32 h 48"/>
                <a:gd name="T56" fmla="*/ 26 w 44"/>
                <a:gd name="T57" fmla="*/ 34 h 48"/>
                <a:gd name="T58" fmla="*/ 18 w 44"/>
                <a:gd name="T59" fmla="*/ 40 h 48"/>
                <a:gd name="T60" fmla="*/ 27 w 44"/>
                <a:gd name="T61" fmla="*/ 31 h 48"/>
                <a:gd name="T62" fmla="*/ 27 w 44"/>
                <a:gd name="T63" fmla="*/ 31 h 48"/>
                <a:gd name="T64" fmla="*/ 18 w 44"/>
                <a:gd name="T65" fmla="*/ 36 h 48"/>
                <a:gd name="T66" fmla="*/ 18 w 44"/>
                <a:gd name="T67" fmla="*/ 35 h 48"/>
                <a:gd name="T68" fmla="*/ 31 w 44"/>
                <a:gd name="T69" fmla="*/ 21 h 48"/>
                <a:gd name="T70" fmla="*/ 19 w 44"/>
                <a:gd name="T71" fmla="*/ 32 h 48"/>
                <a:gd name="T72" fmla="*/ 30 w 44"/>
                <a:gd name="T73" fmla="*/ 21 h 48"/>
                <a:gd name="T74" fmla="*/ 26 w 44"/>
                <a:gd name="T75" fmla="*/ 16 h 48"/>
                <a:gd name="T76" fmla="*/ 19 w 44"/>
                <a:gd name="T77" fmla="*/ 7 h 48"/>
                <a:gd name="T78" fmla="*/ 22 w 44"/>
                <a:gd name="T79" fmla="*/ 11 h 48"/>
                <a:gd name="T80" fmla="*/ 24 w 44"/>
                <a:gd name="T81" fmla="*/ 12 h 48"/>
                <a:gd name="T82" fmla="*/ 24 w 44"/>
                <a:gd name="T83" fmla="*/ 12 h 48"/>
                <a:gd name="T84" fmla="*/ 9 w 44"/>
                <a:gd name="T85" fmla="*/ 28 h 48"/>
                <a:gd name="T86" fmla="*/ 27 w 44"/>
                <a:gd name="T87" fmla="*/ 18 h 48"/>
                <a:gd name="T88" fmla="*/ 21 w 44"/>
                <a:gd name="T89" fmla="*/ 24 h 48"/>
                <a:gd name="T90" fmla="*/ 17 w 44"/>
                <a:gd name="T91" fmla="*/ 28 h 48"/>
                <a:gd name="T92" fmla="*/ 18 w 44"/>
                <a:gd name="T93" fmla="*/ 45 h 48"/>
                <a:gd name="T94" fmla="*/ 21 w 44"/>
                <a:gd name="T95" fmla="*/ 44 h 48"/>
                <a:gd name="T96" fmla="*/ 26 w 44"/>
                <a:gd name="T97" fmla="*/ 44 h 48"/>
                <a:gd name="T98" fmla="*/ 27 w 44"/>
                <a:gd name="T99" fmla="*/ 30 h 48"/>
                <a:gd name="T100" fmla="*/ 31 w 44"/>
                <a:gd name="T101" fmla="*/ 30 h 48"/>
                <a:gd name="T102" fmla="*/ 35 w 44"/>
                <a:gd name="T103" fmla="*/ 30 h 48"/>
                <a:gd name="T104" fmla="*/ 40 w 44"/>
                <a:gd name="T105" fmla="*/ 30 h 48"/>
                <a:gd name="T106" fmla="*/ 33 w 44"/>
                <a:gd name="T107" fmla="*/ 27 h 48"/>
                <a:gd name="T108" fmla="*/ 19 w 44"/>
                <a:gd name="T109" fmla="*/ 4 h 48"/>
                <a:gd name="T110" fmla="*/ 5 w 44"/>
                <a:gd name="T111" fmla="*/ 26 h 48"/>
                <a:gd name="T112" fmla="*/ 5 w 44"/>
                <a:gd name="T113" fmla="*/ 23 h 48"/>
                <a:gd name="T114" fmla="*/ 6 w 44"/>
                <a:gd name="T115" fmla="*/ 28 h 48"/>
                <a:gd name="T116" fmla="*/ 8 w 44"/>
                <a:gd name="T117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8">
                  <a:moveTo>
                    <a:pt x="15" y="46"/>
                  </a:moveTo>
                  <a:cubicBezTo>
                    <a:pt x="15" y="46"/>
                    <a:pt x="15" y="47"/>
                    <a:pt x="16" y="47"/>
                  </a:cubicBezTo>
                  <a:cubicBezTo>
                    <a:pt x="16" y="47"/>
                    <a:pt x="16" y="48"/>
                    <a:pt x="17" y="47"/>
                  </a:cubicBezTo>
                  <a:cubicBezTo>
                    <a:pt x="20" y="47"/>
                    <a:pt x="24" y="48"/>
                    <a:pt x="28" y="48"/>
                  </a:cubicBezTo>
                  <a:cubicBezTo>
                    <a:pt x="29" y="48"/>
                    <a:pt x="29" y="47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1"/>
                    <a:pt x="29" y="37"/>
                    <a:pt x="29" y="33"/>
                  </a:cubicBezTo>
                  <a:cubicBezTo>
                    <a:pt x="33" y="33"/>
                    <a:pt x="37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2"/>
                    <a:pt x="43" y="32"/>
                  </a:cubicBezTo>
                  <a:cubicBezTo>
                    <a:pt x="43" y="28"/>
                    <a:pt x="44" y="24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19"/>
                    <a:pt x="42" y="19"/>
                  </a:cubicBezTo>
                  <a:cubicBezTo>
                    <a:pt x="38" y="18"/>
                    <a:pt x="34" y="19"/>
                    <a:pt x="30" y="18"/>
                  </a:cubicBezTo>
                  <a:cubicBezTo>
                    <a:pt x="30" y="13"/>
                    <a:pt x="31" y="8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5" y="1"/>
                    <a:pt x="21" y="0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7"/>
                    <a:pt x="16" y="13"/>
                    <a:pt x="16" y="18"/>
                  </a:cubicBezTo>
                  <a:cubicBezTo>
                    <a:pt x="11" y="17"/>
                    <a:pt x="7" y="17"/>
                    <a:pt x="2" y="17"/>
                  </a:cubicBezTo>
                  <a:cubicBezTo>
                    <a:pt x="2" y="17"/>
                    <a:pt x="2" y="17"/>
                    <a:pt x="1" y="18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1" y="23"/>
                    <a:pt x="0" y="26"/>
                    <a:pt x="1" y="30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6" y="32"/>
                    <a:pt x="11" y="31"/>
                    <a:pt x="15" y="31"/>
                  </a:cubicBezTo>
                  <a:cubicBezTo>
                    <a:pt x="15" y="36"/>
                    <a:pt x="15" y="41"/>
                    <a:pt x="15" y="46"/>
                  </a:cubicBezTo>
                  <a:close/>
                  <a:moveTo>
                    <a:pt x="5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27"/>
                    <a:pt x="6" y="26"/>
                    <a:pt x="7" y="25"/>
                  </a:cubicBezTo>
                  <a:cubicBezTo>
                    <a:pt x="6" y="26"/>
                    <a:pt x="6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4" y="25"/>
                  </a:cubicBezTo>
                  <a:cubicBezTo>
                    <a:pt x="4" y="24"/>
                    <a:pt x="9" y="19"/>
                    <a:pt x="6" y="23"/>
                  </a:cubicBezTo>
                  <a:cubicBezTo>
                    <a:pt x="5" y="25"/>
                    <a:pt x="4" y="26"/>
                    <a:pt x="3" y="27"/>
                  </a:cubicBezTo>
                  <a:cubicBezTo>
                    <a:pt x="3" y="27"/>
                    <a:pt x="3" y="26"/>
                    <a:pt x="3" y="25"/>
                  </a:cubicBezTo>
                  <a:close/>
                  <a:moveTo>
                    <a:pt x="3" y="24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1"/>
                    <a:pt x="4" y="23"/>
                    <a:pt x="3" y="24"/>
                  </a:cubicBezTo>
                  <a:close/>
                  <a:moveTo>
                    <a:pt x="3" y="21"/>
                  </a:moveTo>
                  <a:cubicBezTo>
                    <a:pt x="3" y="21"/>
                    <a:pt x="3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lose/>
                  <a:moveTo>
                    <a:pt x="7" y="26"/>
                  </a:moveTo>
                  <a:cubicBezTo>
                    <a:pt x="8" y="24"/>
                    <a:pt x="10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2"/>
                    <a:pt x="11" y="23"/>
                    <a:pt x="9" y="25"/>
                  </a:cubicBezTo>
                  <a:cubicBezTo>
                    <a:pt x="9" y="26"/>
                    <a:pt x="5" y="30"/>
                    <a:pt x="7" y="26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1"/>
                    <a:pt x="17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9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21" y="18"/>
                    <a:pt x="22" y="17"/>
                  </a:cubicBezTo>
                  <a:cubicBezTo>
                    <a:pt x="20" y="19"/>
                    <a:pt x="17" y="21"/>
                    <a:pt x="15" y="23"/>
                  </a:cubicBezTo>
                  <a:cubicBezTo>
                    <a:pt x="13" y="24"/>
                    <a:pt x="11" y="26"/>
                    <a:pt x="10" y="27"/>
                  </a:cubicBezTo>
                  <a:cubicBezTo>
                    <a:pt x="11" y="25"/>
                    <a:pt x="13" y="23"/>
                    <a:pt x="15" y="21"/>
                  </a:cubicBezTo>
                  <a:cubicBezTo>
                    <a:pt x="15" y="21"/>
                    <a:pt x="15" y="21"/>
                    <a:pt x="15" y="20"/>
                  </a:cubicBezTo>
                  <a:close/>
                  <a:moveTo>
                    <a:pt x="27" y="4"/>
                  </a:moveTo>
                  <a:cubicBezTo>
                    <a:pt x="28" y="8"/>
                    <a:pt x="27" y="11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6"/>
                    <a:pt x="23" y="16"/>
                    <a:pt x="22" y="17"/>
                  </a:cubicBezTo>
                  <a:cubicBezTo>
                    <a:pt x="21" y="18"/>
                    <a:pt x="17" y="19"/>
                    <a:pt x="20" y="18"/>
                  </a:cubicBezTo>
                  <a:cubicBezTo>
                    <a:pt x="23" y="16"/>
                    <a:pt x="26" y="14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1"/>
                    <a:pt x="24" y="11"/>
                    <a:pt x="23" y="12"/>
                  </a:cubicBezTo>
                  <a:cubicBezTo>
                    <a:pt x="22" y="12"/>
                    <a:pt x="17" y="16"/>
                    <a:pt x="19" y="14"/>
                  </a:cubicBezTo>
                  <a:cubicBezTo>
                    <a:pt x="22" y="11"/>
                    <a:pt x="25" y="9"/>
                    <a:pt x="27" y="6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3" y="7"/>
                    <a:pt x="21" y="9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20" y="9"/>
                    <a:pt x="21" y="8"/>
                    <a:pt x="22" y="7"/>
                  </a:cubicBezTo>
                  <a:cubicBezTo>
                    <a:pt x="23" y="6"/>
                    <a:pt x="23" y="5"/>
                    <a:pt x="24" y="4"/>
                  </a:cubicBezTo>
                  <a:cubicBezTo>
                    <a:pt x="25" y="4"/>
                    <a:pt x="26" y="4"/>
                    <a:pt x="27" y="4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6"/>
                    <a:pt x="29" y="28"/>
                  </a:cubicBezTo>
                  <a:cubicBezTo>
                    <a:pt x="28" y="29"/>
                    <a:pt x="27" y="30"/>
                    <a:pt x="26" y="30"/>
                  </a:cubicBezTo>
                  <a:cubicBezTo>
                    <a:pt x="27" y="30"/>
                    <a:pt x="28" y="28"/>
                    <a:pt x="28" y="27"/>
                  </a:cubicBezTo>
                  <a:cubicBezTo>
                    <a:pt x="30" y="25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7"/>
                  </a:move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6" y="29"/>
                    <a:pt x="38" y="26"/>
                  </a:cubicBezTo>
                  <a:cubicBezTo>
                    <a:pt x="39" y="25"/>
                    <a:pt x="40" y="24"/>
                    <a:pt x="40" y="22"/>
                  </a:cubicBezTo>
                  <a:cubicBezTo>
                    <a:pt x="40" y="22"/>
                    <a:pt x="41" y="22"/>
                    <a:pt x="41" y="22"/>
                  </a:cubicBezTo>
                  <a:cubicBezTo>
                    <a:pt x="41" y="23"/>
                    <a:pt x="40" y="25"/>
                    <a:pt x="40" y="27"/>
                  </a:cubicBezTo>
                  <a:close/>
                  <a:moveTo>
                    <a:pt x="22" y="43"/>
                  </a:moveTo>
                  <a:cubicBezTo>
                    <a:pt x="23" y="41"/>
                    <a:pt x="25" y="40"/>
                    <a:pt x="26" y="38"/>
                  </a:cubicBezTo>
                  <a:cubicBezTo>
                    <a:pt x="26" y="38"/>
                    <a:pt x="26" y="38"/>
                    <a:pt x="25" y="38"/>
                  </a:cubicBezTo>
                  <a:cubicBezTo>
                    <a:pt x="23" y="39"/>
                    <a:pt x="22" y="40"/>
                    <a:pt x="20" y="41"/>
                  </a:cubicBezTo>
                  <a:cubicBezTo>
                    <a:pt x="22" y="39"/>
                    <a:pt x="25" y="37"/>
                    <a:pt x="26" y="35"/>
                  </a:cubicBezTo>
                  <a:cubicBezTo>
                    <a:pt x="26" y="37"/>
                    <a:pt x="26" y="39"/>
                    <a:pt x="26" y="41"/>
                  </a:cubicBezTo>
                  <a:cubicBezTo>
                    <a:pt x="25" y="41"/>
                    <a:pt x="23" y="42"/>
                    <a:pt x="22" y="43"/>
                  </a:cubicBezTo>
                  <a:close/>
                  <a:moveTo>
                    <a:pt x="27" y="19"/>
                  </a:moveTo>
                  <a:cubicBezTo>
                    <a:pt x="27" y="19"/>
                    <a:pt x="27" y="19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8" y="21"/>
                    <a:pt x="28" y="21"/>
                  </a:cubicBezTo>
                  <a:cubicBezTo>
                    <a:pt x="25" y="23"/>
                    <a:pt x="22" y="26"/>
                    <a:pt x="19" y="28"/>
                  </a:cubicBezTo>
                  <a:cubicBezTo>
                    <a:pt x="22" y="26"/>
                    <a:pt x="24" y="22"/>
                    <a:pt x="27" y="19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7" y="22"/>
                    <a:pt x="25" y="25"/>
                    <a:pt x="24" y="26"/>
                  </a:cubicBezTo>
                  <a:cubicBezTo>
                    <a:pt x="22" y="28"/>
                    <a:pt x="20" y="30"/>
                    <a:pt x="18" y="32"/>
                  </a:cubicBezTo>
                  <a:cubicBezTo>
                    <a:pt x="18" y="31"/>
                    <a:pt x="18" y="31"/>
                    <a:pt x="18" y="30"/>
                  </a:cubicBezTo>
                  <a:cubicBezTo>
                    <a:pt x="22" y="28"/>
                    <a:pt x="25" y="24"/>
                    <a:pt x="29" y="21"/>
                  </a:cubicBezTo>
                  <a:close/>
                  <a:moveTo>
                    <a:pt x="26" y="35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4" y="35"/>
                    <a:pt x="22" y="37"/>
                    <a:pt x="20" y="38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6" y="33"/>
                    <a:pt x="26" y="34"/>
                    <a:pt x="26" y="35"/>
                  </a:cubicBezTo>
                  <a:close/>
                  <a:moveTo>
                    <a:pt x="18" y="40"/>
                  </a:moveTo>
                  <a:cubicBezTo>
                    <a:pt x="21" y="38"/>
                    <a:pt x="23" y="37"/>
                    <a:pt x="25" y="35"/>
                  </a:cubicBezTo>
                  <a:cubicBezTo>
                    <a:pt x="23" y="38"/>
                    <a:pt x="20" y="40"/>
                    <a:pt x="18" y="42"/>
                  </a:cubicBezTo>
                  <a:cubicBezTo>
                    <a:pt x="18" y="41"/>
                    <a:pt x="18" y="41"/>
                    <a:pt x="18" y="40"/>
                  </a:cubicBezTo>
                  <a:close/>
                  <a:moveTo>
                    <a:pt x="27" y="31"/>
                  </a:moveTo>
                  <a:cubicBezTo>
                    <a:pt x="27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lose/>
                  <a:moveTo>
                    <a:pt x="25" y="32"/>
                  </a:moveTo>
                  <a:cubicBezTo>
                    <a:pt x="23" y="35"/>
                    <a:pt x="20" y="36"/>
                    <a:pt x="18" y="39"/>
                  </a:cubicBezTo>
                  <a:cubicBezTo>
                    <a:pt x="18" y="38"/>
                    <a:pt x="18" y="37"/>
                    <a:pt x="18" y="36"/>
                  </a:cubicBezTo>
                  <a:cubicBezTo>
                    <a:pt x="20" y="35"/>
                    <a:pt x="23" y="33"/>
                    <a:pt x="25" y="32"/>
                  </a:cubicBezTo>
                  <a:close/>
                  <a:moveTo>
                    <a:pt x="25" y="31"/>
                  </a:moveTo>
                  <a:cubicBezTo>
                    <a:pt x="25" y="31"/>
                    <a:pt x="25" y="31"/>
                    <a:pt x="25" y="32"/>
                  </a:cubicBezTo>
                  <a:cubicBezTo>
                    <a:pt x="22" y="33"/>
                    <a:pt x="20" y="34"/>
                    <a:pt x="18" y="35"/>
                  </a:cubicBezTo>
                  <a:cubicBezTo>
                    <a:pt x="18" y="35"/>
                    <a:pt x="18" y="34"/>
                    <a:pt x="18" y="34"/>
                  </a:cubicBezTo>
                  <a:cubicBezTo>
                    <a:pt x="22" y="32"/>
                    <a:pt x="24" y="28"/>
                    <a:pt x="27" y="25"/>
                  </a:cubicBezTo>
                  <a:cubicBezTo>
                    <a:pt x="28" y="24"/>
                    <a:pt x="28" y="24"/>
                    <a:pt x="29" y="23"/>
                  </a:cubicBezTo>
                  <a:cubicBezTo>
                    <a:pt x="29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5"/>
                    <a:pt x="27" y="28"/>
                    <a:pt x="25" y="31"/>
                  </a:cubicBezTo>
                  <a:close/>
                  <a:moveTo>
                    <a:pt x="22" y="29"/>
                  </a:moveTo>
                  <a:cubicBezTo>
                    <a:pt x="21" y="31"/>
                    <a:pt x="20" y="31"/>
                    <a:pt x="19" y="32"/>
                  </a:cubicBezTo>
                  <a:cubicBezTo>
                    <a:pt x="18" y="33"/>
                    <a:pt x="18" y="33"/>
                    <a:pt x="19" y="31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5" y="26"/>
                    <a:pt x="27" y="24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7"/>
                    <a:pt x="22" y="29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5" y="16"/>
                    <a:pt x="26" y="16"/>
                  </a:cubicBezTo>
                  <a:cubicBezTo>
                    <a:pt x="25" y="16"/>
                    <a:pt x="25" y="17"/>
                    <a:pt x="24" y="17"/>
                  </a:cubicBezTo>
                  <a:close/>
                  <a:moveTo>
                    <a:pt x="21" y="6"/>
                  </a:moveTo>
                  <a:cubicBezTo>
                    <a:pt x="20" y="7"/>
                    <a:pt x="19" y="8"/>
                    <a:pt x="19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20" y="6"/>
                    <a:pt x="21" y="6"/>
                    <a:pt x="22" y="5"/>
                  </a:cubicBezTo>
                  <a:cubicBezTo>
                    <a:pt x="25" y="3"/>
                    <a:pt x="21" y="6"/>
                    <a:pt x="21" y="6"/>
                  </a:cubicBezTo>
                  <a:close/>
                  <a:moveTo>
                    <a:pt x="25" y="7"/>
                  </a:moveTo>
                  <a:cubicBezTo>
                    <a:pt x="28" y="5"/>
                    <a:pt x="23" y="10"/>
                    <a:pt x="22" y="11"/>
                  </a:cubicBezTo>
                  <a:cubicBezTo>
                    <a:pt x="21" y="12"/>
                    <a:pt x="20" y="13"/>
                    <a:pt x="19" y="14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21" y="10"/>
                    <a:pt x="23" y="9"/>
                    <a:pt x="25" y="7"/>
                  </a:cubicBezTo>
                  <a:close/>
                  <a:moveTo>
                    <a:pt x="24" y="12"/>
                  </a:moveTo>
                  <a:cubicBezTo>
                    <a:pt x="28" y="10"/>
                    <a:pt x="24" y="14"/>
                    <a:pt x="23" y="14"/>
                  </a:cubicBezTo>
                  <a:cubicBezTo>
                    <a:pt x="22" y="16"/>
                    <a:pt x="20" y="17"/>
                    <a:pt x="19" y="18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21" y="15"/>
                    <a:pt x="23" y="13"/>
                    <a:pt x="24" y="12"/>
                  </a:cubicBezTo>
                  <a:close/>
                  <a:moveTo>
                    <a:pt x="22" y="18"/>
                  </a:moveTo>
                  <a:cubicBezTo>
                    <a:pt x="19" y="21"/>
                    <a:pt x="15" y="24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0" y="28"/>
                    <a:pt x="9" y="28"/>
                  </a:cubicBezTo>
                  <a:cubicBezTo>
                    <a:pt x="14" y="25"/>
                    <a:pt x="19" y="22"/>
                    <a:pt x="22" y="18"/>
                  </a:cubicBezTo>
                  <a:close/>
                  <a:moveTo>
                    <a:pt x="27" y="16"/>
                  </a:moveTo>
                  <a:cubicBezTo>
                    <a:pt x="27" y="16"/>
                    <a:pt x="27" y="15"/>
                    <a:pt x="27" y="15"/>
                  </a:cubicBezTo>
                  <a:cubicBezTo>
                    <a:pt x="27" y="16"/>
                    <a:pt x="27" y="17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21"/>
                    <a:pt x="19" y="24"/>
                    <a:pt x="16" y="28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7" y="27"/>
                    <a:pt x="19" y="25"/>
                    <a:pt x="21" y="24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4"/>
                    <a:pt x="20" y="27"/>
                    <a:pt x="18" y="29"/>
                  </a:cubicBezTo>
                  <a:cubicBezTo>
                    <a:pt x="18" y="29"/>
                    <a:pt x="17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4"/>
                    <a:pt x="22" y="19"/>
                    <a:pt x="27" y="16"/>
                  </a:cubicBezTo>
                  <a:close/>
                  <a:moveTo>
                    <a:pt x="18" y="45"/>
                  </a:moveTo>
                  <a:cubicBezTo>
                    <a:pt x="18" y="44"/>
                    <a:pt x="18" y="44"/>
                    <a:pt x="18" y="43"/>
                  </a:cubicBezTo>
                  <a:cubicBezTo>
                    <a:pt x="20" y="42"/>
                    <a:pt x="22" y="41"/>
                    <a:pt x="24" y="39"/>
                  </a:cubicBezTo>
                  <a:cubicBezTo>
                    <a:pt x="23" y="41"/>
                    <a:pt x="22" y="42"/>
                    <a:pt x="21" y="43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2"/>
                    <a:pt x="25" y="42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5"/>
                  </a:cubicBezTo>
                  <a:cubicBezTo>
                    <a:pt x="23" y="45"/>
                    <a:pt x="21" y="44"/>
                    <a:pt x="18" y="45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7" y="30"/>
                  </a:cubicBezTo>
                  <a:cubicBezTo>
                    <a:pt x="30" y="28"/>
                    <a:pt x="32" y="26"/>
                    <a:pt x="34" y="24"/>
                  </a:cubicBezTo>
                  <a:cubicBezTo>
                    <a:pt x="35" y="23"/>
                    <a:pt x="38" y="20"/>
                    <a:pt x="34" y="25"/>
                  </a:cubicBezTo>
                  <a:cubicBezTo>
                    <a:pt x="33" y="26"/>
                    <a:pt x="32" y="28"/>
                    <a:pt x="31" y="29"/>
                  </a:cubicBezTo>
                  <a:cubicBezTo>
                    <a:pt x="30" y="29"/>
                    <a:pt x="31" y="30"/>
                    <a:pt x="31" y="30"/>
                  </a:cubicBezTo>
                  <a:cubicBezTo>
                    <a:pt x="33" y="28"/>
                    <a:pt x="35" y="27"/>
                    <a:pt x="37" y="25"/>
                  </a:cubicBezTo>
                  <a:cubicBezTo>
                    <a:pt x="37" y="24"/>
                    <a:pt x="40" y="22"/>
                    <a:pt x="38" y="25"/>
                  </a:cubicBezTo>
                  <a:cubicBezTo>
                    <a:pt x="37" y="26"/>
                    <a:pt x="36" y="28"/>
                    <a:pt x="35" y="29"/>
                  </a:cubicBezTo>
                  <a:cubicBezTo>
                    <a:pt x="35" y="29"/>
                    <a:pt x="35" y="30"/>
                    <a:pt x="35" y="30"/>
                  </a:cubicBezTo>
                  <a:cubicBezTo>
                    <a:pt x="37" y="29"/>
                    <a:pt x="40" y="27"/>
                    <a:pt x="39" y="29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8"/>
                  </a:cubicBezTo>
                  <a:cubicBezTo>
                    <a:pt x="40" y="29"/>
                    <a:pt x="40" y="29"/>
                    <a:pt x="40" y="30"/>
                  </a:cubicBezTo>
                  <a:cubicBezTo>
                    <a:pt x="36" y="30"/>
                    <a:pt x="32" y="30"/>
                    <a:pt x="28" y="30"/>
                  </a:cubicBezTo>
                  <a:close/>
                  <a:moveTo>
                    <a:pt x="37" y="22"/>
                  </a:moveTo>
                  <a:cubicBezTo>
                    <a:pt x="38" y="22"/>
                    <a:pt x="39" y="22"/>
                    <a:pt x="39" y="22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4"/>
                    <a:pt x="37" y="22"/>
                  </a:cubicBezTo>
                  <a:close/>
                  <a:moveTo>
                    <a:pt x="23" y="4"/>
                  </a:moveTo>
                  <a:cubicBezTo>
                    <a:pt x="22" y="5"/>
                    <a:pt x="20" y="5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20" y="4"/>
                    <a:pt x="22" y="4"/>
                    <a:pt x="23" y="4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2"/>
                    <a:pt x="7" y="24"/>
                    <a:pt x="5" y="26"/>
                  </a:cubicBezTo>
                  <a:cubicBezTo>
                    <a:pt x="2" y="29"/>
                    <a:pt x="7" y="23"/>
                    <a:pt x="6" y="24"/>
                  </a:cubicBezTo>
                  <a:cubicBezTo>
                    <a:pt x="7" y="23"/>
                    <a:pt x="8" y="22"/>
                    <a:pt x="8" y="21"/>
                  </a:cubicBezTo>
                  <a:cubicBezTo>
                    <a:pt x="9" y="21"/>
                    <a:pt x="8" y="20"/>
                    <a:pt x="8" y="20"/>
                  </a:cubicBezTo>
                  <a:cubicBezTo>
                    <a:pt x="7" y="21"/>
                    <a:pt x="6" y="22"/>
                    <a:pt x="5" y="23"/>
                  </a:cubicBezTo>
                  <a:cubicBezTo>
                    <a:pt x="2" y="26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8" y="27"/>
                    <a:pt x="10" y="25"/>
                    <a:pt x="12" y="23"/>
                  </a:cubicBezTo>
                  <a:cubicBezTo>
                    <a:pt x="14" y="21"/>
                    <a:pt x="12" y="22"/>
                    <a:pt x="11" y="24"/>
                  </a:cubicBezTo>
                  <a:cubicBezTo>
                    <a:pt x="10" y="26"/>
                    <a:pt x="9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92"/>
            <p:cNvSpPr>
              <a:spLocks noEditPoints="1"/>
            </p:cNvSpPr>
            <p:nvPr/>
          </p:nvSpPr>
          <p:spPr bwMode="auto">
            <a:xfrm>
              <a:off x="8161337" y="2570163"/>
              <a:ext cx="165100" cy="176213"/>
            </a:xfrm>
            <a:custGeom>
              <a:avLst/>
              <a:gdLst>
                <a:gd name="T0" fmla="*/ 28 w 44"/>
                <a:gd name="T1" fmla="*/ 47 h 47"/>
                <a:gd name="T2" fmla="*/ 41 w 44"/>
                <a:gd name="T3" fmla="*/ 32 h 47"/>
                <a:gd name="T4" fmla="*/ 44 w 44"/>
                <a:gd name="T5" fmla="*/ 20 h 47"/>
                <a:gd name="T6" fmla="*/ 30 w 44"/>
                <a:gd name="T7" fmla="*/ 18 h 47"/>
                <a:gd name="T8" fmla="*/ 18 w 44"/>
                <a:gd name="T9" fmla="*/ 0 h 47"/>
                <a:gd name="T10" fmla="*/ 2 w 44"/>
                <a:gd name="T11" fmla="*/ 17 h 47"/>
                <a:gd name="T12" fmla="*/ 2 w 44"/>
                <a:gd name="T13" fmla="*/ 30 h 47"/>
                <a:gd name="T14" fmla="*/ 5 w 44"/>
                <a:gd name="T15" fmla="*/ 28 h 47"/>
                <a:gd name="T16" fmla="*/ 7 w 44"/>
                <a:gd name="T17" fmla="*/ 24 h 47"/>
                <a:gd name="T18" fmla="*/ 4 w 44"/>
                <a:gd name="T19" fmla="*/ 24 h 47"/>
                <a:gd name="T20" fmla="*/ 3 w 44"/>
                <a:gd name="T21" fmla="*/ 23 h 47"/>
                <a:gd name="T22" fmla="*/ 3 w 44"/>
                <a:gd name="T23" fmla="*/ 20 h 47"/>
                <a:gd name="T24" fmla="*/ 7 w 44"/>
                <a:gd name="T25" fmla="*/ 25 h 47"/>
                <a:gd name="T26" fmla="*/ 9 w 44"/>
                <a:gd name="T27" fmla="*/ 24 h 47"/>
                <a:gd name="T28" fmla="*/ 18 w 44"/>
                <a:gd name="T29" fmla="*/ 20 h 47"/>
                <a:gd name="T30" fmla="*/ 15 w 44"/>
                <a:gd name="T31" fmla="*/ 22 h 47"/>
                <a:gd name="T32" fmla="*/ 27 w 44"/>
                <a:gd name="T33" fmla="*/ 3 h 47"/>
                <a:gd name="T34" fmla="*/ 20 w 44"/>
                <a:gd name="T35" fmla="*/ 17 h 47"/>
                <a:gd name="T36" fmla="*/ 19 w 44"/>
                <a:gd name="T37" fmla="*/ 13 h 47"/>
                <a:gd name="T38" fmla="*/ 19 w 44"/>
                <a:gd name="T39" fmla="*/ 10 h 47"/>
                <a:gd name="T40" fmla="*/ 35 w 44"/>
                <a:gd name="T41" fmla="*/ 21 h 47"/>
                <a:gd name="T42" fmla="*/ 32 w 44"/>
                <a:gd name="T43" fmla="*/ 21 h 47"/>
                <a:gd name="T44" fmla="*/ 38 w 44"/>
                <a:gd name="T45" fmla="*/ 26 h 47"/>
                <a:gd name="T46" fmla="*/ 22 w 44"/>
                <a:gd name="T47" fmla="*/ 42 h 47"/>
                <a:gd name="T48" fmla="*/ 26 w 44"/>
                <a:gd name="T49" fmla="*/ 34 h 47"/>
                <a:gd name="T50" fmla="*/ 27 w 44"/>
                <a:gd name="T51" fmla="*/ 19 h 47"/>
                <a:gd name="T52" fmla="*/ 27 w 44"/>
                <a:gd name="T53" fmla="*/ 18 h 47"/>
                <a:gd name="T54" fmla="*/ 18 w 44"/>
                <a:gd name="T55" fmla="*/ 31 h 47"/>
                <a:gd name="T56" fmla="*/ 26 w 44"/>
                <a:gd name="T57" fmla="*/ 34 h 47"/>
                <a:gd name="T58" fmla="*/ 18 w 44"/>
                <a:gd name="T59" fmla="*/ 39 h 47"/>
                <a:gd name="T60" fmla="*/ 27 w 44"/>
                <a:gd name="T61" fmla="*/ 30 h 47"/>
                <a:gd name="T62" fmla="*/ 27 w 44"/>
                <a:gd name="T63" fmla="*/ 30 h 47"/>
                <a:gd name="T64" fmla="*/ 18 w 44"/>
                <a:gd name="T65" fmla="*/ 35 h 47"/>
                <a:gd name="T66" fmla="*/ 18 w 44"/>
                <a:gd name="T67" fmla="*/ 35 h 47"/>
                <a:gd name="T68" fmla="*/ 31 w 44"/>
                <a:gd name="T69" fmla="*/ 21 h 47"/>
                <a:gd name="T70" fmla="*/ 19 w 44"/>
                <a:gd name="T71" fmla="*/ 32 h 47"/>
                <a:gd name="T72" fmla="*/ 30 w 44"/>
                <a:gd name="T73" fmla="*/ 21 h 47"/>
                <a:gd name="T74" fmla="*/ 26 w 44"/>
                <a:gd name="T75" fmla="*/ 15 h 47"/>
                <a:gd name="T76" fmla="*/ 19 w 44"/>
                <a:gd name="T77" fmla="*/ 6 h 47"/>
                <a:gd name="T78" fmla="*/ 22 w 44"/>
                <a:gd name="T79" fmla="*/ 10 h 47"/>
                <a:gd name="T80" fmla="*/ 25 w 44"/>
                <a:gd name="T81" fmla="*/ 11 h 47"/>
                <a:gd name="T82" fmla="*/ 25 w 44"/>
                <a:gd name="T83" fmla="*/ 11 h 47"/>
                <a:gd name="T84" fmla="*/ 9 w 44"/>
                <a:gd name="T85" fmla="*/ 28 h 47"/>
                <a:gd name="T86" fmla="*/ 27 w 44"/>
                <a:gd name="T87" fmla="*/ 17 h 47"/>
                <a:gd name="T88" fmla="*/ 21 w 44"/>
                <a:gd name="T89" fmla="*/ 23 h 47"/>
                <a:gd name="T90" fmla="*/ 17 w 44"/>
                <a:gd name="T91" fmla="*/ 28 h 47"/>
                <a:gd name="T92" fmla="*/ 18 w 44"/>
                <a:gd name="T93" fmla="*/ 44 h 47"/>
                <a:gd name="T94" fmla="*/ 21 w 44"/>
                <a:gd name="T95" fmla="*/ 43 h 47"/>
                <a:gd name="T96" fmla="*/ 26 w 44"/>
                <a:gd name="T97" fmla="*/ 43 h 47"/>
                <a:gd name="T98" fmla="*/ 27 w 44"/>
                <a:gd name="T99" fmla="*/ 29 h 47"/>
                <a:gd name="T100" fmla="*/ 31 w 44"/>
                <a:gd name="T101" fmla="*/ 29 h 47"/>
                <a:gd name="T102" fmla="*/ 35 w 44"/>
                <a:gd name="T103" fmla="*/ 29 h 47"/>
                <a:gd name="T104" fmla="*/ 40 w 44"/>
                <a:gd name="T105" fmla="*/ 29 h 47"/>
                <a:gd name="T106" fmla="*/ 33 w 44"/>
                <a:gd name="T107" fmla="*/ 27 h 47"/>
                <a:gd name="T108" fmla="*/ 19 w 44"/>
                <a:gd name="T109" fmla="*/ 3 h 47"/>
                <a:gd name="T110" fmla="*/ 5 w 44"/>
                <a:gd name="T111" fmla="*/ 25 h 47"/>
                <a:gd name="T112" fmla="*/ 5 w 44"/>
                <a:gd name="T113" fmla="*/ 22 h 47"/>
                <a:gd name="T114" fmla="*/ 6 w 44"/>
                <a:gd name="T115" fmla="*/ 28 h 47"/>
                <a:gd name="T116" fmla="*/ 8 w 44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7">
                  <a:moveTo>
                    <a:pt x="15" y="45"/>
                  </a:moveTo>
                  <a:cubicBezTo>
                    <a:pt x="15" y="46"/>
                    <a:pt x="15" y="46"/>
                    <a:pt x="16" y="46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0" y="46"/>
                    <a:pt x="24" y="47"/>
                    <a:pt x="28" y="47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1"/>
                    <a:pt x="29" y="36"/>
                    <a:pt x="29" y="32"/>
                  </a:cubicBezTo>
                  <a:cubicBezTo>
                    <a:pt x="33" y="32"/>
                    <a:pt x="37" y="33"/>
                    <a:pt x="41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3" y="31"/>
                    <a:pt x="43" y="31"/>
                  </a:cubicBezTo>
                  <a:cubicBezTo>
                    <a:pt x="43" y="27"/>
                    <a:pt x="44" y="23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38" y="18"/>
                    <a:pt x="34" y="18"/>
                    <a:pt x="30" y="18"/>
                  </a:cubicBezTo>
                  <a:cubicBezTo>
                    <a:pt x="30" y="12"/>
                    <a:pt x="31" y="7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  <a:cubicBezTo>
                    <a:pt x="25" y="0"/>
                    <a:pt x="21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7"/>
                    <a:pt x="16" y="12"/>
                    <a:pt x="16" y="17"/>
                  </a:cubicBezTo>
                  <a:cubicBezTo>
                    <a:pt x="11" y="17"/>
                    <a:pt x="7" y="16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0" y="17"/>
                    <a:pt x="0" y="18"/>
                  </a:cubicBezTo>
                  <a:cubicBezTo>
                    <a:pt x="1" y="22"/>
                    <a:pt x="0" y="26"/>
                    <a:pt x="1" y="29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1"/>
                    <a:pt x="11" y="31"/>
                    <a:pt x="15" y="30"/>
                  </a:cubicBezTo>
                  <a:cubicBezTo>
                    <a:pt x="15" y="35"/>
                    <a:pt x="15" y="40"/>
                    <a:pt x="15" y="45"/>
                  </a:cubicBezTo>
                  <a:close/>
                  <a:moveTo>
                    <a:pt x="5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5" y="27"/>
                    <a:pt x="6" y="26"/>
                    <a:pt x="7" y="24"/>
                  </a:cubicBezTo>
                  <a:cubicBezTo>
                    <a:pt x="7" y="25"/>
                    <a:pt x="6" y="26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4" y="24"/>
                  </a:cubicBezTo>
                  <a:cubicBezTo>
                    <a:pt x="4" y="24"/>
                    <a:pt x="9" y="18"/>
                    <a:pt x="6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26"/>
                    <a:pt x="3" y="25"/>
                    <a:pt x="3" y="25"/>
                  </a:cubicBezTo>
                  <a:close/>
                  <a:moveTo>
                    <a:pt x="3" y="23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4" y="22"/>
                    <a:pt x="3" y="23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4" y="20"/>
                    <a:pt x="3" y="20"/>
                    <a:pt x="3" y="20"/>
                  </a:cubicBezTo>
                  <a:close/>
                  <a:moveTo>
                    <a:pt x="7" y="25"/>
                  </a:moveTo>
                  <a:cubicBezTo>
                    <a:pt x="8" y="23"/>
                    <a:pt x="10" y="22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9" y="24"/>
                  </a:cubicBezTo>
                  <a:cubicBezTo>
                    <a:pt x="9" y="25"/>
                    <a:pt x="5" y="29"/>
                    <a:pt x="7" y="25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1" y="17"/>
                    <a:pt x="23" y="17"/>
                  </a:cubicBezTo>
                  <a:cubicBezTo>
                    <a:pt x="20" y="18"/>
                    <a:pt x="17" y="20"/>
                    <a:pt x="15" y="22"/>
                  </a:cubicBezTo>
                  <a:cubicBezTo>
                    <a:pt x="13" y="23"/>
                    <a:pt x="11" y="25"/>
                    <a:pt x="10" y="27"/>
                  </a:cubicBezTo>
                  <a:cubicBezTo>
                    <a:pt x="11" y="24"/>
                    <a:pt x="13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27" y="3"/>
                  </a:moveTo>
                  <a:cubicBezTo>
                    <a:pt x="28" y="7"/>
                    <a:pt x="27" y="11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5"/>
                    <a:pt x="23" y="16"/>
                    <a:pt x="22" y="16"/>
                  </a:cubicBezTo>
                  <a:cubicBezTo>
                    <a:pt x="21" y="17"/>
                    <a:pt x="17" y="19"/>
                    <a:pt x="20" y="17"/>
                  </a:cubicBezTo>
                  <a:cubicBezTo>
                    <a:pt x="23" y="15"/>
                    <a:pt x="26" y="13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5" y="10"/>
                    <a:pt x="24" y="10"/>
                    <a:pt x="23" y="11"/>
                  </a:cubicBezTo>
                  <a:cubicBezTo>
                    <a:pt x="22" y="12"/>
                    <a:pt x="17" y="16"/>
                    <a:pt x="19" y="13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7" y="4"/>
                    <a:pt x="26" y="5"/>
                  </a:cubicBezTo>
                  <a:cubicBezTo>
                    <a:pt x="24" y="6"/>
                    <a:pt x="21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3" y="5"/>
                    <a:pt x="23" y="4"/>
                    <a:pt x="24" y="3"/>
                  </a:cubicBezTo>
                  <a:cubicBezTo>
                    <a:pt x="25" y="3"/>
                    <a:pt x="26" y="3"/>
                    <a:pt x="27" y="3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7" y="29"/>
                    <a:pt x="28" y="27"/>
                    <a:pt x="28" y="26"/>
                  </a:cubicBezTo>
                  <a:cubicBezTo>
                    <a:pt x="30" y="24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6" y="28"/>
                    <a:pt x="38" y="26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3"/>
                    <a:pt x="40" y="24"/>
                    <a:pt x="40" y="26"/>
                  </a:cubicBezTo>
                  <a:close/>
                  <a:moveTo>
                    <a:pt x="22" y="42"/>
                  </a:moveTo>
                  <a:cubicBezTo>
                    <a:pt x="23" y="40"/>
                    <a:pt x="25" y="39"/>
                    <a:pt x="26" y="37"/>
                  </a:cubicBezTo>
                  <a:cubicBezTo>
                    <a:pt x="26" y="37"/>
                    <a:pt x="26" y="37"/>
                    <a:pt x="25" y="37"/>
                  </a:cubicBezTo>
                  <a:cubicBezTo>
                    <a:pt x="23" y="38"/>
                    <a:pt x="22" y="39"/>
                    <a:pt x="20" y="41"/>
                  </a:cubicBezTo>
                  <a:cubicBezTo>
                    <a:pt x="22" y="39"/>
                    <a:pt x="25" y="37"/>
                    <a:pt x="26" y="34"/>
                  </a:cubicBezTo>
                  <a:cubicBezTo>
                    <a:pt x="26" y="36"/>
                    <a:pt x="26" y="38"/>
                    <a:pt x="26" y="40"/>
                  </a:cubicBezTo>
                  <a:cubicBezTo>
                    <a:pt x="25" y="41"/>
                    <a:pt x="23" y="41"/>
                    <a:pt x="22" y="42"/>
                  </a:cubicBezTo>
                  <a:close/>
                  <a:moveTo>
                    <a:pt x="27" y="18"/>
                  </a:moveTo>
                  <a:cubicBezTo>
                    <a:pt x="27" y="18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25" y="22"/>
                    <a:pt x="22" y="25"/>
                    <a:pt x="19" y="28"/>
                  </a:cubicBezTo>
                  <a:cubicBezTo>
                    <a:pt x="22" y="25"/>
                    <a:pt x="24" y="21"/>
                    <a:pt x="27" y="18"/>
                  </a:cubicBezTo>
                  <a:close/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7" y="22"/>
                    <a:pt x="25" y="24"/>
                    <a:pt x="24" y="25"/>
                  </a:cubicBezTo>
                  <a:cubicBezTo>
                    <a:pt x="22" y="27"/>
                    <a:pt x="20" y="29"/>
                    <a:pt x="18" y="31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22" y="27"/>
                    <a:pt x="25" y="23"/>
                    <a:pt x="29" y="20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4" y="34"/>
                    <a:pt x="22" y="36"/>
                    <a:pt x="20" y="37"/>
                  </a:cubicBezTo>
                  <a:cubicBezTo>
                    <a:pt x="22" y="35"/>
                    <a:pt x="25" y="33"/>
                    <a:pt x="26" y="31"/>
                  </a:cubicBezTo>
                  <a:cubicBezTo>
                    <a:pt x="26" y="32"/>
                    <a:pt x="26" y="33"/>
                    <a:pt x="26" y="34"/>
                  </a:cubicBezTo>
                  <a:close/>
                  <a:moveTo>
                    <a:pt x="18" y="39"/>
                  </a:moveTo>
                  <a:cubicBezTo>
                    <a:pt x="21" y="38"/>
                    <a:pt x="23" y="36"/>
                    <a:pt x="25" y="35"/>
                  </a:cubicBezTo>
                  <a:cubicBezTo>
                    <a:pt x="23" y="37"/>
                    <a:pt x="21" y="39"/>
                    <a:pt x="18" y="41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7" y="30"/>
                  </a:moveTo>
                  <a:cubicBezTo>
                    <a:pt x="27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lose/>
                  <a:moveTo>
                    <a:pt x="25" y="31"/>
                  </a:moveTo>
                  <a:cubicBezTo>
                    <a:pt x="23" y="34"/>
                    <a:pt x="20" y="35"/>
                    <a:pt x="18" y="38"/>
                  </a:cubicBezTo>
                  <a:cubicBezTo>
                    <a:pt x="18" y="37"/>
                    <a:pt x="18" y="36"/>
                    <a:pt x="18" y="35"/>
                  </a:cubicBezTo>
                  <a:cubicBezTo>
                    <a:pt x="20" y="34"/>
                    <a:pt x="23" y="32"/>
                    <a:pt x="25" y="31"/>
                  </a:cubicBezTo>
                  <a:close/>
                  <a:moveTo>
                    <a:pt x="25" y="30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2" y="32"/>
                    <a:pt x="20" y="33"/>
                    <a:pt x="18" y="35"/>
                  </a:cubicBezTo>
                  <a:cubicBezTo>
                    <a:pt x="18" y="34"/>
                    <a:pt x="18" y="33"/>
                    <a:pt x="18" y="33"/>
                  </a:cubicBezTo>
                  <a:cubicBezTo>
                    <a:pt x="22" y="31"/>
                    <a:pt x="24" y="28"/>
                    <a:pt x="27" y="25"/>
                  </a:cubicBezTo>
                  <a:cubicBezTo>
                    <a:pt x="28" y="24"/>
                    <a:pt x="28" y="23"/>
                    <a:pt x="29" y="22"/>
                  </a:cubicBezTo>
                  <a:cubicBezTo>
                    <a:pt x="29" y="22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4"/>
                    <a:pt x="27" y="27"/>
                    <a:pt x="25" y="30"/>
                  </a:cubicBezTo>
                  <a:close/>
                  <a:moveTo>
                    <a:pt x="22" y="29"/>
                  </a:moveTo>
                  <a:cubicBezTo>
                    <a:pt x="21" y="30"/>
                    <a:pt x="20" y="31"/>
                    <a:pt x="19" y="32"/>
                  </a:cubicBezTo>
                  <a:cubicBezTo>
                    <a:pt x="18" y="32"/>
                    <a:pt x="18" y="32"/>
                    <a:pt x="19" y="31"/>
                  </a:cubicBezTo>
                  <a:cubicBezTo>
                    <a:pt x="20" y="30"/>
                    <a:pt x="21" y="29"/>
                    <a:pt x="22" y="28"/>
                  </a:cubicBezTo>
                  <a:cubicBezTo>
                    <a:pt x="25" y="26"/>
                    <a:pt x="27" y="23"/>
                    <a:pt x="29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6"/>
                    <a:pt x="22" y="29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6"/>
                    <a:pt x="26" y="15"/>
                  </a:cubicBezTo>
                  <a:cubicBezTo>
                    <a:pt x="25" y="16"/>
                    <a:pt x="25" y="16"/>
                    <a:pt x="24" y="16"/>
                  </a:cubicBezTo>
                  <a:close/>
                  <a:moveTo>
                    <a:pt x="21" y="6"/>
                  </a:moveTo>
                  <a:cubicBezTo>
                    <a:pt x="20" y="6"/>
                    <a:pt x="19" y="7"/>
                    <a:pt x="19" y="8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20" y="6"/>
                    <a:pt x="21" y="5"/>
                    <a:pt x="22" y="4"/>
                  </a:cubicBezTo>
                  <a:cubicBezTo>
                    <a:pt x="25" y="2"/>
                    <a:pt x="22" y="5"/>
                    <a:pt x="21" y="6"/>
                  </a:cubicBezTo>
                  <a:close/>
                  <a:moveTo>
                    <a:pt x="25" y="6"/>
                  </a:moveTo>
                  <a:cubicBezTo>
                    <a:pt x="28" y="4"/>
                    <a:pt x="23" y="9"/>
                    <a:pt x="22" y="10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1" y="10"/>
                    <a:pt x="23" y="8"/>
                    <a:pt x="25" y="6"/>
                  </a:cubicBezTo>
                  <a:close/>
                  <a:moveTo>
                    <a:pt x="25" y="11"/>
                  </a:moveTo>
                  <a:cubicBezTo>
                    <a:pt x="28" y="9"/>
                    <a:pt x="24" y="13"/>
                    <a:pt x="23" y="14"/>
                  </a:cubicBezTo>
                  <a:cubicBezTo>
                    <a:pt x="22" y="15"/>
                    <a:pt x="20" y="16"/>
                    <a:pt x="19" y="17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21" y="14"/>
                    <a:pt x="23" y="12"/>
                    <a:pt x="25" y="11"/>
                  </a:cubicBezTo>
                  <a:close/>
                  <a:moveTo>
                    <a:pt x="22" y="17"/>
                  </a:moveTo>
                  <a:cubicBezTo>
                    <a:pt x="19" y="20"/>
                    <a:pt x="15" y="23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2" y="28"/>
                    <a:pt x="10" y="28"/>
                    <a:pt x="9" y="28"/>
                  </a:cubicBezTo>
                  <a:cubicBezTo>
                    <a:pt x="14" y="24"/>
                    <a:pt x="19" y="21"/>
                    <a:pt x="22" y="17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3" y="20"/>
                    <a:pt x="19" y="23"/>
                    <a:pt x="16" y="27"/>
                  </a:cubicBezTo>
                  <a:cubicBezTo>
                    <a:pt x="15" y="27"/>
                    <a:pt x="16" y="28"/>
                    <a:pt x="16" y="27"/>
                  </a:cubicBezTo>
                  <a:cubicBezTo>
                    <a:pt x="18" y="26"/>
                    <a:pt x="19" y="24"/>
                    <a:pt x="21" y="23"/>
                  </a:cubicBezTo>
                  <a:cubicBezTo>
                    <a:pt x="22" y="22"/>
                    <a:pt x="23" y="21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3"/>
                    <a:pt x="20" y="26"/>
                    <a:pt x="18" y="28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3"/>
                    <a:pt x="22" y="19"/>
                    <a:pt x="27" y="15"/>
                  </a:cubicBezTo>
                  <a:close/>
                  <a:moveTo>
                    <a:pt x="18" y="44"/>
                  </a:moveTo>
                  <a:cubicBezTo>
                    <a:pt x="18" y="43"/>
                    <a:pt x="18" y="43"/>
                    <a:pt x="18" y="42"/>
                  </a:cubicBezTo>
                  <a:cubicBezTo>
                    <a:pt x="20" y="41"/>
                    <a:pt x="22" y="40"/>
                    <a:pt x="24" y="39"/>
                  </a:cubicBezTo>
                  <a:cubicBezTo>
                    <a:pt x="23" y="40"/>
                    <a:pt x="22" y="41"/>
                    <a:pt x="21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3"/>
                    <a:pt x="23" y="42"/>
                    <a:pt x="23" y="42"/>
                  </a:cubicBezTo>
                  <a:cubicBezTo>
                    <a:pt x="24" y="42"/>
                    <a:pt x="24" y="42"/>
                    <a:pt x="25" y="41"/>
                  </a:cubicBezTo>
                  <a:cubicBezTo>
                    <a:pt x="26" y="41"/>
                    <a:pt x="26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3" y="44"/>
                    <a:pt x="21" y="44"/>
                    <a:pt x="18" y="44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7" y="29"/>
                  </a:cubicBezTo>
                  <a:cubicBezTo>
                    <a:pt x="30" y="28"/>
                    <a:pt x="32" y="25"/>
                    <a:pt x="34" y="23"/>
                  </a:cubicBezTo>
                  <a:cubicBezTo>
                    <a:pt x="35" y="22"/>
                    <a:pt x="38" y="20"/>
                    <a:pt x="34" y="24"/>
                  </a:cubicBezTo>
                  <a:cubicBezTo>
                    <a:pt x="33" y="25"/>
                    <a:pt x="32" y="27"/>
                    <a:pt x="31" y="28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33" y="28"/>
                    <a:pt x="35" y="26"/>
                    <a:pt x="37" y="24"/>
                  </a:cubicBezTo>
                  <a:cubicBezTo>
                    <a:pt x="38" y="23"/>
                    <a:pt x="40" y="22"/>
                    <a:pt x="38" y="24"/>
                  </a:cubicBezTo>
                  <a:cubicBezTo>
                    <a:pt x="37" y="26"/>
                    <a:pt x="36" y="27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28"/>
                    <a:pt x="40" y="26"/>
                    <a:pt x="39" y="28"/>
                  </a:cubicBezTo>
                  <a:cubicBezTo>
                    <a:pt x="39" y="28"/>
                    <a:pt x="40" y="29"/>
                    <a:pt x="40" y="28"/>
                  </a:cubicBezTo>
                  <a:cubicBezTo>
                    <a:pt x="40" y="28"/>
                    <a:pt x="40" y="27"/>
                    <a:pt x="40" y="27"/>
                  </a:cubicBezTo>
                  <a:cubicBezTo>
                    <a:pt x="40" y="28"/>
                    <a:pt x="40" y="29"/>
                    <a:pt x="40" y="29"/>
                  </a:cubicBezTo>
                  <a:cubicBezTo>
                    <a:pt x="36" y="30"/>
                    <a:pt x="32" y="29"/>
                    <a:pt x="28" y="29"/>
                  </a:cubicBezTo>
                  <a:close/>
                  <a:moveTo>
                    <a:pt x="37" y="21"/>
                  </a:moveTo>
                  <a:cubicBezTo>
                    <a:pt x="38" y="21"/>
                    <a:pt x="39" y="21"/>
                    <a:pt x="39" y="21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3"/>
                    <a:pt x="37" y="21"/>
                  </a:cubicBezTo>
                  <a:close/>
                  <a:moveTo>
                    <a:pt x="23" y="3"/>
                  </a:moveTo>
                  <a:cubicBezTo>
                    <a:pt x="22" y="4"/>
                    <a:pt x="20" y="5"/>
                    <a:pt x="19" y="5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2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1"/>
                    <a:pt x="7" y="24"/>
                    <a:pt x="5" y="25"/>
                  </a:cubicBezTo>
                  <a:cubicBezTo>
                    <a:pt x="2" y="28"/>
                    <a:pt x="7" y="23"/>
                    <a:pt x="6" y="23"/>
                  </a:cubicBezTo>
                  <a:cubicBezTo>
                    <a:pt x="7" y="22"/>
                    <a:pt x="8" y="21"/>
                    <a:pt x="8" y="20"/>
                  </a:cubicBezTo>
                  <a:cubicBezTo>
                    <a:pt x="9" y="20"/>
                    <a:pt x="8" y="19"/>
                    <a:pt x="8" y="20"/>
                  </a:cubicBezTo>
                  <a:cubicBezTo>
                    <a:pt x="7" y="20"/>
                    <a:pt x="6" y="21"/>
                    <a:pt x="5" y="22"/>
                  </a:cubicBezTo>
                  <a:cubicBezTo>
                    <a:pt x="2" y="25"/>
                    <a:pt x="5" y="21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9"/>
                    <a:pt x="9" y="19"/>
                    <a:pt x="11" y="20"/>
                  </a:cubicBezTo>
                  <a:close/>
                  <a:moveTo>
                    <a:pt x="6" y="28"/>
                  </a:moveTo>
                  <a:cubicBezTo>
                    <a:pt x="8" y="26"/>
                    <a:pt x="10" y="25"/>
                    <a:pt x="12" y="23"/>
                  </a:cubicBezTo>
                  <a:cubicBezTo>
                    <a:pt x="14" y="20"/>
                    <a:pt x="12" y="22"/>
                    <a:pt x="11" y="23"/>
                  </a:cubicBezTo>
                  <a:cubicBezTo>
                    <a:pt x="10" y="25"/>
                    <a:pt x="9" y="26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94"/>
            <p:cNvSpPr>
              <a:spLocks noEditPoints="1"/>
            </p:cNvSpPr>
            <p:nvPr/>
          </p:nvSpPr>
          <p:spPr bwMode="auto">
            <a:xfrm>
              <a:off x="6956425" y="2419350"/>
              <a:ext cx="165100" cy="177800"/>
            </a:xfrm>
            <a:custGeom>
              <a:avLst/>
              <a:gdLst>
                <a:gd name="T0" fmla="*/ 28 w 44"/>
                <a:gd name="T1" fmla="*/ 47 h 47"/>
                <a:gd name="T2" fmla="*/ 42 w 44"/>
                <a:gd name="T3" fmla="*/ 32 h 47"/>
                <a:gd name="T4" fmla="*/ 44 w 44"/>
                <a:gd name="T5" fmla="*/ 20 h 47"/>
                <a:gd name="T6" fmla="*/ 31 w 44"/>
                <a:gd name="T7" fmla="*/ 18 h 47"/>
                <a:gd name="T8" fmla="*/ 18 w 44"/>
                <a:gd name="T9" fmla="*/ 0 h 47"/>
                <a:gd name="T10" fmla="*/ 2 w 44"/>
                <a:gd name="T11" fmla="*/ 17 h 47"/>
                <a:gd name="T12" fmla="*/ 2 w 44"/>
                <a:gd name="T13" fmla="*/ 31 h 47"/>
                <a:gd name="T14" fmla="*/ 6 w 44"/>
                <a:gd name="T15" fmla="*/ 28 h 47"/>
                <a:gd name="T16" fmla="*/ 7 w 44"/>
                <a:gd name="T17" fmla="*/ 24 h 47"/>
                <a:gd name="T18" fmla="*/ 4 w 44"/>
                <a:gd name="T19" fmla="*/ 25 h 47"/>
                <a:gd name="T20" fmla="*/ 3 w 44"/>
                <a:gd name="T21" fmla="*/ 24 h 47"/>
                <a:gd name="T22" fmla="*/ 3 w 44"/>
                <a:gd name="T23" fmla="*/ 20 h 47"/>
                <a:gd name="T24" fmla="*/ 8 w 44"/>
                <a:gd name="T25" fmla="*/ 25 h 47"/>
                <a:gd name="T26" fmla="*/ 10 w 44"/>
                <a:gd name="T27" fmla="*/ 24 h 47"/>
                <a:gd name="T28" fmla="*/ 18 w 44"/>
                <a:gd name="T29" fmla="*/ 20 h 47"/>
                <a:gd name="T30" fmla="*/ 15 w 44"/>
                <a:gd name="T31" fmla="*/ 22 h 47"/>
                <a:gd name="T32" fmla="*/ 28 w 44"/>
                <a:gd name="T33" fmla="*/ 3 h 47"/>
                <a:gd name="T34" fmla="*/ 21 w 44"/>
                <a:gd name="T35" fmla="*/ 17 h 47"/>
                <a:gd name="T36" fmla="*/ 20 w 44"/>
                <a:gd name="T37" fmla="*/ 13 h 47"/>
                <a:gd name="T38" fmla="*/ 19 w 44"/>
                <a:gd name="T39" fmla="*/ 10 h 47"/>
                <a:gd name="T40" fmla="*/ 36 w 44"/>
                <a:gd name="T41" fmla="*/ 21 h 47"/>
                <a:gd name="T42" fmla="*/ 33 w 44"/>
                <a:gd name="T43" fmla="*/ 21 h 47"/>
                <a:gd name="T44" fmla="*/ 38 w 44"/>
                <a:gd name="T45" fmla="*/ 26 h 47"/>
                <a:gd name="T46" fmla="*/ 22 w 44"/>
                <a:gd name="T47" fmla="*/ 42 h 47"/>
                <a:gd name="T48" fmla="*/ 27 w 44"/>
                <a:gd name="T49" fmla="*/ 34 h 47"/>
                <a:gd name="T50" fmla="*/ 28 w 44"/>
                <a:gd name="T51" fmla="*/ 19 h 47"/>
                <a:gd name="T52" fmla="*/ 28 w 44"/>
                <a:gd name="T53" fmla="*/ 18 h 47"/>
                <a:gd name="T54" fmla="*/ 18 w 44"/>
                <a:gd name="T55" fmla="*/ 31 h 47"/>
                <a:gd name="T56" fmla="*/ 26 w 44"/>
                <a:gd name="T57" fmla="*/ 34 h 47"/>
                <a:gd name="T58" fmla="*/ 18 w 44"/>
                <a:gd name="T59" fmla="*/ 39 h 47"/>
                <a:gd name="T60" fmla="*/ 27 w 44"/>
                <a:gd name="T61" fmla="*/ 30 h 47"/>
                <a:gd name="T62" fmla="*/ 27 w 44"/>
                <a:gd name="T63" fmla="*/ 30 h 47"/>
                <a:gd name="T64" fmla="*/ 18 w 44"/>
                <a:gd name="T65" fmla="*/ 36 h 47"/>
                <a:gd name="T66" fmla="*/ 18 w 44"/>
                <a:gd name="T67" fmla="*/ 35 h 47"/>
                <a:gd name="T68" fmla="*/ 31 w 44"/>
                <a:gd name="T69" fmla="*/ 21 h 47"/>
                <a:gd name="T70" fmla="*/ 19 w 44"/>
                <a:gd name="T71" fmla="*/ 32 h 47"/>
                <a:gd name="T72" fmla="*/ 30 w 44"/>
                <a:gd name="T73" fmla="*/ 21 h 47"/>
                <a:gd name="T74" fmla="*/ 26 w 44"/>
                <a:gd name="T75" fmla="*/ 15 h 47"/>
                <a:gd name="T76" fmla="*/ 19 w 44"/>
                <a:gd name="T77" fmla="*/ 6 h 47"/>
                <a:gd name="T78" fmla="*/ 22 w 44"/>
                <a:gd name="T79" fmla="*/ 10 h 47"/>
                <a:gd name="T80" fmla="*/ 25 w 44"/>
                <a:gd name="T81" fmla="*/ 11 h 47"/>
                <a:gd name="T82" fmla="*/ 25 w 44"/>
                <a:gd name="T83" fmla="*/ 11 h 47"/>
                <a:gd name="T84" fmla="*/ 9 w 44"/>
                <a:gd name="T85" fmla="*/ 28 h 47"/>
                <a:gd name="T86" fmla="*/ 28 w 44"/>
                <a:gd name="T87" fmla="*/ 17 h 47"/>
                <a:gd name="T88" fmla="*/ 21 w 44"/>
                <a:gd name="T89" fmla="*/ 23 h 47"/>
                <a:gd name="T90" fmla="*/ 18 w 44"/>
                <a:gd name="T91" fmla="*/ 28 h 47"/>
                <a:gd name="T92" fmla="*/ 18 w 44"/>
                <a:gd name="T93" fmla="*/ 44 h 47"/>
                <a:gd name="T94" fmla="*/ 22 w 44"/>
                <a:gd name="T95" fmla="*/ 43 h 47"/>
                <a:gd name="T96" fmla="*/ 26 w 44"/>
                <a:gd name="T97" fmla="*/ 43 h 47"/>
                <a:gd name="T98" fmla="*/ 28 w 44"/>
                <a:gd name="T99" fmla="*/ 30 h 47"/>
                <a:gd name="T100" fmla="*/ 31 w 44"/>
                <a:gd name="T101" fmla="*/ 29 h 47"/>
                <a:gd name="T102" fmla="*/ 36 w 44"/>
                <a:gd name="T103" fmla="*/ 29 h 47"/>
                <a:gd name="T104" fmla="*/ 40 w 44"/>
                <a:gd name="T105" fmla="*/ 30 h 47"/>
                <a:gd name="T106" fmla="*/ 33 w 44"/>
                <a:gd name="T107" fmla="*/ 27 h 47"/>
                <a:gd name="T108" fmla="*/ 19 w 44"/>
                <a:gd name="T109" fmla="*/ 3 h 47"/>
                <a:gd name="T110" fmla="*/ 6 w 44"/>
                <a:gd name="T111" fmla="*/ 26 h 47"/>
                <a:gd name="T112" fmla="*/ 5 w 44"/>
                <a:gd name="T113" fmla="*/ 22 h 47"/>
                <a:gd name="T114" fmla="*/ 6 w 44"/>
                <a:gd name="T115" fmla="*/ 28 h 47"/>
                <a:gd name="T116" fmla="*/ 9 w 44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7">
                  <a:moveTo>
                    <a:pt x="15" y="45"/>
                  </a:moveTo>
                  <a:cubicBezTo>
                    <a:pt x="15" y="46"/>
                    <a:pt x="16" y="46"/>
                    <a:pt x="16" y="46"/>
                  </a:cubicBezTo>
                  <a:cubicBezTo>
                    <a:pt x="16" y="47"/>
                    <a:pt x="17" y="47"/>
                    <a:pt x="17" y="47"/>
                  </a:cubicBezTo>
                  <a:cubicBezTo>
                    <a:pt x="21" y="47"/>
                    <a:pt x="24" y="47"/>
                    <a:pt x="28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1"/>
                    <a:pt x="29" y="37"/>
                    <a:pt x="30" y="32"/>
                  </a:cubicBezTo>
                  <a:cubicBezTo>
                    <a:pt x="34" y="32"/>
                    <a:pt x="38" y="33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3" y="32"/>
                    <a:pt x="43" y="32"/>
                    <a:pt x="43" y="31"/>
                  </a:cubicBezTo>
                  <a:cubicBezTo>
                    <a:pt x="43" y="27"/>
                    <a:pt x="44" y="24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9"/>
                    <a:pt x="43" y="18"/>
                  </a:cubicBezTo>
                  <a:cubicBezTo>
                    <a:pt x="39" y="18"/>
                    <a:pt x="35" y="18"/>
                    <a:pt x="31" y="18"/>
                  </a:cubicBezTo>
                  <a:cubicBezTo>
                    <a:pt x="30" y="12"/>
                    <a:pt x="31" y="7"/>
                    <a:pt x="30" y="2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5" y="0"/>
                    <a:pt x="22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6" y="7"/>
                    <a:pt x="16" y="12"/>
                    <a:pt x="16" y="17"/>
                  </a:cubicBezTo>
                  <a:cubicBezTo>
                    <a:pt x="12" y="17"/>
                    <a:pt x="7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7"/>
                    <a:pt x="1" y="18"/>
                  </a:cubicBezTo>
                  <a:cubicBezTo>
                    <a:pt x="1" y="22"/>
                    <a:pt x="0" y="26"/>
                    <a:pt x="1" y="29"/>
                  </a:cubicBezTo>
                  <a:cubicBezTo>
                    <a:pt x="1" y="30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7" y="31"/>
                    <a:pt x="11" y="31"/>
                    <a:pt x="15" y="31"/>
                  </a:cubicBezTo>
                  <a:cubicBezTo>
                    <a:pt x="15" y="35"/>
                    <a:pt x="16" y="40"/>
                    <a:pt x="15" y="45"/>
                  </a:cubicBezTo>
                  <a:close/>
                  <a:moveTo>
                    <a:pt x="6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7"/>
                    <a:pt x="6" y="26"/>
                    <a:pt x="7" y="24"/>
                  </a:cubicBezTo>
                  <a:cubicBezTo>
                    <a:pt x="7" y="25"/>
                    <a:pt x="6" y="26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3" y="25"/>
                  </a:moveTo>
                  <a:cubicBezTo>
                    <a:pt x="3" y="25"/>
                    <a:pt x="4" y="25"/>
                    <a:pt x="4" y="25"/>
                  </a:cubicBezTo>
                  <a:cubicBezTo>
                    <a:pt x="5" y="24"/>
                    <a:pt x="10" y="18"/>
                    <a:pt x="6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26"/>
                    <a:pt x="3" y="25"/>
                    <a:pt x="3" y="25"/>
                  </a:cubicBezTo>
                  <a:close/>
                  <a:moveTo>
                    <a:pt x="3" y="24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4" y="22"/>
                    <a:pt x="3" y="24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20"/>
                  </a:cubicBezTo>
                  <a:close/>
                  <a:moveTo>
                    <a:pt x="8" y="25"/>
                  </a:moveTo>
                  <a:cubicBezTo>
                    <a:pt x="9" y="23"/>
                    <a:pt x="10" y="22"/>
                    <a:pt x="12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10" y="24"/>
                  </a:cubicBezTo>
                  <a:cubicBezTo>
                    <a:pt x="9" y="25"/>
                    <a:pt x="5" y="29"/>
                    <a:pt x="8" y="25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2" y="17"/>
                    <a:pt x="23" y="17"/>
                  </a:cubicBezTo>
                  <a:cubicBezTo>
                    <a:pt x="20" y="19"/>
                    <a:pt x="18" y="20"/>
                    <a:pt x="15" y="22"/>
                  </a:cubicBezTo>
                  <a:cubicBezTo>
                    <a:pt x="14" y="23"/>
                    <a:pt x="11" y="25"/>
                    <a:pt x="10" y="27"/>
                  </a:cubicBezTo>
                  <a:cubicBezTo>
                    <a:pt x="11" y="24"/>
                    <a:pt x="13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28" y="3"/>
                  </a:moveTo>
                  <a:cubicBezTo>
                    <a:pt x="28" y="7"/>
                    <a:pt x="28" y="11"/>
                    <a:pt x="28" y="15"/>
                  </a:cubicBezTo>
                  <a:cubicBezTo>
                    <a:pt x="28" y="14"/>
                    <a:pt x="27" y="14"/>
                    <a:pt x="27" y="14"/>
                  </a:cubicBezTo>
                  <a:cubicBezTo>
                    <a:pt x="25" y="15"/>
                    <a:pt x="24" y="16"/>
                    <a:pt x="22" y="16"/>
                  </a:cubicBezTo>
                  <a:cubicBezTo>
                    <a:pt x="21" y="17"/>
                    <a:pt x="18" y="19"/>
                    <a:pt x="21" y="17"/>
                  </a:cubicBezTo>
                  <a:cubicBezTo>
                    <a:pt x="23" y="15"/>
                    <a:pt x="26" y="13"/>
                    <a:pt x="28" y="10"/>
                  </a:cubicBezTo>
                  <a:cubicBezTo>
                    <a:pt x="28" y="10"/>
                    <a:pt x="27" y="9"/>
                    <a:pt x="27" y="9"/>
                  </a:cubicBezTo>
                  <a:cubicBezTo>
                    <a:pt x="26" y="10"/>
                    <a:pt x="25" y="11"/>
                    <a:pt x="23" y="11"/>
                  </a:cubicBezTo>
                  <a:cubicBezTo>
                    <a:pt x="22" y="12"/>
                    <a:pt x="17" y="16"/>
                    <a:pt x="20" y="13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7" y="4"/>
                    <a:pt x="27" y="5"/>
                  </a:cubicBezTo>
                  <a:cubicBezTo>
                    <a:pt x="24" y="6"/>
                    <a:pt x="22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9"/>
                    <a:pt x="21" y="7"/>
                    <a:pt x="22" y="6"/>
                  </a:cubicBezTo>
                  <a:cubicBezTo>
                    <a:pt x="23" y="5"/>
                    <a:pt x="24" y="4"/>
                    <a:pt x="24" y="3"/>
                  </a:cubicBezTo>
                  <a:cubicBezTo>
                    <a:pt x="26" y="3"/>
                    <a:pt x="27" y="3"/>
                    <a:pt x="28" y="3"/>
                  </a:cubicBezTo>
                  <a:close/>
                  <a:moveTo>
                    <a:pt x="36" y="21"/>
                  </a:moveTo>
                  <a:cubicBezTo>
                    <a:pt x="34" y="23"/>
                    <a:pt x="32" y="25"/>
                    <a:pt x="30" y="27"/>
                  </a:cubicBezTo>
                  <a:cubicBezTo>
                    <a:pt x="29" y="28"/>
                    <a:pt x="27" y="29"/>
                    <a:pt x="26" y="30"/>
                  </a:cubicBezTo>
                  <a:cubicBezTo>
                    <a:pt x="27" y="29"/>
                    <a:pt x="28" y="27"/>
                    <a:pt x="29" y="26"/>
                  </a:cubicBezTo>
                  <a:cubicBezTo>
                    <a:pt x="30" y="25"/>
                    <a:pt x="31" y="23"/>
                    <a:pt x="33" y="21"/>
                  </a:cubicBezTo>
                  <a:cubicBezTo>
                    <a:pt x="34" y="21"/>
                    <a:pt x="35" y="21"/>
                    <a:pt x="36" y="21"/>
                  </a:cubicBezTo>
                  <a:close/>
                  <a:moveTo>
                    <a:pt x="41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6" y="28"/>
                    <a:pt x="38" y="26"/>
                  </a:cubicBezTo>
                  <a:cubicBezTo>
                    <a:pt x="39" y="24"/>
                    <a:pt x="40" y="23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3"/>
                    <a:pt x="41" y="24"/>
                    <a:pt x="41" y="26"/>
                  </a:cubicBezTo>
                  <a:close/>
                  <a:moveTo>
                    <a:pt x="22" y="42"/>
                  </a:moveTo>
                  <a:cubicBezTo>
                    <a:pt x="24" y="40"/>
                    <a:pt x="25" y="39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4" y="38"/>
                    <a:pt x="22" y="40"/>
                    <a:pt x="20" y="41"/>
                  </a:cubicBezTo>
                  <a:cubicBezTo>
                    <a:pt x="23" y="39"/>
                    <a:pt x="25" y="37"/>
                    <a:pt x="27" y="34"/>
                  </a:cubicBezTo>
                  <a:cubicBezTo>
                    <a:pt x="26" y="36"/>
                    <a:pt x="26" y="38"/>
                    <a:pt x="26" y="40"/>
                  </a:cubicBezTo>
                  <a:cubicBezTo>
                    <a:pt x="25" y="41"/>
                    <a:pt x="24" y="41"/>
                    <a:pt x="22" y="42"/>
                  </a:cubicBezTo>
                  <a:close/>
                  <a:moveTo>
                    <a:pt x="28" y="18"/>
                  </a:moveTo>
                  <a:cubicBezTo>
                    <a:pt x="28" y="18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2"/>
                    <a:pt x="23" y="26"/>
                    <a:pt x="19" y="28"/>
                  </a:cubicBezTo>
                  <a:cubicBezTo>
                    <a:pt x="22" y="25"/>
                    <a:pt x="25" y="21"/>
                    <a:pt x="28" y="18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7" y="22"/>
                    <a:pt x="26" y="24"/>
                    <a:pt x="24" y="25"/>
                  </a:cubicBezTo>
                  <a:cubicBezTo>
                    <a:pt x="22" y="27"/>
                    <a:pt x="20" y="29"/>
                    <a:pt x="18" y="31"/>
                  </a:cubicBezTo>
                  <a:cubicBezTo>
                    <a:pt x="18" y="31"/>
                    <a:pt x="18" y="30"/>
                    <a:pt x="18" y="29"/>
                  </a:cubicBezTo>
                  <a:cubicBezTo>
                    <a:pt x="22" y="27"/>
                    <a:pt x="25" y="23"/>
                    <a:pt x="29" y="21"/>
                  </a:cubicBezTo>
                  <a:close/>
                  <a:moveTo>
                    <a:pt x="27" y="34"/>
                  </a:moveTo>
                  <a:cubicBezTo>
                    <a:pt x="27" y="34"/>
                    <a:pt x="26" y="34"/>
                    <a:pt x="26" y="34"/>
                  </a:cubicBezTo>
                  <a:cubicBezTo>
                    <a:pt x="24" y="34"/>
                    <a:pt x="22" y="36"/>
                    <a:pt x="20" y="37"/>
                  </a:cubicBezTo>
                  <a:cubicBezTo>
                    <a:pt x="22" y="35"/>
                    <a:pt x="25" y="34"/>
                    <a:pt x="27" y="31"/>
                  </a:cubicBezTo>
                  <a:cubicBezTo>
                    <a:pt x="27" y="32"/>
                    <a:pt x="27" y="33"/>
                    <a:pt x="27" y="34"/>
                  </a:cubicBezTo>
                  <a:close/>
                  <a:moveTo>
                    <a:pt x="18" y="39"/>
                  </a:moveTo>
                  <a:cubicBezTo>
                    <a:pt x="21" y="38"/>
                    <a:pt x="23" y="36"/>
                    <a:pt x="25" y="35"/>
                  </a:cubicBezTo>
                  <a:cubicBezTo>
                    <a:pt x="23" y="37"/>
                    <a:pt x="21" y="39"/>
                    <a:pt x="18" y="41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7" y="30"/>
                  </a:move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lose/>
                  <a:moveTo>
                    <a:pt x="26" y="31"/>
                  </a:moveTo>
                  <a:cubicBezTo>
                    <a:pt x="23" y="34"/>
                    <a:pt x="20" y="36"/>
                    <a:pt x="18" y="38"/>
                  </a:cubicBezTo>
                  <a:cubicBezTo>
                    <a:pt x="18" y="37"/>
                    <a:pt x="18" y="36"/>
                    <a:pt x="18" y="36"/>
                  </a:cubicBezTo>
                  <a:cubicBezTo>
                    <a:pt x="21" y="34"/>
                    <a:pt x="23" y="33"/>
                    <a:pt x="26" y="31"/>
                  </a:cubicBezTo>
                  <a:close/>
                  <a:moveTo>
                    <a:pt x="25" y="30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3" y="32"/>
                    <a:pt x="21" y="33"/>
                    <a:pt x="18" y="35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22" y="31"/>
                    <a:pt x="24" y="28"/>
                    <a:pt x="27" y="25"/>
                  </a:cubicBezTo>
                  <a:cubicBezTo>
                    <a:pt x="28" y="24"/>
                    <a:pt x="29" y="23"/>
                    <a:pt x="29" y="22"/>
                  </a:cubicBezTo>
                  <a:cubicBezTo>
                    <a:pt x="30" y="22"/>
                    <a:pt x="30" y="21"/>
                    <a:pt x="31" y="21"/>
                  </a:cubicBezTo>
                  <a:cubicBezTo>
                    <a:pt x="31" y="21"/>
                    <a:pt x="32" y="21"/>
                    <a:pt x="32" y="21"/>
                  </a:cubicBezTo>
                  <a:cubicBezTo>
                    <a:pt x="29" y="24"/>
                    <a:pt x="27" y="27"/>
                    <a:pt x="25" y="30"/>
                  </a:cubicBezTo>
                  <a:close/>
                  <a:moveTo>
                    <a:pt x="23" y="29"/>
                  </a:moveTo>
                  <a:cubicBezTo>
                    <a:pt x="22" y="30"/>
                    <a:pt x="20" y="31"/>
                    <a:pt x="19" y="32"/>
                  </a:cubicBezTo>
                  <a:cubicBezTo>
                    <a:pt x="18" y="32"/>
                    <a:pt x="18" y="32"/>
                    <a:pt x="20" y="31"/>
                  </a:cubicBezTo>
                  <a:cubicBezTo>
                    <a:pt x="21" y="30"/>
                    <a:pt x="21" y="29"/>
                    <a:pt x="22" y="28"/>
                  </a:cubicBezTo>
                  <a:cubicBezTo>
                    <a:pt x="25" y="26"/>
                    <a:pt x="27" y="23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6"/>
                    <a:pt x="23" y="29"/>
                  </a:cubicBezTo>
                  <a:close/>
                  <a:moveTo>
                    <a:pt x="24" y="17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5" y="16"/>
                    <a:pt x="25" y="16"/>
                    <a:pt x="24" y="17"/>
                  </a:cubicBezTo>
                  <a:close/>
                  <a:moveTo>
                    <a:pt x="21" y="6"/>
                  </a:moveTo>
                  <a:cubicBezTo>
                    <a:pt x="21" y="7"/>
                    <a:pt x="20" y="7"/>
                    <a:pt x="19" y="8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20" y="6"/>
                    <a:pt x="21" y="5"/>
                    <a:pt x="22" y="5"/>
                  </a:cubicBezTo>
                  <a:cubicBezTo>
                    <a:pt x="25" y="3"/>
                    <a:pt x="22" y="5"/>
                    <a:pt x="21" y="6"/>
                  </a:cubicBezTo>
                  <a:close/>
                  <a:moveTo>
                    <a:pt x="25" y="6"/>
                  </a:moveTo>
                  <a:cubicBezTo>
                    <a:pt x="28" y="4"/>
                    <a:pt x="23" y="10"/>
                    <a:pt x="22" y="10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1" y="10"/>
                    <a:pt x="23" y="8"/>
                    <a:pt x="25" y="6"/>
                  </a:cubicBezTo>
                  <a:close/>
                  <a:moveTo>
                    <a:pt x="25" y="11"/>
                  </a:moveTo>
                  <a:cubicBezTo>
                    <a:pt x="28" y="9"/>
                    <a:pt x="24" y="13"/>
                    <a:pt x="24" y="14"/>
                  </a:cubicBezTo>
                  <a:cubicBezTo>
                    <a:pt x="22" y="15"/>
                    <a:pt x="21" y="16"/>
                    <a:pt x="19" y="17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21" y="14"/>
                    <a:pt x="23" y="12"/>
                    <a:pt x="25" y="11"/>
                  </a:cubicBezTo>
                  <a:close/>
                  <a:moveTo>
                    <a:pt x="23" y="17"/>
                  </a:moveTo>
                  <a:cubicBezTo>
                    <a:pt x="19" y="21"/>
                    <a:pt x="16" y="23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1" y="28"/>
                    <a:pt x="9" y="28"/>
                  </a:cubicBezTo>
                  <a:cubicBezTo>
                    <a:pt x="14" y="24"/>
                    <a:pt x="19" y="21"/>
                    <a:pt x="23" y="17"/>
                  </a:cubicBezTo>
                  <a:close/>
                  <a:moveTo>
                    <a:pt x="28" y="15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3" y="20"/>
                    <a:pt x="19" y="23"/>
                    <a:pt x="16" y="27"/>
                  </a:cubicBezTo>
                  <a:cubicBezTo>
                    <a:pt x="16" y="27"/>
                    <a:pt x="16" y="28"/>
                    <a:pt x="16" y="28"/>
                  </a:cubicBezTo>
                  <a:cubicBezTo>
                    <a:pt x="18" y="26"/>
                    <a:pt x="19" y="25"/>
                    <a:pt x="21" y="23"/>
                  </a:cubicBezTo>
                  <a:cubicBezTo>
                    <a:pt x="22" y="22"/>
                    <a:pt x="23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3"/>
                    <a:pt x="21" y="26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3"/>
                    <a:pt x="23" y="19"/>
                    <a:pt x="28" y="15"/>
                  </a:cubicBezTo>
                  <a:close/>
                  <a:moveTo>
                    <a:pt x="18" y="44"/>
                  </a:moveTo>
                  <a:cubicBezTo>
                    <a:pt x="18" y="43"/>
                    <a:pt x="18" y="43"/>
                    <a:pt x="18" y="43"/>
                  </a:cubicBezTo>
                  <a:cubicBezTo>
                    <a:pt x="21" y="42"/>
                    <a:pt x="22" y="40"/>
                    <a:pt x="24" y="39"/>
                  </a:cubicBezTo>
                  <a:cubicBezTo>
                    <a:pt x="23" y="40"/>
                    <a:pt x="22" y="41"/>
                    <a:pt x="21" y="43"/>
                  </a:cubicBezTo>
                  <a:cubicBezTo>
                    <a:pt x="21" y="43"/>
                    <a:pt x="21" y="43"/>
                    <a:pt x="22" y="43"/>
                  </a:cubicBezTo>
                  <a:cubicBezTo>
                    <a:pt x="22" y="43"/>
                    <a:pt x="23" y="43"/>
                    <a:pt x="23" y="42"/>
                  </a:cubicBezTo>
                  <a:cubicBezTo>
                    <a:pt x="24" y="42"/>
                    <a:pt x="25" y="42"/>
                    <a:pt x="25" y="41"/>
                  </a:cubicBezTo>
                  <a:cubicBezTo>
                    <a:pt x="26" y="41"/>
                    <a:pt x="26" y="42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4"/>
                    <a:pt x="26" y="44"/>
                  </a:cubicBezTo>
                  <a:cubicBezTo>
                    <a:pt x="24" y="44"/>
                    <a:pt x="21" y="44"/>
                    <a:pt x="18" y="44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30"/>
                  </a:cubicBezTo>
                  <a:cubicBezTo>
                    <a:pt x="30" y="28"/>
                    <a:pt x="32" y="26"/>
                    <a:pt x="34" y="23"/>
                  </a:cubicBezTo>
                  <a:cubicBezTo>
                    <a:pt x="35" y="22"/>
                    <a:pt x="38" y="20"/>
                    <a:pt x="35" y="24"/>
                  </a:cubicBezTo>
                  <a:cubicBezTo>
                    <a:pt x="33" y="26"/>
                    <a:pt x="32" y="27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8"/>
                    <a:pt x="35" y="26"/>
                    <a:pt x="37" y="24"/>
                  </a:cubicBezTo>
                  <a:cubicBezTo>
                    <a:pt x="38" y="24"/>
                    <a:pt x="40" y="22"/>
                    <a:pt x="38" y="24"/>
                  </a:cubicBezTo>
                  <a:cubicBezTo>
                    <a:pt x="37" y="26"/>
                    <a:pt x="36" y="27"/>
                    <a:pt x="35" y="29"/>
                  </a:cubicBezTo>
                  <a:cubicBezTo>
                    <a:pt x="35" y="29"/>
                    <a:pt x="35" y="29"/>
                    <a:pt x="36" y="29"/>
                  </a:cubicBezTo>
                  <a:cubicBezTo>
                    <a:pt x="37" y="29"/>
                    <a:pt x="40" y="26"/>
                    <a:pt x="39" y="28"/>
                  </a:cubicBezTo>
                  <a:cubicBezTo>
                    <a:pt x="39" y="29"/>
                    <a:pt x="40" y="29"/>
                    <a:pt x="40" y="28"/>
                  </a:cubicBezTo>
                  <a:cubicBezTo>
                    <a:pt x="40" y="28"/>
                    <a:pt x="40" y="28"/>
                    <a:pt x="40" y="27"/>
                  </a:cubicBezTo>
                  <a:cubicBezTo>
                    <a:pt x="40" y="28"/>
                    <a:pt x="40" y="29"/>
                    <a:pt x="40" y="30"/>
                  </a:cubicBezTo>
                  <a:cubicBezTo>
                    <a:pt x="36" y="30"/>
                    <a:pt x="32" y="29"/>
                    <a:pt x="28" y="29"/>
                  </a:cubicBezTo>
                  <a:close/>
                  <a:moveTo>
                    <a:pt x="38" y="21"/>
                  </a:moveTo>
                  <a:cubicBezTo>
                    <a:pt x="38" y="21"/>
                    <a:pt x="39" y="21"/>
                    <a:pt x="40" y="21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3"/>
                    <a:pt x="38" y="21"/>
                  </a:cubicBezTo>
                  <a:close/>
                  <a:moveTo>
                    <a:pt x="23" y="3"/>
                  </a:moveTo>
                  <a:cubicBezTo>
                    <a:pt x="22" y="4"/>
                    <a:pt x="20" y="5"/>
                    <a:pt x="19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2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1"/>
                    <a:pt x="7" y="24"/>
                    <a:pt x="6" y="26"/>
                  </a:cubicBezTo>
                  <a:cubicBezTo>
                    <a:pt x="2" y="29"/>
                    <a:pt x="7" y="23"/>
                    <a:pt x="7" y="23"/>
                  </a:cubicBezTo>
                  <a:cubicBezTo>
                    <a:pt x="7" y="22"/>
                    <a:pt x="8" y="21"/>
                    <a:pt x="9" y="20"/>
                  </a:cubicBezTo>
                  <a:cubicBezTo>
                    <a:pt x="9" y="20"/>
                    <a:pt x="9" y="19"/>
                    <a:pt x="8" y="20"/>
                  </a:cubicBezTo>
                  <a:cubicBezTo>
                    <a:pt x="7" y="20"/>
                    <a:pt x="6" y="21"/>
                    <a:pt x="5" y="22"/>
                  </a:cubicBezTo>
                  <a:cubicBezTo>
                    <a:pt x="3" y="25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9" y="27"/>
                    <a:pt x="10" y="25"/>
                    <a:pt x="12" y="23"/>
                  </a:cubicBezTo>
                  <a:cubicBezTo>
                    <a:pt x="14" y="20"/>
                    <a:pt x="13" y="22"/>
                    <a:pt x="11" y="24"/>
                  </a:cubicBezTo>
                  <a:cubicBezTo>
                    <a:pt x="10" y="25"/>
                    <a:pt x="9" y="26"/>
                    <a:pt x="9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95"/>
            <p:cNvSpPr>
              <a:spLocks noEditPoints="1"/>
            </p:cNvSpPr>
            <p:nvPr/>
          </p:nvSpPr>
          <p:spPr bwMode="auto">
            <a:xfrm>
              <a:off x="10045700" y="942975"/>
              <a:ext cx="468312" cy="495300"/>
            </a:xfrm>
            <a:custGeom>
              <a:avLst/>
              <a:gdLst>
                <a:gd name="T0" fmla="*/ 67 w 125"/>
                <a:gd name="T1" fmla="*/ 127 h 132"/>
                <a:gd name="T2" fmla="*/ 12 w 125"/>
                <a:gd name="T3" fmla="*/ 41 h 132"/>
                <a:gd name="T4" fmla="*/ 38 w 125"/>
                <a:gd name="T5" fmla="*/ 92 h 132"/>
                <a:gd name="T6" fmla="*/ 15 w 125"/>
                <a:gd name="T7" fmla="*/ 101 h 132"/>
                <a:gd name="T8" fmla="*/ 10 w 125"/>
                <a:gd name="T9" fmla="*/ 93 h 132"/>
                <a:gd name="T10" fmla="*/ 10 w 125"/>
                <a:gd name="T11" fmla="*/ 93 h 132"/>
                <a:gd name="T12" fmla="*/ 10 w 125"/>
                <a:gd name="T13" fmla="*/ 92 h 132"/>
                <a:gd name="T14" fmla="*/ 60 w 125"/>
                <a:gd name="T15" fmla="*/ 20 h 132"/>
                <a:gd name="T16" fmla="*/ 51 w 125"/>
                <a:gd name="T17" fmla="*/ 28 h 132"/>
                <a:gd name="T18" fmla="*/ 75 w 125"/>
                <a:gd name="T19" fmla="*/ 21 h 132"/>
                <a:gd name="T20" fmla="*/ 85 w 125"/>
                <a:gd name="T21" fmla="*/ 28 h 132"/>
                <a:gd name="T22" fmla="*/ 81 w 125"/>
                <a:gd name="T23" fmla="*/ 35 h 132"/>
                <a:gd name="T24" fmla="*/ 59 w 125"/>
                <a:gd name="T25" fmla="*/ 31 h 132"/>
                <a:gd name="T26" fmla="*/ 39 w 125"/>
                <a:gd name="T27" fmla="*/ 41 h 132"/>
                <a:gd name="T28" fmla="*/ 70 w 125"/>
                <a:gd name="T29" fmla="*/ 29 h 132"/>
                <a:gd name="T30" fmla="*/ 70 w 125"/>
                <a:gd name="T31" fmla="*/ 23 h 132"/>
                <a:gd name="T32" fmla="*/ 55 w 125"/>
                <a:gd name="T33" fmla="*/ 29 h 132"/>
                <a:gd name="T34" fmla="*/ 18 w 125"/>
                <a:gd name="T35" fmla="*/ 47 h 132"/>
                <a:gd name="T36" fmla="*/ 7 w 125"/>
                <a:gd name="T37" fmla="*/ 58 h 132"/>
                <a:gd name="T38" fmla="*/ 6 w 125"/>
                <a:gd name="T39" fmla="*/ 64 h 132"/>
                <a:gd name="T40" fmla="*/ 25 w 125"/>
                <a:gd name="T41" fmla="*/ 60 h 132"/>
                <a:gd name="T42" fmla="*/ 92 w 125"/>
                <a:gd name="T43" fmla="*/ 40 h 132"/>
                <a:gd name="T44" fmla="*/ 29 w 125"/>
                <a:gd name="T45" fmla="*/ 64 h 132"/>
                <a:gd name="T46" fmla="*/ 55 w 125"/>
                <a:gd name="T47" fmla="*/ 56 h 132"/>
                <a:gd name="T48" fmla="*/ 111 w 125"/>
                <a:gd name="T49" fmla="*/ 40 h 132"/>
                <a:gd name="T50" fmla="*/ 101 w 125"/>
                <a:gd name="T51" fmla="*/ 45 h 132"/>
                <a:gd name="T52" fmla="*/ 54 w 125"/>
                <a:gd name="T53" fmla="*/ 69 h 132"/>
                <a:gd name="T54" fmla="*/ 115 w 125"/>
                <a:gd name="T55" fmla="*/ 50 h 132"/>
                <a:gd name="T56" fmla="*/ 67 w 125"/>
                <a:gd name="T57" fmla="*/ 75 h 132"/>
                <a:gd name="T58" fmla="*/ 67 w 125"/>
                <a:gd name="T59" fmla="*/ 116 h 132"/>
                <a:gd name="T60" fmla="*/ 108 w 125"/>
                <a:gd name="T61" fmla="*/ 94 h 132"/>
                <a:gd name="T62" fmla="*/ 80 w 125"/>
                <a:gd name="T63" fmla="*/ 106 h 132"/>
                <a:gd name="T64" fmla="*/ 118 w 125"/>
                <a:gd name="T65" fmla="*/ 89 h 132"/>
                <a:gd name="T66" fmla="*/ 79 w 125"/>
                <a:gd name="T67" fmla="*/ 97 h 132"/>
                <a:gd name="T68" fmla="*/ 34 w 125"/>
                <a:gd name="T69" fmla="*/ 120 h 132"/>
                <a:gd name="T70" fmla="*/ 26 w 125"/>
                <a:gd name="T71" fmla="*/ 114 h 132"/>
                <a:gd name="T72" fmla="*/ 102 w 125"/>
                <a:gd name="T73" fmla="*/ 86 h 132"/>
                <a:gd name="T74" fmla="*/ 81 w 125"/>
                <a:gd name="T75" fmla="*/ 92 h 132"/>
                <a:gd name="T76" fmla="*/ 99 w 125"/>
                <a:gd name="T77" fmla="*/ 82 h 132"/>
                <a:gd name="T78" fmla="*/ 120 w 125"/>
                <a:gd name="T79" fmla="*/ 67 h 132"/>
                <a:gd name="T80" fmla="*/ 76 w 125"/>
                <a:gd name="T81" fmla="*/ 86 h 132"/>
                <a:gd name="T82" fmla="*/ 120 w 125"/>
                <a:gd name="T83" fmla="*/ 66 h 132"/>
                <a:gd name="T84" fmla="*/ 22 w 125"/>
                <a:gd name="T85" fmla="*/ 104 h 132"/>
                <a:gd name="T86" fmla="*/ 119 w 125"/>
                <a:gd name="T87" fmla="*/ 62 h 132"/>
                <a:gd name="T88" fmla="*/ 19 w 125"/>
                <a:gd name="T89" fmla="*/ 98 h 132"/>
                <a:gd name="T90" fmla="*/ 45 w 125"/>
                <a:gd name="T91" fmla="*/ 100 h 132"/>
                <a:gd name="T92" fmla="*/ 41 w 125"/>
                <a:gd name="T93" fmla="*/ 123 h 132"/>
                <a:gd name="T94" fmla="*/ 43 w 125"/>
                <a:gd name="T95" fmla="*/ 123 h 132"/>
                <a:gd name="T96" fmla="*/ 109 w 125"/>
                <a:gd name="T97" fmla="*/ 112 h 132"/>
                <a:gd name="T98" fmla="*/ 78 w 125"/>
                <a:gd name="T99" fmla="*/ 125 h 132"/>
                <a:gd name="T100" fmla="*/ 71 w 125"/>
                <a:gd name="T101" fmla="*/ 123 h 132"/>
                <a:gd name="T102" fmla="*/ 112 w 125"/>
                <a:gd name="T103" fmla="*/ 106 h 132"/>
                <a:gd name="T104" fmla="*/ 94 w 125"/>
                <a:gd name="T105" fmla="*/ 124 h 132"/>
                <a:gd name="T106" fmla="*/ 114 w 125"/>
                <a:gd name="T107" fmla="*/ 97 h 132"/>
                <a:gd name="T108" fmla="*/ 60 w 125"/>
                <a:gd name="T109" fmla="*/ 121 h 132"/>
                <a:gd name="T110" fmla="*/ 71 w 125"/>
                <a:gd name="T111" fmla="*/ 66 h 132"/>
                <a:gd name="T112" fmla="*/ 109 w 125"/>
                <a:gd name="T113" fmla="*/ 37 h 132"/>
                <a:gd name="T114" fmla="*/ 98 w 125"/>
                <a:gd name="T115" fmla="*/ 39 h 132"/>
                <a:gd name="T116" fmla="*/ 23 w 125"/>
                <a:gd name="T117" fmla="*/ 65 h 132"/>
                <a:gd name="T118" fmla="*/ 74 w 125"/>
                <a:gd name="T119" fmla="*/ 20 h 132"/>
                <a:gd name="T120" fmla="*/ 19 w 125"/>
                <a:gd name="T121" fmla="*/ 44 h 132"/>
                <a:gd name="T122" fmla="*/ 20 w 125"/>
                <a:gd name="T123" fmla="*/ 37 h 132"/>
                <a:gd name="T124" fmla="*/ 60 w 125"/>
                <a:gd name="T125" fmla="*/ 6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2">
                  <a:moveTo>
                    <a:pt x="30" y="121"/>
                  </a:moveTo>
                  <a:cubicBezTo>
                    <a:pt x="39" y="128"/>
                    <a:pt x="50" y="127"/>
                    <a:pt x="60" y="124"/>
                  </a:cubicBezTo>
                  <a:cubicBezTo>
                    <a:pt x="60" y="126"/>
                    <a:pt x="59" y="128"/>
                    <a:pt x="58" y="129"/>
                  </a:cubicBezTo>
                  <a:cubicBezTo>
                    <a:pt x="57" y="131"/>
                    <a:pt x="59" y="132"/>
                    <a:pt x="60" y="131"/>
                  </a:cubicBezTo>
                  <a:cubicBezTo>
                    <a:pt x="61" y="130"/>
                    <a:pt x="61" y="130"/>
                    <a:pt x="62" y="129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2" y="130"/>
                    <a:pt x="64" y="131"/>
                    <a:pt x="64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65" y="129"/>
                    <a:pt x="67" y="129"/>
                    <a:pt x="67" y="128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68" y="127"/>
                    <a:pt x="69" y="126"/>
                    <a:pt x="68" y="125"/>
                  </a:cubicBezTo>
                  <a:cubicBezTo>
                    <a:pt x="77" y="129"/>
                    <a:pt x="87" y="130"/>
                    <a:pt x="96" y="126"/>
                  </a:cubicBezTo>
                  <a:cubicBezTo>
                    <a:pt x="107" y="122"/>
                    <a:pt x="113" y="112"/>
                    <a:pt x="117" y="102"/>
                  </a:cubicBezTo>
                  <a:cubicBezTo>
                    <a:pt x="125" y="82"/>
                    <a:pt x="125" y="57"/>
                    <a:pt x="114" y="39"/>
                  </a:cubicBezTo>
                  <a:cubicBezTo>
                    <a:pt x="105" y="24"/>
                    <a:pt x="88" y="18"/>
                    <a:pt x="71" y="17"/>
                  </a:cubicBezTo>
                  <a:cubicBezTo>
                    <a:pt x="73" y="11"/>
                    <a:pt x="76" y="6"/>
                    <a:pt x="81" y="3"/>
                  </a:cubicBezTo>
                  <a:cubicBezTo>
                    <a:pt x="82" y="2"/>
                    <a:pt x="81" y="0"/>
                    <a:pt x="79" y="1"/>
                  </a:cubicBezTo>
                  <a:cubicBezTo>
                    <a:pt x="74" y="4"/>
                    <a:pt x="70" y="10"/>
                    <a:pt x="68" y="17"/>
                  </a:cubicBezTo>
                  <a:cubicBezTo>
                    <a:pt x="66" y="17"/>
                    <a:pt x="65" y="17"/>
                    <a:pt x="63" y="17"/>
                  </a:cubicBezTo>
                  <a:cubicBezTo>
                    <a:pt x="43" y="18"/>
                    <a:pt x="24" y="25"/>
                    <a:pt x="12" y="41"/>
                  </a:cubicBezTo>
                  <a:cubicBezTo>
                    <a:pt x="1" y="57"/>
                    <a:pt x="0" y="78"/>
                    <a:pt x="8" y="95"/>
                  </a:cubicBezTo>
                  <a:cubicBezTo>
                    <a:pt x="13" y="105"/>
                    <a:pt x="21" y="115"/>
                    <a:pt x="30" y="121"/>
                  </a:cubicBezTo>
                  <a:close/>
                  <a:moveTo>
                    <a:pt x="19" y="106"/>
                  </a:moveTo>
                  <a:cubicBezTo>
                    <a:pt x="26" y="104"/>
                    <a:pt x="33" y="100"/>
                    <a:pt x="40" y="97"/>
                  </a:cubicBezTo>
                  <a:cubicBezTo>
                    <a:pt x="47" y="93"/>
                    <a:pt x="55" y="90"/>
                    <a:pt x="63" y="87"/>
                  </a:cubicBezTo>
                  <a:cubicBezTo>
                    <a:pt x="56" y="91"/>
                    <a:pt x="49" y="94"/>
                    <a:pt x="42" y="98"/>
                  </a:cubicBezTo>
                  <a:cubicBezTo>
                    <a:pt x="35" y="101"/>
                    <a:pt x="27" y="104"/>
                    <a:pt x="22" y="110"/>
                  </a:cubicBezTo>
                  <a:cubicBezTo>
                    <a:pt x="21" y="109"/>
                    <a:pt x="20" y="107"/>
                    <a:pt x="19" y="106"/>
                  </a:cubicBezTo>
                  <a:close/>
                  <a:moveTo>
                    <a:pt x="15" y="101"/>
                  </a:moveTo>
                  <a:cubicBezTo>
                    <a:pt x="23" y="100"/>
                    <a:pt x="31" y="94"/>
                    <a:pt x="38" y="92"/>
                  </a:cubicBezTo>
                  <a:cubicBezTo>
                    <a:pt x="47" y="88"/>
                    <a:pt x="55" y="84"/>
                    <a:pt x="64" y="80"/>
                  </a:cubicBezTo>
                  <a:cubicBezTo>
                    <a:pt x="74" y="76"/>
                    <a:pt x="83" y="71"/>
                    <a:pt x="93" y="67"/>
                  </a:cubicBezTo>
                  <a:cubicBezTo>
                    <a:pt x="98" y="65"/>
                    <a:pt x="104" y="64"/>
                    <a:pt x="109" y="62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4" y="64"/>
                    <a:pt x="99" y="66"/>
                    <a:pt x="93" y="68"/>
                  </a:cubicBezTo>
                  <a:cubicBezTo>
                    <a:pt x="85" y="72"/>
                    <a:pt x="76" y="75"/>
                    <a:pt x="68" y="79"/>
                  </a:cubicBezTo>
                  <a:cubicBezTo>
                    <a:pt x="59" y="83"/>
                    <a:pt x="50" y="87"/>
                    <a:pt x="42" y="92"/>
                  </a:cubicBezTo>
                  <a:cubicBezTo>
                    <a:pt x="38" y="94"/>
                    <a:pt x="34" y="96"/>
                    <a:pt x="30" y="99"/>
                  </a:cubicBezTo>
                  <a:cubicBezTo>
                    <a:pt x="26" y="101"/>
                    <a:pt x="22" y="103"/>
                    <a:pt x="18" y="105"/>
                  </a:cubicBezTo>
                  <a:cubicBezTo>
                    <a:pt x="17" y="104"/>
                    <a:pt x="16" y="102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6"/>
                    <a:pt x="18" y="95"/>
                    <a:pt x="20" y="94"/>
                  </a:cubicBezTo>
                  <a:cubicBezTo>
                    <a:pt x="24" y="92"/>
                    <a:pt x="29" y="91"/>
                    <a:pt x="33" y="89"/>
                  </a:cubicBezTo>
                  <a:cubicBezTo>
                    <a:pt x="43" y="84"/>
                    <a:pt x="53" y="80"/>
                    <a:pt x="64" y="77"/>
                  </a:cubicBezTo>
                  <a:cubicBezTo>
                    <a:pt x="65" y="76"/>
                    <a:pt x="67" y="75"/>
                    <a:pt x="68" y="75"/>
                  </a:cubicBezTo>
                  <a:cubicBezTo>
                    <a:pt x="67" y="75"/>
                    <a:pt x="66" y="76"/>
                    <a:pt x="65" y="76"/>
                  </a:cubicBezTo>
                  <a:cubicBezTo>
                    <a:pt x="56" y="80"/>
                    <a:pt x="48" y="83"/>
                    <a:pt x="39" y="87"/>
                  </a:cubicBezTo>
                  <a:cubicBezTo>
                    <a:pt x="31" y="91"/>
                    <a:pt x="22" y="95"/>
                    <a:pt x="14" y="100"/>
                  </a:cubicBezTo>
                  <a:cubicBezTo>
                    <a:pt x="14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1" y="93"/>
                    <a:pt x="11" y="93"/>
                  </a:cubicBezTo>
                  <a:cubicBezTo>
                    <a:pt x="15" y="92"/>
                    <a:pt x="18" y="90"/>
                    <a:pt x="22" y="88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6" y="78"/>
                    <a:pt x="55" y="74"/>
                    <a:pt x="64" y="70"/>
                  </a:cubicBezTo>
                  <a:cubicBezTo>
                    <a:pt x="66" y="69"/>
                    <a:pt x="67" y="69"/>
                    <a:pt x="68" y="68"/>
                  </a:cubicBezTo>
                  <a:cubicBezTo>
                    <a:pt x="66" y="69"/>
                    <a:pt x="63" y="71"/>
                    <a:pt x="60" y="72"/>
                  </a:cubicBezTo>
                  <a:cubicBezTo>
                    <a:pt x="52" y="76"/>
                    <a:pt x="43" y="80"/>
                    <a:pt x="34" y="83"/>
                  </a:cubicBezTo>
                  <a:cubicBezTo>
                    <a:pt x="30" y="85"/>
                    <a:pt x="26" y="88"/>
                    <a:pt x="22" y="90"/>
                  </a:cubicBezTo>
                  <a:cubicBezTo>
                    <a:pt x="19" y="92"/>
                    <a:pt x="15" y="93"/>
                    <a:pt x="12" y="96"/>
                  </a:cubicBezTo>
                  <a:cubicBezTo>
                    <a:pt x="11" y="95"/>
                    <a:pt x="11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2"/>
                    <a:pt x="30" y="81"/>
                    <a:pt x="36" y="78"/>
                  </a:cubicBezTo>
                  <a:cubicBezTo>
                    <a:pt x="50" y="72"/>
                    <a:pt x="64" y="65"/>
                    <a:pt x="79" y="60"/>
                  </a:cubicBezTo>
                  <a:cubicBezTo>
                    <a:pt x="84" y="57"/>
                    <a:pt x="90" y="55"/>
                    <a:pt x="96" y="53"/>
                  </a:cubicBezTo>
                  <a:cubicBezTo>
                    <a:pt x="94" y="54"/>
                    <a:pt x="92" y="55"/>
                    <a:pt x="91" y="55"/>
                  </a:cubicBezTo>
                  <a:cubicBezTo>
                    <a:pt x="81" y="60"/>
                    <a:pt x="71" y="64"/>
                    <a:pt x="61" y="68"/>
                  </a:cubicBezTo>
                  <a:cubicBezTo>
                    <a:pt x="53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20" y="87"/>
                    <a:pt x="15" y="89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1"/>
                    <a:pt x="10" y="91"/>
                    <a:pt x="9" y="90"/>
                  </a:cubicBezTo>
                  <a:cubicBezTo>
                    <a:pt x="12" y="88"/>
                    <a:pt x="15" y="86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6"/>
                    <a:pt x="31" y="35"/>
                    <a:pt x="16" y="42"/>
                  </a:cubicBezTo>
                  <a:cubicBezTo>
                    <a:pt x="16" y="42"/>
                    <a:pt x="15" y="42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8" y="40"/>
                    <a:pt x="20" y="38"/>
                  </a:cubicBezTo>
                  <a:cubicBezTo>
                    <a:pt x="24" y="36"/>
                    <a:pt x="28" y="34"/>
                    <a:pt x="32" y="32"/>
                  </a:cubicBezTo>
                  <a:cubicBezTo>
                    <a:pt x="39" y="28"/>
                    <a:pt x="47" y="24"/>
                    <a:pt x="55" y="20"/>
                  </a:cubicBezTo>
                  <a:cubicBezTo>
                    <a:pt x="57" y="20"/>
                    <a:pt x="58" y="20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0"/>
                    <a:pt x="29" y="36"/>
                    <a:pt x="36" y="33"/>
                  </a:cubicBezTo>
                  <a:cubicBezTo>
                    <a:pt x="40" y="30"/>
                    <a:pt x="44" y="28"/>
                    <a:pt x="49" y="26"/>
                  </a:cubicBezTo>
                  <a:cubicBezTo>
                    <a:pt x="50" y="25"/>
                    <a:pt x="52" y="24"/>
                    <a:pt x="53" y="24"/>
                  </a:cubicBezTo>
                  <a:cubicBezTo>
                    <a:pt x="39" y="31"/>
                    <a:pt x="25" y="39"/>
                    <a:pt x="12" y="48"/>
                  </a:cubicBezTo>
                  <a:cubicBezTo>
                    <a:pt x="12" y="46"/>
                    <a:pt x="13" y="45"/>
                    <a:pt x="14" y="44"/>
                  </a:cubicBezTo>
                  <a:close/>
                  <a:moveTo>
                    <a:pt x="11" y="50"/>
                  </a:moveTo>
                  <a:cubicBezTo>
                    <a:pt x="14" y="48"/>
                    <a:pt x="17" y="46"/>
                    <a:pt x="20" y="44"/>
                  </a:cubicBezTo>
                  <a:cubicBezTo>
                    <a:pt x="25" y="41"/>
                    <a:pt x="30" y="39"/>
                    <a:pt x="35" y="36"/>
                  </a:cubicBezTo>
                  <a:cubicBezTo>
                    <a:pt x="41" y="33"/>
                    <a:pt x="46" y="30"/>
                    <a:pt x="51" y="28"/>
                  </a:cubicBezTo>
                  <a:cubicBezTo>
                    <a:pt x="47" y="30"/>
                    <a:pt x="42" y="33"/>
                    <a:pt x="37" y="36"/>
                  </a:cubicBezTo>
                  <a:cubicBezTo>
                    <a:pt x="32" y="39"/>
                    <a:pt x="26" y="41"/>
                    <a:pt x="21" y="44"/>
                  </a:cubicBezTo>
                  <a:cubicBezTo>
                    <a:pt x="18" y="46"/>
                    <a:pt x="15" y="48"/>
                    <a:pt x="12" y="49"/>
                  </a:cubicBezTo>
                  <a:cubicBezTo>
                    <a:pt x="12" y="49"/>
                    <a:pt x="11" y="50"/>
                    <a:pt x="10" y="50"/>
                  </a:cubicBezTo>
                  <a:cubicBezTo>
                    <a:pt x="10" y="50"/>
                    <a:pt x="11" y="50"/>
                    <a:pt x="11" y="50"/>
                  </a:cubicBezTo>
                  <a:close/>
                  <a:moveTo>
                    <a:pt x="76" y="20"/>
                  </a:moveTo>
                  <a:cubicBezTo>
                    <a:pt x="78" y="21"/>
                    <a:pt x="80" y="21"/>
                    <a:pt x="82" y="22"/>
                  </a:cubicBezTo>
                  <a:cubicBezTo>
                    <a:pt x="78" y="24"/>
                    <a:pt x="74" y="26"/>
                    <a:pt x="70" y="28"/>
                  </a:cubicBezTo>
                  <a:cubicBezTo>
                    <a:pt x="70" y="26"/>
                    <a:pt x="70" y="25"/>
                    <a:pt x="70" y="24"/>
                  </a:cubicBezTo>
                  <a:cubicBezTo>
                    <a:pt x="72" y="23"/>
                    <a:pt x="74" y="22"/>
                    <a:pt x="75" y="21"/>
                  </a:cubicBezTo>
                  <a:cubicBezTo>
                    <a:pt x="75" y="21"/>
                    <a:pt x="76" y="21"/>
                    <a:pt x="76" y="20"/>
                  </a:cubicBezTo>
                  <a:close/>
                  <a:moveTo>
                    <a:pt x="97" y="27"/>
                  </a:moveTo>
                  <a:cubicBezTo>
                    <a:pt x="83" y="33"/>
                    <a:pt x="69" y="40"/>
                    <a:pt x="54" y="46"/>
                  </a:cubicBezTo>
                  <a:cubicBezTo>
                    <a:pt x="41" y="51"/>
                    <a:pt x="28" y="57"/>
                    <a:pt x="15" y="64"/>
                  </a:cubicBezTo>
                  <a:cubicBezTo>
                    <a:pt x="12" y="66"/>
                    <a:pt x="8" y="67"/>
                    <a:pt x="6" y="69"/>
                  </a:cubicBezTo>
                  <a:cubicBezTo>
                    <a:pt x="9" y="67"/>
                    <a:pt x="12" y="65"/>
                    <a:pt x="15" y="63"/>
                  </a:cubicBezTo>
                  <a:cubicBezTo>
                    <a:pt x="21" y="59"/>
                    <a:pt x="28" y="56"/>
                    <a:pt x="34" y="52"/>
                  </a:cubicBezTo>
                  <a:cubicBezTo>
                    <a:pt x="46" y="46"/>
                    <a:pt x="59" y="41"/>
                    <a:pt x="71" y="35"/>
                  </a:cubicBezTo>
                  <a:cubicBezTo>
                    <a:pt x="76" y="34"/>
                    <a:pt x="81" y="33"/>
                    <a:pt x="86" y="31"/>
                  </a:cubicBezTo>
                  <a:cubicBezTo>
                    <a:pt x="88" y="30"/>
                    <a:pt x="87" y="27"/>
                    <a:pt x="85" y="28"/>
                  </a:cubicBezTo>
                  <a:cubicBezTo>
                    <a:pt x="83" y="29"/>
                    <a:pt x="82" y="29"/>
                    <a:pt x="80" y="30"/>
                  </a:cubicBezTo>
                  <a:cubicBezTo>
                    <a:pt x="81" y="29"/>
                    <a:pt x="81" y="29"/>
                    <a:pt x="82" y="29"/>
                  </a:cubicBezTo>
                  <a:cubicBezTo>
                    <a:pt x="82" y="29"/>
                    <a:pt x="83" y="28"/>
                    <a:pt x="83" y="28"/>
                  </a:cubicBezTo>
                  <a:cubicBezTo>
                    <a:pt x="85" y="27"/>
                    <a:pt x="86" y="26"/>
                    <a:pt x="88" y="25"/>
                  </a:cubicBezTo>
                  <a:cubicBezTo>
                    <a:pt x="89" y="25"/>
                    <a:pt x="89" y="25"/>
                    <a:pt x="89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2" y="25"/>
                    <a:pt x="95" y="26"/>
                    <a:pt x="97" y="27"/>
                  </a:cubicBezTo>
                  <a:close/>
                  <a:moveTo>
                    <a:pt x="97" y="27"/>
                  </a:moveTo>
                  <a:cubicBezTo>
                    <a:pt x="97" y="27"/>
                    <a:pt x="97" y="28"/>
                    <a:pt x="96" y="28"/>
                  </a:cubicBezTo>
                  <a:cubicBezTo>
                    <a:pt x="92" y="31"/>
                    <a:pt x="86" y="33"/>
                    <a:pt x="81" y="35"/>
                  </a:cubicBezTo>
                  <a:cubicBezTo>
                    <a:pt x="83" y="34"/>
                    <a:pt x="85" y="33"/>
                    <a:pt x="87" y="32"/>
                  </a:cubicBezTo>
                  <a:cubicBezTo>
                    <a:pt x="89" y="31"/>
                    <a:pt x="92" y="30"/>
                    <a:pt x="94" y="29"/>
                  </a:cubicBezTo>
                  <a:cubicBezTo>
                    <a:pt x="95" y="29"/>
                    <a:pt x="97" y="28"/>
                    <a:pt x="97" y="27"/>
                  </a:cubicBezTo>
                  <a:cubicBezTo>
                    <a:pt x="97" y="27"/>
                    <a:pt x="97" y="27"/>
                    <a:pt x="97" y="27"/>
                  </a:cubicBezTo>
                  <a:close/>
                  <a:moveTo>
                    <a:pt x="63" y="34"/>
                  </a:moveTo>
                  <a:cubicBezTo>
                    <a:pt x="64" y="35"/>
                    <a:pt x="66" y="35"/>
                    <a:pt x="68" y="35"/>
                  </a:cubicBezTo>
                  <a:cubicBezTo>
                    <a:pt x="55" y="41"/>
                    <a:pt x="42" y="46"/>
                    <a:pt x="30" y="52"/>
                  </a:cubicBezTo>
                  <a:cubicBezTo>
                    <a:pt x="40" y="46"/>
                    <a:pt x="51" y="41"/>
                    <a:pt x="62" y="35"/>
                  </a:cubicBezTo>
                  <a:cubicBezTo>
                    <a:pt x="62" y="35"/>
                    <a:pt x="62" y="35"/>
                    <a:pt x="63" y="34"/>
                  </a:cubicBezTo>
                  <a:close/>
                  <a:moveTo>
                    <a:pt x="59" y="31"/>
                  </a:moveTo>
                  <a:cubicBezTo>
                    <a:pt x="61" y="29"/>
                    <a:pt x="64" y="27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5" y="30"/>
                    <a:pt x="63" y="31"/>
                    <a:pt x="62" y="31"/>
                  </a:cubicBezTo>
                  <a:cubicBezTo>
                    <a:pt x="61" y="31"/>
                    <a:pt x="60" y="31"/>
                    <a:pt x="59" y="31"/>
                  </a:cubicBezTo>
                  <a:close/>
                  <a:moveTo>
                    <a:pt x="58" y="33"/>
                  </a:moveTo>
                  <a:cubicBezTo>
                    <a:pt x="53" y="36"/>
                    <a:pt x="49" y="38"/>
                    <a:pt x="44" y="40"/>
                  </a:cubicBezTo>
                  <a:cubicBezTo>
                    <a:pt x="33" y="45"/>
                    <a:pt x="22" y="51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4" y="55"/>
                    <a:pt x="17" y="53"/>
                    <a:pt x="20" y="52"/>
                  </a:cubicBezTo>
                  <a:cubicBezTo>
                    <a:pt x="27" y="48"/>
                    <a:pt x="33" y="45"/>
                    <a:pt x="39" y="41"/>
                  </a:cubicBezTo>
                  <a:cubicBezTo>
                    <a:pt x="45" y="38"/>
                    <a:pt x="50" y="35"/>
                    <a:pt x="55" y="32"/>
                  </a:cubicBezTo>
                  <a:cubicBezTo>
                    <a:pt x="56" y="33"/>
                    <a:pt x="57" y="33"/>
                    <a:pt x="58" y="33"/>
                  </a:cubicBezTo>
                  <a:close/>
                  <a:moveTo>
                    <a:pt x="67" y="30"/>
                  </a:moveTo>
                  <a:cubicBezTo>
                    <a:pt x="67" y="30"/>
                    <a:pt x="67" y="31"/>
                    <a:pt x="67" y="31"/>
                  </a:cubicBezTo>
                  <a:cubicBezTo>
                    <a:pt x="66" y="31"/>
                    <a:pt x="66" y="32"/>
                    <a:pt x="66" y="32"/>
                  </a:cubicBezTo>
                  <a:cubicBezTo>
                    <a:pt x="65" y="32"/>
                    <a:pt x="64" y="32"/>
                    <a:pt x="63" y="32"/>
                  </a:cubicBezTo>
                  <a:cubicBezTo>
                    <a:pt x="64" y="31"/>
                    <a:pt x="66" y="30"/>
                    <a:pt x="67" y="30"/>
                  </a:cubicBezTo>
                  <a:close/>
                  <a:moveTo>
                    <a:pt x="70" y="28"/>
                  </a:moveTo>
                  <a:cubicBezTo>
                    <a:pt x="73" y="27"/>
                    <a:pt x="77" y="25"/>
                    <a:pt x="81" y="23"/>
                  </a:cubicBezTo>
                  <a:cubicBezTo>
                    <a:pt x="77" y="25"/>
                    <a:pt x="73" y="27"/>
                    <a:pt x="70" y="29"/>
                  </a:cubicBezTo>
                  <a:cubicBezTo>
                    <a:pt x="70" y="29"/>
                    <a:pt x="70" y="29"/>
                    <a:pt x="70" y="28"/>
                  </a:cubicBezTo>
                  <a:close/>
                  <a:moveTo>
                    <a:pt x="82" y="28"/>
                  </a:moveTo>
                  <a:cubicBezTo>
                    <a:pt x="80" y="29"/>
                    <a:pt x="78" y="30"/>
                    <a:pt x="76" y="31"/>
                  </a:cubicBezTo>
                  <a:cubicBezTo>
                    <a:pt x="74" y="31"/>
                    <a:pt x="72" y="32"/>
                    <a:pt x="70" y="32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4" y="28"/>
                    <a:pt x="79" y="25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2"/>
                    <a:pt x="87" y="23"/>
                    <a:pt x="89" y="24"/>
                  </a:cubicBezTo>
                  <a:cubicBezTo>
                    <a:pt x="87" y="25"/>
                    <a:pt x="84" y="27"/>
                    <a:pt x="82" y="28"/>
                  </a:cubicBezTo>
                  <a:close/>
                  <a:moveTo>
                    <a:pt x="70" y="23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71" y="22"/>
                    <a:pt x="72" y="22"/>
                    <a:pt x="74" y="21"/>
                  </a:cubicBezTo>
                  <a:cubicBezTo>
                    <a:pt x="72" y="22"/>
                    <a:pt x="71" y="22"/>
                    <a:pt x="70" y="23"/>
                  </a:cubicBezTo>
                  <a:close/>
                  <a:moveTo>
                    <a:pt x="67" y="25"/>
                  </a:moveTo>
                  <a:cubicBezTo>
                    <a:pt x="64" y="27"/>
                    <a:pt x="61" y="29"/>
                    <a:pt x="5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0" y="28"/>
                    <a:pt x="64" y="27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lose/>
                  <a:moveTo>
                    <a:pt x="61" y="27"/>
                  </a:moveTo>
                  <a:cubicBezTo>
                    <a:pt x="59" y="28"/>
                    <a:pt x="57" y="29"/>
                    <a:pt x="55" y="29"/>
                  </a:cubicBezTo>
                  <a:cubicBezTo>
                    <a:pt x="55" y="29"/>
                    <a:pt x="54" y="29"/>
                    <a:pt x="54" y="29"/>
                  </a:cubicBezTo>
                  <a:cubicBezTo>
                    <a:pt x="52" y="28"/>
                    <a:pt x="50" y="30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9" y="33"/>
                    <a:pt x="46" y="34"/>
                    <a:pt x="44" y="35"/>
                  </a:cubicBezTo>
                  <a:cubicBezTo>
                    <a:pt x="38" y="38"/>
                    <a:pt x="32" y="40"/>
                    <a:pt x="27" y="43"/>
                  </a:cubicBezTo>
                  <a:cubicBezTo>
                    <a:pt x="21" y="46"/>
                    <a:pt x="16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0"/>
                    <a:pt x="12" y="50"/>
                    <a:pt x="12" y="50"/>
                  </a:cubicBezTo>
                  <a:cubicBezTo>
                    <a:pt x="15" y="49"/>
                    <a:pt x="16" y="48"/>
                    <a:pt x="18" y="47"/>
                  </a:cubicBezTo>
                  <a:cubicBezTo>
                    <a:pt x="24" y="43"/>
                    <a:pt x="30" y="40"/>
                    <a:pt x="36" y="37"/>
                  </a:cubicBezTo>
                  <a:cubicBezTo>
                    <a:pt x="46" y="32"/>
                    <a:pt x="57" y="25"/>
                    <a:pt x="67" y="20"/>
                  </a:cubicBezTo>
                  <a:cubicBezTo>
                    <a:pt x="67" y="21"/>
                    <a:pt x="67" y="22"/>
                    <a:pt x="67" y="23"/>
                  </a:cubicBezTo>
                  <a:cubicBezTo>
                    <a:pt x="65" y="25"/>
                    <a:pt x="63" y="26"/>
                    <a:pt x="61" y="27"/>
                  </a:cubicBezTo>
                  <a:close/>
                  <a:moveTo>
                    <a:pt x="10" y="52"/>
                  </a:moveTo>
                  <a:cubicBezTo>
                    <a:pt x="13" y="51"/>
                    <a:pt x="16" y="49"/>
                    <a:pt x="19" y="48"/>
                  </a:cubicBezTo>
                  <a:cubicBezTo>
                    <a:pt x="25" y="44"/>
                    <a:pt x="31" y="42"/>
                    <a:pt x="37" y="39"/>
                  </a:cubicBezTo>
                  <a:cubicBezTo>
                    <a:pt x="42" y="37"/>
                    <a:pt x="48" y="34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39" y="41"/>
                    <a:pt x="23" y="49"/>
                    <a:pt x="7" y="58"/>
                  </a:cubicBezTo>
                  <a:cubicBezTo>
                    <a:pt x="8" y="56"/>
                    <a:pt x="9" y="54"/>
                    <a:pt x="10" y="52"/>
                  </a:cubicBezTo>
                  <a:close/>
                  <a:moveTo>
                    <a:pt x="7" y="60"/>
                  </a:moveTo>
                  <a:cubicBezTo>
                    <a:pt x="12" y="58"/>
                    <a:pt x="16" y="55"/>
                    <a:pt x="20" y="52"/>
                  </a:cubicBezTo>
                  <a:cubicBezTo>
                    <a:pt x="27" y="49"/>
                    <a:pt x="33" y="46"/>
                    <a:pt x="40" y="43"/>
                  </a:cubicBezTo>
                  <a:cubicBezTo>
                    <a:pt x="46" y="40"/>
                    <a:pt x="52" y="37"/>
                    <a:pt x="59" y="34"/>
                  </a:cubicBezTo>
                  <a:cubicBezTo>
                    <a:pt x="60" y="34"/>
                    <a:pt x="60" y="34"/>
                    <a:pt x="61" y="34"/>
                  </a:cubicBezTo>
                  <a:cubicBezTo>
                    <a:pt x="55" y="37"/>
                    <a:pt x="49" y="41"/>
                    <a:pt x="43" y="44"/>
                  </a:cubicBezTo>
                  <a:cubicBezTo>
                    <a:pt x="34" y="48"/>
                    <a:pt x="26" y="53"/>
                    <a:pt x="17" y="58"/>
                  </a:cubicBezTo>
                  <a:cubicBezTo>
                    <a:pt x="15" y="59"/>
                    <a:pt x="13" y="60"/>
                    <a:pt x="11" y="61"/>
                  </a:cubicBezTo>
                  <a:cubicBezTo>
                    <a:pt x="9" y="62"/>
                    <a:pt x="8" y="63"/>
                    <a:pt x="6" y="64"/>
                  </a:cubicBezTo>
                  <a:cubicBezTo>
                    <a:pt x="6" y="63"/>
                    <a:pt x="7" y="61"/>
                    <a:pt x="7" y="60"/>
                  </a:cubicBezTo>
                  <a:close/>
                  <a:moveTo>
                    <a:pt x="12" y="62"/>
                  </a:moveTo>
                  <a:cubicBezTo>
                    <a:pt x="16" y="60"/>
                    <a:pt x="19" y="58"/>
                    <a:pt x="23" y="56"/>
                  </a:cubicBezTo>
                  <a:cubicBezTo>
                    <a:pt x="31" y="52"/>
                    <a:pt x="38" y="48"/>
                    <a:pt x="46" y="45"/>
                  </a:cubicBezTo>
                  <a:cubicBezTo>
                    <a:pt x="52" y="42"/>
                    <a:pt x="58" y="40"/>
                    <a:pt x="63" y="38"/>
                  </a:cubicBezTo>
                  <a:cubicBezTo>
                    <a:pt x="44" y="47"/>
                    <a:pt x="24" y="56"/>
                    <a:pt x="6" y="68"/>
                  </a:cubicBezTo>
                  <a:cubicBezTo>
                    <a:pt x="6" y="67"/>
                    <a:pt x="6" y="66"/>
                    <a:pt x="6" y="65"/>
                  </a:cubicBezTo>
                  <a:cubicBezTo>
                    <a:pt x="8" y="64"/>
                    <a:pt x="10" y="63"/>
                    <a:pt x="12" y="62"/>
                  </a:cubicBezTo>
                  <a:close/>
                  <a:moveTo>
                    <a:pt x="6" y="69"/>
                  </a:moveTo>
                  <a:cubicBezTo>
                    <a:pt x="12" y="67"/>
                    <a:pt x="19" y="63"/>
                    <a:pt x="25" y="60"/>
                  </a:cubicBezTo>
                  <a:cubicBezTo>
                    <a:pt x="33" y="55"/>
                    <a:pt x="41" y="52"/>
                    <a:pt x="49" y="48"/>
                  </a:cubicBezTo>
                  <a:cubicBezTo>
                    <a:pt x="53" y="47"/>
                    <a:pt x="57" y="45"/>
                    <a:pt x="60" y="44"/>
                  </a:cubicBezTo>
                  <a:cubicBezTo>
                    <a:pt x="57" y="45"/>
                    <a:pt x="54" y="47"/>
                    <a:pt x="50" y="48"/>
                  </a:cubicBezTo>
                  <a:cubicBezTo>
                    <a:pt x="42" y="52"/>
                    <a:pt x="34" y="56"/>
                    <a:pt x="27" y="61"/>
                  </a:cubicBezTo>
                  <a:cubicBezTo>
                    <a:pt x="19" y="64"/>
                    <a:pt x="13" y="69"/>
                    <a:pt x="6" y="73"/>
                  </a:cubicBezTo>
                  <a:cubicBezTo>
                    <a:pt x="6" y="72"/>
                    <a:pt x="6" y="70"/>
                    <a:pt x="6" y="69"/>
                  </a:cubicBezTo>
                  <a:close/>
                  <a:moveTo>
                    <a:pt x="104" y="32"/>
                  </a:moveTo>
                  <a:cubicBezTo>
                    <a:pt x="105" y="33"/>
                    <a:pt x="106" y="33"/>
                    <a:pt x="106" y="34"/>
                  </a:cubicBezTo>
                  <a:cubicBezTo>
                    <a:pt x="105" y="35"/>
                    <a:pt x="103" y="36"/>
                    <a:pt x="101" y="36"/>
                  </a:cubicBezTo>
                  <a:cubicBezTo>
                    <a:pt x="98" y="38"/>
                    <a:pt x="95" y="39"/>
                    <a:pt x="92" y="40"/>
                  </a:cubicBezTo>
                  <a:cubicBezTo>
                    <a:pt x="89" y="41"/>
                    <a:pt x="85" y="43"/>
                    <a:pt x="82" y="44"/>
                  </a:cubicBezTo>
                  <a:cubicBezTo>
                    <a:pt x="78" y="46"/>
                    <a:pt x="74" y="47"/>
                    <a:pt x="70" y="49"/>
                  </a:cubicBezTo>
                  <a:cubicBezTo>
                    <a:pt x="67" y="50"/>
                    <a:pt x="63" y="52"/>
                    <a:pt x="60" y="53"/>
                  </a:cubicBezTo>
                  <a:cubicBezTo>
                    <a:pt x="46" y="59"/>
                    <a:pt x="32" y="64"/>
                    <a:pt x="19" y="70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22" y="69"/>
                    <a:pt x="27" y="66"/>
                    <a:pt x="31" y="64"/>
                  </a:cubicBezTo>
                  <a:cubicBezTo>
                    <a:pt x="42" y="59"/>
                    <a:pt x="53" y="53"/>
                    <a:pt x="64" y="49"/>
                  </a:cubicBezTo>
                  <a:cubicBezTo>
                    <a:pt x="74" y="44"/>
                    <a:pt x="84" y="40"/>
                    <a:pt x="94" y="36"/>
                  </a:cubicBezTo>
                  <a:cubicBezTo>
                    <a:pt x="98" y="35"/>
                    <a:pt x="101" y="33"/>
                    <a:pt x="104" y="32"/>
                  </a:cubicBezTo>
                  <a:close/>
                  <a:moveTo>
                    <a:pt x="29" y="64"/>
                  </a:moveTo>
                  <a:cubicBezTo>
                    <a:pt x="21" y="68"/>
                    <a:pt x="14" y="72"/>
                    <a:pt x="6" y="77"/>
                  </a:cubicBezTo>
                  <a:cubicBezTo>
                    <a:pt x="6" y="76"/>
                    <a:pt x="6" y="75"/>
                    <a:pt x="6" y="74"/>
                  </a:cubicBezTo>
                  <a:cubicBezTo>
                    <a:pt x="13" y="72"/>
                    <a:pt x="18" y="68"/>
                    <a:pt x="25" y="65"/>
                  </a:cubicBezTo>
                  <a:cubicBezTo>
                    <a:pt x="34" y="60"/>
                    <a:pt x="44" y="56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6"/>
                    <a:pt x="37" y="60"/>
                    <a:pt x="29" y="64"/>
                  </a:cubicBezTo>
                  <a:close/>
                  <a:moveTo>
                    <a:pt x="6" y="78"/>
                  </a:moveTo>
                  <a:cubicBezTo>
                    <a:pt x="9" y="77"/>
                    <a:pt x="11" y="75"/>
                    <a:pt x="13" y="74"/>
                  </a:cubicBezTo>
                  <a:cubicBezTo>
                    <a:pt x="17" y="72"/>
                    <a:pt x="22" y="70"/>
                    <a:pt x="26" y="68"/>
                  </a:cubicBezTo>
                  <a:cubicBezTo>
                    <a:pt x="35" y="64"/>
                    <a:pt x="45" y="60"/>
                    <a:pt x="55" y="56"/>
                  </a:cubicBezTo>
                  <a:cubicBezTo>
                    <a:pt x="56" y="56"/>
                    <a:pt x="57" y="55"/>
                    <a:pt x="58" y="55"/>
                  </a:cubicBezTo>
                  <a:cubicBezTo>
                    <a:pt x="57" y="55"/>
                    <a:pt x="56" y="56"/>
                    <a:pt x="54" y="57"/>
                  </a:cubicBezTo>
                  <a:cubicBezTo>
                    <a:pt x="46" y="61"/>
                    <a:pt x="37" y="65"/>
                    <a:pt x="28" y="70"/>
                  </a:cubicBezTo>
                  <a:cubicBezTo>
                    <a:pt x="21" y="73"/>
                    <a:pt x="13" y="77"/>
                    <a:pt x="7" y="81"/>
                  </a:cubicBezTo>
                  <a:cubicBezTo>
                    <a:pt x="7" y="80"/>
                    <a:pt x="6" y="79"/>
                    <a:pt x="6" y="78"/>
                  </a:cubicBezTo>
                  <a:close/>
                  <a:moveTo>
                    <a:pt x="7" y="83"/>
                  </a:moveTo>
                  <a:cubicBezTo>
                    <a:pt x="14" y="81"/>
                    <a:pt x="20" y="77"/>
                    <a:pt x="26" y="74"/>
                  </a:cubicBezTo>
                  <a:cubicBezTo>
                    <a:pt x="35" y="70"/>
                    <a:pt x="44" y="66"/>
                    <a:pt x="53" y="62"/>
                  </a:cubicBezTo>
                  <a:cubicBezTo>
                    <a:pt x="72" y="54"/>
                    <a:pt x="91" y="45"/>
                    <a:pt x="109" y="38"/>
                  </a:cubicBezTo>
                  <a:cubicBezTo>
                    <a:pt x="110" y="38"/>
                    <a:pt x="111" y="39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93" y="48"/>
                    <a:pt x="74" y="56"/>
                    <a:pt x="56" y="64"/>
                  </a:cubicBezTo>
                  <a:cubicBezTo>
                    <a:pt x="52" y="65"/>
                    <a:pt x="48" y="67"/>
                    <a:pt x="45" y="69"/>
                  </a:cubicBezTo>
                  <a:cubicBezTo>
                    <a:pt x="40" y="71"/>
                    <a:pt x="35" y="73"/>
                    <a:pt x="31" y="74"/>
                  </a:cubicBezTo>
                  <a:cubicBezTo>
                    <a:pt x="23" y="77"/>
                    <a:pt x="15" y="80"/>
                    <a:pt x="7" y="84"/>
                  </a:cubicBezTo>
                  <a:cubicBezTo>
                    <a:pt x="7" y="84"/>
                    <a:pt x="7" y="83"/>
                    <a:pt x="7" y="83"/>
                  </a:cubicBezTo>
                  <a:close/>
                  <a:moveTo>
                    <a:pt x="104" y="44"/>
                  </a:moveTo>
                  <a:cubicBezTo>
                    <a:pt x="103" y="44"/>
                    <a:pt x="101" y="45"/>
                    <a:pt x="100" y="45"/>
                  </a:cubicBezTo>
                  <a:cubicBezTo>
                    <a:pt x="96" y="47"/>
                    <a:pt x="92" y="49"/>
                    <a:pt x="88" y="51"/>
                  </a:cubicBezTo>
                  <a:cubicBezTo>
                    <a:pt x="92" y="49"/>
                    <a:pt x="97" y="47"/>
                    <a:pt x="101" y="45"/>
                  </a:cubicBezTo>
                  <a:cubicBezTo>
                    <a:pt x="102" y="44"/>
                    <a:pt x="103" y="44"/>
                    <a:pt x="104" y="44"/>
                  </a:cubicBezTo>
                  <a:close/>
                  <a:moveTo>
                    <a:pt x="109" y="42"/>
                  </a:moveTo>
                  <a:cubicBezTo>
                    <a:pt x="109" y="42"/>
                    <a:pt x="109" y="42"/>
                    <a:pt x="110" y="41"/>
                  </a:cubicBezTo>
                  <a:cubicBezTo>
                    <a:pt x="110" y="41"/>
                    <a:pt x="111" y="41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41"/>
                    <a:pt x="113" y="43"/>
                    <a:pt x="114" y="44"/>
                  </a:cubicBezTo>
                  <a:cubicBezTo>
                    <a:pt x="110" y="45"/>
                    <a:pt x="108" y="47"/>
                    <a:pt x="105" y="48"/>
                  </a:cubicBezTo>
                  <a:cubicBezTo>
                    <a:pt x="105" y="49"/>
                    <a:pt x="104" y="49"/>
                    <a:pt x="104" y="49"/>
                  </a:cubicBezTo>
                  <a:cubicBezTo>
                    <a:pt x="104" y="49"/>
                    <a:pt x="103" y="49"/>
                    <a:pt x="103" y="49"/>
                  </a:cubicBezTo>
                  <a:cubicBezTo>
                    <a:pt x="87" y="56"/>
                    <a:pt x="70" y="62"/>
                    <a:pt x="54" y="69"/>
                  </a:cubicBezTo>
                  <a:cubicBezTo>
                    <a:pt x="46" y="73"/>
                    <a:pt x="38" y="77"/>
                    <a:pt x="29" y="80"/>
                  </a:cubicBezTo>
                  <a:cubicBezTo>
                    <a:pt x="28" y="80"/>
                    <a:pt x="26" y="81"/>
                    <a:pt x="24" y="82"/>
                  </a:cubicBezTo>
                  <a:cubicBezTo>
                    <a:pt x="36" y="75"/>
                    <a:pt x="49" y="69"/>
                    <a:pt x="61" y="63"/>
                  </a:cubicBezTo>
                  <a:cubicBezTo>
                    <a:pt x="76" y="55"/>
                    <a:pt x="93" y="50"/>
                    <a:pt x="109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6"/>
                    <a:pt x="110" y="46"/>
                  </a:cubicBezTo>
                  <a:cubicBezTo>
                    <a:pt x="113" y="44"/>
                    <a:pt x="110" y="46"/>
                    <a:pt x="109" y="47"/>
                  </a:cubicBezTo>
                  <a:close/>
                  <a:moveTo>
                    <a:pt x="114" y="51"/>
                  </a:moveTo>
                  <a:cubicBezTo>
                    <a:pt x="114" y="51"/>
                    <a:pt x="115" y="51"/>
                    <a:pt x="115" y="50"/>
                  </a:cubicBezTo>
                  <a:cubicBezTo>
                    <a:pt x="115" y="50"/>
                    <a:pt x="116" y="50"/>
                    <a:pt x="116" y="50"/>
                  </a:cubicBezTo>
                  <a:cubicBezTo>
                    <a:pt x="117" y="51"/>
                    <a:pt x="117" y="53"/>
                    <a:pt x="118" y="55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117" y="55"/>
                    <a:pt x="116" y="55"/>
                    <a:pt x="115" y="56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3" y="57"/>
                    <a:pt x="112" y="57"/>
                    <a:pt x="110" y="58"/>
                  </a:cubicBezTo>
                  <a:cubicBezTo>
                    <a:pt x="106" y="60"/>
                    <a:pt x="103" y="61"/>
                    <a:pt x="99" y="63"/>
                  </a:cubicBezTo>
                  <a:cubicBezTo>
                    <a:pt x="98" y="63"/>
                    <a:pt x="96" y="64"/>
                    <a:pt x="95" y="64"/>
                  </a:cubicBezTo>
                  <a:cubicBezTo>
                    <a:pt x="95" y="64"/>
                    <a:pt x="94" y="65"/>
                    <a:pt x="93" y="65"/>
                  </a:cubicBezTo>
                  <a:cubicBezTo>
                    <a:pt x="85" y="68"/>
                    <a:pt x="76" y="71"/>
                    <a:pt x="67" y="75"/>
                  </a:cubicBezTo>
                  <a:cubicBezTo>
                    <a:pt x="53" y="80"/>
                    <a:pt x="39" y="86"/>
                    <a:pt x="25" y="91"/>
                  </a:cubicBezTo>
                  <a:cubicBezTo>
                    <a:pt x="22" y="92"/>
                    <a:pt x="20" y="93"/>
                    <a:pt x="17" y="95"/>
                  </a:cubicBezTo>
                  <a:cubicBezTo>
                    <a:pt x="14" y="96"/>
                    <a:pt x="13" y="95"/>
                    <a:pt x="16" y="94"/>
                  </a:cubicBezTo>
                  <a:cubicBezTo>
                    <a:pt x="17" y="93"/>
                    <a:pt x="18" y="93"/>
                    <a:pt x="20" y="92"/>
                  </a:cubicBezTo>
                  <a:cubicBezTo>
                    <a:pt x="27" y="89"/>
                    <a:pt x="33" y="84"/>
                    <a:pt x="40" y="82"/>
                  </a:cubicBezTo>
                  <a:cubicBezTo>
                    <a:pt x="53" y="77"/>
                    <a:pt x="66" y="70"/>
                    <a:pt x="79" y="64"/>
                  </a:cubicBezTo>
                  <a:cubicBezTo>
                    <a:pt x="91" y="60"/>
                    <a:pt x="103" y="57"/>
                    <a:pt x="114" y="51"/>
                  </a:cubicBezTo>
                  <a:close/>
                  <a:moveTo>
                    <a:pt x="118" y="90"/>
                  </a:moveTo>
                  <a:cubicBezTo>
                    <a:pt x="107" y="95"/>
                    <a:pt x="97" y="101"/>
                    <a:pt x="87" y="106"/>
                  </a:cubicBezTo>
                  <a:cubicBezTo>
                    <a:pt x="81" y="110"/>
                    <a:pt x="74" y="113"/>
                    <a:pt x="67" y="116"/>
                  </a:cubicBezTo>
                  <a:cubicBezTo>
                    <a:pt x="67" y="116"/>
                    <a:pt x="68" y="115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8" y="104"/>
                    <a:pt x="89" y="103"/>
                    <a:pt x="91" y="102"/>
                  </a:cubicBezTo>
                  <a:cubicBezTo>
                    <a:pt x="92" y="102"/>
                    <a:pt x="92" y="101"/>
                    <a:pt x="93" y="101"/>
                  </a:cubicBezTo>
                  <a:cubicBezTo>
                    <a:pt x="101" y="98"/>
                    <a:pt x="109" y="95"/>
                    <a:pt x="116" y="91"/>
                  </a:cubicBezTo>
                  <a:cubicBezTo>
                    <a:pt x="117" y="90"/>
                    <a:pt x="117" y="90"/>
                    <a:pt x="118" y="90"/>
                  </a:cubicBezTo>
                  <a:cubicBezTo>
                    <a:pt x="118" y="90"/>
                    <a:pt x="118" y="90"/>
                    <a:pt x="118" y="90"/>
                  </a:cubicBezTo>
                  <a:close/>
                  <a:moveTo>
                    <a:pt x="96" y="99"/>
                  </a:moveTo>
                  <a:cubicBezTo>
                    <a:pt x="98" y="98"/>
                    <a:pt x="100" y="97"/>
                    <a:pt x="103" y="96"/>
                  </a:cubicBezTo>
                  <a:cubicBezTo>
                    <a:pt x="104" y="95"/>
                    <a:pt x="106" y="95"/>
                    <a:pt x="108" y="94"/>
                  </a:cubicBezTo>
                  <a:cubicBezTo>
                    <a:pt x="104" y="96"/>
                    <a:pt x="100" y="98"/>
                    <a:pt x="96" y="99"/>
                  </a:cubicBezTo>
                  <a:close/>
                  <a:moveTo>
                    <a:pt x="118" y="89"/>
                  </a:moveTo>
                  <a:cubicBezTo>
                    <a:pt x="118" y="89"/>
                    <a:pt x="117" y="89"/>
                    <a:pt x="117" y="89"/>
                  </a:cubicBezTo>
                  <a:cubicBezTo>
                    <a:pt x="117" y="89"/>
                    <a:pt x="116" y="89"/>
                    <a:pt x="116" y="90"/>
                  </a:cubicBezTo>
                  <a:cubicBezTo>
                    <a:pt x="116" y="90"/>
                    <a:pt x="115" y="90"/>
                    <a:pt x="115" y="91"/>
                  </a:cubicBezTo>
                  <a:cubicBezTo>
                    <a:pt x="114" y="91"/>
                    <a:pt x="113" y="92"/>
                    <a:pt x="111" y="92"/>
                  </a:cubicBezTo>
                  <a:cubicBezTo>
                    <a:pt x="109" y="93"/>
                    <a:pt x="107" y="93"/>
                    <a:pt x="105" y="94"/>
                  </a:cubicBezTo>
                  <a:cubicBezTo>
                    <a:pt x="101" y="96"/>
                    <a:pt x="97" y="98"/>
                    <a:pt x="93" y="100"/>
                  </a:cubicBezTo>
                  <a:cubicBezTo>
                    <a:pt x="92" y="101"/>
                    <a:pt x="90" y="102"/>
                    <a:pt x="89" y="102"/>
                  </a:cubicBezTo>
                  <a:cubicBezTo>
                    <a:pt x="86" y="104"/>
                    <a:pt x="83" y="105"/>
                    <a:pt x="80" y="106"/>
                  </a:cubicBezTo>
                  <a:cubicBezTo>
                    <a:pt x="73" y="109"/>
                    <a:pt x="67" y="112"/>
                    <a:pt x="60" y="115"/>
                  </a:cubicBezTo>
                  <a:cubicBezTo>
                    <a:pt x="57" y="117"/>
                    <a:pt x="54" y="118"/>
                    <a:pt x="51" y="120"/>
                  </a:cubicBezTo>
                  <a:cubicBezTo>
                    <a:pt x="49" y="120"/>
                    <a:pt x="47" y="121"/>
                    <a:pt x="45" y="122"/>
                  </a:cubicBezTo>
                  <a:cubicBezTo>
                    <a:pt x="41" y="123"/>
                    <a:pt x="45" y="122"/>
                    <a:pt x="46" y="121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7" y="114"/>
                    <a:pt x="60" y="112"/>
                    <a:pt x="63" y="110"/>
                  </a:cubicBezTo>
                  <a:cubicBezTo>
                    <a:pt x="70" y="107"/>
                    <a:pt x="77" y="103"/>
                    <a:pt x="84" y="100"/>
                  </a:cubicBezTo>
                  <a:cubicBezTo>
                    <a:pt x="84" y="100"/>
                    <a:pt x="85" y="100"/>
                    <a:pt x="85" y="99"/>
                  </a:cubicBezTo>
                  <a:cubicBezTo>
                    <a:pt x="96" y="95"/>
                    <a:pt x="108" y="90"/>
                    <a:pt x="119" y="85"/>
                  </a:cubicBezTo>
                  <a:cubicBezTo>
                    <a:pt x="119" y="86"/>
                    <a:pt x="118" y="88"/>
                    <a:pt x="118" y="89"/>
                  </a:cubicBezTo>
                  <a:close/>
                  <a:moveTo>
                    <a:pt x="119" y="84"/>
                  </a:moveTo>
                  <a:cubicBezTo>
                    <a:pt x="109" y="88"/>
                    <a:pt x="99" y="93"/>
                    <a:pt x="89" y="97"/>
                  </a:cubicBezTo>
                  <a:cubicBezTo>
                    <a:pt x="82" y="100"/>
                    <a:pt x="75" y="103"/>
                    <a:pt x="68" y="105"/>
                  </a:cubicBezTo>
                  <a:cubicBezTo>
                    <a:pt x="62" y="108"/>
                    <a:pt x="56" y="110"/>
                    <a:pt x="50" y="113"/>
                  </a:cubicBezTo>
                  <a:cubicBezTo>
                    <a:pt x="47" y="115"/>
                    <a:pt x="44" y="116"/>
                    <a:pt x="41" y="118"/>
                  </a:cubicBezTo>
                  <a:cubicBezTo>
                    <a:pt x="38" y="119"/>
                    <a:pt x="37" y="120"/>
                    <a:pt x="35" y="121"/>
                  </a:cubicBezTo>
                  <a:cubicBezTo>
                    <a:pt x="35" y="120"/>
                    <a:pt x="37" y="118"/>
                    <a:pt x="38" y="117"/>
                  </a:cubicBezTo>
                  <a:cubicBezTo>
                    <a:pt x="43" y="113"/>
                    <a:pt x="51" y="111"/>
                    <a:pt x="57" y="107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1"/>
                    <a:pt x="74" y="99"/>
                    <a:pt x="79" y="97"/>
                  </a:cubicBezTo>
                  <a:cubicBezTo>
                    <a:pt x="79" y="97"/>
                    <a:pt x="79" y="97"/>
                    <a:pt x="80" y="97"/>
                  </a:cubicBezTo>
                  <a:cubicBezTo>
                    <a:pt x="89" y="93"/>
                    <a:pt x="98" y="90"/>
                    <a:pt x="106" y="86"/>
                  </a:cubicBezTo>
                  <a:cubicBezTo>
                    <a:pt x="109" y="84"/>
                    <a:pt x="111" y="83"/>
                    <a:pt x="114" y="82"/>
                  </a:cubicBezTo>
                  <a:cubicBezTo>
                    <a:pt x="116" y="81"/>
                    <a:pt x="118" y="81"/>
                    <a:pt x="119" y="79"/>
                  </a:cubicBezTo>
                  <a:cubicBezTo>
                    <a:pt x="119" y="81"/>
                    <a:pt x="119" y="83"/>
                    <a:pt x="119" y="84"/>
                  </a:cubicBezTo>
                  <a:close/>
                  <a:moveTo>
                    <a:pt x="31" y="118"/>
                  </a:moveTo>
                  <a:cubicBezTo>
                    <a:pt x="39" y="114"/>
                    <a:pt x="48" y="110"/>
                    <a:pt x="57" y="106"/>
                  </a:cubicBezTo>
                  <a:cubicBezTo>
                    <a:pt x="55" y="107"/>
                    <a:pt x="54" y="108"/>
                    <a:pt x="52" y="109"/>
                  </a:cubicBezTo>
                  <a:cubicBezTo>
                    <a:pt x="49" y="111"/>
                    <a:pt x="45" y="113"/>
                    <a:pt x="41" y="114"/>
                  </a:cubicBezTo>
                  <a:cubicBezTo>
                    <a:pt x="39" y="116"/>
                    <a:pt x="36" y="118"/>
                    <a:pt x="34" y="120"/>
                  </a:cubicBezTo>
                  <a:cubicBezTo>
                    <a:pt x="33" y="120"/>
                    <a:pt x="32" y="119"/>
                    <a:pt x="31" y="118"/>
                  </a:cubicBezTo>
                  <a:close/>
                  <a:moveTo>
                    <a:pt x="26" y="114"/>
                  </a:moveTo>
                  <a:cubicBezTo>
                    <a:pt x="33" y="113"/>
                    <a:pt x="39" y="108"/>
                    <a:pt x="46" y="105"/>
                  </a:cubicBezTo>
                  <a:cubicBezTo>
                    <a:pt x="54" y="101"/>
                    <a:pt x="63" y="97"/>
                    <a:pt x="72" y="94"/>
                  </a:cubicBezTo>
                  <a:cubicBezTo>
                    <a:pt x="81" y="90"/>
                    <a:pt x="89" y="87"/>
                    <a:pt x="97" y="84"/>
                  </a:cubicBezTo>
                  <a:cubicBezTo>
                    <a:pt x="94" y="85"/>
                    <a:pt x="90" y="87"/>
                    <a:pt x="87" y="89"/>
                  </a:cubicBezTo>
                  <a:cubicBezTo>
                    <a:pt x="82" y="91"/>
                    <a:pt x="76" y="93"/>
                    <a:pt x="71" y="95"/>
                  </a:cubicBezTo>
                  <a:cubicBezTo>
                    <a:pt x="62" y="98"/>
                    <a:pt x="54" y="102"/>
                    <a:pt x="46" y="107"/>
                  </a:cubicBezTo>
                  <a:cubicBezTo>
                    <a:pt x="41" y="110"/>
                    <a:pt x="34" y="113"/>
                    <a:pt x="30" y="118"/>
                  </a:cubicBezTo>
                  <a:cubicBezTo>
                    <a:pt x="28" y="117"/>
                    <a:pt x="27" y="115"/>
                    <a:pt x="26" y="114"/>
                  </a:cubicBezTo>
                  <a:close/>
                  <a:moveTo>
                    <a:pt x="92" y="92"/>
                  </a:moveTo>
                  <a:cubicBezTo>
                    <a:pt x="93" y="91"/>
                    <a:pt x="95" y="91"/>
                    <a:pt x="96" y="90"/>
                  </a:cubicBezTo>
                  <a:cubicBezTo>
                    <a:pt x="95" y="91"/>
                    <a:pt x="93" y="91"/>
                    <a:pt x="92" y="92"/>
                  </a:cubicBezTo>
                  <a:close/>
                  <a:moveTo>
                    <a:pt x="114" y="81"/>
                  </a:moveTo>
                  <a:cubicBezTo>
                    <a:pt x="115" y="81"/>
                    <a:pt x="115" y="81"/>
                    <a:pt x="116" y="80"/>
                  </a:cubicBezTo>
                  <a:cubicBezTo>
                    <a:pt x="122" y="77"/>
                    <a:pt x="116" y="81"/>
                    <a:pt x="115" y="81"/>
                  </a:cubicBezTo>
                  <a:cubicBezTo>
                    <a:pt x="115" y="81"/>
                    <a:pt x="114" y="81"/>
                    <a:pt x="114" y="81"/>
                  </a:cubicBezTo>
                  <a:close/>
                  <a:moveTo>
                    <a:pt x="112" y="82"/>
                  </a:moveTo>
                  <a:cubicBezTo>
                    <a:pt x="110" y="83"/>
                    <a:pt x="108" y="84"/>
                    <a:pt x="107" y="84"/>
                  </a:cubicBezTo>
                  <a:cubicBezTo>
                    <a:pt x="105" y="85"/>
                    <a:pt x="104" y="86"/>
                    <a:pt x="102" y="86"/>
                  </a:cubicBezTo>
                  <a:cubicBezTo>
                    <a:pt x="95" y="90"/>
                    <a:pt x="87" y="93"/>
                    <a:pt x="79" y="96"/>
                  </a:cubicBezTo>
                  <a:cubicBezTo>
                    <a:pt x="78" y="97"/>
                    <a:pt x="77" y="97"/>
                    <a:pt x="75" y="98"/>
                  </a:cubicBezTo>
                  <a:cubicBezTo>
                    <a:pt x="72" y="99"/>
                    <a:pt x="68" y="101"/>
                    <a:pt x="64" y="102"/>
                  </a:cubicBezTo>
                  <a:cubicBezTo>
                    <a:pt x="63" y="103"/>
                    <a:pt x="63" y="103"/>
                    <a:pt x="62" y="103"/>
                  </a:cubicBezTo>
                  <a:cubicBezTo>
                    <a:pt x="54" y="107"/>
                    <a:pt x="46" y="110"/>
                    <a:pt x="38" y="114"/>
                  </a:cubicBezTo>
                  <a:cubicBezTo>
                    <a:pt x="36" y="115"/>
                    <a:pt x="34" y="116"/>
                    <a:pt x="33" y="116"/>
                  </a:cubicBezTo>
                  <a:cubicBezTo>
                    <a:pt x="29" y="118"/>
                    <a:pt x="32" y="116"/>
                    <a:pt x="33" y="115"/>
                  </a:cubicBezTo>
                  <a:cubicBezTo>
                    <a:pt x="35" y="114"/>
                    <a:pt x="38" y="113"/>
                    <a:pt x="40" y="111"/>
                  </a:cubicBezTo>
                  <a:cubicBezTo>
                    <a:pt x="47" y="108"/>
                    <a:pt x="52" y="104"/>
                    <a:pt x="59" y="101"/>
                  </a:cubicBezTo>
                  <a:cubicBezTo>
                    <a:pt x="66" y="98"/>
                    <a:pt x="74" y="95"/>
                    <a:pt x="81" y="92"/>
                  </a:cubicBezTo>
                  <a:cubicBezTo>
                    <a:pt x="87" y="90"/>
                    <a:pt x="93" y="86"/>
                    <a:pt x="99" y="84"/>
                  </a:cubicBezTo>
                  <a:cubicBezTo>
                    <a:pt x="102" y="82"/>
                    <a:pt x="104" y="81"/>
                    <a:pt x="106" y="80"/>
                  </a:cubicBezTo>
                  <a:cubicBezTo>
                    <a:pt x="111" y="78"/>
                    <a:pt x="115" y="76"/>
                    <a:pt x="120" y="74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5"/>
                    <a:pt x="120" y="77"/>
                    <a:pt x="120" y="78"/>
                  </a:cubicBezTo>
                  <a:cubicBezTo>
                    <a:pt x="117" y="79"/>
                    <a:pt x="114" y="81"/>
                    <a:pt x="112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5"/>
                    <a:pt x="110" y="77"/>
                  </a:cubicBezTo>
                  <a:cubicBezTo>
                    <a:pt x="109" y="78"/>
                    <a:pt x="109" y="78"/>
                    <a:pt x="108" y="79"/>
                  </a:cubicBezTo>
                  <a:cubicBezTo>
                    <a:pt x="105" y="80"/>
                    <a:pt x="102" y="81"/>
                    <a:pt x="99" y="82"/>
                  </a:cubicBezTo>
                  <a:cubicBezTo>
                    <a:pt x="85" y="88"/>
                    <a:pt x="71" y="93"/>
                    <a:pt x="57" y="99"/>
                  </a:cubicBezTo>
                  <a:cubicBezTo>
                    <a:pt x="51" y="102"/>
                    <a:pt x="45" y="104"/>
                    <a:pt x="39" y="107"/>
                  </a:cubicBezTo>
                  <a:cubicBezTo>
                    <a:pt x="36" y="109"/>
                    <a:pt x="33" y="110"/>
                    <a:pt x="30" y="112"/>
                  </a:cubicBezTo>
                  <a:cubicBezTo>
                    <a:pt x="30" y="112"/>
                    <a:pt x="24" y="115"/>
                    <a:pt x="27" y="113"/>
                  </a:cubicBezTo>
                  <a:cubicBezTo>
                    <a:pt x="29" y="112"/>
                    <a:pt x="31" y="111"/>
                    <a:pt x="33" y="110"/>
                  </a:cubicBezTo>
                  <a:cubicBezTo>
                    <a:pt x="46" y="102"/>
                    <a:pt x="58" y="95"/>
                    <a:pt x="72" y="89"/>
                  </a:cubicBezTo>
                  <a:cubicBezTo>
                    <a:pt x="75" y="88"/>
                    <a:pt x="77" y="87"/>
                    <a:pt x="80" y="86"/>
                  </a:cubicBezTo>
                  <a:cubicBezTo>
                    <a:pt x="85" y="83"/>
                    <a:pt x="91" y="81"/>
                    <a:pt x="96" y="78"/>
                  </a:cubicBezTo>
                  <a:cubicBezTo>
                    <a:pt x="104" y="75"/>
                    <a:pt x="112" y="72"/>
                    <a:pt x="120" y="67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9"/>
                    <a:pt x="120" y="71"/>
                    <a:pt x="120" y="73"/>
                  </a:cubicBezTo>
                  <a:cubicBezTo>
                    <a:pt x="120" y="73"/>
                    <a:pt x="120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6"/>
                    <a:pt x="104" y="74"/>
                    <a:pt x="109" y="72"/>
                  </a:cubicBezTo>
                  <a:cubicBezTo>
                    <a:pt x="108" y="72"/>
                    <a:pt x="108" y="73"/>
                    <a:pt x="108" y="73"/>
                  </a:cubicBezTo>
                  <a:cubicBezTo>
                    <a:pt x="103" y="75"/>
                    <a:pt x="99" y="77"/>
                    <a:pt x="94" y="79"/>
                  </a:cubicBezTo>
                  <a:close/>
                  <a:moveTo>
                    <a:pt x="120" y="66"/>
                  </a:moveTo>
                  <a:cubicBezTo>
                    <a:pt x="120" y="66"/>
                    <a:pt x="119" y="66"/>
                    <a:pt x="119" y="66"/>
                  </a:cubicBezTo>
                  <a:cubicBezTo>
                    <a:pt x="112" y="71"/>
                    <a:pt x="104" y="73"/>
                    <a:pt x="96" y="77"/>
                  </a:cubicBezTo>
                  <a:cubicBezTo>
                    <a:pt x="90" y="80"/>
                    <a:pt x="83" y="83"/>
                    <a:pt x="76" y="86"/>
                  </a:cubicBezTo>
                  <a:cubicBezTo>
                    <a:pt x="66" y="91"/>
                    <a:pt x="55" y="95"/>
                    <a:pt x="45" y="99"/>
                  </a:cubicBezTo>
                  <a:cubicBezTo>
                    <a:pt x="39" y="102"/>
                    <a:pt x="32" y="105"/>
                    <a:pt x="26" y="108"/>
                  </a:cubicBezTo>
                  <a:cubicBezTo>
                    <a:pt x="25" y="108"/>
                    <a:pt x="23" y="109"/>
                    <a:pt x="23" y="110"/>
                  </a:cubicBezTo>
                  <a:cubicBezTo>
                    <a:pt x="24" y="108"/>
                    <a:pt x="25" y="107"/>
                    <a:pt x="27" y="106"/>
                  </a:cubicBezTo>
                  <a:cubicBezTo>
                    <a:pt x="30" y="105"/>
                    <a:pt x="33" y="103"/>
                    <a:pt x="36" y="102"/>
                  </a:cubicBezTo>
                  <a:cubicBezTo>
                    <a:pt x="49" y="95"/>
                    <a:pt x="61" y="89"/>
                    <a:pt x="74" y="83"/>
                  </a:cubicBezTo>
                  <a:cubicBezTo>
                    <a:pt x="89" y="77"/>
                    <a:pt x="103" y="71"/>
                    <a:pt x="117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8" y="64"/>
                    <a:pt x="119" y="63"/>
                    <a:pt x="119" y="63"/>
                  </a:cubicBezTo>
                  <a:cubicBezTo>
                    <a:pt x="119" y="64"/>
                    <a:pt x="120" y="65"/>
                    <a:pt x="120" y="66"/>
                  </a:cubicBezTo>
                  <a:close/>
                  <a:moveTo>
                    <a:pt x="87" y="77"/>
                  </a:moveTo>
                  <a:cubicBezTo>
                    <a:pt x="90" y="75"/>
                    <a:pt x="93" y="74"/>
                    <a:pt x="96" y="72"/>
                  </a:cubicBezTo>
                  <a:cubicBezTo>
                    <a:pt x="100" y="71"/>
                    <a:pt x="104" y="69"/>
                    <a:pt x="108" y="67"/>
                  </a:cubicBezTo>
                  <a:cubicBezTo>
                    <a:pt x="109" y="67"/>
                    <a:pt x="111" y="66"/>
                    <a:pt x="113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04" y="69"/>
                    <a:pt x="96" y="73"/>
                    <a:pt x="87" y="77"/>
                  </a:cubicBezTo>
                  <a:close/>
                  <a:moveTo>
                    <a:pt x="74" y="82"/>
                  </a:moveTo>
                  <a:cubicBezTo>
                    <a:pt x="74" y="82"/>
                    <a:pt x="73" y="82"/>
                    <a:pt x="73" y="82"/>
                  </a:cubicBezTo>
                  <a:cubicBezTo>
                    <a:pt x="60" y="88"/>
                    <a:pt x="46" y="93"/>
                    <a:pt x="33" y="99"/>
                  </a:cubicBezTo>
                  <a:cubicBezTo>
                    <a:pt x="29" y="101"/>
                    <a:pt x="26" y="103"/>
                    <a:pt x="22" y="104"/>
                  </a:cubicBezTo>
                  <a:cubicBezTo>
                    <a:pt x="21" y="104"/>
                    <a:pt x="19" y="105"/>
                    <a:pt x="19" y="106"/>
                  </a:cubicBezTo>
                  <a:cubicBezTo>
                    <a:pt x="20" y="105"/>
                    <a:pt x="22" y="104"/>
                    <a:pt x="23" y="103"/>
                  </a:cubicBezTo>
                  <a:cubicBezTo>
                    <a:pt x="30" y="100"/>
                    <a:pt x="36" y="96"/>
                    <a:pt x="42" y="92"/>
                  </a:cubicBezTo>
                  <a:cubicBezTo>
                    <a:pt x="56" y="85"/>
                    <a:pt x="71" y="79"/>
                    <a:pt x="85" y="73"/>
                  </a:cubicBezTo>
                  <a:cubicBezTo>
                    <a:pt x="91" y="70"/>
                    <a:pt x="98" y="68"/>
                    <a:pt x="104" y="65"/>
                  </a:cubicBezTo>
                  <a:cubicBezTo>
                    <a:pt x="107" y="64"/>
                    <a:pt x="110" y="62"/>
                    <a:pt x="113" y="60"/>
                  </a:cubicBezTo>
                  <a:cubicBezTo>
                    <a:pt x="113" y="60"/>
                    <a:pt x="114" y="60"/>
                    <a:pt x="114" y="60"/>
                  </a:cubicBezTo>
                  <a:cubicBezTo>
                    <a:pt x="115" y="59"/>
                    <a:pt x="117" y="58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9" y="59"/>
                    <a:pt x="119" y="61"/>
                    <a:pt x="119" y="62"/>
                  </a:cubicBezTo>
                  <a:cubicBezTo>
                    <a:pt x="104" y="68"/>
                    <a:pt x="89" y="75"/>
                    <a:pt x="74" y="82"/>
                  </a:cubicBezTo>
                  <a:close/>
                  <a:moveTo>
                    <a:pt x="118" y="57"/>
                  </a:moveTo>
                  <a:cubicBezTo>
                    <a:pt x="118" y="57"/>
                    <a:pt x="118" y="57"/>
                    <a:pt x="118" y="57"/>
                  </a:cubicBezTo>
                  <a:cubicBezTo>
                    <a:pt x="117" y="58"/>
                    <a:pt x="115" y="58"/>
                    <a:pt x="114" y="59"/>
                  </a:cubicBezTo>
                  <a:cubicBezTo>
                    <a:pt x="112" y="60"/>
                    <a:pt x="111" y="60"/>
                    <a:pt x="109" y="61"/>
                  </a:cubicBezTo>
                  <a:cubicBezTo>
                    <a:pt x="96" y="65"/>
                    <a:pt x="83" y="70"/>
                    <a:pt x="70" y="77"/>
                  </a:cubicBezTo>
                  <a:cubicBezTo>
                    <a:pt x="57" y="83"/>
                    <a:pt x="43" y="88"/>
                    <a:pt x="30" y="95"/>
                  </a:cubicBezTo>
                  <a:cubicBezTo>
                    <a:pt x="26" y="96"/>
                    <a:pt x="23" y="98"/>
                    <a:pt x="19" y="99"/>
                  </a:cubicBezTo>
                  <a:cubicBezTo>
                    <a:pt x="18" y="99"/>
                    <a:pt x="15" y="100"/>
                    <a:pt x="15" y="100"/>
                  </a:cubicBezTo>
                  <a:cubicBezTo>
                    <a:pt x="16" y="99"/>
                    <a:pt x="18" y="98"/>
                    <a:pt x="19" y="98"/>
                  </a:cubicBezTo>
                  <a:cubicBezTo>
                    <a:pt x="26" y="94"/>
                    <a:pt x="33" y="91"/>
                    <a:pt x="39" y="88"/>
                  </a:cubicBezTo>
                  <a:cubicBezTo>
                    <a:pt x="54" y="81"/>
                    <a:pt x="70" y="75"/>
                    <a:pt x="85" y="69"/>
                  </a:cubicBezTo>
                  <a:cubicBezTo>
                    <a:pt x="91" y="66"/>
                    <a:pt x="98" y="64"/>
                    <a:pt x="105" y="61"/>
                  </a:cubicBezTo>
                  <a:cubicBezTo>
                    <a:pt x="107" y="60"/>
                    <a:pt x="110" y="60"/>
                    <a:pt x="112" y="58"/>
                  </a:cubicBezTo>
                  <a:cubicBezTo>
                    <a:pt x="113" y="58"/>
                    <a:pt x="114" y="57"/>
                    <a:pt x="116" y="57"/>
                  </a:cubicBezTo>
                  <a:cubicBezTo>
                    <a:pt x="116" y="56"/>
                    <a:pt x="117" y="56"/>
                    <a:pt x="118" y="56"/>
                  </a:cubicBezTo>
                  <a:cubicBezTo>
                    <a:pt x="118" y="56"/>
                    <a:pt x="118" y="57"/>
                    <a:pt x="118" y="57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0"/>
                  </a:cubicBezTo>
                  <a:cubicBezTo>
                    <a:pt x="30" y="107"/>
                    <a:pt x="38" y="103"/>
                    <a:pt x="45" y="100"/>
                  </a:cubicBezTo>
                  <a:cubicBezTo>
                    <a:pt x="51" y="97"/>
                    <a:pt x="57" y="95"/>
                    <a:pt x="62" y="93"/>
                  </a:cubicBezTo>
                  <a:cubicBezTo>
                    <a:pt x="57" y="96"/>
                    <a:pt x="51" y="98"/>
                    <a:pt x="45" y="101"/>
                  </a:cubicBezTo>
                  <a:cubicBezTo>
                    <a:pt x="39" y="105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1"/>
                  </a:moveTo>
                  <a:cubicBezTo>
                    <a:pt x="41" y="119"/>
                    <a:pt x="47" y="116"/>
                    <a:pt x="52" y="113"/>
                  </a:cubicBezTo>
                  <a:cubicBezTo>
                    <a:pt x="60" y="109"/>
                    <a:pt x="68" y="106"/>
                    <a:pt x="76" y="103"/>
                  </a:cubicBezTo>
                  <a:cubicBezTo>
                    <a:pt x="71" y="106"/>
                    <a:pt x="65" y="108"/>
                    <a:pt x="60" y="112"/>
                  </a:cubicBezTo>
                  <a:cubicBezTo>
                    <a:pt x="57" y="113"/>
                    <a:pt x="55" y="114"/>
                    <a:pt x="52" y="116"/>
                  </a:cubicBezTo>
                  <a:cubicBezTo>
                    <a:pt x="49" y="119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1"/>
                  </a:cubicBezTo>
                  <a:close/>
                  <a:moveTo>
                    <a:pt x="43" y="123"/>
                  </a:moveTo>
                  <a:cubicBezTo>
                    <a:pt x="51" y="121"/>
                    <a:pt x="58" y="117"/>
                    <a:pt x="65" y="114"/>
                  </a:cubicBezTo>
                  <a:cubicBezTo>
                    <a:pt x="71" y="111"/>
                    <a:pt x="77" y="108"/>
                    <a:pt x="83" y="105"/>
                  </a:cubicBezTo>
                  <a:cubicBezTo>
                    <a:pt x="79" y="108"/>
                    <a:pt x="74" y="111"/>
                    <a:pt x="69" y="114"/>
                  </a:cubicBezTo>
                  <a:cubicBezTo>
                    <a:pt x="66" y="115"/>
                    <a:pt x="64" y="117"/>
                    <a:pt x="61" y="119"/>
                  </a:cubicBezTo>
                  <a:cubicBezTo>
                    <a:pt x="60" y="120"/>
                    <a:pt x="58" y="121"/>
                    <a:pt x="57" y="122"/>
                  </a:cubicBezTo>
                  <a:cubicBezTo>
                    <a:pt x="52" y="123"/>
                    <a:pt x="48" y="124"/>
                    <a:pt x="43" y="123"/>
                  </a:cubicBezTo>
                  <a:close/>
                  <a:moveTo>
                    <a:pt x="116" y="97"/>
                  </a:moveTo>
                  <a:cubicBezTo>
                    <a:pt x="115" y="98"/>
                    <a:pt x="115" y="99"/>
                    <a:pt x="114" y="101"/>
                  </a:cubicBezTo>
                  <a:cubicBezTo>
                    <a:pt x="112" y="101"/>
                    <a:pt x="110" y="103"/>
                    <a:pt x="108" y="104"/>
                  </a:cubicBezTo>
                  <a:cubicBezTo>
                    <a:pt x="101" y="107"/>
                    <a:pt x="93" y="111"/>
                    <a:pt x="86" y="115"/>
                  </a:cubicBezTo>
                  <a:cubicBezTo>
                    <a:pt x="82" y="117"/>
                    <a:pt x="78" y="119"/>
                    <a:pt x="73" y="121"/>
                  </a:cubicBezTo>
                  <a:cubicBezTo>
                    <a:pt x="69" y="123"/>
                    <a:pt x="75" y="120"/>
                    <a:pt x="76" y="119"/>
                  </a:cubicBezTo>
                  <a:cubicBezTo>
                    <a:pt x="78" y="118"/>
                    <a:pt x="80" y="117"/>
                    <a:pt x="82" y="116"/>
                  </a:cubicBezTo>
                  <a:cubicBezTo>
                    <a:pt x="87" y="113"/>
                    <a:pt x="93" y="109"/>
                    <a:pt x="98" y="106"/>
                  </a:cubicBezTo>
                  <a:cubicBezTo>
                    <a:pt x="104" y="103"/>
                    <a:pt x="110" y="101"/>
                    <a:pt x="116" y="97"/>
                  </a:cubicBezTo>
                  <a:close/>
                  <a:moveTo>
                    <a:pt x="109" y="112"/>
                  </a:moveTo>
                  <a:cubicBezTo>
                    <a:pt x="109" y="112"/>
                    <a:pt x="109" y="112"/>
                    <a:pt x="109" y="112"/>
                  </a:cubicBezTo>
                  <a:cubicBezTo>
                    <a:pt x="104" y="114"/>
                    <a:pt x="99" y="117"/>
                    <a:pt x="95" y="120"/>
                  </a:cubicBezTo>
                  <a:cubicBezTo>
                    <a:pt x="93" y="121"/>
                    <a:pt x="90" y="123"/>
                    <a:pt x="88" y="124"/>
                  </a:cubicBezTo>
                  <a:cubicBezTo>
                    <a:pt x="87" y="124"/>
                    <a:pt x="85" y="125"/>
                    <a:pt x="84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5"/>
                    <a:pt x="87" y="123"/>
                    <a:pt x="87" y="123"/>
                  </a:cubicBezTo>
                  <a:cubicBezTo>
                    <a:pt x="96" y="118"/>
                    <a:pt x="104" y="113"/>
                    <a:pt x="112" y="106"/>
                  </a:cubicBezTo>
                  <a:cubicBezTo>
                    <a:pt x="111" y="108"/>
                    <a:pt x="110" y="110"/>
                    <a:pt x="109" y="112"/>
                  </a:cubicBezTo>
                  <a:close/>
                  <a:moveTo>
                    <a:pt x="78" y="125"/>
                  </a:moveTo>
                  <a:cubicBezTo>
                    <a:pt x="83" y="123"/>
                    <a:pt x="87" y="121"/>
                    <a:pt x="92" y="118"/>
                  </a:cubicBezTo>
                  <a:cubicBezTo>
                    <a:pt x="96" y="116"/>
                    <a:pt x="100" y="113"/>
                    <a:pt x="105" y="111"/>
                  </a:cubicBezTo>
                  <a:cubicBezTo>
                    <a:pt x="102" y="113"/>
                    <a:pt x="100" y="114"/>
                    <a:pt x="97" y="116"/>
                  </a:cubicBezTo>
                  <a:cubicBezTo>
                    <a:pt x="92" y="119"/>
                    <a:pt x="87" y="122"/>
                    <a:pt x="83" y="126"/>
                  </a:cubicBezTo>
                  <a:cubicBezTo>
                    <a:pt x="81" y="125"/>
                    <a:pt x="79" y="125"/>
                    <a:pt x="78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3" y="112"/>
                    <a:pt x="103" y="107"/>
                  </a:cubicBezTo>
                  <a:cubicBezTo>
                    <a:pt x="101" y="109"/>
                    <a:pt x="99" y="110"/>
                    <a:pt x="98" y="111"/>
                  </a:cubicBezTo>
                  <a:cubicBezTo>
                    <a:pt x="90" y="115"/>
                    <a:pt x="83" y="120"/>
                    <a:pt x="76" y="124"/>
                  </a:cubicBezTo>
                  <a:cubicBezTo>
                    <a:pt x="74" y="124"/>
                    <a:pt x="73" y="123"/>
                    <a:pt x="71" y="123"/>
                  </a:cubicBezTo>
                  <a:close/>
                  <a:moveTo>
                    <a:pt x="112" y="106"/>
                  </a:moveTo>
                  <a:cubicBezTo>
                    <a:pt x="105" y="111"/>
                    <a:pt x="96" y="115"/>
                    <a:pt x="89" y="119"/>
                  </a:cubicBezTo>
                  <a:cubicBezTo>
                    <a:pt x="85" y="121"/>
                    <a:pt x="79" y="123"/>
                    <a:pt x="78" y="124"/>
                  </a:cubicBezTo>
                  <a:cubicBezTo>
                    <a:pt x="82" y="121"/>
                    <a:pt x="87" y="118"/>
                    <a:pt x="92" y="115"/>
                  </a:cubicBezTo>
                  <a:cubicBezTo>
                    <a:pt x="96" y="113"/>
                    <a:pt x="100" y="110"/>
                    <a:pt x="104" y="108"/>
                  </a:cubicBezTo>
                  <a:cubicBezTo>
                    <a:pt x="106" y="107"/>
                    <a:pt x="107" y="106"/>
                    <a:pt x="109" y="105"/>
                  </a:cubicBezTo>
                  <a:cubicBezTo>
                    <a:pt x="109" y="104"/>
                    <a:pt x="110" y="104"/>
                    <a:pt x="110" y="104"/>
                  </a:cubicBezTo>
                  <a:cubicBezTo>
                    <a:pt x="111" y="103"/>
                    <a:pt x="113" y="102"/>
                    <a:pt x="114" y="102"/>
                  </a:cubicBezTo>
                  <a:cubicBezTo>
                    <a:pt x="114" y="103"/>
                    <a:pt x="113" y="104"/>
                    <a:pt x="112" y="106"/>
                  </a:cubicBezTo>
                  <a:cubicBezTo>
                    <a:pt x="112" y="105"/>
                    <a:pt x="112" y="105"/>
                    <a:pt x="112" y="106"/>
                  </a:cubicBezTo>
                  <a:close/>
                  <a:moveTo>
                    <a:pt x="71" y="122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73" y="118"/>
                    <a:pt x="79" y="115"/>
                    <a:pt x="86" y="112"/>
                  </a:cubicBezTo>
                  <a:cubicBezTo>
                    <a:pt x="80" y="115"/>
                    <a:pt x="75" y="119"/>
                    <a:pt x="71" y="122"/>
                  </a:cubicBezTo>
                  <a:close/>
                  <a:moveTo>
                    <a:pt x="86" y="126"/>
                  </a:moveTo>
                  <a:cubicBezTo>
                    <a:pt x="92" y="123"/>
                    <a:pt x="98" y="119"/>
                    <a:pt x="103" y="115"/>
                  </a:cubicBezTo>
                  <a:cubicBezTo>
                    <a:pt x="104" y="115"/>
                    <a:pt x="105" y="114"/>
                    <a:pt x="106" y="114"/>
                  </a:cubicBezTo>
                  <a:cubicBezTo>
                    <a:pt x="108" y="113"/>
                    <a:pt x="108" y="113"/>
                    <a:pt x="107" y="113"/>
                  </a:cubicBezTo>
                  <a:cubicBezTo>
                    <a:pt x="106" y="115"/>
                    <a:pt x="105" y="116"/>
                    <a:pt x="103" y="117"/>
                  </a:cubicBezTo>
                  <a:cubicBezTo>
                    <a:pt x="100" y="119"/>
                    <a:pt x="97" y="122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1" y="125"/>
                    <a:pt x="88" y="126"/>
                    <a:pt x="86" y="126"/>
                  </a:cubicBezTo>
                  <a:close/>
                  <a:moveTo>
                    <a:pt x="96" y="123"/>
                  </a:moveTo>
                  <a:cubicBezTo>
                    <a:pt x="98" y="122"/>
                    <a:pt x="101" y="120"/>
                    <a:pt x="103" y="119"/>
                  </a:cubicBezTo>
                  <a:cubicBezTo>
                    <a:pt x="102" y="119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3"/>
                  </a:cubicBezTo>
                  <a:close/>
                  <a:moveTo>
                    <a:pt x="116" y="96"/>
                  </a:moveTo>
                  <a:cubicBezTo>
                    <a:pt x="116" y="96"/>
                    <a:pt x="116" y="96"/>
                    <a:pt x="116" y="96"/>
                  </a:cubicBezTo>
                  <a:cubicBezTo>
                    <a:pt x="115" y="96"/>
                    <a:pt x="115" y="97"/>
                    <a:pt x="114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07" y="101"/>
                    <a:pt x="100" y="104"/>
                    <a:pt x="94" y="108"/>
                  </a:cubicBezTo>
                  <a:cubicBezTo>
                    <a:pt x="84" y="112"/>
                    <a:pt x="75" y="116"/>
                    <a:pt x="66" y="120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19"/>
                    <a:pt x="64" y="119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3" y="120"/>
                    <a:pt x="62" y="120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1" y="121"/>
                    <a:pt x="60" y="121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8"/>
                    <a:pt x="68" y="117"/>
                  </a:cubicBezTo>
                  <a:cubicBezTo>
                    <a:pt x="72" y="114"/>
                    <a:pt x="76" y="113"/>
                    <a:pt x="80" y="111"/>
                  </a:cubicBezTo>
                  <a:cubicBezTo>
                    <a:pt x="85" y="109"/>
                    <a:pt x="89" y="106"/>
                    <a:pt x="94" y="103"/>
                  </a:cubicBezTo>
                  <a:cubicBezTo>
                    <a:pt x="101" y="99"/>
                    <a:pt x="109" y="95"/>
                    <a:pt x="117" y="91"/>
                  </a:cubicBezTo>
                  <a:cubicBezTo>
                    <a:pt x="117" y="92"/>
                    <a:pt x="117" y="92"/>
                    <a:pt x="117" y="93"/>
                  </a:cubicBezTo>
                  <a:cubicBezTo>
                    <a:pt x="117" y="94"/>
                    <a:pt x="116" y="95"/>
                    <a:pt x="116" y="96"/>
                  </a:cubicBezTo>
                  <a:close/>
                  <a:moveTo>
                    <a:pt x="116" y="49"/>
                  </a:moveTo>
                  <a:cubicBezTo>
                    <a:pt x="107" y="54"/>
                    <a:pt x="97" y="57"/>
                    <a:pt x="88" y="60"/>
                  </a:cubicBezTo>
                  <a:cubicBezTo>
                    <a:pt x="85" y="61"/>
                    <a:pt x="82" y="62"/>
                    <a:pt x="80" y="63"/>
                  </a:cubicBezTo>
                  <a:cubicBezTo>
                    <a:pt x="77" y="64"/>
                    <a:pt x="74" y="65"/>
                    <a:pt x="71" y="66"/>
                  </a:cubicBezTo>
                  <a:cubicBezTo>
                    <a:pt x="57" y="72"/>
                    <a:pt x="44" y="77"/>
                    <a:pt x="31" y="83"/>
                  </a:cubicBezTo>
                  <a:cubicBezTo>
                    <a:pt x="25" y="86"/>
                    <a:pt x="18" y="89"/>
                    <a:pt x="12" y="92"/>
                  </a:cubicBezTo>
                  <a:cubicBezTo>
                    <a:pt x="19" y="88"/>
                    <a:pt x="26" y="85"/>
                    <a:pt x="34" y="82"/>
                  </a:cubicBezTo>
                  <a:cubicBezTo>
                    <a:pt x="41" y="79"/>
                    <a:pt x="47" y="75"/>
                    <a:pt x="55" y="72"/>
                  </a:cubicBezTo>
                  <a:cubicBezTo>
                    <a:pt x="62" y="68"/>
                    <a:pt x="70" y="65"/>
                    <a:pt x="78" y="62"/>
                  </a:cubicBezTo>
                  <a:cubicBezTo>
                    <a:pt x="86" y="59"/>
                    <a:pt x="93" y="55"/>
                    <a:pt x="101" y="51"/>
                  </a:cubicBezTo>
                  <a:cubicBezTo>
                    <a:pt x="102" y="51"/>
                    <a:pt x="103" y="51"/>
                    <a:pt x="103" y="50"/>
                  </a:cubicBezTo>
                  <a:cubicBezTo>
                    <a:pt x="107" y="49"/>
                    <a:pt x="111" y="47"/>
                    <a:pt x="114" y="44"/>
                  </a:cubicBezTo>
                  <a:cubicBezTo>
                    <a:pt x="115" y="46"/>
                    <a:pt x="115" y="47"/>
                    <a:pt x="116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1"/>
                    <a:pt x="26" y="74"/>
                  </a:cubicBezTo>
                  <a:cubicBezTo>
                    <a:pt x="20" y="77"/>
                    <a:pt x="14" y="80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8" y="82"/>
                    <a:pt x="10" y="80"/>
                    <a:pt x="10" y="80"/>
                  </a:cubicBezTo>
                  <a:cubicBezTo>
                    <a:pt x="12" y="79"/>
                    <a:pt x="13" y="78"/>
                    <a:pt x="15" y="77"/>
                  </a:cubicBezTo>
                  <a:cubicBezTo>
                    <a:pt x="18" y="75"/>
                    <a:pt x="21" y="74"/>
                    <a:pt x="25" y="72"/>
                  </a:cubicBezTo>
                  <a:cubicBezTo>
                    <a:pt x="39" y="65"/>
                    <a:pt x="53" y="58"/>
                    <a:pt x="67" y="52"/>
                  </a:cubicBezTo>
                  <a:cubicBezTo>
                    <a:pt x="67" y="51"/>
                    <a:pt x="68" y="51"/>
                    <a:pt x="69" y="51"/>
                  </a:cubicBezTo>
                  <a:cubicBezTo>
                    <a:pt x="77" y="47"/>
                    <a:pt x="86" y="44"/>
                    <a:pt x="94" y="40"/>
                  </a:cubicBezTo>
                  <a:cubicBezTo>
                    <a:pt x="96" y="40"/>
                    <a:pt x="97" y="39"/>
                    <a:pt x="98" y="39"/>
                  </a:cubicBezTo>
                  <a:cubicBezTo>
                    <a:pt x="99" y="38"/>
                    <a:pt x="100" y="38"/>
                    <a:pt x="101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4" y="36"/>
                    <a:pt x="105" y="35"/>
                    <a:pt x="107" y="35"/>
                  </a:cubicBezTo>
                  <a:cubicBezTo>
                    <a:pt x="108" y="35"/>
                    <a:pt x="108" y="36"/>
                    <a:pt x="109" y="37"/>
                  </a:cubicBezTo>
                  <a:close/>
                  <a:moveTo>
                    <a:pt x="103" y="31"/>
                  </a:moveTo>
                  <a:cubicBezTo>
                    <a:pt x="100" y="33"/>
                    <a:pt x="96" y="34"/>
                    <a:pt x="93" y="36"/>
                  </a:cubicBezTo>
                  <a:cubicBezTo>
                    <a:pt x="91" y="36"/>
                    <a:pt x="90" y="37"/>
                    <a:pt x="89" y="37"/>
                  </a:cubicBezTo>
                  <a:cubicBezTo>
                    <a:pt x="84" y="39"/>
                    <a:pt x="78" y="41"/>
                    <a:pt x="73" y="43"/>
                  </a:cubicBezTo>
                  <a:cubicBezTo>
                    <a:pt x="61" y="48"/>
                    <a:pt x="49" y="53"/>
                    <a:pt x="37" y="58"/>
                  </a:cubicBezTo>
                  <a:cubicBezTo>
                    <a:pt x="32" y="60"/>
                    <a:pt x="28" y="62"/>
                    <a:pt x="23" y="65"/>
                  </a:cubicBezTo>
                  <a:cubicBezTo>
                    <a:pt x="18" y="68"/>
                    <a:pt x="13" y="71"/>
                    <a:pt x="7" y="73"/>
                  </a:cubicBezTo>
                  <a:cubicBezTo>
                    <a:pt x="4" y="74"/>
                    <a:pt x="10" y="71"/>
                    <a:pt x="11" y="71"/>
                  </a:cubicBezTo>
                  <a:cubicBezTo>
                    <a:pt x="13" y="69"/>
                    <a:pt x="16" y="68"/>
                    <a:pt x="18" y="66"/>
                  </a:cubicBezTo>
                  <a:cubicBezTo>
                    <a:pt x="23" y="63"/>
                    <a:pt x="29" y="60"/>
                    <a:pt x="35" y="57"/>
                  </a:cubicBezTo>
                  <a:cubicBezTo>
                    <a:pt x="45" y="51"/>
                    <a:pt x="57" y="46"/>
                    <a:pt x="68" y="41"/>
                  </a:cubicBezTo>
                  <a:cubicBezTo>
                    <a:pt x="73" y="39"/>
                    <a:pt x="79" y="36"/>
                    <a:pt x="85" y="34"/>
                  </a:cubicBezTo>
                  <a:cubicBezTo>
                    <a:pt x="90" y="32"/>
                    <a:pt x="94" y="30"/>
                    <a:pt x="98" y="28"/>
                  </a:cubicBezTo>
                  <a:cubicBezTo>
                    <a:pt x="99" y="28"/>
                    <a:pt x="99" y="29"/>
                    <a:pt x="100" y="29"/>
                  </a:cubicBezTo>
                  <a:cubicBezTo>
                    <a:pt x="101" y="30"/>
                    <a:pt x="102" y="31"/>
                    <a:pt x="103" y="31"/>
                  </a:cubicBezTo>
                  <a:close/>
                  <a:moveTo>
                    <a:pt x="74" y="20"/>
                  </a:moveTo>
                  <a:cubicBezTo>
                    <a:pt x="73" y="21"/>
                    <a:pt x="71" y="21"/>
                    <a:pt x="70" y="22"/>
                  </a:cubicBezTo>
                  <a:cubicBezTo>
                    <a:pt x="70" y="21"/>
                    <a:pt x="70" y="21"/>
                    <a:pt x="70" y="20"/>
                  </a:cubicBezTo>
                  <a:cubicBezTo>
                    <a:pt x="72" y="20"/>
                    <a:pt x="73" y="20"/>
                    <a:pt x="74" y="20"/>
                  </a:cubicBezTo>
                  <a:close/>
                  <a:moveTo>
                    <a:pt x="66" y="20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48" y="28"/>
                    <a:pt x="30" y="37"/>
                    <a:pt x="14" y="47"/>
                  </a:cubicBezTo>
                  <a:cubicBezTo>
                    <a:pt x="13" y="48"/>
                    <a:pt x="12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2" y="48"/>
                  </a:cubicBezTo>
                  <a:cubicBezTo>
                    <a:pt x="14" y="47"/>
                    <a:pt x="16" y="45"/>
                    <a:pt x="19" y="44"/>
                  </a:cubicBezTo>
                  <a:cubicBezTo>
                    <a:pt x="23" y="41"/>
                    <a:pt x="28" y="39"/>
                    <a:pt x="32" y="36"/>
                  </a:cubicBezTo>
                  <a:cubicBezTo>
                    <a:pt x="42" y="30"/>
                    <a:pt x="52" y="25"/>
                    <a:pt x="62" y="20"/>
                  </a:cubicBezTo>
                  <a:cubicBezTo>
                    <a:pt x="64" y="20"/>
                    <a:pt x="65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8" y="22"/>
                  </a:cubicBezTo>
                  <a:cubicBezTo>
                    <a:pt x="45" y="23"/>
                    <a:pt x="42" y="24"/>
                    <a:pt x="40" y="26"/>
                  </a:cubicBezTo>
                  <a:cubicBezTo>
                    <a:pt x="33" y="29"/>
                    <a:pt x="27" y="32"/>
                    <a:pt x="20" y="36"/>
                  </a:cubicBezTo>
                  <a:cubicBezTo>
                    <a:pt x="25" y="31"/>
                    <a:pt x="31" y="27"/>
                    <a:pt x="38" y="25"/>
                  </a:cubicBezTo>
                  <a:close/>
                  <a:moveTo>
                    <a:pt x="19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7" y="33"/>
                    <a:pt x="33" y="30"/>
                    <a:pt x="40" y="26"/>
                  </a:cubicBezTo>
                  <a:cubicBezTo>
                    <a:pt x="43" y="25"/>
                    <a:pt x="46" y="23"/>
                    <a:pt x="50" y="22"/>
                  </a:cubicBezTo>
                  <a:cubicBezTo>
                    <a:pt x="51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1" y="22"/>
                    <a:pt x="49" y="23"/>
                    <a:pt x="48" y="23"/>
                  </a:cubicBezTo>
                  <a:cubicBezTo>
                    <a:pt x="37" y="28"/>
                    <a:pt x="26" y="33"/>
                    <a:pt x="17" y="40"/>
                  </a:cubicBezTo>
                  <a:cubicBezTo>
                    <a:pt x="18" y="39"/>
                    <a:pt x="19" y="38"/>
                    <a:pt x="19" y="37"/>
                  </a:cubicBezTo>
                  <a:close/>
                  <a:moveTo>
                    <a:pt x="8" y="85"/>
                  </a:moveTo>
                  <a:cubicBezTo>
                    <a:pt x="19" y="78"/>
                    <a:pt x="32" y="76"/>
                    <a:pt x="43" y="70"/>
                  </a:cubicBezTo>
                  <a:cubicBezTo>
                    <a:pt x="49" y="68"/>
                    <a:pt x="54" y="65"/>
                    <a:pt x="60" y="63"/>
                  </a:cubicBezTo>
                  <a:cubicBezTo>
                    <a:pt x="47" y="69"/>
                    <a:pt x="34" y="77"/>
                    <a:pt x="20" y="83"/>
                  </a:cubicBezTo>
                  <a:cubicBezTo>
                    <a:pt x="20" y="83"/>
                    <a:pt x="19" y="84"/>
                    <a:pt x="18" y="84"/>
                  </a:cubicBezTo>
                  <a:cubicBezTo>
                    <a:pt x="15" y="86"/>
                    <a:pt x="12" y="87"/>
                    <a:pt x="9" y="89"/>
                  </a:cubicBezTo>
                  <a:cubicBezTo>
                    <a:pt x="9" y="88"/>
                    <a:pt x="8" y="86"/>
                    <a:pt x="8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96"/>
            <p:cNvSpPr>
              <a:spLocks noEditPoints="1"/>
            </p:cNvSpPr>
            <p:nvPr/>
          </p:nvSpPr>
          <p:spPr bwMode="auto">
            <a:xfrm>
              <a:off x="8070850" y="750888"/>
              <a:ext cx="469900" cy="500063"/>
            </a:xfrm>
            <a:custGeom>
              <a:avLst/>
              <a:gdLst>
                <a:gd name="T0" fmla="*/ 66 w 125"/>
                <a:gd name="T1" fmla="*/ 127 h 133"/>
                <a:gd name="T2" fmla="*/ 11 w 125"/>
                <a:gd name="T3" fmla="*/ 41 h 133"/>
                <a:gd name="T4" fmla="*/ 37 w 125"/>
                <a:gd name="T5" fmla="*/ 92 h 133"/>
                <a:gd name="T6" fmla="*/ 14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9 w 125"/>
                <a:gd name="T13" fmla="*/ 93 h 133"/>
                <a:gd name="T14" fmla="*/ 59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4 w 125"/>
                <a:gd name="T21" fmla="*/ 28 h 133"/>
                <a:gd name="T22" fmla="*/ 80 w 125"/>
                <a:gd name="T23" fmla="*/ 35 h 133"/>
                <a:gd name="T24" fmla="*/ 58 w 125"/>
                <a:gd name="T25" fmla="*/ 31 h 133"/>
                <a:gd name="T26" fmla="*/ 38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5 w 125"/>
                <a:gd name="T39" fmla="*/ 65 h 133"/>
                <a:gd name="T40" fmla="*/ 24 w 125"/>
                <a:gd name="T41" fmla="*/ 60 h 133"/>
                <a:gd name="T42" fmla="*/ 91 w 125"/>
                <a:gd name="T43" fmla="*/ 41 h 133"/>
                <a:gd name="T44" fmla="*/ 29 w 125"/>
                <a:gd name="T45" fmla="*/ 65 h 133"/>
                <a:gd name="T46" fmla="*/ 54 w 125"/>
                <a:gd name="T47" fmla="*/ 57 h 133"/>
                <a:gd name="T48" fmla="*/ 110 w 125"/>
                <a:gd name="T49" fmla="*/ 40 h 133"/>
                <a:gd name="T50" fmla="*/ 101 w 125"/>
                <a:gd name="T51" fmla="*/ 45 h 133"/>
                <a:gd name="T52" fmla="*/ 53 w 125"/>
                <a:gd name="T53" fmla="*/ 70 h 133"/>
                <a:gd name="T54" fmla="*/ 114 w 125"/>
                <a:gd name="T55" fmla="*/ 51 h 133"/>
                <a:gd name="T56" fmla="*/ 66 w 125"/>
                <a:gd name="T57" fmla="*/ 75 h 133"/>
                <a:gd name="T58" fmla="*/ 66 w 125"/>
                <a:gd name="T59" fmla="*/ 117 h 133"/>
                <a:gd name="T60" fmla="*/ 107 w 125"/>
                <a:gd name="T61" fmla="*/ 94 h 133"/>
                <a:gd name="T62" fmla="*/ 79 w 125"/>
                <a:gd name="T63" fmla="*/ 107 h 133"/>
                <a:gd name="T64" fmla="*/ 117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5 w 125"/>
                <a:gd name="T71" fmla="*/ 115 h 133"/>
                <a:gd name="T72" fmla="*/ 101 w 125"/>
                <a:gd name="T73" fmla="*/ 87 h 133"/>
                <a:gd name="T74" fmla="*/ 80 w 125"/>
                <a:gd name="T75" fmla="*/ 92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1 w 125"/>
                <a:gd name="T85" fmla="*/ 105 h 133"/>
                <a:gd name="T86" fmla="*/ 118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2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59 w 125"/>
                <a:gd name="T109" fmla="*/ 121 h 133"/>
                <a:gd name="T110" fmla="*/ 70 w 125"/>
                <a:gd name="T111" fmla="*/ 67 h 133"/>
                <a:gd name="T112" fmla="*/ 108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3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8" y="128"/>
                    <a:pt x="49" y="127"/>
                    <a:pt x="59" y="125"/>
                  </a:cubicBezTo>
                  <a:cubicBezTo>
                    <a:pt x="59" y="126"/>
                    <a:pt x="58" y="128"/>
                    <a:pt x="57" y="130"/>
                  </a:cubicBezTo>
                  <a:cubicBezTo>
                    <a:pt x="56" y="132"/>
                    <a:pt x="59" y="133"/>
                    <a:pt x="60" y="131"/>
                  </a:cubicBezTo>
                  <a:cubicBezTo>
                    <a:pt x="60" y="131"/>
                    <a:pt x="60" y="130"/>
                    <a:pt x="61" y="129"/>
                  </a:cubicBezTo>
                  <a:cubicBezTo>
                    <a:pt x="61" y="129"/>
                    <a:pt x="61" y="130"/>
                    <a:pt x="61" y="130"/>
                  </a:cubicBezTo>
                  <a:cubicBezTo>
                    <a:pt x="61" y="131"/>
                    <a:pt x="63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6" y="130"/>
                    <a:pt x="66" y="128"/>
                  </a:cubicBezTo>
                  <a:cubicBezTo>
                    <a:pt x="66" y="128"/>
                    <a:pt x="66" y="128"/>
                    <a:pt x="66" y="127"/>
                  </a:cubicBezTo>
                  <a:cubicBezTo>
                    <a:pt x="67" y="127"/>
                    <a:pt x="68" y="126"/>
                    <a:pt x="67" y="125"/>
                  </a:cubicBezTo>
                  <a:cubicBezTo>
                    <a:pt x="76" y="129"/>
                    <a:pt x="86" y="131"/>
                    <a:pt x="95" y="127"/>
                  </a:cubicBezTo>
                  <a:cubicBezTo>
                    <a:pt x="106" y="122"/>
                    <a:pt x="112" y="113"/>
                    <a:pt x="116" y="102"/>
                  </a:cubicBezTo>
                  <a:cubicBezTo>
                    <a:pt x="124" y="83"/>
                    <a:pt x="125" y="58"/>
                    <a:pt x="113" y="39"/>
                  </a:cubicBezTo>
                  <a:cubicBezTo>
                    <a:pt x="104" y="25"/>
                    <a:pt x="87" y="19"/>
                    <a:pt x="70" y="18"/>
                  </a:cubicBezTo>
                  <a:cubicBezTo>
                    <a:pt x="72" y="12"/>
                    <a:pt x="75" y="7"/>
                    <a:pt x="80" y="4"/>
                  </a:cubicBezTo>
                  <a:cubicBezTo>
                    <a:pt x="82" y="3"/>
                    <a:pt x="80" y="0"/>
                    <a:pt x="79" y="1"/>
                  </a:cubicBezTo>
                  <a:cubicBezTo>
                    <a:pt x="73" y="5"/>
                    <a:pt x="69" y="11"/>
                    <a:pt x="67" y="18"/>
                  </a:cubicBezTo>
                  <a:cubicBezTo>
                    <a:pt x="65" y="18"/>
                    <a:pt x="64" y="18"/>
                    <a:pt x="62" y="18"/>
                  </a:cubicBezTo>
                  <a:cubicBezTo>
                    <a:pt x="43" y="18"/>
                    <a:pt x="23" y="25"/>
                    <a:pt x="11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2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6" y="94"/>
                    <a:pt x="54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4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4" y="101"/>
                  </a:moveTo>
                  <a:cubicBezTo>
                    <a:pt x="22" y="101"/>
                    <a:pt x="30" y="95"/>
                    <a:pt x="37" y="92"/>
                  </a:cubicBezTo>
                  <a:cubicBezTo>
                    <a:pt x="46" y="88"/>
                    <a:pt x="55" y="85"/>
                    <a:pt x="63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5" y="76"/>
                    <a:pt x="67" y="80"/>
                  </a:cubicBezTo>
                  <a:cubicBezTo>
                    <a:pt x="58" y="83"/>
                    <a:pt x="50" y="88"/>
                    <a:pt x="41" y="92"/>
                  </a:cubicBezTo>
                  <a:cubicBezTo>
                    <a:pt x="37" y="94"/>
                    <a:pt x="33" y="97"/>
                    <a:pt x="29" y="99"/>
                  </a:cubicBezTo>
                  <a:cubicBezTo>
                    <a:pt x="25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4" y="101"/>
                  </a:cubicBezTo>
                  <a:close/>
                  <a:moveTo>
                    <a:pt x="12" y="97"/>
                  </a:moveTo>
                  <a:cubicBezTo>
                    <a:pt x="14" y="97"/>
                    <a:pt x="17" y="96"/>
                    <a:pt x="19" y="94"/>
                  </a:cubicBezTo>
                  <a:cubicBezTo>
                    <a:pt x="23" y="92"/>
                    <a:pt x="28" y="91"/>
                    <a:pt x="32" y="89"/>
                  </a:cubicBezTo>
                  <a:cubicBezTo>
                    <a:pt x="42" y="85"/>
                    <a:pt x="52" y="81"/>
                    <a:pt x="63" y="77"/>
                  </a:cubicBezTo>
                  <a:cubicBezTo>
                    <a:pt x="64" y="76"/>
                    <a:pt x="66" y="76"/>
                    <a:pt x="67" y="75"/>
                  </a:cubicBezTo>
                  <a:cubicBezTo>
                    <a:pt x="66" y="76"/>
                    <a:pt x="65" y="76"/>
                    <a:pt x="64" y="77"/>
                  </a:cubicBezTo>
                  <a:cubicBezTo>
                    <a:pt x="56" y="80"/>
                    <a:pt x="47" y="84"/>
                    <a:pt x="38" y="88"/>
                  </a:cubicBezTo>
                  <a:cubicBezTo>
                    <a:pt x="30" y="92"/>
                    <a:pt x="21" y="95"/>
                    <a:pt x="13" y="100"/>
                  </a:cubicBezTo>
                  <a:cubicBezTo>
                    <a:pt x="13" y="99"/>
                    <a:pt x="12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7" y="90"/>
                    <a:pt x="21" y="89"/>
                  </a:cubicBezTo>
                  <a:cubicBezTo>
                    <a:pt x="26" y="86"/>
                    <a:pt x="30" y="84"/>
                    <a:pt x="35" y="82"/>
                  </a:cubicBezTo>
                  <a:cubicBezTo>
                    <a:pt x="45" y="78"/>
                    <a:pt x="54" y="74"/>
                    <a:pt x="64" y="70"/>
                  </a:cubicBezTo>
                  <a:cubicBezTo>
                    <a:pt x="65" y="70"/>
                    <a:pt x="66" y="69"/>
                    <a:pt x="68" y="69"/>
                  </a:cubicBezTo>
                  <a:cubicBezTo>
                    <a:pt x="65" y="70"/>
                    <a:pt x="62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5" y="88"/>
                    <a:pt x="21" y="90"/>
                  </a:cubicBezTo>
                  <a:cubicBezTo>
                    <a:pt x="18" y="92"/>
                    <a:pt x="14" y="94"/>
                    <a:pt x="11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3" y="83"/>
                    <a:pt x="29" y="81"/>
                    <a:pt x="35" y="79"/>
                  </a:cubicBezTo>
                  <a:cubicBezTo>
                    <a:pt x="49" y="72"/>
                    <a:pt x="63" y="66"/>
                    <a:pt x="78" y="60"/>
                  </a:cubicBezTo>
                  <a:cubicBezTo>
                    <a:pt x="84" y="58"/>
                    <a:pt x="89" y="56"/>
                    <a:pt x="95" y="54"/>
                  </a:cubicBezTo>
                  <a:cubicBezTo>
                    <a:pt x="93" y="54"/>
                    <a:pt x="92" y="55"/>
                    <a:pt x="90" y="56"/>
                  </a:cubicBezTo>
                  <a:cubicBezTo>
                    <a:pt x="80" y="61"/>
                    <a:pt x="70" y="65"/>
                    <a:pt x="60" y="69"/>
                  </a:cubicBezTo>
                  <a:cubicBezTo>
                    <a:pt x="52" y="72"/>
                    <a:pt x="44" y="76"/>
                    <a:pt x="35" y="80"/>
                  </a:cubicBezTo>
                  <a:cubicBezTo>
                    <a:pt x="32" y="82"/>
                    <a:pt x="27" y="83"/>
                    <a:pt x="24" y="85"/>
                  </a:cubicBezTo>
                  <a:cubicBezTo>
                    <a:pt x="19" y="87"/>
                    <a:pt x="14" y="90"/>
                    <a:pt x="10" y="92"/>
                  </a:cubicBezTo>
                  <a:cubicBezTo>
                    <a:pt x="10" y="92"/>
                    <a:pt x="9" y="93"/>
                    <a:pt x="9" y="93"/>
                  </a:cubicBezTo>
                  <a:cubicBezTo>
                    <a:pt x="9" y="92"/>
                    <a:pt x="9" y="91"/>
                    <a:pt x="8" y="90"/>
                  </a:cubicBezTo>
                  <a:cubicBezTo>
                    <a:pt x="11" y="89"/>
                    <a:pt x="15" y="87"/>
                    <a:pt x="18" y="85"/>
                  </a:cubicBezTo>
                  <a:close/>
                  <a:moveTo>
                    <a:pt x="59" y="20"/>
                  </a:moveTo>
                  <a:cubicBezTo>
                    <a:pt x="44" y="27"/>
                    <a:pt x="30" y="35"/>
                    <a:pt x="15" y="42"/>
                  </a:cubicBezTo>
                  <a:cubicBezTo>
                    <a:pt x="15" y="42"/>
                    <a:pt x="14" y="43"/>
                    <a:pt x="14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6" y="41"/>
                    <a:pt x="18" y="40"/>
                    <a:pt x="19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8" y="28"/>
                    <a:pt x="46" y="25"/>
                    <a:pt x="54" y="21"/>
                  </a:cubicBezTo>
                  <a:cubicBezTo>
                    <a:pt x="56" y="21"/>
                    <a:pt x="58" y="21"/>
                    <a:pt x="59" y="20"/>
                  </a:cubicBezTo>
                  <a:close/>
                  <a:moveTo>
                    <a:pt x="13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39" y="31"/>
                    <a:pt x="43" y="29"/>
                    <a:pt x="48" y="26"/>
                  </a:cubicBezTo>
                  <a:cubicBezTo>
                    <a:pt x="49" y="26"/>
                    <a:pt x="51" y="25"/>
                    <a:pt x="52" y="24"/>
                  </a:cubicBezTo>
                  <a:cubicBezTo>
                    <a:pt x="38" y="32"/>
                    <a:pt x="24" y="40"/>
                    <a:pt x="11" y="48"/>
                  </a:cubicBezTo>
                  <a:cubicBezTo>
                    <a:pt x="11" y="47"/>
                    <a:pt x="12" y="45"/>
                    <a:pt x="13" y="44"/>
                  </a:cubicBezTo>
                  <a:close/>
                  <a:moveTo>
                    <a:pt x="10" y="50"/>
                  </a:moveTo>
                  <a:cubicBezTo>
                    <a:pt x="13" y="49"/>
                    <a:pt x="16" y="47"/>
                    <a:pt x="20" y="45"/>
                  </a:cubicBezTo>
                  <a:cubicBezTo>
                    <a:pt x="24" y="42"/>
                    <a:pt x="30" y="39"/>
                    <a:pt x="35" y="37"/>
                  </a:cubicBezTo>
                  <a:cubicBezTo>
                    <a:pt x="40" y="34"/>
                    <a:pt x="45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5" y="42"/>
                    <a:pt x="20" y="45"/>
                  </a:cubicBezTo>
                  <a:cubicBezTo>
                    <a:pt x="17" y="46"/>
                    <a:pt x="14" y="48"/>
                    <a:pt x="11" y="50"/>
                  </a:cubicBezTo>
                  <a:cubicBezTo>
                    <a:pt x="11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1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3" y="46"/>
                  </a:cubicBezTo>
                  <a:cubicBezTo>
                    <a:pt x="40" y="52"/>
                    <a:pt x="27" y="58"/>
                    <a:pt x="14" y="65"/>
                  </a:cubicBezTo>
                  <a:cubicBezTo>
                    <a:pt x="12" y="66"/>
                    <a:pt x="8" y="68"/>
                    <a:pt x="5" y="69"/>
                  </a:cubicBezTo>
                  <a:cubicBezTo>
                    <a:pt x="8" y="67"/>
                    <a:pt x="11" y="65"/>
                    <a:pt x="14" y="64"/>
                  </a:cubicBezTo>
                  <a:cubicBezTo>
                    <a:pt x="20" y="60"/>
                    <a:pt x="27" y="56"/>
                    <a:pt x="33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4" y="28"/>
                  </a:cubicBezTo>
                  <a:cubicBezTo>
                    <a:pt x="83" y="29"/>
                    <a:pt x="81" y="30"/>
                    <a:pt x="79" y="30"/>
                  </a:cubicBezTo>
                  <a:cubicBezTo>
                    <a:pt x="80" y="30"/>
                    <a:pt x="81" y="30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4" y="28"/>
                    <a:pt x="85" y="27"/>
                    <a:pt x="87" y="26"/>
                  </a:cubicBezTo>
                  <a:cubicBezTo>
                    <a:pt x="88" y="26"/>
                    <a:pt x="89" y="25"/>
                    <a:pt x="89" y="25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6" y="28"/>
                  </a:moveTo>
                  <a:cubicBezTo>
                    <a:pt x="96" y="28"/>
                    <a:pt x="96" y="28"/>
                    <a:pt x="95" y="29"/>
                  </a:cubicBezTo>
                  <a:cubicBezTo>
                    <a:pt x="91" y="31"/>
                    <a:pt x="86" y="33"/>
                    <a:pt x="80" y="35"/>
                  </a:cubicBezTo>
                  <a:cubicBezTo>
                    <a:pt x="82" y="34"/>
                    <a:pt x="84" y="33"/>
                    <a:pt x="86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lose/>
                  <a:moveTo>
                    <a:pt x="62" y="35"/>
                  </a:moveTo>
                  <a:cubicBezTo>
                    <a:pt x="63" y="35"/>
                    <a:pt x="65" y="35"/>
                    <a:pt x="67" y="35"/>
                  </a:cubicBezTo>
                  <a:cubicBezTo>
                    <a:pt x="54" y="41"/>
                    <a:pt x="41" y="46"/>
                    <a:pt x="29" y="52"/>
                  </a:cubicBezTo>
                  <a:cubicBezTo>
                    <a:pt x="39" y="47"/>
                    <a:pt x="50" y="41"/>
                    <a:pt x="61" y="35"/>
                  </a:cubicBezTo>
                  <a:cubicBezTo>
                    <a:pt x="61" y="35"/>
                    <a:pt x="61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0" y="29"/>
                    <a:pt x="63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4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2" y="36"/>
                    <a:pt x="48" y="38"/>
                    <a:pt x="43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3" y="56"/>
                    <a:pt x="16" y="54"/>
                    <a:pt x="19" y="52"/>
                  </a:cubicBezTo>
                  <a:cubicBezTo>
                    <a:pt x="26" y="48"/>
                    <a:pt x="32" y="45"/>
                    <a:pt x="38" y="42"/>
                  </a:cubicBezTo>
                  <a:cubicBezTo>
                    <a:pt x="44" y="39"/>
                    <a:pt x="49" y="36"/>
                    <a:pt x="54" y="33"/>
                  </a:cubicBezTo>
                  <a:cubicBezTo>
                    <a:pt x="55" y="33"/>
                    <a:pt x="56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5" y="32"/>
                    <a:pt x="65" y="32"/>
                  </a:cubicBezTo>
                  <a:cubicBezTo>
                    <a:pt x="64" y="32"/>
                    <a:pt x="63" y="32"/>
                    <a:pt x="62" y="32"/>
                  </a:cubicBezTo>
                  <a:cubicBezTo>
                    <a:pt x="63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2" y="27"/>
                    <a:pt x="76" y="25"/>
                    <a:pt x="80" y="23"/>
                  </a:cubicBezTo>
                  <a:cubicBezTo>
                    <a:pt x="76" y="25"/>
                    <a:pt x="72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3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6" y="23"/>
                    <a:pt x="88" y="24"/>
                  </a:cubicBezTo>
                  <a:cubicBezTo>
                    <a:pt x="86" y="26"/>
                    <a:pt x="83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2"/>
                    <a:pt x="73" y="21"/>
                  </a:cubicBezTo>
                  <a:cubicBezTo>
                    <a:pt x="71" y="22"/>
                    <a:pt x="70" y="23"/>
                    <a:pt x="69" y="24"/>
                  </a:cubicBezTo>
                  <a:close/>
                  <a:moveTo>
                    <a:pt x="66" y="25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6" y="31"/>
                    <a:pt x="56" y="30"/>
                  </a:cubicBezTo>
                  <a:cubicBezTo>
                    <a:pt x="59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lose/>
                  <a:moveTo>
                    <a:pt x="60" y="27"/>
                  </a:moveTo>
                  <a:cubicBezTo>
                    <a:pt x="58" y="28"/>
                    <a:pt x="56" y="29"/>
                    <a:pt x="55" y="30"/>
                  </a:cubicBezTo>
                  <a:cubicBezTo>
                    <a:pt x="54" y="30"/>
                    <a:pt x="53" y="29"/>
                    <a:pt x="53" y="29"/>
                  </a:cubicBezTo>
                  <a:cubicBezTo>
                    <a:pt x="51" y="28"/>
                    <a:pt x="50" y="3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8" y="33"/>
                    <a:pt x="46" y="34"/>
                    <a:pt x="43" y="36"/>
                  </a:cubicBezTo>
                  <a:cubicBezTo>
                    <a:pt x="37" y="38"/>
                    <a:pt x="32" y="41"/>
                    <a:pt x="26" y="43"/>
                  </a:cubicBezTo>
                  <a:cubicBezTo>
                    <a:pt x="21" y="46"/>
                    <a:pt x="15" y="50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1"/>
                    <a:pt x="11" y="50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3" y="44"/>
                    <a:pt x="29" y="41"/>
                    <a:pt x="35" y="38"/>
                  </a:cubicBezTo>
                  <a:cubicBezTo>
                    <a:pt x="45" y="32"/>
                    <a:pt x="56" y="26"/>
                    <a:pt x="67" y="21"/>
                  </a:cubicBezTo>
                  <a:cubicBezTo>
                    <a:pt x="66" y="22"/>
                    <a:pt x="66" y="23"/>
                    <a:pt x="66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2" y="51"/>
                    <a:pt x="15" y="50"/>
                    <a:pt x="18" y="48"/>
                  </a:cubicBezTo>
                  <a:cubicBezTo>
                    <a:pt x="24" y="45"/>
                    <a:pt x="30" y="42"/>
                    <a:pt x="36" y="39"/>
                  </a:cubicBezTo>
                  <a:cubicBezTo>
                    <a:pt x="42" y="37"/>
                    <a:pt x="47" y="35"/>
                    <a:pt x="52" y="32"/>
                  </a:cubicBezTo>
                  <a:cubicBezTo>
                    <a:pt x="53" y="32"/>
                    <a:pt x="53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7" y="56"/>
                    <a:pt x="8" y="54"/>
                    <a:pt x="9" y="52"/>
                  </a:cubicBezTo>
                  <a:close/>
                  <a:moveTo>
                    <a:pt x="6" y="60"/>
                  </a:moveTo>
                  <a:cubicBezTo>
                    <a:pt x="11" y="59"/>
                    <a:pt x="15" y="55"/>
                    <a:pt x="19" y="53"/>
                  </a:cubicBezTo>
                  <a:cubicBezTo>
                    <a:pt x="26" y="50"/>
                    <a:pt x="32" y="46"/>
                    <a:pt x="39" y="43"/>
                  </a:cubicBezTo>
                  <a:cubicBezTo>
                    <a:pt x="45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0" y="62"/>
                  </a:cubicBezTo>
                  <a:cubicBezTo>
                    <a:pt x="9" y="63"/>
                    <a:pt x="7" y="64"/>
                    <a:pt x="5" y="65"/>
                  </a:cubicBezTo>
                  <a:cubicBezTo>
                    <a:pt x="6" y="63"/>
                    <a:pt x="6" y="62"/>
                    <a:pt x="6" y="60"/>
                  </a:cubicBezTo>
                  <a:close/>
                  <a:moveTo>
                    <a:pt x="11" y="62"/>
                  </a:moveTo>
                  <a:cubicBezTo>
                    <a:pt x="15" y="60"/>
                    <a:pt x="18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1" y="43"/>
                    <a:pt x="57" y="40"/>
                    <a:pt x="62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5" y="67"/>
                    <a:pt x="5" y="66"/>
                  </a:cubicBezTo>
                  <a:cubicBezTo>
                    <a:pt x="7" y="65"/>
                    <a:pt x="9" y="63"/>
                    <a:pt x="11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0" y="52"/>
                    <a:pt x="49" y="49"/>
                  </a:cubicBezTo>
                  <a:cubicBezTo>
                    <a:pt x="52" y="47"/>
                    <a:pt x="56" y="46"/>
                    <a:pt x="59" y="44"/>
                  </a:cubicBezTo>
                  <a:cubicBezTo>
                    <a:pt x="56" y="46"/>
                    <a:pt x="53" y="47"/>
                    <a:pt x="49" y="49"/>
                  </a:cubicBezTo>
                  <a:cubicBezTo>
                    <a:pt x="41" y="53"/>
                    <a:pt x="33" y="57"/>
                    <a:pt x="26" y="61"/>
                  </a:cubicBezTo>
                  <a:cubicBezTo>
                    <a:pt x="19" y="65"/>
                    <a:pt x="12" y="69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3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0" y="37"/>
                  </a:cubicBezTo>
                  <a:cubicBezTo>
                    <a:pt x="97" y="38"/>
                    <a:pt x="94" y="39"/>
                    <a:pt x="91" y="41"/>
                  </a:cubicBezTo>
                  <a:cubicBezTo>
                    <a:pt x="88" y="42"/>
                    <a:pt x="84" y="43"/>
                    <a:pt x="81" y="44"/>
                  </a:cubicBezTo>
                  <a:cubicBezTo>
                    <a:pt x="77" y="46"/>
                    <a:pt x="73" y="48"/>
                    <a:pt x="70" y="49"/>
                  </a:cubicBezTo>
                  <a:cubicBezTo>
                    <a:pt x="66" y="51"/>
                    <a:pt x="63" y="52"/>
                    <a:pt x="59" y="54"/>
                  </a:cubicBezTo>
                  <a:cubicBezTo>
                    <a:pt x="45" y="59"/>
                    <a:pt x="32" y="65"/>
                    <a:pt x="18" y="71"/>
                  </a:cubicBezTo>
                  <a:cubicBezTo>
                    <a:pt x="18" y="71"/>
                    <a:pt x="17" y="71"/>
                    <a:pt x="17" y="72"/>
                  </a:cubicBezTo>
                  <a:cubicBezTo>
                    <a:pt x="21" y="69"/>
                    <a:pt x="26" y="67"/>
                    <a:pt x="30" y="65"/>
                  </a:cubicBezTo>
                  <a:cubicBezTo>
                    <a:pt x="41" y="59"/>
                    <a:pt x="52" y="54"/>
                    <a:pt x="63" y="49"/>
                  </a:cubicBezTo>
                  <a:cubicBezTo>
                    <a:pt x="73" y="45"/>
                    <a:pt x="83" y="41"/>
                    <a:pt x="93" y="37"/>
                  </a:cubicBezTo>
                  <a:cubicBezTo>
                    <a:pt x="97" y="35"/>
                    <a:pt x="100" y="34"/>
                    <a:pt x="103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5" y="78"/>
                  </a:cubicBezTo>
                  <a:cubicBezTo>
                    <a:pt x="5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44" y="57"/>
                    <a:pt x="36" y="61"/>
                    <a:pt x="29" y="65"/>
                  </a:cubicBezTo>
                  <a:close/>
                  <a:moveTo>
                    <a:pt x="5" y="78"/>
                  </a:moveTo>
                  <a:cubicBezTo>
                    <a:pt x="8" y="77"/>
                    <a:pt x="10" y="76"/>
                    <a:pt x="13" y="74"/>
                  </a:cubicBezTo>
                  <a:cubicBezTo>
                    <a:pt x="16" y="72"/>
                    <a:pt x="21" y="70"/>
                    <a:pt x="25" y="68"/>
                  </a:cubicBezTo>
                  <a:cubicBezTo>
                    <a:pt x="35" y="64"/>
                    <a:pt x="44" y="60"/>
                    <a:pt x="54" y="57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56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2" y="77"/>
                    <a:pt x="6" y="82"/>
                  </a:cubicBezTo>
                  <a:cubicBezTo>
                    <a:pt x="6" y="81"/>
                    <a:pt x="6" y="80"/>
                    <a:pt x="5" y="78"/>
                  </a:cubicBezTo>
                  <a:close/>
                  <a:moveTo>
                    <a:pt x="6" y="83"/>
                  </a:moveTo>
                  <a:cubicBezTo>
                    <a:pt x="13" y="82"/>
                    <a:pt x="19" y="78"/>
                    <a:pt x="25" y="75"/>
                  </a:cubicBezTo>
                  <a:cubicBezTo>
                    <a:pt x="34" y="71"/>
                    <a:pt x="43" y="66"/>
                    <a:pt x="53" y="62"/>
                  </a:cubicBezTo>
                  <a:cubicBezTo>
                    <a:pt x="71" y="54"/>
                    <a:pt x="90" y="46"/>
                    <a:pt x="109" y="38"/>
                  </a:cubicBezTo>
                  <a:cubicBezTo>
                    <a:pt x="109" y="39"/>
                    <a:pt x="110" y="39"/>
                    <a:pt x="110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2" y="49"/>
                    <a:pt x="73" y="57"/>
                    <a:pt x="55" y="64"/>
                  </a:cubicBezTo>
                  <a:cubicBezTo>
                    <a:pt x="51" y="66"/>
                    <a:pt x="47" y="68"/>
                    <a:pt x="44" y="69"/>
                  </a:cubicBezTo>
                  <a:cubicBezTo>
                    <a:pt x="39" y="72"/>
                    <a:pt x="34" y="73"/>
                    <a:pt x="30" y="75"/>
                  </a:cubicBezTo>
                  <a:cubicBezTo>
                    <a:pt x="22" y="78"/>
                    <a:pt x="14" y="80"/>
                    <a:pt x="7" y="85"/>
                  </a:cubicBezTo>
                  <a:cubicBezTo>
                    <a:pt x="7" y="84"/>
                    <a:pt x="6" y="84"/>
                    <a:pt x="6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99" y="46"/>
                  </a:cubicBezTo>
                  <a:cubicBezTo>
                    <a:pt x="95" y="48"/>
                    <a:pt x="91" y="50"/>
                    <a:pt x="87" y="51"/>
                  </a:cubicBezTo>
                  <a:cubicBezTo>
                    <a:pt x="91" y="49"/>
                    <a:pt x="96" y="47"/>
                    <a:pt x="101" y="45"/>
                  </a:cubicBezTo>
                  <a:cubicBezTo>
                    <a:pt x="101" y="45"/>
                    <a:pt x="102" y="44"/>
                    <a:pt x="103" y="44"/>
                  </a:cubicBezTo>
                  <a:close/>
                  <a:moveTo>
                    <a:pt x="108" y="42"/>
                  </a:moveTo>
                  <a:cubicBezTo>
                    <a:pt x="108" y="42"/>
                    <a:pt x="109" y="42"/>
                    <a:pt x="109" y="42"/>
                  </a:cubicBezTo>
                  <a:cubicBezTo>
                    <a:pt x="109" y="41"/>
                    <a:pt x="110" y="41"/>
                    <a:pt x="110" y="41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4" y="49"/>
                  </a:cubicBezTo>
                  <a:cubicBezTo>
                    <a:pt x="104" y="49"/>
                    <a:pt x="103" y="49"/>
                    <a:pt x="103" y="49"/>
                  </a:cubicBezTo>
                  <a:cubicBezTo>
                    <a:pt x="103" y="50"/>
                    <a:pt x="102" y="50"/>
                    <a:pt x="102" y="50"/>
                  </a:cubicBezTo>
                  <a:cubicBezTo>
                    <a:pt x="86" y="57"/>
                    <a:pt x="69" y="63"/>
                    <a:pt x="53" y="70"/>
                  </a:cubicBezTo>
                  <a:cubicBezTo>
                    <a:pt x="45" y="73"/>
                    <a:pt x="37" y="77"/>
                    <a:pt x="28" y="80"/>
                  </a:cubicBezTo>
                  <a:cubicBezTo>
                    <a:pt x="27" y="81"/>
                    <a:pt x="25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5" y="56"/>
                    <a:pt x="93" y="51"/>
                    <a:pt x="108" y="42"/>
                  </a:cubicBezTo>
                  <a:close/>
                  <a:moveTo>
                    <a:pt x="108" y="47"/>
                  </a:moveTo>
                  <a:cubicBezTo>
                    <a:pt x="108" y="47"/>
                    <a:pt x="108" y="47"/>
                    <a:pt x="108" y="47"/>
                  </a:cubicBezTo>
                  <a:cubicBezTo>
                    <a:pt x="108" y="47"/>
                    <a:pt x="109" y="47"/>
                    <a:pt x="109" y="46"/>
                  </a:cubicBezTo>
                  <a:cubicBezTo>
                    <a:pt x="112" y="45"/>
                    <a:pt x="109" y="47"/>
                    <a:pt x="108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4" y="50"/>
                    <a:pt x="115" y="50"/>
                    <a:pt x="115" y="50"/>
                  </a:cubicBezTo>
                  <a:cubicBezTo>
                    <a:pt x="116" y="52"/>
                    <a:pt x="116" y="53"/>
                    <a:pt x="117" y="55"/>
                  </a:cubicBezTo>
                  <a:cubicBezTo>
                    <a:pt x="117" y="55"/>
                    <a:pt x="116" y="56"/>
                    <a:pt x="116" y="56"/>
                  </a:cubicBezTo>
                  <a:cubicBezTo>
                    <a:pt x="116" y="56"/>
                    <a:pt x="115" y="56"/>
                    <a:pt x="115" y="56"/>
                  </a:cubicBezTo>
                  <a:cubicBezTo>
                    <a:pt x="114" y="56"/>
                    <a:pt x="114" y="57"/>
                    <a:pt x="114" y="57"/>
                  </a:cubicBezTo>
                  <a:cubicBezTo>
                    <a:pt x="113" y="57"/>
                    <a:pt x="111" y="58"/>
                    <a:pt x="109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5" y="64"/>
                    <a:pt x="94" y="65"/>
                  </a:cubicBezTo>
                  <a:cubicBezTo>
                    <a:pt x="94" y="65"/>
                    <a:pt x="93" y="65"/>
                    <a:pt x="92" y="65"/>
                  </a:cubicBezTo>
                  <a:cubicBezTo>
                    <a:pt x="84" y="69"/>
                    <a:pt x="75" y="72"/>
                    <a:pt x="66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1" y="93"/>
                    <a:pt x="19" y="94"/>
                    <a:pt x="16" y="95"/>
                  </a:cubicBezTo>
                  <a:cubicBezTo>
                    <a:pt x="13" y="97"/>
                    <a:pt x="12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2" y="77"/>
                    <a:pt x="65" y="70"/>
                    <a:pt x="78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6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8" y="115"/>
                  </a:cubicBezTo>
                  <a:cubicBezTo>
                    <a:pt x="74" y="111"/>
                    <a:pt x="80" y="108"/>
                    <a:pt x="85" y="105"/>
                  </a:cubicBezTo>
                  <a:cubicBezTo>
                    <a:pt x="87" y="104"/>
                    <a:pt x="88" y="103"/>
                    <a:pt x="90" y="103"/>
                  </a:cubicBezTo>
                  <a:cubicBezTo>
                    <a:pt x="91" y="102"/>
                    <a:pt x="92" y="102"/>
                    <a:pt x="92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6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7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7" y="94"/>
                  </a:cubicBezTo>
                  <a:cubicBezTo>
                    <a:pt x="103" y="96"/>
                    <a:pt x="99" y="98"/>
                    <a:pt x="95" y="100"/>
                  </a:cubicBezTo>
                  <a:close/>
                  <a:moveTo>
                    <a:pt x="117" y="89"/>
                  </a:moveTo>
                  <a:cubicBezTo>
                    <a:pt x="117" y="89"/>
                    <a:pt x="117" y="90"/>
                    <a:pt x="116" y="90"/>
                  </a:cubicBezTo>
                  <a:cubicBezTo>
                    <a:pt x="116" y="90"/>
                    <a:pt x="116" y="90"/>
                    <a:pt x="115" y="90"/>
                  </a:cubicBezTo>
                  <a:cubicBezTo>
                    <a:pt x="115" y="91"/>
                    <a:pt x="114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6" y="94"/>
                    <a:pt x="104" y="95"/>
                  </a:cubicBezTo>
                  <a:cubicBezTo>
                    <a:pt x="100" y="96"/>
                    <a:pt x="96" y="98"/>
                    <a:pt x="92" y="100"/>
                  </a:cubicBezTo>
                  <a:cubicBezTo>
                    <a:pt x="91" y="101"/>
                    <a:pt x="89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2" y="110"/>
                    <a:pt x="66" y="112"/>
                    <a:pt x="59" y="115"/>
                  </a:cubicBezTo>
                  <a:cubicBezTo>
                    <a:pt x="56" y="117"/>
                    <a:pt x="53" y="119"/>
                    <a:pt x="50" y="120"/>
                  </a:cubicBezTo>
                  <a:cubicBezTo>
                    <a:pt x="48" y="121"/>
                    <a:pt x="46" y="122"/>
                    <a:pt x="44" y="122"/>
                  </a:cubicBezTo>
                  <a:cubicBezTo>
                    <a:pt x="40" y="124"/>
                    <a:pt x="44" y="122"/>
                    <a:pt x="45" y="122"/>
                  </a:cubicBezTo>
                  <a:cubicBezTo>
                    <a:pt x="48" y="120"/>
                    <a:pt x="51" y="118"/>
                    <a:pt x="53" y="116"/>
                  </a:cubicBezTo>
                  <a:cubicBezTo>
                    <a:pt x="56" y="114"/>
                    <a:pt x="59" y="113"/>
                    <a:pt x="62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3" y="100"/>
                    <a:pt x="84" y="100"/>
                    <a:pt x="84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7" y="88"/>
                    <a:pt x="117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7" y="106"/>
                  </a:cubicBezTo>
                  <a:cubicBezTo>
                    <a:pt x="61" y="108"/>
                    <a:pt x="55" y="111"/>
                    <a:pt x="49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6" y="119"/>
                    <a:pt x="37" y="118"/>
                  </a:cubicBezTo>
                  <a:cubicBezTo>
                    <a:pt x="42" y="113"/>
                    <a:pt x="50" y="111"/>
                    <a:pt x="56" y="108"/>
                  </a:cubicBezTo>
                  <a:cubicBezTo>
                    <a:pt x="58" y="106"/>
                    <a:pt x="60" y="105"/>
                    <a:pt x="62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8" y="97"/>
                    <a:pt x="79" y="97"/>
                    <a:pt x="79" y="97"/>
                  </a:cubicBezTo>
                  <a:cubicBezTo>
                    <a:pt x="88" y="94"/>
                    <a:pt x="97" y="90"/>
                    <a:pt x="105" y="86"/>
                  </a:cubicBezTo>
                  <a:cubicBezTo>
                    <a:pt x="108" y="85"/>
                    <a:pt x="110" y="84"/>
                    <a:pt x="113" y="83"/>
                  </a:cubicBezTo>
                  <a:cubicBezTo>
                    <a:pt x="115" y="82"/>
                    <a:pt x="117" y="81"/>
                    <a:pt x="119" y="80"/>
                  </a:cubicBezTo>
                  <a:cubicBezTo>
                    <a:pt x="118" y="82"/>
                    <a:pt x="118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8" y="114"/>
                    <a:pt x="47" y="111"/>
                    <a:pt x="56" y="107"/>
                  </a:cubicBezTo>
                  <a:cubicBezTo>
                    <a:pt x="54" y="108"/>
                    <a:pt x="53" y="109"/>
                    <a:pt x="51" y="110"/>
                  </a:cubicBezTo>
                  <a:cubicBezTo>
                    <a:pt x="48" y="112"/>
                    <a:pt x="44" y="113"/>
                    <a:pt x="41" y="115"/>
                  </a:cubicBezTo>
                  <a:cubicBezTo>
                    <a:pt x="38" y="116"/>
                    <a:pt x="35" y="119"/>
                    <a:pt x="33" y="121"/>
                  </a:cubicBezTo>
                  <a:cubicBezTo>
                    <a:pt x="32" y="120"/>
                    <a:pt x="31" y="119"/>
                    <a:pt x="30" y="119"/>
                  </a:cubicBezTo>
                  <a:close/>
                  <a:moveTo>
                    <a:pt x="25" y="115"/>
                  </a:moveTo>
                  <a:cubicBezTo>
                    <a:pt x="32" y="113"/>
                    <a:pt x="38" y="108"/>
                    <a:pt x="45" y="105"/>
                  </a:cubicBezTo>
                  <a:cubicBezTo>
                    <a:pt x="53" y="101"/>
                    <a:pt x="63" y="98"/>
                    <a:pt x="72" y="94"/>
                  </a:cubicBezTo>
                  <a:cubicBezTo>
                    <a:pt x="80" y="91"/>
                    <a:pt x="88" y="87"/>
                    <a:pt x="96" y="84"/>
                  </a:cubicBezTo>
                  <a:cubicBezTo>
                    <a:pt x="93" y="86"/>
                    <a:pt x="90" y="87"/>
                    <a:pt x="86" y="89"/>
                  </a:cubicBezTo>
                  <a:cubicBezTo>
                    <a:pt x="81" y="92"/>
                    <a:pt x="75" y="94"/>
                    <a:pt x="70" y="96"/>
                  </a:cubicBezTo>
                  <a:cubicBezTo>
                    <a:pt x="61" y="99"/>
                    <a:pt x="53" y="102"/>
                    <a:pt x="46" y="107"/>
                  </a:cubicBezTo>
                  <a:cubicBezTo>
                    <a:pt x="40" y="110"/>
                    <a:pt x="33" y="113"/>
                    <a:pt x="29" y="118"/>
                  </a:cubicBezTo>
                  <a:cubicBezTo>
                    <a:pt x="28" y="117"/>
                    <a:pt x="26" y="116"/>
                    <a:pt x="25" y="115"/>
                  </a:cubicBezTo>
                  <a:close/>
                  <a:moveTo>
                    <a:pt x="91" y="92"/>
                  </a:moveTo>
                  <a:cubicBezTo>
                    <a:pt x="92" y="92"/>
                    <a:pt x="94" y="91"/>
                    <a:pt x="95" y="90"/>
                  </a:cubicBezTo>
                  <a:cubicBezTo>
                    <a:pt x="94" y="91"/>
                    <a:pt x="92" y="92"/>
                    <a:pt x="91" y="92"/>
                  </a:cubicBezTo>
                  <a:close/>
                  <a:moveTo>
                    <a:pt x="113" y="82"/>
                  </a:moveTo>
                  <a:cubicBezTo>
                    <a:pt x="114" y="82"/>
                    <a:pt x="115" y="81"/>
                    <a:pt x="115" y="81"/>
                  </a:cubicBezTo>
                  <a:cubicBezTo>
                    <a:pt x="121" y="77"/>
                    <a:pt x="115" y="81"/>
                    <a:pt x="114" y="82"/>
                  </a:cubicBezTo>
                  <a:cubicBezTo>
                    <a:pt x="114" y="82"/>
                    <a:pt x="114" y="82"/>
                    <a:pt x="113" y="82"/>
                  </a:cubicBezTo>
                  <a:close/>
                  <a:moveTo>
                    <a:pt x="111" y="82"/>
                  </a:moveTo>
                  <a:cubicBezTo>
                    <a:pt x="109" y="83"/>
                    <a:pt x="108" y="84"/>
                    <a:pt x="106" y="85"/>
                  </a:cubicBezTo>
                  <a:cubicBezTo>
                    <a:pt x="104" y="86"/>
                    <a:pt x="103" y="86"/>
                    <a:pt x="101" y="87"/>
                  </a:cubicBezTo>
                  <a:cubicBezTo>
                    <a:pt x="94" y="90"/>
                    <a:pt x="86" y="93"/>
                    <a:pt x="78" y="97"/>
                  </a:cubicBezTo>
                  <a:cubicBezTo>
                    <a:pt x="77" y="97"/>
                    <a:pt x="76" y="98"/>
                    <a:pt x="75" y="98"/>
                  </a:cubicBezTo>
                  <a:cubicBezTo>
                    <a:pt x="71" y="100"/>
                    <a:pt x="67" y="101"/>
                    <a:pt x="63" y="103"/>
                  </a:cubicBezTo>
                  <a:cubicBezTo>
                    <a:pt x="63" y="103"/>
                    <a:pt x="62" y="103"/>
                    <a:pt x="61" y="104"/>
                  </a:cubicBezTo>
                  <a:cubicBezTo>
                    <a:pt x="53" y="107"/>
                    <a:pt x="45" y="111"/>
                    <a:pt x="37" y="114"/>
                  </a:cubicBezTo>
                  <a:cubicBezTo>
                    <a:pt x="35" y="115"/>
                    <a:pt x="34" y="116"/>
                    <a:pt x="32" y="117"/>
                  </a:cubicBezTo>
                  <a:cubicBezTo>
                    <a:pt x="28" y="119"/>
                    <a:pt x="32" y="116"/>
                    <a:pt x="33" y="116"/>
                  </a:cubicBezTo>
                  <a:cubicBezTo>
                    <a:pt x="35" y="114"/>
                    <a:pt x="37" y="113"/>
                    <a:pt x="39" y="112"/>
                  </a:cubicBezTo>
                  <a:cubicBezTo>
                    <a:pt x="46" y="108"/>
                    <a:pt x="51" y="104"/>
                    <a:pt x="58" y="101"/>
                  </a:cubicBezTo>
                  <a:cubicBezTo>
                    <a:pt x="66" y="98"/>
                    <a:pt x="73" y="95"/>
                    <a:pt x="80" y="92"/>
                  </a:cubicBezTo>
                  <a:cubicBezTo>
                    <a:pt x="86" y="90"/>
                    <a:pt x="92" y="87"/>
                    <a:pt x="98" y="84"/>
                  </a:cubicBezTo>
                  <a:cubicBezTo>
                    <a:pt x="101" y="83"/>
                    <a:pt x="103" y="82"/>
                    <a:pt x="106" y="81"/>
                  </a:cubicBezTo>
                  <a:cubicBezTo>
                    <a:pt x="110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5" y="74"/>
                    <a:pt x="112" y="76"/>
                    <a:pt x="109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8" y="108"/>
                  </a:cubicBezTo>
                  <a:cubicBezTo>
                    <a:pt x="35" y="109"/>
                    <a:pt x="32" y="111"/>
                    <a:pt x="30" y="112"/>
                  </a:cubicBezTo>
                  <a:cubicBezTo>
                    <a:pt x="29" y="113"/>
                    <a:pt x="23" y="116"/>
                    <a:pt x="27" y="113"/>
                  </a:cubicBezTo>
                  <a:cubicBezTo>
                    <a:pt x="28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1" y="90"/>
                  </a:cubicBezTo>
                  <a:cubicBezTo>
                    <a:pt x="74" y="89"/>
                    <a:pt x="76" y="87"/>
                    <a:pt x="79" y="86"/>
                  </a:cubicBezTo>
                  <a:cubicBezTo>
                    <a:pt x="84" y="84"/>
                    <a:pt x="90" y="81"/>
                    <a:pt x="95" y="79"/>
                  </a:cubicBezTo>
                  <a:cubicBezTo>
                    <a:pt x="103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3" y="79"/>
                  </a:moveTo>
                  <a:cubicBezTo>
                    <a:pt x="98" y="77"/>
                    <a:pt x="103" y="75"/>
                    <a:pt x="108" y="73"/>
                  </a:cubicBezTo>
                  <a:cubicBezTo>
                    <a:pt x="108" y="73"/>
                    <a:pt x="107" y="73"/>
                    <a:pt x="107" y="73"/>
                  </a:cubicBezTo>
                  <a:cubicBezTo>
                    <a:pt x="103" y="75"/>
                    <a:pt x="98" y="77"/>
                    <a:pt x="93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8" y="67"/>
                  </a:cubicBezTo>
                  <a:cubicBezTo>
                    <a:pt x="111" y="71"/>
                    <a:pt x="103" y="74"/>
                    <a:pt x="96" y="77"/>
                  </a:cubicBezTo>
                  <a:cubicBezTo>
                    <a:pt x="89" y="80"/>
                    <a:pt x="82" y="84"/>
                    <a:pt x="76" y="87"/>
                  </a:cubicBezTo>
                  <a:cubicBezTo>
                    <a:pt x="65" y="91"/>
                    <a:pt x="55" y="95"/>
                    <a:pt x="44" y="100"/>
                  </a:cubicBezTo>
                  <a:cubicBezTo>
                    <a:pt x="38" y="102"/>
                    <a:pt x="32" y="106"/>
                    <a:pt x="25" y="108"/>
                  </a:cubicBezTo>
                  <a:cubicBezTo>
                    <a:pt x="24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6" y="107"/>
                  </a:cubicBezTo>
                  <a:cubicBezTo>
                    <a:pt x="29" y="105"/>
                    <a:pt x="32" y="104"/>
                    <a:pt x="35" y="102"/>
                  </a:cubicBezTo>
                  <a:cubicBezTo>
                    <a:pt x="48" y="96"/>
                    <a:pt x="61" y="89"/>
                    <a:pt x="73" y="83"/>
                  </a:cubicBezTo>
                  <a:cubicBezTo>
                    <a:pt x="88" y="77"/>
                    <a:pt x="102" y="71"/>
                    <a:pt x="116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7" y="64"/>
                    <a:pt x="118" y="64"/>
                    <a:pt x="118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8" y="67"/>
                    <a:pt x="110" y="67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3" y="82"/>
                  </a:moveTo>
                  <a:cubicBezTo>
                    <a:pt x="73" y="82"/>
                    <a:pt x="73" y="82"/>
                    <a:pt x="72" y="83"/>
                  </a:cubicBezTo>
                  <a:cubicBezTo>
                    <a:pt x="59" y="88"/>
                    <a:pt x="45" y="94"/>
                    <a:pt x="32" y="100"/>
                  </a:cubicBezTo>
                  <a:cubicBezTo>
                    <a:pt x="29" y="102"/>
                    <a:pt x="25" y="103"/>
                    <a:pt x="21" y="105"/>
                  </a:cubicBezTo>
                  <a:cubicBezTo>
                    <a:pt x="20" y="105"/>
                    <a:pt x="18" y="106"/>
                    <a:pt x="18" y="106"/>
                  </a:cubicBezTo>
                  <a:cubicBezTo>
                    <a:pt x="19" y="105"/>
                    <a:pt x="21" y="104"/>
                    <a:pt x="22" y="104"/>
                  </a:cubicBezTo>
                  <a:cubicBezTo>
                    <a:pt x="29" y="100"/>
                    <a:pt x="35" y="96"/>
                    <a:pt x="41" y="93"/>
                  </a:cubicBezTo>
                  <a:cubicBezTo>
                    <a:pt x="55" y="85"/>
                    <a:pt x="70" y="79"/>
                    <a:pt x="84" y="73"/>
                  </a:cubicBezTo>
                  <a:cubicBezTo>
                    <a:pt x="90" y="71"/>
                    <a:pt x="97" y="68"/>
                    <a:pt x="103" y="65"/>
                  </a:cubicBezTo>
                  <a:cubicBezTo>
                    <a:pt x="106" y="64"/>
                    <a:pt x="109" y="63"/>
                    <a:pt x="112" y="61"/>
                  </a:cubicBezTo>
                  <a:cubicBezTo>
                    <a:pt x="113" y="61"/>
                    <a:pt x="113" y="60"/>
                    <a:pt x="113" y="60"/>
                  </a:cubicBezTo>
                  <a:cubicBezTo>
                    <a:pt x="115" y="60"/>
                    <a:pt x="116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8" y="61"/>
                    <a:pt x="118" y="63"/>
                  </a:cubicBezTo>
                  <a:cubicBezTo>
                    <a:pt x="103" y="68"/>
                    <a:pt x="88" y="75"/>
                    <a:pt x="73" y="82"/>
                  </a:cubicBezTo>
                  <a:close/>
                  <a:moveTo>
                    <a:pt x="117" y="58"/>
                  </a:moveTo>
                  <a:cubicBezTo>
                    <a:pt x="117" y="57"/>
                    <a:pt x="117" y="57"/>
                    <a:pt x="117" y="58"/>
                  </a:cubicBezTo>
                  <a:cubicBezTo>
                    <a:pt x="116" y="58"/>
                    <a:pt x="114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5" y="66"/>
                    <a:pt x="82" y="71"/>
                    <a:pt x="69" y="77"/>
                  </a:cubicBezTo>
                  <a:cubicBezTo>
                    <a:pt x="56" y="84"/>
                    <a:pt x="42" y="89"/>
                    <a:pt x="29" y="95"/>
                  </a:cubicBezTo>
                  <a:cubicBezTo>
                    <a:pt x="25" y="97"/>
                    <a:pt x="22" y="98"/>
                    <a:pt x="18" y="100"/>
                  </a:cubicBezTo>
                  <a:cubicBezTo>
                    <a:pt x="17" y="100"/>
                    <a:pt x="15" y="100"/>
                    <a:pt x="14" y="101"/>
                  </a:cubicBezTo>
                  <a:cubicBezTo>
                    <a:pt x="15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3" y="81"/>
                    <a:pt x="69" y="75"/>
                    <a:pt x="84" y="69"/>
                  </a:cubicBezTo>
                  <a:cubicBezTo>
                    <a:pt x="91" y="67"/>
                    <a:pt x="97" y="64"/>
                    <a:pt x="104" y="62"/>
                  </a:cubicBezTo>
                  <a:cubicBezTo>
                    <a:pt x="107" y="61"/>
                    <a:pt x="109" y="60"/>
                    <a:pt x="111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5" y="57"/>
                    <a:pt x="116" y="56"/>
                    <a:pt x="117" y="56"/>
                  </a:cubicBezTo>
                  <a:cubicBezTo>
                    <a:pt x="117" y="57"/>
                    <a:pt x="117" y="57"/>
                    <a:pt x="117" y="5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1"/>
                    <a:pt x="21" y="111"/>
                  </a:cubicBezTo>
                  <a:cubicBezTo>
                    <a:pt x="29" y="108"/>
                    <a:pt x="37" y="104"/>
                    <a:pt x="45" y="100"/>
                  </a:cubicBezTo>
                  <a:cubicBezTo>
                    <a:pt x="50" y="98"/>
                    <a:pt x="56" y="96"/>
                    <a:pt x="62" y="93"/>
                  </a:cubicBezTo>
                  <a:cubicBezTo>
                    <a:pt x="56" y="96"/>
                    <a:pt x="50" y="99"/>
                    <a:pt x="45" y="102"/>
                  </a:cubicBezTo>
                  <a:cubicBezTo>
                    <a:pt x="38" y="106"/>
                    <a:pt x="30" y="109"/>
                    <a:pt x="24" y="114"/>
                  </a:cubicBezTo>
                  <a:cubicBezTo>
                    <a:pt x="23" y="113"/>
                    <a:pt x="22" y="112"/>
                    <a:pt x="21" y="111"/>
                  </a:cubicBezTo>
                  <a:close/>
                  <a:moveTo>
                    <a:pt x="35" y="122"/>
                  </a:moveTo>
                  <a:cubicBezTo>
                    <a:pt x="40" y="120"/>
                    <a:pt x="46" y="116"/>
                    <a:pt x="51" y="114"/>
                  </a:cubicBezTo>
                  <a:cubicBezTo>
                    <a:pt x="59" y="110"/>
                    <a:pt x="67" y="106"/>
                    <a:pt x="75" y="103"/>
                  </a:cubicBezTo>
                  <a:cubicBezTo>
                    <a:pt x="70" y="106"/>
                    <a:pt x="64" y="109"/>
                    <a:pt x="59" y="112"/>
                  </a:cubicBezTo>
                  <a:cubicBezTo>
                    <a:pt x="56" y="113"/>
                    <a:pt x="54" y="115"/>
                    <a:pt x="51" y="117"/>
                  </a:cubicBezTo>
                  <a:cubicBezTo>
                    <a:pt x="48" y="120"/>
                    <a:pt x="44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38" y="123"/>
                    <a:pt x="36" y="122"/>
                    <a:pt x="35" y="122"/>
                  </a:cubicBezTo>
                  <a:close/>
                  <a:moveTo>
                    <a:pt x="42" y="124"/>
                  </a:moveTo>
                  <a:cubicBezTo>
                    <a:pt x="50" y="121"/>
                    <a:pt x="57" y="117"/>
                    <a:pt x="64" y="114"/>
                  </a:cubicBezTo>
                  <a:cubicBezTo>
                    <a:pt x="70" y="111"/>
                    <a:pt x="76" y="109"/>
                    <a:pt x="82" y="106"/>
                  </a:cubicBezTo>
                  <a:cubicBezTo>
                    <a:pt x="78" y="109"/>
                    <a:pt x="73" y="112"/>
                    <a:pt x="68" y="114"/>
                  </a:cubicBezTo>
                  <a:cubicBezTo>
                    <a:pt x="65" y="116"/>
                    <a:pt x="63" y="118"/>
                    <a:pt x="60" y="120"/>
                  </a:cubicBezTo>
                  <a:cubicBezTo>
                    <a:pt x="59" y="121"/>
                    <a:pt x="57" y="121"/>
                    <a:pt x="56" y="122"/>
                  </a:cubicBezTo>
                  <a:cubicBezTo>
                    <a:pt x="51" y="123"/>
                    <a:pt x="47" y="124"/>
                    <a:pt x="42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4" y="100"/>
                    <a:pt x="114" y="101"/>
                  </a:cubicBezTo>
                  <a:cubicBezTo>
                    <a:pt x="111" y="102"/>
                    <a:pt x="109" y="103"/>
                    <a:pt x="107" y="104"/>
                  </a:cubicBezTo>
                  <a:cubicBezTo>
                    <a:pt x="100" y="108"/>
                    <a:pt x="92" y="111"/>
                    <a:pt x="85" y="115"/>
                  </a:cubicBezTo>
                  <a:cubicBezTo>
                    <a:pt x="81" y="117"/>
                    <a:pt x="77" y="119"/>
                    <a:pt x="73" y="121"/>
                  </a:cubicBezTo>
                  <a:cubicBezTo>
                    <a:pt x="69" y="124"/>
                    <a:pt x="74" y="120"/>
                    <a:pt x="75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6" y="113"/>
                    <a:pt x="92" y="110"/>
                    <a:pt x="97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4" y="120"/>
                  </a:cubicBezTo>
                  <a:cubicBezTo>
                    <a:pt x="92" y="122"/>
                    <a:pt x="90" y="123"/>
                    <a:pt x="87" y="124"/>
                  </a:cubicBezTo>
                  <a:cubicBezTo>
                    <a:pt x="86" y="125"/>
                    <a:pt x="84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6" y="124"/>
                    <a:pt x="86" y="124"/>
                  </a:cubicBezTo>
                  <a:cubicBezTo>
                    <a:pt x="95" y="118"/>
                    <a:pt x="103" y="113"/>
                    <a:pt x="111" y="107"/>
                  </a:cubicBezTo>
                  <a:cubicBezTo>
                    <a:pt x="110" y="109"/>
                    <a:pt x="109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6" y="121"/>
                    <a:pt x="91" y="119"/>
                  </a:cubicBezTo>
                  <a:cubicBezTo>
                    <a:pt x="95" y="116"/>
                    <a:pt x="99" y="114"/>
                    <a:pt x="104" y="112"/>
                  </a:cubicBezTo>
                  <a:cubicBezTo>
                    <a:pt x="101" y="113"/>
                    <a:pt x="99" y="115"/>
                    <a:pt x="96" y="117"/>
                  </a:cubicBezTo>
                  <a:cubicBezTo>
                    <a:pt x="92" y="120"/>
                    <a:pt x="86" y="122"/>
                    <a:pt x="82" y="126"/>
                  </a:cubicBezTo>
                  <a:cubicBezTo>
                    <a:pt x="80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1" y="118"/>
                    <a:pt x="92" y="113"/>
                    <a:pt x="102" y="108"/>
                  </a:cubicBezTo>
                  <a:cubicBezTo>
                    <a:pt x="100" y="109"/>
                    <a:pt x="99" y="110"/>
                    <a:pt x="97" y="111"/>
                  </a:cubicBezTo>
                  <a:cubicBezTo>
                    <a:pt x="90" y="116"/>
                    <a:pt x="82" y="120"/>
                    <a:pt x="75" y="125"/>
                  </a:cubicBezTo>
                  <a:cubicBezTo>
                    <a:pt x="74" y="124"/>
                    <a:pt x="72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5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6" y="119"/>
                    <a:pt x="91" y="116"/>
                  </a:cubicBezTo>
                  <a:cubicBezTo>
                    <a:pt x="95" y="113"/>
                    <a:pt x="99" y="111"/>
                    <a:pt x="103" y="108"/>
                  </a:cubicBezTo>
                  <a:cubicBezTo>
                    <a:pt x="105" y="107"/>
                    <a:pt x="107" y="106"/>
                    <a:pt x="108" y="105"/>
                  </a:cubicBezTo>
                  <a:cubicBezTo>
                    <a:pt x="108" y="105"/>
                    <a:pt x="109" y="105"/>
                    <a:pt x="109" y="104"/>
                  </a:cubicBezTo>
                  <a:cubicBezTo>
                    <a:pt x="110" y="104"/>
                    <a:pt x="112" y="103"/>
                    <a:pt x="113" y="102"/>
                  </a:cubicBezTo>
                  <a:cubicBezTo>
                    <a:pt x="113" y="104"/>
                    <a:pt x="112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8" y="122"/>
                    <a:pt x="67" y="122"/>
                    <a:pt x="66" y="121"/>
                  </a:cubicBezTo>
                  <a:cubicBezTo>
                    <a:pt x="72" y="118"/>
                    <a:pt x="78" y="116"/>
                    <a:pt x="85" y="113"/>
                  </a:cubicBezTo>
                  <a:cubicBezTo>
                    <a:pt x="79" y="116"/>
                    <a:pt x="74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3" y="115"/>
                    <a:pt x="104" y="115"/>
                    <a:pt x="105" y="114"/>
                  </a:cubicBezTo>
                  <a:cubicBezTo>
                    <a:pt x="107" y="113"/>
                    <a:pt x="107" y="113"/>
                    <a:pt x="106" y="114"/>
                  </a:cubicBezTo>
                  <a:cubicBezTo>
                    <a:pt x="105" y="115"/>
                    <a:pt x="104" y="116"/>
                    <a:pt x="102" y="117"/>
                  </a:cubicBezTo>
                  <a:cubicBezTo>
                    <a:pt x="99" y="120"/>
                    <a:pt x="96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0" y="126"/>
                    <a:pt x="87" y="126"/>
                    <a:pt x="85" y="126"/>
                  </a:cubicBezTo>
                  <a:close/>
                  <a:moveTo>
                    <a:pt x="95" y="124"/>
                  </a:moveTo>
                  <a:cubicBezTo>
                    <a:pt x="97" y="122"/>
                    <a:pt x="100" y="121"/>
                    <a:pt x="102" y="119"/>
                  </a:cubicBezTo>
                  <a:cubicBezTo>
                    <a:pt x="101" y="120"/>
                    <a:pt x="100" y="120"/>
                    <a:pt x="100" y="121"/>
                  </a:cubicBezTo>
                  <a:cubicBezTo>
                    <a:pt x="98" y="122"/>
                    <a:pt x="97" y="123"/>
                    <a:pt x="95" y="124"/>
                  </a:cubicBezTo>
                  <a:close/>
                  <a:moveTo>
                    <a:pt x="115" y="97"/>
                  </a:moveTo>
                  <a:cubicBezTo>
                    <a:pt x="115" y="97"/>
                    <a:pt x="115" y="97"/>
                    <a:pt x="115" y="97"/>
                  </a:cubicBezTo>
                  <a:cubicBezTo>
                    <a:pt x="114" y="97"/>
                    <a:pt x="114" y="97"/>
                    <a:pt x="113" y="97"/>
                  </a:cubicBezTo>
                  <a:cubicBezTo>
                    <a:pt x="113" y="97"/>
                    <a:pt x="113" y="98"/>
                    <a:pt x="113" y="98"/>
                  </a:cubicBezTo>
                  <a:cubicBezTo>
                    <a:pt x="106" y="101"/>
                    <a:pt x="99" y="104"/>
                    <a:pt x="93" y="108"/>
                  </a:cubicBezTo>
                  <a:cubicBezTo>
                    <a:pt x="84" y="112"/>
                    <a:pt x="74" y="117"/>
                    <a:pt x="65" y="120"/>
                  </a:cubicBezTo>
                  <a:cubicBezTo>
                    <a:pt x="65" y="120"/>
                    <a:pt x="65" y="120"/>
                    <a:pt x="64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2" y="120"/>
                    <a:pt x="62" y="120"/>
                  </a:cubicBezTo>
                  <a:cubicBezTo>
                    <a:pt x="62" y="120"/>
                    <a:pt x="61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0" y="121"/>
                    <a:pt x="59" y="122"/>
                    <a:pt x="59" y="122"/>
                  </a:cubicBezTo>
                  <a:cubicBezTo>
                    <a:pt x="59" y="122"/>
                    <a:pt x="59" y="122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62" y="120"/>
                    <a:pt x="65" y="118"/>
                    <a:pt x="67" y="117"/>
                  </a:cubicBezTo>
                  <a:cubicBezTo>
                    <a:pt x="71" y="115"/>
                    <a:pt x="75" y="113"/>
                    <a:pt x="79" y="111"/>
                  </a:cubicBezTo>
                  <a:cubicBezTo>
                    <a:pt x="84" y="109"/>
                    <a:pt x="88" y="106"/>
                    <a:pt x="93" y="104"/>
                  </a:cubicBezTo>
                  <a:cubicBezTo>
                    <a:pt x="101" y="99"/>
                    <a:pt x="108" y="95"/>
                    <a:pt x="117" y="92"/>
                  </a:cubicBezTo>
                  <a:cubicBezTo>
                    <a:pt x="116" y="92"/>
                    <a:pt x="116" y="93"/>
                    <a:pt x="116" y="93"/>
                  </a:cubicBezTo>
                  <a:cubicBezTo>
                    <a:pt x="116" y="95"/>
                    <a:pt x="116" y="96"/>
                    <a:pt x="115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6" y="57"/>
                    <a:pt x="87" y="61"/>
                  </a:cubicBezTo>
                  <a:cubicBezTo>
                    <a:pt x="84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3" y="78"/>
                    <a:pt x="30" y="83"/>
                  </a:cubicBezTo>
                  <a:cubicBezTo>
                    <a:pt x="24" y="86"/>
                    <a:pt x="17" y="89"/>
                    <a:pt x="11" y="92"/>
                  </a:cubicBezTo>
                  <a:cubicBezTo>
                    <a:pt x="18" y="88"/>
                    <a:pt x="25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69" y="66"/>
                    <a:pt x="77" y="62"/>
                  </a:cubicBezTo>
                  <a:cubicBezTo>
                    <a:pt x="85" y="59"/>
                    <a:pt x="92" y="56"/>
                    <a:pt x="100" y="52"/>
                  </a:cubicBezTo>
                  <a:cubicBezTo>
                    <a:pt x="101" y="51"/>
                    <a:pt x="102" y="51"/>
                    <a:pt x="103" y="50"/>
                  </a:cubicBezTo>
                  <a:cubicBezTo>
                    <a:pt x="106" y="49"/>
                    <a:pt x="110" y="48"/>
                    <a:pt x="113" y="45"/>
                  </a:cubicBezTo>
                  <a:cubicBezTo>
                    <a:pt x="114" y="46"/>
                    <a:pt x="114" y="48"/>
                    <a:pt x="115" y="49"/>
                  </a:cubicBezTo>
                  <a:close/>
                  <a:moveTo>
                    <a:pt x="108" y="37"/>
                  </a:moveTo>
                  <a:cubicBezTo>
                    <a:pt x="80" y="49"/>
                    <a:pt x="52" y="62"/>
                    <a:pt x="25" y="74"/>
                  </a:cubicBezTo>
                  <a:cubicBezTo>
                    <a:pt x="19" y="77"/>
                    <a:pt x="13" y="81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7" y="82"/>
                    <a:pt x="9" y="81"/>
                    <a:pt x="10" y="80"/>
                  </a:cubicBezTo>
                  <a:cubicBezTo>
                    <a:pt x="11" y="79"/>
                    <a:pt x="12" y="78"/>
                    <a:pt x="14" y="78"/>
                  </a:cubicBezTo>
                  <a:cubicBezTo>
                    <a:pt x="17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7" y="51"/>
                    <a:pt x="68" y="51"/>
                  </a:cubicBezTo>
                  <a:cubicBezTo>
                    <a:pt x="76" y="48"/>
                    <a:pt x="85" y="44"/>
                    <a:pt x="93" y="41"/>
                  </a:cubicBezTo>
                  <a:cubicBezTo>
                    <a:pt x="95" y="40"/>
                    <a:pt x="96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1" y="37"/>
                    <a:pt x="102" y="37"/>
                  </a:cubicBezTo>
                  <a:cubicBezTo>
                    <a:pt x="103" y="36"/>
                    <a:pt x="105" y="36"/>
                    <a:pt x="106" y="35"/>
                  </a:cubicBezTo>
                  <a:cubicBezTo>
                    <a:pt x="107" y="36"/>
                    <a:pt x="107" y="37"/>
                    <a:pt x="108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5" y="35"/>
                    <a:pt x="92" y="36"/>
                  </a:cubicBezTo>
                  <a:cubicBezTo>
                    <a:pt x="91" y="37"/>
                    <a:pt x="90" y="37"/>
                    <a:pt x="88" y="38"/>
                  </a:cubicBezTo>
                  <a:cubicBezTo>
                    <a:pt x="83" y="40"/>
                    <a:pt x="77" y="42"/>
                    <a:pt x="72" y="44"/>
                  </a:cubicBezTo>
                  <a:cubicBezTo>
                    <a:pt x="60" y="49"/>
                    <a:pt x="48" y="54"/>
                    <a:pt x="36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2" y="71"/>
                    <a:pt x="6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2" y="70"/>
                    <a:pt x="15" y="68"/>
                    <a:pt x="17" y="67"/>
                  </a:cubicBezTo>
                  <a:cubicBezTo>
                    <a:pt x="23" y="64"/>
                    <a:pt x="28" y="60"/>
                    <a:pt x="34" y="57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8" y="37"/>
                    <a:pt x="84" y="34"/>
                  </a:cubicBezTo>
                  <a:cubicBezTo>
                    <a:pt x="89" y="33"/>
                    <a:pt x="93" y="31"/>
                    <a:pt x="97" y="28"/>
                  </a:cubicBezTo>
                  <a:cubicBezTo>
                    <a:pt x="98" y="29"/>
                    <a:pt x="99" y="29"/>
                    <a:pt x="99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3" y="21"/>
                  </a:moveTo>
                  <a:cubicBezTo>
                    <a:pt x="72" y="21"/>
                    <a:pt x="70" y="22"/>
                    <a:pt x="69" y="22"/>
                  </a:cubicBezTo>
                  <a:cubicBezTo>
                    <a:pt x="69" y="22"/>
                    <a:pt x="69" y="21"/>
                    <a:pt x="70" y="20"/>
                  </a:cubicBezTo>
                  <a:cubicBezTo>
                    <a:pt x="71" y="20"/>
                    <a:pt x="72" y="21"/>
                    <a:pt x="73" y="21"/>
                  </a:cubicBezTo>
                  <a:close/>
                  <a:moveTo>
                    <a:pt x="65" y="20"/>
                  </a:moveTo>
                  <a:cubicBezTo>
                    <a:pt x="65" y="20"/>
                    <a:pt x="65" y="20"/>
                    <a:pt x="65" y="21"/>
                  </a:cubicBezTo>
                  <a:cubicBezTo>
                    <a:pt x="47" y="28"/>
                    <a:pt x="30" y="38"/>
                    <a:pt x="13" y="48"/>
                  </a:cubicBezTo>
                  <a:cubicBezTo>
                    <a:pt x="12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3" y="47"/>
                    <a:pt x="16" y="46"/>
                    <a:pt x="18" y="44"/>
                  </a:cubicBezTo>
                  <a:cubicBezTo>
                    <a:pt x="22" y="42"/>
                    <a:pt x="27" y="39"/>
                    <a:pt x="31" y="36"/>
                  </a:cubicBezTo>
                  <a:cubicBezTo>
                    <a:pt x="41" y="31"/>
                    <a:pt x="51" y="26"/>
                    <a:pt x="62" y="20"/>
                  </a:cubicBezTo>
                  <a:cubicBezTo>
                    <a:pt x="63" y="20"/>
                    <a:pt x="64" y="20"/>
                    <a:pt x="65" y="20"/>
                  </a:cubicBezTo>
                  <a:close/>
                  <a:moveTo>
                    <a:pt x="37" y="25"/>
                  </a:moveTo>
                  <a:cubicBezTo>
                    <a:pt x="40" y="24"/>
                    <a:pt x="43" y="23"/>
                    <a:pt x="47" y="22"/>
                  </a:cubicBezTo>
                  <a:cubicBezTo>
                    <a:pt x="44" y="23"/>
                    <a:pt x="42" y="25"/>
                    <a:pt x="39" y="26"/>
                  </a:cubicBezTo>
                  <a:cubicBezTo>
                    <a:pt x="33" y="29"/>
                    <a:pt x="26" y="33"/>
                    <a:pt x="20" y="36"/>
                  </a:cubicBezTo>
                  <a:cubicBezTo>
                    <a:pt x="24" y="32"/>
                    <a:pt x="30" y="28"/>
                    <a:pt x="37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39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0" y="22"/>
                    <a:pt x="48" y="23"/>
                    <a:pt x="47" y="24"/>
                  </a:cubicBezTo>
                  <a:cubicBezTo>
                    <a:pt x="36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8" y="79"/>
                    <a:pt x="31" y="76"/>
                    <a:pt x="43" y="71"/>
                  </a:cubicBezTo>
                  <a:cubicBezTo>
                    <a:pt x="48" y="68"/>
                    <a:pt x="53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8" y="90"/>
                  </a:cubicBezTo>
                  <a:cubicBezTo>
                    <a:pt x="8" y="88"/>
                    <a:pt x="7" y="87"/>
                    <a:pt x="7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97"/>
            <p:cNvSpPr>
              <a:spLocks noEditPoints="1"/>
            </p:cNvSpPr>
            <p:nvPr/>
          </p:nvSpPr>
          <p:spPr bwMode="auto">
            <a:xfrm>
              <a:off x="6145212" y="1182688"/>
              <a:ext cx="503237" cy="357188"/>
            </a:xfrm>
            <a:custGeom>
              <a:avLst/>
              <a:gdLst>
                <a:gd name="T0" fmla="*/ 70 w 134"/>
                <a:gd name="T1" fmla="*/ 76 h 95"/>
                <a:gd name="T2" fmla="*/ 59 w 134"/>
                <a:gd name="T3" fmla="*/ 2 h 95"/>
                <a:gd name="T4" fmla="*/ 6 w 134"/>
                <a:gd name="T5" fmla="*/ 25 h 95"/>
                <a:gd name="T6" fmla="*/ 11 w 134"/>
                <a:gd name="T7" fmla="*/ 31 h 95"/>
                <a:gd name="T8" fmla="*/ 15 w 134"/>
                <a:gd name="T9" fmla="*/ 32 h 95"/>
                <a:gd name="T10" fmla="*/ 47 w 134"/>
                <a:gd name="T11" fmla="*/ 16 h 95"/>
                <a:gd name="T12" fmla="*/ 51 w 134"/>
                <a:gd name="T13" fmla="*/ 13 h 95"/>
                <a:gd name="T14" fmla="*/ 51 w 134"/>
                <a:gd name="T15" fmla="*/ 19 h 95"/>
                <a:gd name="T16" fmla="*/ 65 w 134"/>
                <a:gd name="T17" fmla="*/ 7 h 95"/>
                <a:gd name="T18" fmla="*/ 68 w 134"/>
                <a:gd name="T19" fmla="*/ 12 h 95"/>
                <a:gd name="T20" fmla="*/ 42 w 134"/>
                <a:gd name="T21" fmla="*/ 32 h 95"/>
                <a:gd name="T22" fmla="*/ 45 w 134"/>
                <a:gd name="T23" fmla="*/ 31 h 95"/>
                <a:gd name="T24" fmla="*/ 16 w 134"/>
                <a:gd name="T25" fmla="*/ 58 h 95"/>
                <a:gd name="T26" fmla="*/ 39 w 134"/>
                <a:gd name="T27" fmla="*/ 51 h 95"/>
                <a:gd name="T28" fmla="*/ 14 w 134"/>
                <a:gd name="T29" fmla="*/ 65 h 95"/>
                <a:gd name="T30" fmla="*/ 61 w 134"/>
                <a:gd name="T31" fmla="*/ 45 h 95"/>
                <a:gd name="T32" fmla="*/ 73 w 134"/>
                <a:gd name="T33" fmla="*/ 28 h 95"/>
                <a:gd name="T34" fmla="*/ 19 w 134"/>
                <a:gd name="T35" fmla="*/ 55 h 95"/>
                <a:gd name="T36" fmla="*/ 90 w 134"/>
                <a:gd name="T37" fmla="*/ 14 h 95"/>
                <a:gd name="T38" fmla="*/ 90 w 134"/>
                <a:gd name="T39" fmla="*/ 8 h 95"/>
                <a:gd name="T40" fmla="*/ 38 w 134"/>
                <a:gd name="T41" fmla="*/ 30 h 95"/>
                <a:gd name="T42" fmla="*/ 22 w 134"/>
                <a:gd name="T43" fmla="*/ 31 h 95"/>
                <a:gd name="T44" fmla="*/ 16 w 134"/>
                <a:gd name="T45" fmla="*/ 33 h 95"/>
                <a:gd name="T46" fmla="*/ 27 w 134"/>
                <a:gd name="T47" fmla="*/ 26 h 95"/>
                <a:gd name="T48" fmla="*/ 10 w 134"/>
                <a:gd name="T49" fmla="*/ 28 h 95"/>
                <a:gd name="T50" fmla="*/ 7 w 134"/>
                <a:gd name="T51" fmla="*/ 27 h 95"/>
                <a:gd name="T52" fmla="*/ 62 w 134"/>
                <a:gd name="T53" fmla="*/ 50 h 95"/>
                <a:gd name="T54" fmla="*/ 114 w 134"/>
                <a:gd name="T55" fmla="*/ 31 h 95"/>
                <a:gd name="T56" fmla="*/ 114 w 134"/>
                <a:gd name="T57" fmla="*/ 31 h 95"/>
                <a:gd name="T58" fmla="*/ 71 w 134"/>
                <a:gd name="T59" fmla="*/ 73 h 95"/>
                <a:gd name="T60" fmla="*/ 80 w 134"/>
                <a:gd name="T61" fmla="*/ 65 h 95"/>
                <a:gd name="T62" fmla="*/ 90 w 134"/>
                <a:gd name="T63" fmla="*/ 65 h 95"/>
                <a:gd name="T64" fmla="*/ 120 w 134"/>
                <a:gd name="T65" fmla="*/ 48 h 95"/>
                <a:gd name="T66" fmla="*/ 120 w 134"/>
                <a:gd name="T67" fmla="*/ 48 h 95"/>
                <a:gd name="T68" fmla="*/ 26 w 134"/>
                <a:gd name="T69" fmla="*/ 89 h 95"/>
                <a:gd name="T70" fmla="*/ 35 w 134"/>
                <a:gd name="T71" fmla="*/ 75 h 95"/>
                <a:gd name="T72" fmla="*/ 36 w 134"/>
                <a:gd name="T73" fmla="*/ 72 h 95"/>
                <a:gd name="T74" fmla="*/ 112 w 134"/>
                <a:gd name="T75" fmla="*/ 30 h 95"/>
                <a:gd name="T76" fmla="*/ 70 w 134"/>
                <a:gd name="T77" fmla="*/ 49 h 95"/>
                <a:gd name="T78" fmla="*/ 40 w 134"/>
                <a:gd name="T79" fmla="*/ 81 h 95"/>
                <a:gd name="T80" fmla="*/ 121 w 134"/>
                <a:gd name="T81" fmla="*/ 42 h 95"/>
                <a:gd name="T82" fmla="*/ 59 w 134"/>
                <a:gd name="T83" fmla="*/ 70 h 95"/>
                <a:gd name="T84" fmla="*/ 51 w 134"/>
                <a:gd name="T85" fmla="*/ 75 h 95"/>
                <a:gd name="T86" fmla="*/ 119 w 134"/>
                <a:gd name="T87" fmla="*/ 60 h 95"/>
                <a:gd name="T88" fmla="*/ 120 w 134"/>
                <a:gd name="T89" fmla="*/ 64 h 95"/>
                <a:gd name="T90" fmla="*/ 104 w 134"/>
                <a:gd name="T91" fmla="*/ 68 h 95"/>
                <a:gd name="T92" fmla="*/ 103 w 134"/>
                <a:gd name="T93" fmla="*/ 70 h 95"/>
                <a:gd name="T94" fmla="*/ 90 w 134"/>
                <a:gd name="T95" fmla="*/ 75 h 95"/>
                <a:gd name="T96" fmla="*/ 111 w 134"/>
                <a:gd name="T97" fmla="*/ 70 h 95"/>
                <a:gd name="T98" fmla="*/ 78 w 134"/>
                <a:gd name="T99" fmla="*/ 54 h 95"/>
                <a:gd name="T100" fmla="*/ 96 w 134"/>
                <a:gd name="T101" fmla="*/ 43 h 95"/>
                <a:gd name="T102" fmla="*/ 63 w 134"/>
                <a:gd name="T103" fmla="*/ 45 h 95"/>
                <a:gd name="T104" fmla="*/ 57 w 134"/>
                <a:gd name="T105" fmla="*/ 43 h 95"/>
                <a:gd name="T106" fmla="*/ 107 w 134"/>
                <a:gd name="T107" fmla="*/ 14 h 95"/>
                <a:gd name="T108" fmla="*/ 95 w 134"/>
                <a:gd name="T109" fmla="*/ 17 h 95"/>
                <a:gd name="T110" fmla="*/ 32 w 134"/>
                <a:gd name="T111" fmla="*/ 33 h 95"/>
                <a:gd name="T112" fmla="*/ 52 w 134"/>
                <a:gd name="T113" fmla="*/ 10 h 95"/>
                <a:gd name="T114" fmla="*/ 29 w 134"/>
                <a:gd name="T115" fmla="*/ 16 h 95"/>
                <a:gd name="T116" fmla="*/ 16 w 134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95">
                  <a:moveTo>
                    <a:pt x="9" y="33"/>
                  </a:moveTo>
                  <a:cubicBezTo>
                    <a:pt x="4" y="34"/>
                    <a:pt x="0" y="39"/>
                    <a:pt x="0" y="44"/>
                  </a:cubicBezTo>
                  <a:cubicBezTo>
                    <a:pt x="0" y="51"/>
                    <a:pt x="6" y="55"/>
                    <a:pt x="13" y="56"/>
                  </a:cubicBezTo>
                  <a:cubicBezTo>
                    <a:pt x="8" y="60"/>
                    <a:pt x="5" y="65"/>
                    <a:pt x="10" y="71"/>
                  </a:cubicBezTo>
                  <a:cubicBezTo>
                    <a:pt x="16" y="76"/>
                    <a:pt x="25" y="76"/>
                    <a:pt x="32" y="73"/>
                  </a:cubicBezTo>
                  <a:cubicBezTo>
                    <a:pt x="30" y="81"/>
                    <a:pt x="23" y="87"/>
                    <a:pt x="17" y="93"/>
                  </a:cubicBezTo>
                  <a:cubicBezTo>
                    <a:pt x="16" y="93"/>
                    <a:pt x="16" y="94"/>
                    <a:pt x="16" y="94"/>
                  </a:cubicBezTo>
                  <a:cubicBezTo>
                    <a:pt x="17" y="95"/>
                    <a:pt x="17" y="95"/>
                    <a:pt x="18" y="95"/>
                  </a:cubicBezTo>
                  <a:cubicBezTo>
                    <a:pt x="30" y="91"/>
                    <a:pt x="40" y="86"/>
                    <a:pt x="49" y="77"/>
                  </a:cubicBezTo>
                  <a:cubicBezTo>
                    <a:pt x="54" y="86"/>
                    <a:pt x="65" y="84"/>
                    <a:pt x="70" y="76"/>
                  </a:cubicBezTo>
                  <a:cubicBezTo>
                    <a:pt x="73" y="79"/>
                    <a:pt x="77" y="83"/>
                    <a:pt x="82" y="83"/>
                  </a:cubicBezTo>
                  <a:cubicBezTo>
                    <a:pt x="86" y="83"/>
                    <a:pt x="90" y="79"/>
                    <a:pt x="93" y="75"/>
                  </a:cubicBezTo>
                  <a:cubicBezTo>
                    <a:pt x="98" y="79"/>
                    <a:pt x="107" y="78"/>
                    <a:pt x="108" y="72"/>
                  </a:cubicBezTo>
                  <a:cubicBezTo>
                    <a:pt x="119" y="78"/>
                    <a:pt x="134" y="57"/>
                    <a:pt x="123" y="49"/>
                  </a:cubicBezTo>
                  <a:cubicBezTo>
                    <a:pt x="128" y="46"/>
                    <a:pt x="131" y="41"/>
                    <a:pt x="129" y="35"/>
                  </a:cubicBezTo>
                  <a:cubicBezTo>
                    <a:pt x="126" y="30"/>
                    <a:pt x="121" y="27"/>
                    <a:pt x="115" y="28"/>
                  </a:cubicBezTo>
                  <a:cubicBezTo>
                    <a:pt x="117" y="23"/>
                    <a:pt x="115" y="17"/>
                    <a:pt x="112" y="13"/>
                  </a:cubicBezTo>
                  <a:cubicBezTo>
                    <a:pt x="107" y="8"/>
                    <a:pt x="100" y="10"/>
                    <a:pt x="95" y="14"/>
                  </a:cubicBezTo>
                  <a:cubicBezTo>
                    <a:pt x="94" y="0"/>
                    <a:pt x="77" y="0"/>
                    <a:pt x="70" y="10"/>
                  </a:cubicBezTo>
                  <a:cubicBezTo>
                    <a:pt x="68" y="6"/>
                    <a:pt x="64" y="1"/>
                    <a:pt x="59" y="2"/>
                  </a:cubicBezTo>
                  <a:cubicBezTo>
                    <a:pt x="54" y="3"/>
                    <a:pt x="50" y="7"/>
                    <a:pt x="48" y="12"/>
                  </a:cubicBezTo>
                  <a:cubicBezTo>
                    <a:pt x="45" y="8"/>
                    <a:pt x="40" y="5"/>
                    <a:pt x="34" y="7"/>
                  </a:cubicBezTo>
                  <a:cubicBezTo>
                    <a:pt x="27" y="10"/>
                    <a:pt x="25" y="16"/>
                    <a:pt x="25" y="22"/>
                  </a:cubicBezTo>
                  <a:cubicBezTo>
                    <a:pt x="20" y="16"/>
                    <a:pt x="12" y="12"/>
                    <a:pt x="6" y="19"/>
                  </a:cubicBezTo>
                  <a:cubicBezTo>
                    <a:pt x="1" y="23"/>
                    <a:pt x="4" y="30"/>
                    <a:pt x="9" y="33"/>
                  </a:cubicBezTo>
                  <a:close/>
                  <a:moveTo>
                    <a:pt x="6" y="24"/>
                  </a:moveTo>
                  <a:cubicBezTo>
                    <a:pt x="6" y="24"/>
                    <a:pt x="6" y="24"/>
                    <a:pt x="7" y="24"/>
                  </a:cubicBezTo>
                  <a:cubicBezTo>
                    <a:pt x="8" y="22"/>
                    <a:pt x="10" y="21"/>
                    <a:pt x="12" y="20"/>
                  </a:cubicBezTo>
                  <a:cubicBezTo>
                    <a:pt x="13" y="19"/>
                    <a:pt x="15" y="17"/>
                    <a:pt x="12" y="20"/>
                  </a:cubicBezTo>
                  <a:cubicBezTo>
                    <a:pt x="10" y="22"/>
                    <a:pt x="8" y="23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lose/>
                  <a:moveTo>
                    <a:pt x="17" y="19"/>
                  </a:moveTo>
                  <a:cubicBezTo>
                    <a:pt x="15" y="20"/>
                    <a:pt x="14" y="21"/>
                    <a:pt x="13" y="22"/>
                  </a:cubicBezTo>
                  <a:cubicBezTo>
                    <a:pt x="11" y="23"/>
                    <a:pt x="8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3"/>
                    <a:pt x="12" y="21"/>
                    <a:pt x="14" y="18"/>
                  </a:cubicBezTo>
                  <a:cubicBezTo>
                    <a:pt x="15" y="18"/>
                    <a:pt x="16" y="19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6" y="30"/>
                    <a:pt x="14" y="32"/>
                  </a:cubicBezTo>
                  <a:cubicBezTo>
                    <a:pt x="13" y="32"/>
                    <a:pt x="12" y="32"/>
                    <a:pt x="11" y="31"/>
                  </a:cubicBezTo>
                  <a:cubicBezTo>
                    <a:pt x="13" y="30"/>
                    <a:pt x="15" y="29"/>
                    <a:pt x="16" y="28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19" y="27"/>
                    <a:pt x="23" y="24"/>
                    <a:pt x="22" y="25"/>
                  </a:cubicBezTo>
                  <a:close/>
                  <a:moveTo>
                    <a:pt x="24" y="27"/>
                  </a:moveTo>
                  <a:cubicBezTo>
                    <a:pt x="23" y="28"/>
                    <a:pt x="21" y="29"/>
                    <a:pt x="20" y="30"/>
                  </a:cubicBezTo>
                  <a:cubicBezTo>
                    <a:pt x="19" y="30"/>
                    <a:pt x="18" y="31"/>
                    <a:pt x="17" y="32"/>
                  </a:cubicBezTo>
                  <a:cubicBezTo>
                    <a:pt x="17" y="32"/>
                    <a:pt x="16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7" y="30"/>
                    <a:pt x="21" y="28"/>
                    <a:pt x="23" y="25"/>
                  </a:cubicBezTo>
                  <a:cubicBezTo>
                    <a:pt x="24" y="26"/>
                    <a:pt x="24" y="27"/>
                    <a:pt x="24" y="27"/>
                  </a:cubicBezTo>
                  <a:close/>
                  <a:moveTo>
                    <a:pt x="28" y="18"/>
                  </a:moveTo>
                  <a:cubicBezTo>
                    <a:pt x="30" y="17"/>
                    <a:pt x="32" y="16"/>
                    <a:pt x="35" y="15"/>
                  </a:cubicBezTo>
                  <a:cubicBezTo>
                    <a:pt x="36" y="14"/>
                    <a:pt x="38" y="13"/>
                    <a:pt x="40" y="12"/>
                  </a:cubicBezTo>
                  <a:cubicBezTo>
                    <a:pt x="39" y="12"/>
                    <a:pt x="37" y="15"/>
                    <a:pt x="35" y="15"/>
                  </a:cubicBezTo>
                  <a:cubicBezTo>
                    <a:pt x="33" y="17"/>
                    <a:pt x="30" y="19"/>
                    <a:pt x="28" y="22"/>
                  </a:cubicBezTo>
                  <a:cubicBezTo>
                    <a:pt x="28" y="20"/>
                    <a:pt x="28" y="19"/>
                    <a:pt x="28" y="18"/>
                  </a:cubicBezTo>
                  <a:close/>
                  <a:moveTo>
                    <a:pt x="46" y="15"/>
                  </a:moveTo>
                  <a:cubicBezTo>
                    <a:pt x="47" y="15"/>
                    <a:pt x="47" y="16"/>
                    <a:pt x="47" y="16"/>
                  </a:cubicBezTo>
                  <a:cubicBezTo>
                    <a:pt x="44" y="19"/>
                    <a:pt x="40" y="20"/>
                    <a:pt x="36" y="22"/>
                  </a:cubicBezTo>
                  <a:cubicBezTo>
                    <a:pt x="33" y="24"/>
                    <a:pt x="30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5"/>
                    <a:pt x="33" y="23"/>
                    <a:pt x="37" y="21"/>
                  </a:cubicBezTo>
                  <a:cubicBezTo>
                    <a:pt x="39" y="19"/>
                    <a:pt x="41" y="18"/>
                    <a:pt x="43" y="17"/>
                  </a:cubicBezTo>
                  <a:cubicBezTo>
                    <a:pt x="43" y="17"/>
                    <a:pt x="43" y="16"/>
                    <a:pt x="44" y="16"/>
                  </a:cubicBezTo>
                  <a:cubicBezTo>
                    <a:pt x="45" y="16"/>
                    <a:pt x="46" y="15"/>
                    <a:pt x="46" y="15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9"/>
                    <a:pt x="55" y="11"/>
                    <a:pt x="51" y="13"/>
                  </a:cubicBezTo>
                  <a:cubicBezTo>
                    <a:pt x="51" y="13"/>
                    <a:pt x="51" y="12"/>
                    <a:pt x="51" y="12"/>
                  </a:cubicBezTo>
                  <a:cubicBezTo>
                    <a:pt x="53" y="11"/>
                    <a:pt x="54" y="10"/>
                    <a:pt x="55" y="9"/>
                  </a:cubicBezTo>
                  <a:cubicBezTo>
                    <a:pt x="58" y="8"/>
                    <a:pt x="59" y="6"/>
                    <a:pt x="62" y="5"/>
                  </a:cubicBezTo>
                  <a:cubicBezTo>
                    <a:pt x="62" y="5"/>
                    <a:pt x="63" y="6"/>
                    <a:pt x="64" y="6"/>
                  </a:cubicBezTo>
                  <a:close/>
                  <a:moveTo>
                    <a:pt x="66" y="9"/>
                  </a:moveTo>
                  <a:cubicBezTo>
                    <a:pt x="56" y="15"/>
                    <a:pt x="46" y="21"/>
                    <a:pt x="35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4" y="39"/>
                    <a:pt x="25" y="34"/>
                    <a:pt x="36" y="28"/>
                  </a:cubicBezTo>
                  <a:cubicBezTo>
                    <a:pt x="41" y="25"/>
                    <a:pt x="46" y="22"/>
                    <a:pt x="51" y="19"/>
                  </a:cubicBezTo>
                  <a:cubicBezTo>
                    <a:pt x="56" y="16"/>
                    <a:pt x="62" y="13"/>
                    <a:pt x="65" y="9"/>
                  </a:cubicBezTo>
                  <a:cubicBezTo>
                    <a:pt x="61" y="13"/>
                    <a:pt x="56" y="16"/>
                    <a:pt x="51" y="19"/>
                  </a:cubicBezTo>
                  <a:cubicBezTo>
                    <a:pt x="45" y="22"/>
                    <a:pt x="40" y="26"/>
                    <a:pt x="34" y="29"/>
                  </a:cubicBezTo>
                  <a:cubicBezTo>
                    <a:pt x="28" y="33"/>
                    <a:pt x="23" y="36"/>
                    <a:pt x="17" y="39"/>
                  </a:cubicBezTo>
                  <a:cubicBezTo>
                    <a:pt x="13" y="42"/>
                    <a:pt x="8" y="45"/>
                    <a:pt x="4" y="48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2" y="38"/>
                    <a:pt x="24" y="33"/>
                    <a:pt x="34" y="27"/>
                  </a:cubicBezTo>
                  <a:cubicBezTo>
                    <a:pt x="40" y="23"/>
                    <a:pt x="45" y="20"/>
                    <a:pt x="51" y="16"/>
                  </a:cubicBezTo>
                  <a:cubicBezTo>
                    <a:pt x="56" y="13"/>
                    <a:pt x="60" y="11"/>
                    <a:pt x="65" y="7"/>
                  </a:cubicBezTo>
                  <a:cubicBezTo>
                    <a:pt x="65" y="8"/>
                    <a:pt x="66" y="8"/>
                    <a:pt x="66" y="9"/>
                  </a:cubicBezTo>
                  <a:close/>
                  <a:moveTo>
                    <a:pt x="68" y="12"/>
                  </a:moveTo>
                  <a:cubicBezTo>
                    <a:pt x="63" y="14"/>
                    <a:pt x="59" y="17"/>
                    <a:pt x="54" y="20"/>
                  </a:cubicBezTo>
                  <a:cubicBezTo>
                    <a:pt x="49" y="23"/>
                    <a:pt x="43" y="26"/>
                    <a:pt x="37" y="29"/>
                  </a:cubicBezTo>
                  <a:cubicBezTo>
                    <a:pt x="32" y="32"/>
                    <a:pt x="27" y="35"/>
                    <a:pt x="21" y="38"/>
                  </a:cubicBezTo>
                  <a:cubicBezTo>
                    <a:pt x="18" y="39"/>
                    <a:pt x="16" y="41"/>
                    <a:pt x="13" y="43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20" y="38"/>
                    <a:pt x="29" y="33"/>
                    <a:pt x="38" y="28"/>
                  </a:cubicBezTo>
                  <a:cubicBezTo>
                    <a:pt x="47" y="22"/>
                    <a:pt x="58" y="17"/>
                    <a:pt x="66" y="9"/>
                  </a:cubicBezTo>
                  <a:cubicBezTo>
                    <a:pt x="67" y="10"/>
                    <a:pt x="67" y="11"/>
                    <a:pt x="68" y="12"/>
                  </a:cubicBezTo>
                  <a:close/>
                  <a:moveTo>
                    <a:pt x="80" y="9"/>
                  </a:moveTo>
                  <a:cubicBezTo>
                    <a:pt x="81" y="8"/>
                    <a:pt x="85" y="6"/>
                    <a:pt x="84" y="7"/>
                  </a:cubicBezTo>
                  <a:cubicBezTo>
                    <a:pt x="82" y="8"/>
                    <a:pt x="81" y="9"/>
                    <a:pt x="79" y="10"/>
                  </a:cubicBezTo>
                  <a:cubicBezTo>
                    <a:pt x="76" y="12"/>
                    <a:pt x="72" y="14"/>
                    <a:pt x="68" y="17"/>
                  </a:cubicBezTo>
                  <a:cubicBezTo>
                    <a:pt x="62" y="21"/>
                    <a:pt x="55" y="25"/>
                    <a:pt x="48" y="29"/>
                  </a:cubicBezTo>
                  <a:cubicBezTo>
                    <a:pt x="41" y="33"/>
                    <a:pt x="34" y="36"/>
                    <a:pt x="27" y="40"/>
                  </a:cubicBezTo>
                  <a:cubicBezTo>
                    <a:pt x="21" y="44"/>
                    <a:pt x="15" y="49"/>
                    <a:pt x="9" y="52"/>
                  </a:cubicBezTo>
                  <a:cubicBezTo>
                    <a:pt x="8" y="52"/>
                    <a:pt x="8" y="51"/>
                    <a:pt x="7" y="51"/>
                  </a:cubicBezTo>
                  <a:cubicBezTo>
                    <a:pt x="12" y="50"/>
                    <a:pt x="17" y="45"/>
                    <a:pt x="22" y="43"/>
                  </a:cubicBezTo>
                  <a:cubicBezTo>
                    <a:pt x="28" y="39"/>
                    <a:pt x="35" y="35"/>
                    <a:pt x="42" y="32"/>
                  </a:cubicBezTo>
                  <a:cubicBezTo>
                    <a:pt x="49" y="28"/>
                    <a:pt x="56" y="24"/>
                    <a:pt x="62" y="20"/>
                  </a:cubicBezTo>
                  <a:cubicBezTo>
                    <a:pt x="68" y="16"/>
                    <a:pt x="74" y="12"/>
                    <a:pt x="80" y="9"/>
                  </a:cubicBezTo>
                  <a:close/>
                  <a:moveTo>
                    <a:pt x="90" y="8"/>
                  </a:moveTo>
                  <a:cubicBezTo>
                    <a:pt x="80" y="13"/>
                    <a:pt x="71" y="20"/>
                    <a:pt x="62" y="25"/>
                  </a:cubicBezTo>
                  <a:cubicBezTo>
                    <a:pt x="60" y="26"/>
                    <a:pt x="58" y="27"/>
                    <a:pt x="57" y="28"/>
                  </a:cubicBezTo>
                  <a:cubicBezTo>
                    <a:pt x="56" y="29"/>
                    <a:pt x="54" y="29"/>
                    <a:pt x="53" y="30"/>
                  </a:cubicBezTo>
                  <a:cubicBezTo>
                    <a:pt x="40" y="36"/>
                    <a:pt x="28" y="43"/>
                    <a:pt x="15" y="49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9" y="47"/>
                    <a:pt x="22" y="45"/>
                    <a:pt x="25" y="43"/>
                  </a:cubicBezTo>
                  <a:cubicBezTo>
                    <a:pt x="31" y="39"/>
                    <a:pt x="38" y="35"/>
                    <a:pt x="45" y="31"/>
                  </a:cubicBezTo>
                  <a:cubicBezTo>
                    <a:pt x="59" y="24"/>
                    <a:pt x="72" y="15"/>
                    <a:pt x="86" y="6"/>
                  </a:cubicBezTo>
                  <a:cubicBezTo>
                    <a:pt x="87" y="6"/>
                    <a:pt x="88" y="7"/>
                    <a:pt x="90" y="8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3" y="17"/>
                  </a:cubicBezTo>
                  <a:cubicBezTo>
                    <a:pt x="92" y="17"/>
                    <a:pt x="91" y="18"/>
                    <a:pt x="91" y="18"/>
                  </a:cubicBezTo>
                  <a:cubicBezTo>
                    <a:pt x="91" y="18"/>
                    <a:pt x="90" y="18"/>
                    <a:pt x="90" y="18"/>
                  </a:cubicBezTo>
                  <a:cubicBezTo>
                    <a:pt x="88" y="20"/>
                    <a:pt x="85" y="21"/>
                    <a:pt x="82" y="22"/>
                  </a:cubicBezTo>
                  <a:cubicBezTo>
                    <a:pt x="75" y="26"/>
                    <a:pt x="69" y="30"/>
                    <a:pt x="62" y="33"/>
                  </a:cubicBezTo>
                  <a:cubicBezTo>
                    <a:pt x="49" y="40"/>
                    <a:pt x="35" y="46"/>
                    <a:pt x="23" y="54"/>
                  </a:cubicBezTo>
                  <a:cubicBezTo>
                    <a:pt x="20" y="55"/>
                    <a:pt x="18" y="57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4" y="59"/>
                    <a:pt x="16" y="58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9" y="56"/>
                  </a:cubicBezTo>
                  <a:cubicBezTo>
                    <a:pt x="22" y="53"/>
                    <a:pt x="25" y="51"/>
                    <a:pt x="28" y="49"/>
                  </a:cubicBezTo>
                  <a:cubicBezTo>
                    <a:pt x="38" y="43"/>
                    <a:pt x="47" y="37"/>
                    <a:pt x="57" y="32"/>
                  </a:cubicBezTo>
                  <a:cubicBezTo>
                    <a:pt x="69" y="26"/>
                    <a:pt x="81" y="21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lose/>
                  <a:moveTo>
                    <a:pt x="16" y="63"/>
                  </a:moveTo>
                  <a:cubicBezTo>
                    <a:pt x="23" y="59"/>
                    <a:pt x="31" y="55"/>
                    <a:pt x="39" y="51"/>
                  </a:cubicBezTo>
                  <a:cubicBezTo>
                    <a:pt x="47" y="46"/>
                    <a:pt x="54" y="42"/>
                    <a:pt x="63" y="38"/>
                  </a:cubicBezTo>
                  <a:cubicBezTo>
                    <a:pt x="70" y="34"/>
                    <a:pt x="78" y="31"/>
                    <a:pt x="86" y="27"/>
                  </a:cubicBezTo>
                  <a:cubicBezTo>
                    <a:pt x="92" y="24"/>
                    <a:pt x="97" y="21"/>
                    <a:pt x="103" y="18"/>
                  </a:cubicBezTo>
                  <a:cubicBezTo>
                    <a:pt x="102" y="18"/>
                    <a:pt x="101" y="19"/>
                    <a:pt x="100" y="20"/>
                  </a:cubicBezTo>
                  <a:cubicBezTo>
                    <a:pt x="96" y="22"/>
                    <a:pt x="92" y="24"/>
                    <a:pt x="88" y="27"/>
                  </a:cubicBezTo>
                  <a:cubicBezTo>
                    <a:pt x="79" y="32"/>
                    <a:pt x="69" y="36"/>
                    <a:pt x="60" y="41"/>
                  </a:cubicBezTo>
                  <a:cubicBezTo>
                    <a:pt x="51" y="45"/>
                    <a:pt x="42" y="50"/>
                    <a:pt x="33" y="55"/>
                  </a:cubicBezTo>
                  <a:cubicBezTo>
                    <a:pt x="26" y="59"/>
                    <a:pt x="18" y="63"/>
                    <a:pt x="12" y="68"/>
                  </a:cubicBezTo>
                  <a:cubicBezTo>
                    <a:pt x="12" y="68"/>
                    <a:pt x="12" y="67"/>
                    <a:pt x="11" y="67"/>
                  </a:cubicBezTo>
                  <a:cubicBezTo>
                    <a:pt x="12" y="66"/>
                    <a:pt x="13" y="66"/>
                    <a:pt x="14" y="65"/>
                  </a:cubicBezTo>
                  <a:cubicBezTo>
                    <a:pt x="14" y="65"/>
                    <a:pt x="15" y="64"/>
                    <a:pt x="16" y="63"/>
                  </a:cubicBezTo>
                  <a:close/>
                  <a:moveTo>
                    <a:pt x="15" y="70"/>
                  </a:moveTo>
                  <a:cubicBezTo>
                    <a:pt x="14" y="70"/>
                    <a:pt x="14" y="69"/>
                    <a:pt x="13" y="69"/>
                  </a:cubicBezTo>
                  <a:cubicBezTo>
                    <a:pt x="19" y="64"/>
                    <a:pt x="28" y="60"/>
                    <a:pt x="35" y="57"/>
                  </a:cubicBezTo>
                  <a:cubicBezTo>
                    <a:pt x="44" y="52"/>
                    <a:pt x="53" y="48"/>
                    <a:pt x="62" y="44"/>
                  </a:cubicBezTo>
                  <a:cubicBezTo>
                    <a:pt x="70" y="39"/>
                    <a:pt x="79" y="35"/>
                    <a:pt x="88" y="31"/>
                  </a:cubicBezTo>
                  <a:cubicBezTo>
                    <a:pt x="92" y="29"/>
                    <a:pt x="97" y="28"/>
                    <a:pt x="101" y="26"/>
                  </a:cubicBezTo>
                  <a:cubicBezTo>
                    <a:pt x="104" y="24"/>
                    <a:pt x="108" y="22"/>
                    <a:pt x="111" y="20"/>
                  </a:cubicBezTo>
                  <a:cubicBezTo>
                    <a:pt x="105" y="25"/>
                    <a:pt x="95" y="29"/>
                    <a:pt x="87" y="32"/>
                  </a:cubicBezTo>
                  <a:cubicBezTo>
                    <a:pt x="78" y="36"/>
                    <a:pt x="70" y="41"/>
                    <a:pt x="61" y="45"/>
                  </a:cubicBezTo>
                  <a:cubicBezTo>
                    <a:pt x="45" y="53"/>
                    <a:pt x="30" y="60"/>
                    <a:pt x="15" y="70"/>
                  </a:cubicBezTo>
                  <a:close/>
                  <a:moveTo>
                    <a:pt x="13" y="65"/>
                  </a:moveTo>
                  <a:cubicBezTo>
                    <a:pt x="12" y="65"/>
                    <a:pt x="12" y="65"/>
                    <a:pt x="12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5"/>
                    <a:pt x="11" y="64"/>
                  </a:cubicBezTo>
                  <a:cubicBezTo>
                    <a:pt x="16" y="59"/>
                    <a:pt x="22" y="55"/>
                    <a:pt x="29" y="51"/>
                  </a:cubicBezTo>
                  <a:cubicBezTo>
                    <a:pt x="37" y="47"/>
                    <a:pt x="44" y="42"/>
                    <a:pt x="53" y="39"/>
                  </a:cubicBezTo>
                  <a:cubicBezTo>
                    <a:pt x="60" y="35"/>
                    <a:pt x="67" y="32"/>
                    <a:pt x="75" y="27"/>
                  </a:cubicBezTo>
                  <a:cubicBezTo>
                    <a:pt x="75" y="27"/>
                    <a:pt x="76" y="27"/>
                    <a:pt x="76" y="26"/>
                  </a:cubicBezTo>
                  <a:cubicBezTo>
                    <a:pt x="75" y="27"/>
                    <a:pt x="74" y="28"/>
                    <a:pt x="73" y="28"/>
                  </a:cubicBezTo>
                  <a:cubicBezTo>
                    <a:pt x="66" y="33"/>
                    <a:pt x="57" y="37"/>
                    <a:pt x="49" y="41"/>
                  </a:cubicBezTo>
                  <a:cubicBezTo>
                    <a:pt x="42" y="45"/>
                    <a:pt x="34" y="49"/>
                    <a:pt x="27" y="54"/>
                  </a:cubicBezTo>
                  <a:cubicBezTo>
                    <a:pt x="24" y="57"/>
                    <a:pt x="20" y="59"/>
                    <a:pt x="17" y="61"/>
                  </a:cubicBezTo>
                  <a:cubicBezTo>
                    <a:pt x="16" y="62"/>
                    <a:pt x="14" y="63"/>
                    <a:pt x="13" y="65"/>
                  </a:cubicBezTo>
                  <a:close/>
                  <a:moveTo>
                    <a:pt x="41" y="37"/>
                  </a:moveTo>
                  <a:cubicBezTo>
                    <a:pt x="32" y="42"/>
                    <a:pt x="24" y="48"/>
                    <a:pt x="15" y="53"/>
                  </a:cubicBezTo>
                  <a:cubicBezTo>
                    <a:pt x="13" y="53"/>
                    <a:pt x="12" y="53"/>
                    <a:pt x="10" y="52"/>
                  </a:cubicBezTo>
                  <a:cubicBezTo>
                    <a:pt x="21" y="48"/>
                    <a:pt x="31" y="42"/>
                    <a:pt x="41" y="37"/>
                  </a:cubicBezTo>
                  <a:close/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8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1"/>
                    <a:pt x="26" y="48"/>
                    <a:pt x="31" y="45"/>
                  </a:cubicBezTo>
                  <a:cubicBezTo>
                    <a:pt x="36" y="43"/>
                    <a:pt x="40" y="40"/>
                    <a:pt x="45" y="38"/>
                  </a:cubicBezTo>
                  <a:cubicBezTo>
                    <a:pt x="36" y="43"/>
                    <a:pt x="26" y="48"/>
                    <a:pt x="19" y="55"/>
                  </a:cubicBezTo>
                  <a:close/>
                  <a:moveTo>
                    <a:pt x="66" y="27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3"/>
                    <a:pt x="79" y="20"/>
                    <a:pt x="84" y="16"/>
                  </a:cubicBezTo>
                  <a:cubicBezTo>
                    <a:pt x="85" y="16"/>
                    <a:pt x="87" y="15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6" y="16"/>
                    <a:pt x="83" y="18"/>
                    <a:pt x="79" y="20"/>
                  </a:cubicBezTo>
                  <a:cubicBezTo>
                    <a:pt x="75" y="22"/>
                    <a:pt x="71" y="24"/>
                    <a:pt x="66" y="27"/>
                  </a:cubicBezTo>
                  <a:close/>
                  <a:moveTo>
                    <a:pt x="74" y="21"/>
                  </a:moveTo>
                  <a:cubicBezTo>
                    <a:pt x="68" y="25"/>
                    <a:pt x="61" y="29"/>
                    <a:pt x="54" y="32"/>
                  </a:cubicBezTo>
                  <a:cubicBezTo>
                    <a:pt x="49" y="35"/>
                    <a:pt x="44" y="38"/>
                    <a:pt x="39" y="40"/>
                  </a:cubicBezTo>
                  <a:cubicBezTo>
                    <a:pt x="31" y="44"/>
                    <a:pt x="24" y="49"/>
                    <a:pt x="16" y="53"/>
                  </a:cubicBezTo>
                  <a:cubicBezTo>
                    <a:pt x="25" y="48"/>
                    <a:pt x="33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6" y="18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1"/>
                    <a:pt x="92" y="12"/>
                  </a:cubicBezTo>
                  <a:cubicBezTo>
                    <a:pt x="86" y="13"/>
                    <a:pt x="80" y="18"/>
                    <a:pt x="74" y="21"/>
                  </a:cubicBezTo>
                  <a:close/>
                  <a:moveTo>
                    <a:pt x="76" y="17"/>
                  </a:moveTo>
                  <a:cubicBezTo>
                    <a:pt x="80" y="15"/>
                    <a:pt x="83" y="12"/>
                    <a:pt x="87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1"/>
                    <a:pt x="84" y="12"/>
                    <a:pt x="82" y="13"/>
                  </a:cubicBezTo>
                  <a:cubicBezTo>
                    <a:pt x="80" y="15"/>
                    <a:pt x="78" y="16"/>
                    <a:pt x="76" y="17"/>
                  </a:cubicBezTo>
                  <a:close/>
                  <a:moveTo>
                    <a:pt x="5" y="49"/>
                  </a:moveTo>
                  <a:cubicBezTo>
                    <a:pt x="15" y="42"/>
                    <a:pt x="27" y="36"/>
                    <a:pt x="38" y="30"/>
                  </a:cubicBezTo>
                  <a:cubicBezTo>
                    <a:pt x="40" y="29"/>
                    <a:pt x="42" y="27"/>
                    <a:pt x="44" y="26"/>
                  </a:cubicBezTo>
                  <a:cubicBezTo>
                    <a:pt x="41" y="28"/>
                    <a:pt x="38" y="29"/>
                    <a:pt x="35" y="31"/>
                  </a:cubicBezTo>
                  <a:cubicBezTo>
                    <a:pt x="25" y="37"/>
                    <a:pt x="15" y="43"/>
                    <a:pt x="6" y="50"/>
                  </a:cubicBezTo>
                  <a:cubicBezTo>
                    <a:pt x="5" y="50"/>
                    <a:pt x="5" y="49"/>
                    <a:pt x="5" y="49"/>
                  </a:cubicBezTo>
                  <a:close/>
                  <a:moveTo>
                    <a:pt x="3" y="43"/>
                  </a:moveTo>
                  <a:cubicBezTo>
                    <a:pt x="6" y="41"/>
                    <a:pt x="10" y="38"/>
                    <a:pt x="14" y="36"/>
                  </a:cubicBezTo>
                  <a:cubicBezTo>
                    <a:pt x="14" y="36"/>
                    <a:pt x="14" y="36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8" y="33"/>
                    <a:pt x="20" y="32"/>
                    <a:pt x="22" y="31"/>
                  </a:cubicBezTo>
                  <a:cubicBezTo>
                    <a:pt x="23" y="30"/>
                    <a:pt x="25" y="29"/>
                    <a:pt x="26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30" y="26"/>
                    <a:pt x="34" y="25"/>
                    <a:pt x="37" y="23"/>
                  </a:cubicBezTo>
                  <a:cubicBezTo>
                    <a:pt x="40" y="21"/>
                    <a:pt x="44" y="19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20"/>
                    <a:pt x="38" y="24"/>
                    <a:pt x="32" y="27"/>
                  </a:cubicBezTo>
                  <a:cubicBezTo>
                    <a:pt x="23" y="33"/>
                    <a:pt x="11" y="38"/>
                    <a:pt x="3" y="45"/>
                  </a:cubicBezTo>
                  <a:cubicBezTo>
                    <a:pt x="3" y="45"/>
                    <a:pt x="3" y="44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8" y="32"/>
                    <a:pt x="18" y="32"/>
                  </a:cubicBezTo>
                  <a:cubicBezTo>
                    <a:pt x="19" y="31"/>
                    <a:pt x="20" y="30"/>
                    <a:pt x="21" y="30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0" y="30"/>
                    <a:pt x="18" y="32"/>
                    <a:pt x="16" y="33"/>
                  </a:cubicBezTo>
                  <a:close/>
                  <a:moveTo>
                    <a:pt x="51" y="14"/>
                  </a:moveTo>
                  <a:cubicBezTo>
                    <a:pt x="55" y="12"/>
                    <a:pt x="58" y="10"/>
                    <a:pt x="62" y="8"/>
                  </a:cubicBezTo>
                  <a:cubicBezTo>
                    <a:pt x="58" y="11"/>
                    <a:pt x="54" y="13"/>
                    <a:pt x="50" y="16"/>
                  </a:cubicBezTo>
                  <a:cubicBezTo>
                    <a:pt x="50" y="16"/>
                    <a:pt x="51" y="15"/>
                    <a:pt x="51" y="15"/>
                  </a:cubicBezTo>
                  <a:cubicBezTo>
                    <a:pt x="51" y="15"/>
                    <a:pt x="51" y="14"/>
                    <a:pt x="51" y="14"/>
                  </a:cubicBezTo>
                  <a:close/>
                  <a:moveTo>
                    <a:pt x="27" y="26"/>
                  </a:moveTo>
                  <a:cubicBezTo>
                    <a:pt x="27" y="25"/>
                    <a:pt x="27" y="24"/>
                    <a:pt x="28" y="24"/>
                  </a:cubicBezTo>
                  <a:cubicBezTo>
                    <a:pt x="31" y="21"/>
                    <a:pt x="35" y="20"/>
                    <a:pt x="39" y="18"/>
                  </a:cubicBezTo>
                  <a:cubicBezTo>
                    <a:pt x="35" y="21"/>
                    <a:pt x="31" y="23"/>
                    <a:pt x="27" y="26"/>
                  </a:cubicBezTo>
                  <a:close/>
                  <a:moveTo>
                    <a:pt x="10" y="31"/>
                  </a:moveTo>
                  <a:cubicBezTo>
                    <a:pt x="10" y="30"/>
                    <a:pt x="9" y="30"/>
                    <a:pt x="8" y="29"/>
                  </a:cubicBezTo>
                  <a:cubicBezTo>
                    <a:pt x="12" y="28"/>
                    <a:pt x="14" y="26"/>
                    <a:pt x="17" y="24"/>
                  </a:cubicBezTo>
                  <a:cubicBezTo>
                    <a:pt x="20" y="21"/>
                    <a:pt x="18" y="23"/>
                    <a:pt x="16" y="25"/>
                  </a:cubicBezTo>
                  <a:cubicBezTo>
                    <a:pt x="14" y="26"/>
                    <a:pt x="12" y="28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0" y="28"/>
                  </a:moveTo>
                  <a:cubicBezTo>
                    <a:pt x="9" y="27"/>
                    <a:pt x="9" y="27"/>
                    <a:pt x="10" y="27"/>
                  </a:cubicBezTo>
                  <a:cubicBezTo>
                    <a:pt x="11" y="26"/>
                    <a:pt x="12" y="25"/>
                    <a:pt x="12" y="25"/>
                  </a:cubicBezTo>
                  <a:cubicBezTo>
                    <a:pt x="14" y="23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16" y="23"/>
                    <a:pt x="13" y="26"/>
                    <a:pt x="10" y="28"/>
                  </a:cubicBezTo>
                  <a:close/>
                  <a:moveTo>
                    <a:pt x="7" y="27"/>
                  </a:moveTo>
                  <a:cubicBezTo>
                    <a:pt x="10" y="25"/>
                    <a:pt x="13" y="22"/>
                    <a:pt x="16" y="20"/>
                  </a:cubicBezTo>
                  <a:cubicBezTo>
                    <a:pt x="13" y="22"/>
                    <a:pt x="10" y="25"/>
                    <a:pt x="8" y="28"/>
                  </a:cubicBezTo>
                  <a:cubicBezTo>
                    <a:pt x="7" y="28"/>
                    <a:pt x="7" y="27"/>
                    <a:pt x="7" y="27"/>
                  </a:cubicBezTo>
                  <a:close/>
                  <a:moveTo>
                    <a:pt x="13" y="35"/>
                  </a:moveTo>
                  <a:cubicBezTo>
                    <a:pt x="10" y="38"/>
                    <a:pt x="6" y="40"/>
                    <a:pt x="3" y="42"/>
                  </a:cubicBezTo>
                  <a:cubicBezTo>
                    <a:pt x="4" y="38"/>
                    <a:pt x="9" y="35"/>
                    <a:pt x="13" y="35"/>
                  </a:cubicBezTo>
                  <a:close/>
                  <a:moveTo>
                    <a:pt x="15" y="58"/>
                  </a:moveTo>
                  <a:cubicBezTo>
                    <a:pt x="14" y="59"/>
                    <a:pt x="12" y="61"/>
                    <a:pt x="11" y="62"/>
                  </a:cubicBezTo>
                  <a:cubicBezTo>
                    <a:pt x="11" y="62"/>
                    <a:pt x="11" y="62"/>
                    <a:pt x="11" y="61"/>
                  </a:cubicBezTo>
                  <a:cubicBezTo>
                    <a:pt x="12" y="60"/>
                    <a:pt x="14" y="59"/>
                    <a:pt x="15" y="58"/>
                  </a:cubicBezTo>
                  <a:close/>
                  <a:moveTo>
                    <a:pt x="19" y="72"/>
                  </a:moveTo>
                  <a:cubicBezTo>
                    <a:pt x="24" y="67"/>
                    <a:pt x="32" y="65"/>
                    <a:pt x="39" y="62"/>
                  </a:cubicBezTo>
                  <a:cubicBezTo>
                    <a:pt x="46" y="58"/>
                    <a:pt x="54" y="54"/>
                    <a:pt x="62" y="50"/>
                  </a:cubicBezTo>
                  <a:cubicBezTo>
                    <a:pt x="70" y="46"/>
                    <a:pt x="78" y="42"/>
                    <a:pt x="86" y="39"/>
                  </a:cubicBezTo>
                  <a:cubicBezTo>
                    <a:pt x="94" y="36"/>
                    <a:pt x="101" y="31"/>
                    <a:pt x="109" y="28"/>
                  </a:cubicBezTo>
                  <a:cubicBezTo>
                    <a:pt x="111" y="28"/>
                    <a:pt x="112" y="27"/>
                    <a:pt x="110" y="28"/>
                  </a:cubicBezTo>
                  <a:cubicBezTo>
                    <a:pt x="108" y="29"/>
                    <a:pt x="106" y="30"/>
                    <a:pt x="104" y="31"/>
                  </a:cubicBezTo>
                  <a:cubicBezTo>
                    <a:pt x="101" y="33"/>
                    <a:pt x="97" y="35"/>
                    <a:pt x="94" y="37"/>
                  </a:cubicBezTo>
                  <a:cubicBezTo>
                    <a:pt x="86" y="41"/>
                    <a:pt x="79" y="44"/>
                    <a:pt x="71" y="48"/>
                  </a:cubicBezTo>
                  <a:cubicBezTo>
                    <a:pt x="64" y="52"/>
                    <a:pt x="57" y="56"/>
                    <a:pt x="49" y="59"/>
                  </a:cubicBezTo>
                  <a:cubicBezTo>
                    <a:pt x="42" y="63"/>
                    <a:pt x="34" y="67"/>
                    <a:pt x="27" y="72"/>
                  </a:cubicBezTo>
                  <a:cubicBezTo>
                    <a:pt x="24" y="72"/>
                    <a:pt x="21" y="72"/>
                    <a:pt x="19" y="72"/>
                  </a:cubicBezTo>
                  <a:close/>
                  <a:moveTo>
                    <a:pt x="114" y="31"/>
                  </a:moveTo>
                  <a:cubicBezTo>
                    <a:pt x="112" y="33"/>
                    <a:pt x="109" y="34"/>
                    <a:pt x="107" y="36"/>
                  </a:cubicBezTo>
                  <a:cubicBezTo>
                    <a:pt x="100" y="40"/>
                    <a:pt x="93" y="44"/>
                    <a:pt x="86" y="47"/>
                  </a:cubicBezTo>
                  <a:cubicBezTo>
                    <a:pt x="73" y="53"/>
                    <a:pt x="60" y="59"/>
                    <a:pt x="46" y="66"/>
                  </a:cubicBezTo>
                  <a:cubicBezTo>
                    <a:pt x="45" y="66"/>
                    <a:pt x="43" y="67"/>
                    <a:pt x="42" y="68"/>
                  </a:cubicBezTo>
                  <a:cubicBezTo>
                    <a:pt x="40" y="69"/>
                    <a:pt x="38" y="70"/>
                    <a:pt x="36" y="71"/>
                  </a:cubicBezTo>
                  <a:cubicBezTo>
                    <a:pt x="36" y="71"/>
                    <a:pt x="36" y="70"/>
                    <a:pt x="36" y="70"/>
                  </a:cubicBezTo>
                  <a:cubicBezTo>
                    <a:pt x="39" y="69"/>
                    <a:pt x="42" y="67"/>
                    <a:pt x="44" y="66"/>
                  </a:cubicBezTo>
                  <a:cubicBezTo>
                    <a:pt x="52" y="63"/>
                    <a:pt x="59" y="59"/>
                    <a:pt x="66" y="56"/>
                  </a:cubicBezTo>
                  <a:cubicBezTo>
                    <a:pt x="80" y="49"/>
                    <a:pt x="94" y="43"/>
                    <a:pt x="107" y="35"/>
                  </a:cubicBezTo>
                  <a:cubicBezTo>
                    <a:pt x="110" y="34"/>
                    <a:pt x="112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lose/>
                  <a:moveTo>
                    <a:pt x="126" y="36"/>
                  </a:moveTo>
                  <a:cubicBezTo>
                    <a:pt x="126" y="37"/>
                    <a:pt x="126" y="37"/>
                    <a:pt x="127" y="38"/>
                  </a:cubicBezTo>
                  <a:cubicBezTo>
                    <a:pt x="111" y="45"/>
                    <a:pt x="94" y="50"/>
                    <a:pt x="78" y="57"/>
                  </a:cubicBezTo>
                  <a:cubicBezTo>
                    <a:pt x="70" y="61"/>
                    <a:pt x="61" y="65"/>
                    <a:pt x="53" y="69"/>
                  </a:cubicBezTo>
                  <a:cubicBezTo>
                    <a:pt x="49" y="71"/>
                    <a:pt x="45" y="72"/>
                    <a:pt x="42" y="74"/>
                  </a:cubicBezTo>
                  <a:cubicBezTo>
                    <a:pt x="54" y="67"/>
                    <a:pt x="67" y="61"/>
                    <a:pt x="79" y="55"/>
                  </a:cubicBezTo>
                  <a:cubicBezTo>
                    <a:pt x="95" y="48"/>
                    <a:pt x="111" y="44"/>
                    <a:pt x="126" y="36"/>
                  </a:cubicBezTo>
                  <a:close/>
                  <a:moveTo>
                    <a:pt x="73" y="75"/>
                  </a:moveTo>
                  <a:cubicBezTo>
                    <a:pt x="73" y="74"/>
                    <a:pt x="72" y="73"/>
                    <a:pt x="71" y="73"/>
                  </a:cubicBezTo>
                  <a:cubicBezTo>
                    <a:pt x="75" y="71"/>
                    <a:pt x="80" y="70"/>
                    <a:pt x="84" y="68"/>
                  </a:cubicBezTo>
                  <a:cubicBezTo>
                    <a:pt x="94" y="65"/>
                    <a:pt x="105" y="62"/>
                    <a:pt x="114" y="58"/>
                  </a:cubicBezTo>
                  <a:cubicBezTo>
                    <a:pt x="117" y="57"/>
                    <a:pt x="120" y="55"/>
                    <a:pt x="122" y="54"/>
                  </a:cubicBezTo>
                  <a:cubicBezTo>
                    <a:pt x="120" y="55"/>
                    <a:pt x="118" y="57"/>
                    <a:pt x="115" y="58"/>
                  </a:cubicBezTo>
                  <a:cubicBezTo>
                    <a:pt x="111" y="59"/>
                    <a:pt x="107" y="61"/>
                    <a:pt x="102" y="63"/>
                  </a:cubicBezTo>
                  <a:cubicBezTo>
                    <a:pt x="97" y="65"/>
                    <a:pt x="92" y="67"/>
                    <a:pt x="87" y="69"/>
                  </a:cubicBezTo>
                  <a:cubicBezTo>
                    <a:pt x="82" y="71"/>
                    <a:pt x="78" y="73"/>
                    <a:pt x="73" y="75"/>
                  </a:cubicBezTo>
                  <a:close/>
                  <a:moveTo>
                    <a:pt x="51" y="75"/>
                  </a:moveTo>
                  <a:cubicBezTo>
                    <a:pt x="55" y="75"/>
                    <a:pt x="58" y="74"/>
                    <a:pt x="62" y="73"/>
                  </a:cubicBezTo>
                  <a:cubicBezTo>
                    <a:pt x="68" y="70"/>
                    <a:pt x="73" y="67"/>
                    <a:pt x="80" y="65"/>
                  </a:cubicBezTo>
                  <a:cubicBezTo>
                    <a:pt x="92" y="60"/>
                    <a:pt x="105" y="56"/>
                    <a:pt x="118" y="51"/>
                  </a:cubicBezTo>
                  <a:cubicBezTo>
                    <a:pt x="107" y="55"/>
                    <a:pt x="97" y="60"/>
                    <a:pt x="87" y="64"/>
                  </a:cubicBezTo>
                  <a:cubicBezTo>
                    <a:pt x="76" y="69"/>
                    <a:pt x="64" y="72"/>
                    <a:pt x="54" y="78"/>
                  </a:cubicBezTo>
                  <a:cubicBezTo>
                    <a:pt x="53" y="77"/>
                    <a:pt x="52" y="76"/>
                    <a:pt x="51" y="75"/>
                  </a:cubicBezTo>
                  <a:close/>
                  <a:moveTo>
                    <a:pt x="54" y="78"/>
                  </a:moveTo>
                  <a:cubicBezTo>
                    <a:pt x="59" y="77"/>
                    <a:pt x="64" y="75"/>
                    <a:pt x="69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4" y="75"/>
                    <a:pt x="59" y="77"/>
                    <a:pt x="54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4"/>
                    <a:pt x="90" y="65"/>
                  </a:cubicBezTo>
                  <a:cubicBezTo>
                    <a:pt x="83" y="68"/>
                    <a:pt x="77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6" y="70"/>
                    <a:pt x="82" y="67"/>
                    <a:pt x="87" y="65"/>
                  </a:cubicBezTo>
                  <a:cubicBezTo>
                    <a:pt x="93" y="62"/>
                    <a:pt x="99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1"/>
                    <a:pt x="122" y="52"/>
                    <a:pt x="123" y="53"/>
                  </a:cubicBezTo>
                  <a:cubicBezTo>
                    <a:pt x="118" y="55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19" y="49"/>
                    <a:pt x="119" y="49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07" y="54"/>
                    <a:pt x="94" y="59"/>
                    <a:pt x="81" y="64"/>
                  </a:cubicBezTo>
                  <a:cubicBezTo>
                    <a:pt x="76" y="66"/>
                    <a:pt x="70" y="68"/>
                    <a:pt x="65" y="70"/>
                  </a:cubicBezTo>
                  <a:cubicBezTo>
                    <a:pt x="62" y="72"/>
                    <a:pt x="59" y="73"/>
                    <a:pt x="56" y="74"/>
                  </a:cubicBezTo>
                  <a:cubicBezTo>
                    <a:pt x="56" y="74"/>
                    <a:pt x="51" y="76"/>
                    <a:pt x="52" y="75"/>
                  </a:cubicBezTo>
                  <a:cubicBezTo>
                    <a:pt x="54" y="74"/>
                    <a:pt x="56" y="73"/>
                    <a:pt x="58" y="72"/>
                  </a:cubicBezTo>
                  <a:cubicBezTo>
                    <a:pt x="71" y="67"/>
                    <a:pt x="83" y="62"/>
                    <a:pt x="96" y="57"/>
                  </a:cubicBezTo>
                  <a:cubicBezTo>
                    <a:pt x="104" y="54"/>
                    <a:pt x="112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5" y="43"/>
                  </a:moveTo>
                  <a:cubicBezTo>
                    <a:pt x="119" y="45"/>
                    <a:pt x="113" y="48"/>
                    <a:pt x="106" y="51"/>
                  </a:cubicBezTo>
                  <a:cubicBezTo>
                    <a:pt x="100" y="53"/>
                    <a:pt x="93" y="55"/>
                    <a:pt x="87" y="58"/>
                  </a:cubicBezTo>
                  <a:cubicBezTo>
                    <a:pt x="81" y="60"/>
                    <a:pt x="75" y="62"/>
                    <a:pt x="70" y="65"/>
                  </a:cubicBezTo>
                  <a:cubicBezTo>
                    <a:pt x="77" y="61"/>
                    <a:pt x="84" y="58"/>
                    <a:pt x="92" y="55"/>
                  </a:cubicBezTo>
                  <a:cubicBezTo>
                    <a:pt x="98" y="52"/>
                    <a:pt x="105" y="50"/>
                    <a:pt x="111" y="47"/>
                  </a:cubicBezTo>
                  <a:cubicBezTo>
                    <a:pt x="116" y="45"/>
                    <a:pt x="123" y="43"/>
                    <a:pt x="127" y="39"/>
                  </a:cubicBezTo>
                  <a:cubicBezTo>
                    <a:pt x="127" y="41"/>
                    <a:pt x="126" y="42"/>
                    <a:pt x="125" y="43"/>
                  </a:cubicBezTo>
                  <a:close/>
                  <a:moveTo>
                    <a:pt x="25" y="89"/>
                  </a:moveTo>
                  <a:cubicBezTo>
                    <a:pt x="25" y="89"/>
                    <a:pt x="26" y="89"/>
                    <a:pt x="26" y="89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lose/>
                  <a:moveTo>
                    <a:pt x="30" y="87"/>
                  </a:moveTo>
                  <a:cubicBezTo>
                    <a:pt x="29" y="87"/>
                    <a:pt x="27" y="88"/>
                    <a:pt x="26" y="88"/>
                  </a:cubicBezTo>
                  <a:cubicBezTo>
                    <a:pt x="27" y="87"/>
                    <a:pt x="28" y="86"/>
                    <a:pt x="28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5" y="84"/>
                    <a:pt x="33" y="86"/>
                    <a:pt x="30" y="87"/>
                  </a:cubicBezTo>
                  <a:close/>
                  <a:moveTo>
                    <a:pt x="76" y="56"/>
                  </a:moveTo>
                  <a:cubicBezTo>
                    <a:pt x="61" y="63"/>
                    <a:pt x="47" y="70"/>
                    <a:pt x="33" y="78"/>
                  </a:cubicBezTo>
                  <a:cubicBezTo>
                    <a:pt x="34" y="77"/>
                    <a:pt x="34" y="76"/>
                    <a:pt x="35" y="75"/>
                  </a:cubicBezTo>
                  <a:cubicBezTo>
                    <a:pt x="51" y="67"/>
                    <a:pt x="67" y="60"/>
                    <a:pt x="83" y="53"/>
                  </a:cubicBezTo>
                  <a:cubicBezTo>
                    <a:pt x="91" y="50"/>
                    <a:pt x="99" y="47"/>
                    <a:pt x="107" y="43"/>
                  </a:cubicBezTo>
                  <a:cubicBezTo>
                    <a:pt x="111" y="42"/>
                    <a:pt x="115" y="40"/>
                    <a:pt x="118" y="39"/>
                  </a:cubicBezTo>
                  <a:cubicBezTo>
                    <a:pt x="119" y="39"/>
                    <a:pt x="119" y="38"/>
                    <a:pt x="119" y="38"/>
                  </a:cubicBezTo>
                  <a:cubicBezTo>
                    <a:pt x="105" y="45"/>
                    <a:pt x="90" y="50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5" y="73"/>
                    <a:pt x="35" y="73"/>
                  </a:cubicBezTo>
                  <a:cubicBezTo>
                    <a:pt x="35" y="73"/>
                    <a:pt x="35" y="73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1" y="70"/>
                    <a:pt x="47" y="66"/>
                    <a:pt x="52" y="64"/>
                  </a:cubicBezTo>
                  <a:cubicBezTo>
                    <a:pt x="56" y="62"/>
                    <a:pt x="60" y="60"/>
                    <a:pt x="64" y="58"/>
                  </a:cubicBezTo>
                  <a:cubicBezTo>
                    <a:pt x="78" y="52"/>
                    <a:pt x="93" y="46"/>
                    <a:pt x="107" y="39"/>
                  </a:cubicBezTo>
                  <a:cubicBezTo>
                    <a:pt x="110" y="38"/>
                    <a:pt x="113" y="36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8"/>
                    <a:pt x="105" y="41"/>
                    <a:pt x="98" y="44"/>
                  </a:cubicBezTo>
                  <a:cubicBezTo>
                    <a:pt x="85" y="50"/>
                    <a:pt x="72" y="56"/>
                    <a:pt x="59" y="62"/>
                  </a:cubicBezTo>
                  <a:cubicBezTo>
                    <a:pt x="51" y="66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1" y="30"/>
                    <a:pt x="112" y="30"/>
                    <a:pt x="112" y="30"/>
                  </a:cubicBezTo>
                  <a:cubicBezTo>
                    <a:pt x="112" y="31"/>
                    <a:pt x="112" y="31"/>
                    <a:pt x="113" y="31"/>
                  </a:cubicBezTo>
                  <a:cubicBezTo>
                    <a:pt x="108" y="34"/>
                    <a:pt x="103" y="37"/>
                    <a:pt x="99" y="39"/>
                  </a:cubicBezTo>
                  <a:cubicBezTo>
                    <a:pt x="91" y="43"/>
                    <a:pt x="83" y="47"/>
                    <a:pt x="75" y="50"/>
                  </a:cubicBezTo>
                  <a:cubicBezTo>
                    <a:pt x="68" y="54"/>
                    <a:pt x="60" y="58"/>
                    <a:pt x="52" y="61"/>
                  </a:cubicBezTo>
                  <a:cubicBezTo>
                    <a:pt x="46" y="64"/>
                    <a:pt x="41" y="67"/>
                    <a:pt x="35" y="70"/>
                  </a:cubicBezTo>
                  <a:cubicBezTo>
                    <a:pt x="35" y="69"/>
                    <a:pt x="34" y="69"/>
                    <a:pt x="34" y="70"/>
                  </a:cubicBezTo>
                  <a:cubicBezTo>
                    <a:pt x="33" y="70"/>
                    <a:pt x="31" y="71"/>
                    <a:pt x="30" y="71"/>
                  </a:cubicBezTo>
                  <a:cubicBezTo>
                    <a:pt x="32" y="70"/>
                    <a:pt x="35" y="68"/>
                    <a:pt x="37" y="67"/>
                  </a:cubicBezTo>
                  <a:cubicBezTo>
                    <a:pt x="41" y="65"/>
                    <a:pt x="44" y="63"/>
                    <a:pt x="48" y="61"/>
                  </a:cubicBezTo>
                  <a:cubicBezTo>
                    <a:pt x="56" y="57"/>
                    <a:pt x="63" y="53"/>
                    <a:pt x="70" y="49"/>
                  </a:cubicBezTo>
                  <a:cubicBezTo>
                    <a:pt x="78" y="45"/>
                    <a:pt x="85" y="42"/>
                    <a:pt x="92" y="38"/>
                  </a:cubicBezTo>
                  <a:cubicBezTo>
                    <a:pt x="99" y="35"/>
                    <a:pt x="107" y="32"/>
                    <a:pt x="113" y="27"/>
                  </a:cubicBezTo>
                  <a:cubicBezTo>
                    <a:pt x="112" y="28"/>
                    <a:pt x="112" y="28"/>
                    <a:pt x="112" y="29"/>
                  </a:cubicBezTo>
                  <a:close/>
                  <a:moveTo>
                    <a:pt x="40" y="81"/>
                  </a:moveTo>
                  <a:cubicBezTo>
                    <a:pt x="37" y="82"/>
                    <a:pt x="33" y="83"/>
                    <a:pt x="29" y="84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80"/>
                    <a:pt x="39" y="79"/>
                    <a:pt x="41" y="78"/>
                  </a:cubicBezTo>
                  <a:cubicBezTo>
                    <a:pt x="42" y="77"/>
                    <a:pt x="44" y="77"/>
                    <a:pt x="45" y="76"/>
                  </a:cubicBezTo>
                  <a:cubicBezTo>
                    <a:pt x="44" y="78"/>
                    <a:pt x="42" y="79"/>
                    <a:pt x="40" y="81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1" y="77"/>
                    <a:pt x="36" y="80"/>
                    <a:pt x="31" y="82"/>
                  </a:cubicBezTo>
                  <a:cubicBezTo>
                    <a:pt x="32" y="81"/>
                    <a:pt x="32" y="81"/>
                    <a:pt x="33" y="80"/>
                  </a:cubicBezTo>
                  <a:cubicBezTo>
                    <a:pt x="38" y="77"/>
                    <a:pt x="43" y="74"/>
                    <a:pt x="48" y="72"/>
                  </a:cubicBezTo>
                  <a:cubicBezTo>
                    <a:pt x="55" y="69"/>
                    <a:pt x="62" y="66"/>
                    <a:pt x="68" y="63"/>
                  </a:cubicBezTo>
                  <a:cubicBezTo>
                    <a:pt x="83" y="56"/>
                    <a:pt x="97" y="51"/>
                    <a:pt x="112" y="45"/>
                  </a:cubicBezTo>
                  <a:cubicBezTo>
                    <a:pt x="115" y="44"/>
                    <a:pt x="118" y="43"/>
                    <a:pt x="120" y="42"/>
                  </a:cubicBezTo>
                  <a:cubicBezTo>
                    <a:pt x="122" y="41"/>
                    <a:pt x="124" y="40"/>
                    <a:pt x="125" y="40"/>
                  </a:cubicBezTo>
                  <a:cubicBezTo>
                    <a:pt x="128" y="38"/>
                    <a:pt x="121" y="42"/>
                    <a:pt x="121" y="42"/>
                  </a:cubicBezTo>
                  <a:cubicBezTo>
                    <a:pt x="114" y="44"/>
                    <a:pt x="107" y="48"/>
                    <a:pt x="100" y="50"/>
                  </a:cubicBezTo>
                  <a:cubicBezTo>
                    <a:pt x="87" y="56"/>
                    <a:pt x="73" y="62"/>
                    <a:pt x="60" y="68"/>
                  </a:cubicBezTo>
                  <a:cubicBezTo>
                    <a:pt x="59" y="68"/>
                    <a:pt x="59" y="69"/>
                    <a:pt x="59" y="69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3"/>
                    <a:pt x="49" y="73"/>
                    <a:pt x="49" y="73"/>
                  </a:cubicBezTo>
                  <a:cubicBezTo>
                    <a:pt x="49" y="73"/>
                    <a:pt x="48" y="73"/>
                    <a:pt x="48" y="73"/>
                  </a:cubicBezTo>
                  <a:cubicBezTo>
                    <a:pt x="47" y="74"/>
                    <a:pt x="47" y="74"/>
                    <a:pt x="46" y="75"/>
                  </a:cubicBezTo>
                  <a:close/>
                  <a:moveTo>
                    <a:pt x="50" y="74"/>
                  </a:moveTo>
                  <a:cubicBezTo>
                    <a:pt x="53" y="72"/>
                    <a:pt x="55" y="71"/>
                    <a:pt x="58" y="70"/>
                  </a:cubicBezTo>
                  <a:cubicBezTo>
                    <a:pt x="58" y="70"/>
                    <a:pt x="58" y="70"/>
                    <a:pt x="59" y="70"/>
                  </a:cubicBezTo>
                  <a:cubicBezTo>
                    <a:pt x="65" y="67"/>
                    <a:pt x="72" y="65"/>
                    <a:pt x="79" y="62"/>
                  </a:cubicBezTo>
                  <a:cubicBezTo>
                    <a:pt x="86" y="59"/>
                    <a:pt x="92" y="56"/>
                    <a:pt x="99" y="54"/>
                  </a:cubicBezTo>
                  <a:cubicBezTo>
                    <a:pt x="106" y="51"/>
                    <a:pt x="113" y="49"/>
                    <a:pt x="120" y="46"/>
                  </a:cubicBezTo>
                  <a:cubicBezTo>
                    <a:pt x="119" y="46"/>
                    <a:pt x="125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4" y="44"/>
                    <a:pt x="124" y="44"/>
                    <a:pt x="124" y="45"/>
                  </a:cubicBezTo>
                  <a:cubicBezTo>
                    <a:pt x="123" y="46"/>
                    <a:pt x="121" y="46"/>
                    <a:pt x="120" y="47"/>
                  </a:cubicBezTo>
                  <a:cubicBezTo>
                    <a:pt x="117" y="49"/>
                    <a:pt x="113" y="50"/>
                    <a:pt x="110" y="51"/>
                  </a:cubicBezTo>
                  <a:cubicBezTo>
                    <a:pt x="103" y="54"/>
                    <a:pt x="96" y="56"/>
                    <a:pt x="89" y="59"/>
                  </a:cubicBezTo>
                  <a:cubicBezTo>
                    <a:pt x="76" y="64"/>
                    <a:pt x="63" y="68"/>
                    <a:pt x="51" y="75"/>
                  </a:cubicBezTo>
                  <a:cubicBezTo>
                    <a:pt x="51" y="74"/>
                    <a:pt x="51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lose/>
                  <a:moveTo>
                    <a:pt x="55" y="79"/>
                  </a:moveTo>
                  <a:cubicBezTo>
                    <a:pt x="59" y="77"/>
                    <a:pt x="63" y="75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65" y="79"/>
                    <a:pt x="59" y="81"/>
                    <a:pt x="55" y="79"/>
                  </a:cubicBezTo>
                  <a:close/>
                  <a:moveTo>
                    <a:pt x="74" y="76"/>
                  </a:moveTo>
                  <a:cubicBezTo>
                    <a:pt x="82" y="73"/>
                    <a:pt x="91" y="70"/>
                    <a:pt x="100" y="67"/>
                  </a:cubicBezTo>
                  <a:cubicBezTo>
                    <a:pt x="104" y="66"/>
                    <a:pt x="108" y="64"/>
                    <a:pt x="112" y="63"/>
                  </a:cubicBezTo>
                  <a:cubicBezTo>
                    <a:pt x="115" y="62"/>
                    <a:pt x="117" y="61"/>
                    <a:pt x="119" y="60"/>
                  </a:cubicBezTo>
                  <a:cubicBezTo>
                    <a:pt x="120" y="60"/>
                    <a:pt x="125" y="58"/>
                    <a:pt x="122" y="59"/>
                  </a:cubicBezTo>
                  <a:cubicBezTo>
                    <a:pt x="112" y="64"/>
                    <a:pt x="102" y="68"/>
                    <a:pt x="92" y="72"/>
                  </a:cubicBezTo>
                  <a:cubicBezTo>
                    <a:pt x="92" y="72"/>
                    <a:pt x="91" y="72"/>
                    <a:pt x="91" y="72"/>
                  </a:cubicBezTo>
                  <a:cubicBezTo>
                    <a:pt x="87" y="74"/>
                    <a:pt x="82" y="76"/>
                    <a:pt x="78" y="79"/>
                  </a:cubicBezTo>
                  <a:cubicBezTo>
                    <a:pt x="76" y="78"/>
                    <a:pt x="75" y="77"/>
                    <a:pt x="74" y="76"/>
                  </a:cubicBezTo>
                  <a:close/>
                  <a:moveTo>
                    <a:pt x="110" y="69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2" y="67"/>
                    <a:pt x="114" y="66"/>
                    <a:pt x="117" y="65"/>
                  </a:cubicBezTo>
                  <a:cubicBezTo>
                    <a:pt x="118" y="65"/>
                    <a:pt x="119" y="64"/>
                    <a:pt x="120" y="64"/>
                  </a:cubicBezTo>
                  <a:cubicBezTo>
                    <a:pt x="124" y="62"/>
                    <a:pt x="121" y="65"/>
                    <a:pt x="120" y="65"/>
                  </a:cubicBezTo>
                  <a:cubicBezTo>
                    <a:pt x="117" y="67"/>
                    <a:pt x="112" y="67"/>
                    <a:pt x="110" y="69"/>
                  </a:cubicBezTo>
                  <a:close/>
                  <a:moveTo>
                    <a:pt x="122" y="62"/>
                  </a:moveTo>
                  <a:cubicBezTo>
                    <a:pt x="120" y="63"/>
                    <a:pt x="118" y="64"/>
                    <a:pt x="116" y="65"/>
                  </a:cubicBezTo>
                  <a:cubicBezTo>
                    <a:pt x="114" y="66"/>
                    <a:pt x="111" y="67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7"/>
                    <a:pt x="107" y="67"/>
                    <a:pt x="106" y="68"/>
                  </a:cubicBezTo>
                  <a:cubicBezTo>
                    <a:pt x="106" y="68"/>
                    <a:pt x="105" y="68"/>
                    <a:pt x="105" y="68"/>
                  </a:cubicBezTo>
                  <a:cubicBezTo>
                    <a:pt x="105" y="68"/>
                    <a:pt x="104" y="68"/>
                    <a:pt x="104" y="68"/>
                  </a:cubicBezTo>
                  <a:cubicBezTo>
                    <a:pt x="105" y="68"/>
                    <a:pt x="107" y="67"/>
                    <a:pt x="108" y="66"/>
                  </a:cubicBezTo>
                  <a:cubicBezTo>
                    <a:pt x="112" y="65"/>
                    <a:pt x="115" y="63"/>
                    <a:pt x="119" y="62"/>
                  </a:cubicBezTo>
                  <a:cubicBezTo>
                    <a:pt x="121" y="61"/>
                    <a:pt x="123" y="60"/>
                    <a:pt x="124" y="59"/>
                  </a:cubicBezTo>
                  <a:cubicBezTo>
                    <a:pt x="124" y="60"/>
                    <a:pt x="123" y="61"/>
                    <a:pt x="123" y="62"/>
                  </a:cubicBezTo>
                  <a:cubicBezTo>
                    <a:pt x="123" y="62"/>
                    <a:pt x="123" y="62"/>
                    <a:pt x="122" y="62"/>
                  </a:cubicBezTo>
                  <a:close/>
                  <a:moveTo>
                    <a:pt x="96" y="74"/>
                  </a:moveTo>
                  <a:cubicBezTo>
                    <a:pt x="96" y="74"/>
                    <a:pt x="95" y="73"/>
                    <a:pt x="94" y="73"/>
                  </a:cubicBezTo>
                  <a:cubicBezTo>
                    <a:pt x="95" y="72"/>
                    <a:pt x="96" y="72"/>
                    <a:pt x="97" y="72"/>
                  </a:cubicBezTo>
                  <a:cubicBezTo>
                    <a:pt x="99" y="71"/>
                    <a:pt x="101" y="70"/>
                    <a:pt x="102" y="69"/>
                  </a:cubicBezTo>
                  <a:cubicBezTo>
                    <a:pt x="104" y="69"/>
                    <a:pt x="105" y="69"/>
                    <a:pt x="103" y="70"/>
                  </a:cubicBezTo>
                  <a:cubicBezTo>
                    <a:pt x="101" y="72"/>
                    <a:pt x="99" y="72"/>
                    <a:pt x="97" y="74"/>
                  </a:cubicBezTo>
                  <a:cubicBezTo>
                    <a:pt x="97" y="74"/>
                    <a:pt x="96" y="74"/>
                    <a:pt x="96" y="74"/>
                  </a:cubicBezTo>
                  <a:close/>
                  <a:moveTo>
                    <a:pt x="100" y="72"/>
                  </a:moveTo>
                  <a:cubicBezTo>
                    <a:pt x="102" y="72"/>
                    <a:pt x="103" y="71"/>
                    <a:pt x="105" y="70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4" y="72"/>
                    <a:pt x="102" y="72"/>
                    <a:pt x="101" y="73"/>
                  </a:cubicBezTo>
                  <a:cubicBezTo>
                    <a:pt x="99" y="73"/>
                    <a:pt x="97" y="74"/>
                    <a:pt x="100" y="72"/>
                  </a:cubicBezTo>
                  <a:close/>
                  <a:moveTo>
                    <a:pt x="82" y="80"/>
                  </a:moveTo>
                  <a:cubicBezTo>
                    <a:pt x="81" y="80"/>
                    <a:pt x="79" y="80"/>
                    <a:pt x="78" y="79"/>
                  </a:cubicBezTo>
                  <a:cubicBezTo>
                    <a:pt x="82" y="78"/>
                    <a:pt x="86" y="76"/>
                    <a:pt x="90" y="75"/>
                  </a:cubicBezTo>
                  <a:cubicBezTo>
                    <a:pt x="88" y="77"/>
                    <a:pt x="85" y="80"/>
                    <a:pt x="82" y="80"/>
                  </a:cubicBezTo>
                  <a:close/>
                  <a:moveTo>
                    <a:pt x="98" y="74"/>
                  </a:moveTo>
                  <a:cubicBezTo>
                    <a:pt x="100" y="74"/>
                    <a:pt x="102" y="73"/>
                    <a:pt x="105" y="73"/>
                  </a:cubicBezTo>
                  <a:cubicBezTo>
                    <a:pt x="103" y="74"/>
                    <a:pt x="100" y="75"/>
                    <a:pt x="98" y="74"/>
                  </a:cubicBezTo>
                  <a:close/>
                  <a:moveTo>
                    <a:pt x="113" y="70"/>
                  </a:moveTo>
                  <a:cubicBezTo>
                    <a:pt x="114" y="70"/>
                    <a:pt x="115" y="69"/>
                    <a:pt x="117" y="69"/>
                  </a:cubicBezTo>
                  <a:cubicBezTo>
                    <a:pt x="115" y="70"/>
                    <a:pt x="114" y="70"/>
                    <a:pt x="113" y="70"/>
                  </a:cubicBezTo>
                  <a:close/>
                  <a:moveTo>
                    <a:pt x="118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16" y="68"/>
                    <a:pt x="113" y="70"/>
                    <a:pt x="111" y="70"/>
                  </a:cubicBezTo>
                  <a:cubicBezTo>
                    <a:pt x="114" y="67"/>
                    <a:pt x="119" y="67"/>
                    <a:pt x="122" y="64"/>
                  </a:cubicBezTo>
                  <a:cubicBezTo>
                    <a:pt x="121" y="66"/>
                    <a:pt x="120" y="67"/>
                    <a:pt x="118" y="68"/>
                  </a:cubicBezTo>
                  <a:close/>
                  <a:moveTo>
                    <a:pt x="124" y="58"/>
                  </a:moveTo>
                  <a:cubicBezTo>
                    <a:pt x="115" y="61"/>
                    <a:pt x="106" y="64"/>
                    <a:pt x="96" y="68"/>
                  </a:cubicBezTo>
                  <a:cubicBezTo>
                    <a:pt x="93" y="69"/>
                    <a:pt x="89" y="70"/>
                    <a:pt x="85" y="71"/>
                  </a:cubicBezTo>
                  <a:cubicBezTo>
                    <a:pt x="91" y="69"/>
                    <a:pt x="97" y="66"/>
                    <a:pt x="103" y="63"/>
                  </a:cubicBezTo>
                  <a:cubicBezTo>
                    <a:pt x="109" y="60"/>
                    <a:pt x="118" y="59"/>
                    <a:pt x="123" y="54"/>
                  </a:cubicBezTo>
                  <a:cubicBezTo>
                    <a:pt x="124" y="55"/>
                    <a:pt x="124" y="56"/>
                    <a:pt x="124" y="58"/>
                  </a:cubicBezTo>
                  <a:close/>
                  <a:moveTo>
                    <a:pt x="125" y="35"/>
                  </a:moveTo>
                  <a:cubicBezTo>
                    <a:pt x="110" y="42"/>
                    <a:pt x="94" y="48"/>
                    <a:pt x="78" y="54"/>
                  </a:cubicBezTo>
                  <a:cubicBezTo>
                    <a:pt x="72" y="57"/>
                    <a:pt x="67" y="59"/>
                    <a:pt x="61" y="61"/>
                  </a:cubicBezTo>
                  <a:cubicBezTo>
                    <a:pt x="68" y="58"/>
                    <a:pt x="74" y="56"/>
                    <a:pt x="80" y="53"/>
                  </a:cubicBezTo>
                  <a:cubicBezTo>
                    <a:pt x="94" y="47"/>
                    <a:pt x="109" y="40"/>
                    <a:pt x="122" y="32"/>
                  </a:cubicBezTo>
                  <a:cubicBezTo>
                    <a:pt x="123" y="32"/>
                    <a:pt x="124" y="34"/>
                    <a:pt x="125" y="35"/>
                  </a:cubicBezTo>
                  <a:close/>
                  <a:moveTo>
                    <a:pt x="121" y="31"/>
                  </a:moveTo>
                  <a:cubicBezTo>
                    <a:pt x="114" y="34"/>
                    <a:pt x="108" y="38"/>
                    <a:pt x="101" y="41"/>
                  </a:cubicBezTo>
                  <a:cubicBezTo>
                    <a:pt x="93" y="45"/>
                    <a:pt x="86" y="48"/>
                    <a:pt x="78" y="52"/>
                  </a:cubicBezTo>
                  <a:cubicBezTo>
                    <a:pt x="76" y="52"/>
                    <a:pt x="74" y="53"/>
                    <a:pt x="72" y="54"/>
                  </a:cubicBezTo>
                  <a:cubicBezTo>
                    <a:pt x="73" y="53"/>
                    <a:pt x="74" y="53"/>
                    <a:pt x="76" y="52"/>
                  </a:cubicBezTo>
                  <a:cubicBezTo>
                    <a:pt x="82" y="49"/>
                    <a:pt x="90" y="46"/>
                    <a:pt x="96" y="43"/>
                  </a:cubicBezTo>
                  <a:cubicBezTo>
                    <a:pt x="103" y="40"/>
                    <a:pt x="110" y="35"/>
                    <a:pt x="116" y="31"/>
                  </a:cubicBezTo>
                  <a:cubicBezTo>
                    <a:pt x="118" y="30"/>
                    <a:pt x="119" y="31"/>
                    <a:pt x="121" y="31"/>
                  </a:cubicBezTo>
                  <a:close/>
                  <a:moveTo>
                    <a:pt x="113" y="27"/>
                  </a:moveTo>
                  <a:cubicBezTo>
                    <a:pt x="113" y="27"/>
                    <a:pt x="113" y="26"/>
                    <a:pt x="112" y="27"/>
                  </a:cubicBezTo>
                  <a:cubicBezTo>
                    <a:pt x="104" y="29"/>
                    <a:pt x="97" y="34"/>
                    <a:pt x="89" y="37"/>
                  </a:cubicBezTo>
                  <a:cubicBezTo>
                    <a:pt x="81" y="40"/>
                    <a:pt x="73" y="44"/>
                    <a:pt x="65" y="47"/>
                  </a:cubicBezTo>
                  <a:cubicBezTo>
                    <a:pt x="56" y="52"/>
                    <a:pt x="47" y="56"/>
                    <a:pt x="38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7" y="71"/>
                    <a:pt x="17" y="71"/>
                    <a:pt x="16" y="71"/>
                  </a:cubicBezTo>
                  <a:cubicBezTo>
                    <a:pt x="31" y="61"/>
                    <a:pt x="47" y="53"/>
                    <a:pt x="63" y="45"/>
                  </a:cubicBezTo>
                  <a:cubicBezTo>
                    <a:pt x="72" y="40"/>
                    <a:pt x="82" y="36"/>
                    <a:pt x="91" y="31"/>
                  </a:cubicBezTo>
                  <a:cubicBezTo>
                    <a:pt x="98" y="28"/>
                    <a:pt x="106" y="25"/>
                    <a:pt x="112" y="19"/>
                  </a:cubicBezTo>
                  <a:cubicBezTo>
                    <a:pt x="113" y="22"/>
                    <a:pt x="113" y="24"/>
                    <a:pt x="113" y="27"/>
                  </a:cubicBezTo>
                  <a:close/>
                  <a:moveTo>
                    <a:pt x="112" y="19"/>
                  </a:moveTo>
                  <a:cubicBezTo>
                    <a:pt x="110" y="19"/>
                    <a:pt x="108" y="21"/>
                    <a:pt x="107" y="22"/>
                  </a:cubicBezTo>
                  <a:cubicBezTo>
                    <a:pt x="104" y="24"/>
                    <a:pt x="101" y="25"/>
                    <a:pt x="98" y="26"/>
                  </a:cubicBezTo>
                  <a:cubicBezTo>
                    <a:pt x="91" y="30"/>
                    <a:pt x="84" y="32"/>
                    <a:pt x="78" y="35"/>
                  </a:cubicBezTo>
                  <a:cubicBezTo>
                    <a:pt x="64" y="41"/>
                    <a:pt x="51" y="48"/>
                    <a:pt x="38" y="54"/>
                  </a:cubicBezTo>
                  <a:cubicBezTo>
                    <a:pt x="32" y="57"/>
                    <a:pt x="27" y="60"/>
                    <a:pt x="21" y="63"/>
                  </a:cubicBezTo>
                  <a:cubicBezTo>
                    <a:pt x="33" y="56"/>
                    <a:pt x="45" y="49"/>
                    <a:pt x="57" y="43"/>
                  </a:cubicBezTo>
                  <a:cubicBezTo>
                    <a:pt x="70" y="36"/>
                    <a:pt x="83" y="30"/>
                    <a:pt x="96" y="23"/>
                  </a:cubicBezTo>
                  <a:cubicBezTo>
                    <a:pt x="98" y="22"/>
                    <a:pt x="101" y="20"/>
                    <a:pt x="103" y="19"/>
                  </a:cubicBezTo>
                  <a:cubicBezTo>
                    <a:pt x="103" y="18"/>
                    <a:pt x="104" y="17"/>
                    <a:pt x="105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7" y="15"/>
                    <a:pt x="108" y="15"/>
                    <a:pt x="109" y="14"/>
                  </a:cubicBezTo>
                  <a:cubicBezTo>
                    <a:pt x="109" y="15"/>
                    <a:pt x="110" y="15"/>
                    <a:pt x="111" y="16"/>
                  </a:cubicBezTo>
                  <a:cubicBezTo>
                    <a:pt x="111" y="17"/>
                    <a:pt x="112" y="18"/>
                    <a:pt x="112" y="19"/>
                  </a:cubicBezTo>
                  <a:close/>
                  <a:moveTo>
                    <a:pt x="108" y="14"/>
                  </a:moveTo>
                  <a:cubicBezTo>
                    <a:pt x="108" y="14"/>
                    <a:pt x="107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5"/>
                    <a:pt x="104" y="16"/>
                    <a:pt x="103" y="17"/>
                  </a:cubicBezTo>
                  <a:cubicBezTo>
                    <a:pt x="97" y="21"/>
                    <a:pt x="91" y="24"/>
                    <a:pt x="84" y="27"/>
                  </a:cubicBezTo>
                  <a:cubicBezTo>
                    <a:pt x="72" y="33"/>
                    <a:pt x="59" y="39"/>
                    <a:pt x="46" y="46"/>
                  </a:cubicBezTo>
                  <a:cubicBezTo>
                    <a:pt x="40" y="49"/>
                    <a:pt x="34" y="53"/>
                    <a:pt x="27" y="56"/>
                  </a:cubicBezTo>
                  <a:cubicBezTo>
                    <a:pt x="25" y="57"/>
                    <a:pt x="23" y="59"/>
                    <a:pt x="21" y="60"/>
                  </a:cubicBezTo>
                  <a:cubicBezTo>
                    <a:pt x="42" y="45"/>
                    <a:pt x="65" y="34"/>
                    <a:pt x="88" y="21"/>
                  </a:cubicBezTo>
                  <a:cubicBezTo>
                    <a:pt x="89" y="20"/>
                    <a:pt x="90" y="19"/>
                    <a:pt x="92" y="18"/>
                  </a:cubicBezTo>
                  <a:cubicBezTo>
                    <a:pt x="93" y="18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5" y="17"/>
                  </a:cubicBezTo>
                  <a:cubicBezTo>
                    <a:pt x="99" y="14"/>
                    <a:pt x="104" y="12"/>
                    <a:pt x="108" y="14"/>
                  </a:cubicBezTo>
                  <a:close/>
                  <a:moveTo>
                    <a:pt x="84" y="6"/>
                  </a:moveTo>
                  <a:cubicBezTo>
                    <a:pt x="80" y="8"/>
                    <a:pt x="76" y="10"/>
                    <a:pt x="72" y="13"/>
                  </a:cubicBezTo>
                  <a:cubicBezTo>
                    <a:pt x="75" y="9"/>
                    <a:pt x="79" y="6"/>
                    <a:pt x="84" y="6"/>
                  </a:cubicBezTo>
                  <a:close/>
                  <a:moveTo>
                    <a:pt x="70" y="14"/>
                  </a:moveTo>
                  <a:cubicBezTo>
                    <a:pt x="64" y="18"/>
                    <a:pt x="59" y="22"/>
                    <a:pt x="53" y="25"/>
                  </a:cubicBezTo>
                  <a:cubicBezTo>
                    <a:pt x="40" y="32"/>
                    <a:pt x="27" y="39"/>
                    <a:pt x="15" y="46"/>
                  </a:cubicBezTo>
                  <a:cubicBezTo>
                    <a:pt x="12" y="47"/>
                    <a:pt x="10" y="49"/>
                    <a:pt x="7" y="50"/>
                  </a:cubicBezTo>
                  <a:cubicBezTo>
                    <a:pt x="9" y="49"/>
                    <a:pt x="13" y="46"/>
                    <a:pt x="15" y="45"/>
                  </a:cubicBezTo>
                  <a:cubicBezTo>
                    <a:pt x="20" y="41"/>
                    <a:pt x="26" y="37"/>
                    <a:pt x="32" y="33"/>
                  </a:cubicBezTo>
                  <a:cubicBezTo>
                    <a:pt x="39" y="30"/>
                    <a:pt x="45" y="26"/>
                    <a:pt x="52" y="23"/>
                  </a:cubicBezTo>
                  <a:cubicBezTo>
                    <a:pt x="57" y="20"/>
                    <a:pt x="61" y="16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8" y="12"/>
                    <a:pt x="68" y="12"/>
                  </a:cubicBezTo>
                  <a:cubicBezTo>
                    <a:pt x="68" y="13"/>
                    <a:pt x="69" y="13"/>
                    <a:pt x="69" y="14"/>
                  </a:cubicBezTo>
                  <a:cubicBezTo>
                    <a:pt x="69" y="14"/>
                    <a:pt x="69" y="14"/>
                    <a:pt x="70" y="14"/>
                  </a:cubicBezTo>
                  <a:close/>
                  <a:moveTo>
                    <a:pt x="57" y="6"/>
                  </a:moveTo>
                  <a:cubicBezTo>
                    <a:pt x="58" y="5"/>
                    <a:pt x="59" y="5"/>
                    <a:pt x="61" y="5"/>
                  </a:cubicBezTo>
                  <a:cubicBezTo>
                    <a:pt x="58" y="6"/>
                    <a:pt x="56" y="8"/>
                    <a:pt x="54" y="9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3" y="8"/>
                    <a:pt x="55" y="7"/>
                    <a:pt x="57" y="6"/>
                  </a:cubicBezTo>
                  <a:close/>
                  <a:moveTo>
                    <a:pt x="46" y="14"/>
                  </a:moveTo>
                  <a:cubicBezTo>
                    <a:pt x="45" y="15"/>
                    <a:pt x="44" y="15"/>
                    <a:pt x="44" y="15"/>
                  </a:cubicBezTo>
                  <a:cubicBezTo>
                    <a:pt x="38" y="18"/>
                    <a:pt x="33" y="20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2" y="19"/>
                    <a:pt x="37" y="16"/>
                    <a:pt x="42" y="12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37" y="12"/>
                    <a:pt x="33" y="15"/>
                    <a:pt x="29" y="17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4" y="13"/>
                    <a:pt x="36" y="11"/>
                    <a:pt x="39" y="9"/>
                  </a:cubicBezTo>
                  <a:cubicBezTo>
                    <a:pt x="42" y="10"/>
                    <a:pt x="44" y="12"/>
                    <a:pt x="46" y="14"/>
                  </a:cubicBezTo>
                  <a:close/>
                  <a:moveTo>
                    <a:pt x="33" y="11"/>
                  </a:moveTo>
                  <a:cubicBezTo>
                    <a:pt x="35" y="10"/>
                    <a:pt x="36" y="10"/>
                    <a:pt x="37" y="9"/>
                  </a:cubicBezTo>
                  <a:cubicBezTo>
                    <a:pt x="35" y="11"/>
                    <a:pt x="32" y="12"/>
                    <a:pt x="30" y="14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22" y="24"/>
                  </a:moveTo>
                  <a:cubicBezTo>
                    <a:pt x="19" y="26"/>
                    <a:pt x="16" y="28"/>
                    <a:pt x="13" y="29"/>
                  </a:cubicBezTo>
                  <a:cubicBezTo>
                    <a:pt x="10" y="31"/>
                    <a:pt x="15" y="27"/>
                    <a:pt x="16" y="26"/>
                  </a:cubicBezTo>
                  <a:cubicBezTo>
                    <a:pt x="17" y="25"/>
                    <a:pt x="19" y="23"/>
                    <a:pt x="21" y="22"/>
                  </a:cubicBezTo>
                  <a:cubicBezTo>
                    <a:pt x="21" y="22"/>
                    <a:pt x="22" y="23"/>
                    <a:pt x="22" y="24"/>
                  </a:cubicBezTo>
                  <a:close/>
                  <a:moveTo>
                    <a:pt x="13" y="18"/>
                  </a:moveTo>
                  <a:cubicBezTo>
                    <a:pt x="11" y="20"/>
                    <a:pt x="9" y="21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98"/>
            <p:cNvSpPr>
              <a:spLocks noEditPoints="1"/>
            </p:cNvSpPr>
            <p:nvPr/>
          </p:nvSpPr>
          <p:spPr bwMode="auto">
            <a:xfrm>
              <a:off x="11572875" y="1743075"/>
              <a:ext cx="506412" cy="357188"/>
            </a:xfrm>
            <a:custGeom>
              <a:avLst/>
              <a:gdLst>
                <a:gd name="T0" fmla="*/ 70 w 135"/>
                <a:gd name="T1" fmla="*/ 75 h 95"/>
                <a:gd name="T2" fmla="*/ 59 w 135"/>
                <a:gd name="T3" fmla="*/ 1 h 95"/>
                <a:gd name="T4" fmla="*/ 7 w 135"/>
                <a:gd name="T5" fmla="*/ 24 h 95"/>
                <a:gd name="T6" fmla="*/ 11 w 135"/>
                <a:gd name="T7" fmla="*/ 30 h 95"/>
                <a:gd name="T8" fmla="*/ 15 w 135"/>
                <a:gd name="T9" fmla="*/ 32 h 95"/>
                <a:gd name="T10" fmla="*/ 48 w 135"/>
                <a:gd name="T11" fmla="*/ 16 h 95"/>
                <a:gd name="T12" fmla="*/ 51 w 135"/>
                <a:gd name="T13" fmla="*/ 12 h 95"/>
                <a:gd name="T14" fmla="*/ 51 w 135"/>
                <a:gd name="T15" fmla="*/ 18 h 95"/>
                <a:gd name="T16" fmla="*/ 65 w 135"/>
                <a:gd name="T17" fmla="*/ 6 h 95"/>
                <a:gd name="T18" fmla="*/ 68 w 135"/>
                <a:gd name="T19" fmla="*/ 11 h 95"/>
                <a:gd name="T20" fmla="*/ 42 w 135"/>
                <a:gd name="T21" fmla="*/ 31 h 95"/>
                <a:gd name="T22" fmla="*/ 45 w 135"/>
                <a:gd name="T23" fmla="*/ 31 h 95"/>
                <a:gd name="T24" fmla="*/ 16 w 135"/>
                <a:gd name="T25" fmla="*/ 58 h 95"/>
                <a:gd name="T26" fmla="*/ 39 w 135"/>
                <a:gd name="T27" fmla="*/ 50 h 95"/>
                <a:gd name="T28" fmla="*/ 14 w 135"/>
                <a:gd name="T29" fmla="*/ 64 h 95"/>
                <a:gd name="T30" fmla="*/ 61 w 135"/>
                <a:gd name="T31" fmla="*/ 44 h 95"/>
                <a:gd name="T32" fmla="*/ 74 w 135"/>
                <a:gd name="T33" fmla="*/ 27 h 95"/>
                <a:gd name="T34" fmla="*/ 19 w 135"/>
                <a:gd name="T35" fmla="*/ 54 h 95"/>
                <a:gd name="T36" fmla="*/ 90 w 135"/>
                <a:gd name="T37" fmla="*/ 13 h 95"/>
                <a:gd name="T38" fmla="*/ 90 w 135"/>
                <a:gd name="T39" fmla="*/ 8 h 95"/>
                <a:gd name="T40" fmla="*/ 38 w 135"/>
                <a:gd name="T41" fmla="*/ 29 h 95"/>
                <a:gd name="T42" fmla="*/ 23 w 135"/>
                <a:gd name="T43" fmla="*/ 30 h 95"/>
                <a:gd name="T44" fmla="*/ 16 w 135"/>
                <a:gd name="T45" fmla="*/ 32 h 95"/>
                <a:gd name="T46" fmla="*/ 28 w 135"/>
                <a:gd name="T47" fmla="*/ 25 h 95"/>
                <a:gd name="T48" fmla="*/ 10 w 135"/>
                <a:gd name="T49" fmla="*/ 27 h 95"/>
                <a:gd name="T50" fmla="*/ 7 w 135"/>
                <a:gd name="T51" fmla="*/ 26 h 95"/>
                <a:gd name="T52" fmla="*/ 62 w 135"/>
                <a:gd name="T53" fmla="*/ 49 h 95"/>
                <a:gd name="T54" fmla="*/ 115 w 135"/>
                <a:gd name="T55" fmla="*/ 30 h 95"/>
                <a:gd name="T56" fmla="*/ 115 w 135"/>
                <a:gd name="T57" fmla="*/ 30 h 95"/>
                <a:gd name="T58" fmla="*/ 72 w 135"/>
                <a:gd name="T59" fmla="*/ 72 h 95"/>
                <a:gd name="T60" fmla="*/ 80 w 135"/>
                <a:gd name="T61" fmla="*/ 64 h 95"/>
                <a:gd name="T62" fmla="*/ 90 w 135"/>
                <a:gd name="T63" fmla="*/ 65 h 95"/>
                <a:gd name="T64" fmla="*/ 120 w 135"/>
                <a:gd name="T65" fmla="*/ 47 h 95"/>
                <a:gd name="T66" fmla="*/ 120 w 135"/>
                <a:gd name="T67" fmla="*/ 47 h 95"/>
                <a:gd name="T68" fmla="*/ 26 w 135"/>
                <a:gd name="T69" fmla="*/ 88 h 95"/>
                <a:gd name="T70" fmla="*/ 35 w 135"/>
                <a:gd name="T71" fmla="*/ 74 h 95"/>
                <a:gd name="T72" fmla="*/ 36 w 135"/>
                <a:gd name="T73" fmla="*/ 71 h 95"/>
                <a:gd name="T74" fmla="*/ 112 w 135"/>
                <a:gd name="T75" fmla="*/ 30 h 95"/>
                <a:gd name="T76" fmla="*/ 71 w 135"/>
                <a:gd name="T77" fmla="*/ 49 h 95"/>
                <a:gd name="T78" fmla="*/ 40 w 135"/>
                <a:gd name="T79" fmla="*/ 80 h 95"/>
                <a:gd name="T80" fmla="*/ 122 w 135"/>
                <a:gd name="T81" fmla="*/ 41 h 95"/>
                <a:gd name="T82" fmla="*/ 59 w 135"/>
                <a:gd name="T83" fmla="*/ 69 h 95"/>
                <a:gd name="T84" fmla="*/ 51 w 135"/>
                <a:gd name="T85" fmla="*/ 74 h 95"/>
                <a:gd name="T86" fmla="*/ 120 w 135"/>
                <a:gd name="T87" fmla="*/ 59 h 95"/>
                <a:gd name="T88" fmla="*/ 121 w 135"/>
                <a:gd name="T89" fmla="*/ 63 h 95"/>
                <a:gd name="T90" fmla="*/ 104 w 135"/>
                <a:gd name="T91" fmla="*/ 68 h 95"/>
                <a:gd name="T92" fmla="*/ 103 w 135"/>
                <a:gd name="T93" fmla="*/ 70 h 95"/>
                <a:gd name="T94" fmla="*/ 90 w 135"/>
                <a:gd name="T95" fmla="*/ 74 h 95"/>
                <a:gd name="T96" fmla="*/ 111 w 135"/>
                <a:gd name="T97" fmla="*/ 69 h 95"/>
                <a:gd name="T98" fmla="*/ 78 w 135"/>
                <a:gd name="T99" fmla="*/ 54 h 95"/>
                <a:gd name="T100" fmla="*/ 97 w 135"/>
                <a:gd name="T101" fmla="*/ 42 h 95"/>
                <a:gd name="T102" fmla="*/ 63 w 135"/>
                <a:gd name="T103" fmla="*/ 44 h 95"/>
                <a:gd name="T104" fmla="*/ 58 w 135"/>
                <a:gd name="T105" fmla="*/ 42 h 95"/>
                <a:gd name="T106" fmla="*/ 108 w 135"/>
                <a:gd name="T107" fmla="*/ 14 h 95"/>
                <a:gd name="T108" fmla="*/ 96 w 135"/>
                <a:gd name="T109" fmla="*/ 16 h 95"/>
                <a:gd name="T110" fmla="*/ 33 w 135"/>
                <a:gd name="T111" fmla="*/ 33 h 95"/>
                <a:gd name="T112" fmla="*/ 53 w 135"/>
                <a:gd name="T113" fmla="*/ 10 h 95"/>
                <a:gd name="T114" fmla="*/ 29 w 135"/>
                <a:gd name="T115" fmla="*/ 16 h 95"/>
                <a:gd name="T116" fmla="*/ 16 w 135"/>
                <a:gd name="T117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95">
                  <a:moveTo>
                    <a:pt x="9" y="32"/>
                  </a:moveTo>
                  <a:cubicBezTo>
                    <a:pt x="4" y="34"/>
                    <a:pt x="0" y="38"/>
                    <a:pt x="0" y="44"/>
                  </a:cubicBezTo>
                  <a:cubicBezTo>
                    <a:pt x="0" y="50"/>
                    <a:pt x="7" y="54"/>
                    <a:pt x="13" y="55"/>
                  </a:cubicBezTo>
                  <a:cubicBezTo>
                    <a:pt x="8" y="59"/>
                    <a:pt x="5" y="65"/>
                    <a:pt x="11" y="70"/>
                  </a:cubicBezTo>
                  <a:cubicBezTo>
                    <a:pt x="16" y="75"/>
                    <a:pt x="26" y="75"/>
                    <a:pt x="33" y="73"/>
                  </a:cubicBezTo>
                  <a:cubicBezTo>
                    <a:pt x="30" y="81"/>
                    <a:pt x="23" y="87"/>
                    <a:pt x="17" y="92"/>
                  </a:cubicBezTo>
                  <a:cubicBezTo>
                    <a:pt x="16" y="92"/>
                    <a:pt x="16" y="93"/>
                    <a:pt x="17" y="94"/>
                  </a:cubicBezTo>
                  <a:cubicBezTo>
                    <a:pt x="17" y="94"/>
                    <a:pt x="18" y="95"/>
                    <a:pt x="18" y="94"/>
                  </a:cubicBezTo>
                  <a:cubicBezTo>
                    <a:pt x="30" y="90"/>
                    <a:pt x="41" y="85"/>
                    <a:pt x="49" y="76"/>
                  </a:cubicBezTo>
                  <a:cubicBezTo>
                    <a:pt x="54" y="85"/>
                    <a:pt x="65" y="83"/>
                    <a:pt x="70" y="75"/>
                  </a:cubicBezTo>
                  <a:cubicBezTo>
                    <a:pt x="74" y="79"/>
                    <a:pt x="77" y="82"/>
                    <a:pt x="82" y="82"/>
                  </a:cubicBezTo>
                  <a:cubicBezTo>
                    <a:pt x="86" y="83"/>
                    <a:pt x="91" y="78"/>
                    <a:pt x="93" y="75"/>
                  </a:cubicBezTo>
                  <a:cubicBezTo>
                    <a:pt x="98" y="78"/>
                    <a:pt x="108" y="77"/>
                    <a:pt x="108" y="71"/>
                  </a:cubicBezTo>
                  <a:cubicBezTo>
                    <a:pt x="120" y="78"/>
                    <a:pt x="135" y="57"/>
                    <a:pt x="123" y="48"/>
                  </a:cubicBezTo>
                  <a:cubicBezTo>
                    <a:pt x="129" y="45"/>
                    <a:pt x="132" y="40"/>
                    <a:pt x="129" y="34"/>
                  </a:cubicBezTo>
                  <a:cubicBezTo>
                    <a:pt x="126" y="29"/>
                    <a:pt x="121" y="26"/>
                    <a:pt x="116" y="27"/>
                  </a:cubicBezTo>
                  <a:cubicBezTo>
                    <a:pt x="117" y="22"/>
                    <a:pt x="116" y="16"/>
                    <a:pt x="112" y="13"/>
                  </a:cubicBezTo>
                  <a:cubicBezTo>
                    <a:pt x="108" y="8"/>
                    <a:pt x="101" y="10"/>
                    <a:pt x="95" y="13"/>
                  </a:cubicBezTo>
                  <a:cubicBezTo>
                    <a:pt x="95" y="0"/>
                    <a:pt x="77" y="0"/>
                    <a:pt x="71" y="9"/>
                  </a:cubicBezTo>
                  <a:cubicBezTo>
                    <a:pt x="68" y="5"/>
                    <a:pt x="65" y="1"/>
                    <a:pt x="59" y="1"/>
                  </a:cubicBezTo>
                  <a:cubicBezTo>
                    <a:pt x="54" y="2"/>
                    <a:pt x="50" y="7"/>
                    <a:pt x="49" y="11"/>
                  </a:cubicBezTo>
                  <a:cubicBezTo>
                    <a:pt x="45" y="7"/>
                    <a:pt x="40" y="5"/>
                    <a:pt x="35" y="7"/>
                  </a:cubicBezTo>
                  <a:cubicBezTo>
                    <a:pt x="27" y="9"/>
                    <a:pt x="26" y="15"/>
                    <a:pt x="25" y="22"/>
                  </a:cubicBezTo>
                  <a:cubicBezTo>
                    <a:pt x="21" y="15"/>
                    <a:pt x="13" y="11"/>
                    <a:pt x="6" y="18"/>
                  </a:cubicBezTo>
                  <a:cubicBezTo>
                    <a:pt x="1" y="23"/>
                    <a:pt x="4" y="29"/>
                    <a:pt x="9" y="32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9" y="22"/>
                    <a:pt x="10" y="20"/>
                    <a:pt x="12" y="19"/>
                  </a:cubicBezTo>
                  <a:cubicBezTo>
                    <a:pt x="13" y="18"/>
                    <a:pt x="16" y="16"/>
                    <a:pt x="12" y="20"/>
                  </a:cubicBezTo>
                  <a:cubicBezTo>
                    <a:pt x="11" y="21"/>
                    <a:pt x="8" y="23"/>
                    <a:pt x="7" y="24"/>
                  </a:cubicBezTo>
                  <a:cubicBezTo>
                    <a:pt x="7" y="24"/>
                    <a:pt x="7" y="24"/>
                    <a:pt x="7" y="23"/>
                  </a:cubicBezTo>
                  <a:close/>
                  <a:moveTo>
                    <a:pt x="17" y="18"/>
                  </a:moveTo>
                  <a:cubicBezTo>
                    <a:pt x="16" y="19"/>
                    <a:pt x="14" y="20"/>
                    <a:pt x="13" y="21"/>
                  </a:cubicBezTo>
                  <a:cubicBezTo>
                    <a:pt x="11" y="22"/>
                    <a:pt x="8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2"/>
                    <a:pt x="13" y="21"/>
                    <a:pt x="15" y="17"/>
                  </a:cubicBezTo>
                  <a:cubicBezTo>
                    <a:pt x="16" y="18"/>
                    <a:pt x="16" y="18"/>
                    <a:pt x="17" y="18"/>
                  </a:cubicBezTo>
                  <a:close/>
                  <a:moveTo>
                    <a:pt x="22" y="25"/>
                  </a:moveTo>
                  <a:cubicBezTo>
                    <a:pt x="20" y="27"/>
                    <a:pt x="17" y="29"/>
                    <a:pt x="14" y="32"/>
                  </a:cubicBezTo>
                  <a:cubicBezTo>
                    <a:pt x="13" y="31"/>
                    <a:pt x="12" y="31"/>
                    <a:pt x="11" y="30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8" y="27"/>
                    <a:pt x="19" y="26"/>
                    <a:pt x="19" y="26"/>
                  </a:cubicBezTo>
                  <a:cubicBezTo>
                    <a:pt x="19" y="26"/>
                    <a:pt x="23" y="23"/>
                    <a:pt x="22" y="25"/>
                  </a:cubicBezTo>
                  <a:close/>
                  <a:moveTo>
                    <a:pt x="25" y="27"/>
                  </a:moveTo>
                  <a:cubicBezTo>
                    <a:pt x="23" y="27"/>
                    <a:pt x="22" y="28"/>
                    <a:pt x="20" y="29"/>
                  </a:cubicBezTo>
                  <a:cubicBezTo>
                    <a:pt x="19" y="30"/>
                    <a:pt x="18" y="30"/>
                    <a:pt x="17" y="31"/>
                  </a:cubicBezTo>
                  <a:cubicBezTo>
                    <a:pt x="17" y="31"/>
                    <a:pt x="16" y="32"/>
                    <a:pt x="16" y="32"/>
                  </a:cubicBezTo>
                  <a:cubicBezTo>
                    <a:pt x="16" y="32"/>
                    <a:pt x="16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2" y="27"/>
                    <a:pt x="23" y="24"/>
                  </a:cubicBezTo>
                  <a:cubicBezTo>
                    <a:pt x="24" y="25"/>
                    <a:pt x="24" y="26"/>
                    <a:pt x="25" y="27"/>
                  </a:cubicBezTo>
                  <a:close/>
                  <a:moveTo>
                    <a:pt x="29" y="18"/>
                  </a:moveTo>
                  <a:cubicBezTo>
                    <a:pt x="31" y="16"/>
                    <a:pt x="33" y="15"/>
                    <a:pt x="35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39" y="12"/>
                    <a:pt x="37" y="14"/>
                    <a:pt x="36" y="15"/>
                  </a:cubicBezTo>
                  <a:cubicBezTo>
                    <a:pt x="33" y="16"/>
                    <a:pt x="30" y="18"/>
                    <a:pt x="28" y="21"/>
                  </a:cubicBezTo>
                  <a:cubicBezTo>
                    <a:pt x="28" y="20"/>
                    <a:pt x="28" y="19"/>
                    <a:pt x="29" y="18"/>
                  </a:cubicBezTo>
                  <a:close/>
                  <a:moveTo>
                    <a:pt x="47" y="14"/>
                  </a:moveTo>
                  <a:cubicBezTo>
                    <a:pt x="47" y="14"/>
                    <a:pt x="47" y="15"/>
                    <a:pt x="48" y="16"/>
                  </a:cubicBezTo>
                  <a:cubicBezTo>
                    <a:pt x="44" y="18"/>
                    <a:pt x="40" y="19"/>
                    <a:pt x="37" y="21"/>
                  </a:cubicBezTo>
                  <a:cubicBezTo>
                    <a:pt x="34" y="23"/>
                    <a:pt x="31" y="2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1" y="24"/>
                    <a:pt x="34" y="22"/>
                    <a:pt x="37" y="20"/>
                  </a:cubicBezTo>
                  <a:cubicBezTo>
                    <a:pt x="39" y="19"/>
                    <a:pt x="41" y="17"/>
                    <a:pt x="43" y="16"/>
                  </a:cubicBezTo>
                  <a:cubicBezTo>
                    <a:pt x="43" y="16"/>
                    <a:pt x="44" y="16"/>
                    <a:pt x="44" y="15"/>
                  </a:cubicBezTo>
                  <a:cubicBezTo>
                    <a:pt x="45" y="15"/>
                    <a:pt x="46" y="14"/>
                    <a:pt x="47" y="14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8"/>
                    <a:pt x="56" y="10"/>
                    <a:pt x="51" y="12"/>
                  </a:cubicBezTo>
                  <a:cubicBezTo>
                    <a:pt x="52" y="12"/>
                    <a:pt x="52" y="11"/>
                    <a:pt x="52" y="11"/>
                  </a:cubicBezTo>
                  <a:cubicBezTo>
                    <a:pt x="53" y="10"/>
                    <a:pt x="54" y="9"/>
                    <a:pt x="56" y="8"/>
                  </a:cubicBezTo>
                  <a:cubicBezTo>
                    <a:pt x="58" y="7"/>
                    <a:pt x="60" y="6"/>
                    <a:pt x="62" y="4"/>
                  </a:cubicBezTo>
                  <a:cubicBezTo>
                    <a:pt x="63" y="5"/>
                    <a:pt x="64" y="5"/>
                    <a:pt x="64" y="6"/>
                  </a:cubicBezTo>
                  <a:close/>
                  <a:moveTo>
                    <a:pt x="66" y="8"/>
                  </a:moveTo>
                  <a:cubicBezTo>
                    <a:pt x="56" y="14"/>
                    <a:pt x="46" y="20"/>
                    <a:pt x="36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5"/>
                    <a:pt x="4" y="46"/>
                    <a:pt x="5" y="45"/>
                  </a:cubicBezTo>
                  <a:cubicBezTo>
                    <a:pt x="14" y="38"/>
                    <a:pt x="26" y="33"/>
                    <a:pt x="36" y="27"/>
                  </a:cubicBezTo>
                  <a:cubicBezTo>
                    <a:pt x="41" y="24"/>
                    <a:pt x="46" y="21"/>
                    <a:pt x="51" y="18"/>
                  </a:cubicBezTo>
                  <a:cubicBezTo>
                    <a:pt x="56" y="15"/>
                    <a:pt x="62" y="12"/>
                    <a:pt x="66" y="9"/>
                  </a:cubicBezTo>
                  <a:cubicBezTo>
                    <a:pt x="61" y="13"/>
                    <a:pt x="56" y="15"/>
                    <a:pt x="51" y="18"/>
                  </a:cubicBezTo>
                  <a:cubicBezTo>
                    <a:pt x="46" y="22"/>
                    <a:pt x="40" y="25"/>
                    <a:pt x="34" y="29"/>
                  </a:cubicBezTo>
                  <a:cubicBezTo>
                    <a:pt x="29" y="32"/>
                    <a:pt x="23" y="35"/>
                    <a:pt x="18" y="39"/>
                  </a:cubicBezTo>
                  <a:cubicBezTo>
                    <a:pt x="13" y="42"/>
                    <a:pt x="8" y="44"/>
                    <a:pt x="4" y="47"/>
                  </a:cubicBezTo>
                  <a:cubicBezTo>
                    <a:pt x="4" y="47"/>
                    <a:pt x="4" y="46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3" y="37"/>
                    <a:pt x="24" y="32"/>
                    <a:pt x="34" y="26"/>
                  </a:cubicBezTo>
                  <a:cubicBezTo>
                    <a:pt x="40" y="23"/>
                    <a:pt x="46" y="19"/>
                    <a:pt x="51" y="15"/>
                  </a:cubicBezTo>
                  <a:cubicBezTo>
                    <a:pt x="56" y="13"/>
                    <a:pt x="61" y="10"/>
                    <a:pt x="65" y="6"/>
                  </a:cubicBezTo>
                  <a:cubicBezTo>
                    <a:pt x="65" y="7"/>
                    <a:pt x="66" y="7"/>
                    <a:pt x="66" y="8"/>
                  </a:cubicBezTo>
                  <a:close/>
                  <a:moveTo>
                    <a:pt x="68" y="11"/>
                  </a:moveTo>
                  <a:cubicBezTo>
                    <a:pt x="63" y="13"/>
                    <a:pt x="59" y="16"/>
                    <a:pt x="55" y="19"/>
                  </a:cubicBezTo>
                  <a:cubicBezTo>
                    <a:pt x="49" y="22"/>
                    <a:pt x="43" y="25"/>
                    <a:pt x="38" y="28"/>
                  </a:cubicBezTo>
                  <a:cubicBezTo>
                    <a:pt x="32" y="31"/>
                    <a:pt x="27" y="34"/>
                    <a:pt x="22" y="37"/>
                  </a:cubicBezTo>
                  <a:cubicBezTo>
                    <a:pt x="19" y="39"/>
                    <a:pt x="16" y="40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21" y="37"/>
                    <a:pt x="30" y="32"/>
                    <a:pt x="38" y="27"/>
                  </a:cubicBezTo>
                  <a:cubicBezTo>
                    <a:pt x="48" y="21"/>
                    <a:pt x="58" y="16"/>
                    <a:pt x="67" y="9"/>
                  </a:cubicBezTo>
                  <a:cubicBezTo>
                    <a:pt x="67" y="9"/>
                    <a:pt x="68" y="10"/>
                    <a:pt x="68" y="11"/>
                  </a:cubicBezTo>
                  <a:close/>
                  <a:moveTo>
                    <a:pt x="81" y="8"/>
                  </a:moveTo>
                  <a:cubicBezTo>
                    <a:pt x="81" y="8"/>
                    <a:pt x="86" y="5"/>
                    <a:pt x="84" y="6"/>
                  </a:cubicBezTo>
                  <a:cubicBezTo>
                    <a:pt x="83" y="7"/>
                    <a:pt x="81" y="8"/>
                    <a:pt x="80" y="9"/>
                  </a:cubicBezTo>
                  <a:cubicBezTo>
                    <a:pt x="76" y="11"/>
                    <a:pt x="72" y="14"/>
                    <a:pt x="69" y="16"/>
                  </a:cubicBezTo>
                  <a:cubicBezTo>
                    <a:pt x="62" y="20"/>
                    <a:pt x="55" y="24"/>
                    <a:pt x="48" y="28"/>
                  </a:cubicBezTo>
                  <a:cubicBezTo>
                    <a:pt x="41" y="32"/>
                    <a:pt x="34" y="36"/>
                    <a:pt x="28" y="40"/>
                  </a:cubicBezTo>
                  <a:cubicBezTo>
                    <a:pt x="22" y="43"/>
                    <a:pt x="16" y="48"/>
                    <a:pt x="9" y="51"/>
                  </a:cubicBezTo>
                  <a:cubicBezTo>
                    <a:pt x="9" y="51"/>
                    <a:pt x="8" y="51"/>
                    <a:pt x="7" y="50"/>
                  </a:cubicBezTo>
                  <a:cubicBezTo>
                    <a:pt x="13" y="49"/>
                    <a:pt x="17" y="45"/>
                    <a:pt x="22" y="42"/>
                  </a:cubicBezTo>
                  <a:cubicBezTo>
                    <a:pt x="29" y="38"/>
                    <a:pt x="36" y="35"/>
                    <a:pt x="42" y="31"/>
                  </a:cubicBezTo>
                  <a:cubicBezTo>
                    <a:pt x="49" y="27"/>
                    <a:pt x="56" y="24"/>
                    <a:pt x="63" y="19"/>
                  </a:cubicBezTo>
                  <a:cubicBezTo>
                    <a:pt x="69" y="16"/>
                    <a:pt x="74" y="11"/>
                    <a:pt x="81" y="8"/>
                  </a:cubicBezTo>
                  <a:close/>
                  <a:moveTo>
                    <a:pt x="90" y="7"/>
                  </a:moveTo>
                  <a:cubicBezTo>
                    <a:pt x="80" y="12"/>
                    <a:pt x="72" y="19"/>
                    <a:pt x="62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8"/>
                    <a:pt x="55" y="28"/>
                    <a:pt x="54" y="29"/>
                  </a:cubicBezTo>
                  <a:cubicBezTo>
                    <a:pt x="41" y="35"/>
                    <a:pt x="28" y="42"/>
                    <a:pt x="15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9" y="46"/>
                    <a:pt x="22" y="44"/>
                    <a:pt x="25" y="42"/>
                  </a:cubicBezTo>
                  <a:cubicBezTo>
                    <a:pt x="32" y="38"/>
                    <a:pt x="39" y="34"/>
                    <a:pt x="45" y="31"/>
                  </a:cubicBezTo>
                  <a:cubicBezTo>
                    <a:pt x="59" y="23"/>
                    <a:pt x="73" y="14"/>
                    <a:pt x="86" y="6"/>
                  </a:cubicBezTo>
                  <a:cubicBezTo>
                    <a:pt x="87" y="6"/>
                    <a:pt x="89" y="6"/>
                    <a:pt x="90" y="7"/>
                  </a:cubicBezTo>
                  <a:close/>
                  <a:moveTo>
                    <a:pt x="93" y="15"/>
                  </a:moveTo>
                  <a:cubicBezTo>
                    <a:pt x="93" y="15"/>
                    <a:pt x="93" y="16"/>
                    <a:pt x="93" y="16"/>
                  </a:cubicBezTo>
                  <a:cubicBezTo>
                    <a:pt x="92" y="16"/>
                    <a:pt x="92" y="17"/>
                    <a:pt x="91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88" y="19"/>
                    <a:pt x="85" y="20"/>
                    <a:pt x="82" y="22"/>
                  </a:cubicBezTo>
                  <a:cubicBezTo>
                    <a:pt x="75" y="25"/>
                    <a:pt x="69" y="29"/>
                    <a:pt x="62" y="33"/>
                  </a:cubicBezTo>
                  <a:cubicBezTo>
                    <a:pt x="49" y="39"/>
                    <a:pt x="36" y="45"/>
                    <a:pt x="23" y="53"/>
                  </a:cubicBezTo>
                  <a:cubicBezTo>
                    <a:pt x="21" y="54"/>
                    <a:pt x="18" y="56"/>
                    <a:pt x="16" y="58"/>
                  </a:cubicBezTo>
                  <a:cubicBezTo>
                    <a:pt x="15" y="59"/>
                    <a:pt x="14" y="59"/>
                    <a:pt x="13" y="60"/>
                  </a:cubicBezTo>
                  <a:cubicBezTo>
                    <a:pt x="15" y="59"/>
                    <a:pt x="16" y="57"/>
                    <a:pt x="18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2" y="52"/>
                    <a:pt x="25" y="50"/>
                    <a:pt x="29" y="48"/>
                  </a:cubicBezTo>
                  <a:cubicBezTo>
                    <a:pt x="38" y="42"/>
                    <a:pt x="48" y="37"/>
                    <a:pt x="57" y="31"/>
                  </a:cubicBezTo>
                  <a:cubicBezTo>
                    <a:pt x="69" y="25"/>
                    <a:pt x="81" y="20"/>
                    <a:pt x="92" y="12"/>
                  </a:cubicBezTo>
                  <a:cubicBezTo>
                    <a:pt x="93" y="13"/>
                    <a:pt x="93" y="14"/>
                    <a:pt x="93" y="15"/>
                  </a:cubicBezTo>
                  <a:close/>
                  <a:moveTo>
                    <a:pt x="16" y="63"/>
                  </a:moveTo>
                  <a:cubicBezTo>
                    <a:pt x="24" y="58"/>
                    <a:pt x="32" y="54"/>
                    <a:pt x="39" y="50"/>
                  </a:cubicBezTo>
                  <a:cubicBezTo>
                    <a:pt x="47" y="46"/>
                    <a:pt x="55" y="41"/>
                    <a:pt x="63" y="37"/>
                  </a:cubicBezTo>
                  <a:cubicBezTo>
                    <a:pt x="71" y="33"/>
                    <a:pt x="79" y="30"/>
                    <a:pt x="87" y="26"/>
                  </a:cubicBezTo>
                  <a:cubicBezTo>
                    <a:pt x="92" y="23"/>
                    <a:pt x="98" y="20"/>
                    <a:pt x="103" y="17"/>
                  </a:cubicBezTo>
                  <a:cubicBezTo>
                    <a:pt x="102" y="18"/>
                    <a:pt x="101" y="18"/>
                    <a:pt x="100" y="19"/>
                  </a:cubicBezTo>
                  <a:cubicBezTo>
                    <a:pt x="96" y="22"/>
                    <a:pt x="92" y="24"/>
                    <a:pt x="88" y="26"/>
                  </a:cubicBezTo>
                  <a:cubicBezTo>
                    <a:pt x="79" y="31"/>
                    <a:pt x="70" y="35"/>
                    <a:pt x="60" y="40"/>
                  </a:cubicBezTo>
                  <a:cubicBezTo>
                    <a:pt x="51" y="45"/>
                    <a:pt x="42" y="49"/>
                    <a:pt x="33" y="54"/>
                  </a:cubicBezTo>
                  <a:cubicBezTo>
                    <a:pt x="26" y="58"/>
                    <a:pt x="19" y="62"/>
                    <a:pt x="13" y="67"/>
                  </a:cubicBezTo>
                  <a:cubicBezTo>
                    <a:pt x="12" y="67"/>
                    <a:pt x="12" y="67"/>
                    <a:pt x="12" y="66"/>
                  </a:cubicBezTo>
                  <a:cubicBezTo>
                    <a:pt x="12" y="66"/>
                    <a:pt x="13" y="65"/>
                    <a:pt x="14" y="64"/>
                  </a:cubicBezTo>
                  <a:cubicBezTo>
                    <a:pt x="15" y="64"/>
                    <a:pt x="16" y="63"/>
                    <a:pt x="16" y="63"/>
                  </a:cubicBezTo>
                  <a:close/>
                  <a:moveTo>
                    <a:pt x="16" y="70"/>
                  </a:moveTo>
                  <a:cubicBezTo>
                    <a:pt x="15" y="69"/>
                    <a:pt x="14" y="69"/>
                    <a:pt x="13" y="68"/>
                  </a:cubicBezTo>
                  <a:cubicBezTo>
                    <a:pt x="20" y="63"/>
                    <a:pt x="28" y="59"/>
                    <a:pt x="35" y="56"/>
                  </a:cubicBezTo>
                  <a:cubicBezTo>
                    <a:pt x="44" y="52"/>
                    <a:pt x="53" y="47"/>
                    <a:pt x="62" y="43"/>
                  </a:cubicBezTo>
                  <a:cubicBezTo>
                    <a:pt x="71" y="39"/>
                    <a:pt x="80" y="34"/>
                    <a:pt x="88" y="31"/>
                  </a:cubicBezTo>
                  <a:cubicBezTo>
                    <a:pt x="93" y="29"/>
                    <a:pt x="97" y="27"/>
                    <a:pt x="101" y="25"/>
                  </a:cubicBezTo>
                  <a:cubicBezTo>
                    <a:pt x="105" y="23"/>
                    <a:pt x="109" y="22"/>
                    <a:pt x="112" y="19"/>
                  </a:cubicBezTo>
                  <a:cubicBezTo>
                    <a:pt x="105" y="25"/>
                    <a:pt x="95" y="28"/>
                    <a:pt x="88" y="31"/>
                  </a:cubicBezTo>
                  <a:cubicBezTo>
                    <a:pt x="79" y="36"/>
                    <a:pt x="70" y="40"/>
                    <a:pt x="61" y="44"/>
                  </a:cubicBezTo>
                  <a:cubicBezTo>
                    <a:pt x="46" y="52"/>
                    <a:pt x="30" y="60"/>
                    <a:pt x="16" y="70"/>
                  </a:cubicBezTo>
                  <a:close/>
                  <a:moveTo>
                    <a:pt x="13" y="64"/>
                  </a:moveTo>
                  <a:cubicBezTo>
                    <a:pt x="12" y="64"/>
                    <a:pt x="12" y="65"/>
                    <a:pt x="12" y="65"/>
                  </a:cubicBezTo>
                  <a:cubicBezTo>
                    <a:pt x="12" y="65"/>
                    <a:pt x="12" y="65"/>
                    <a:pt x="11" y="66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6" y="58"/>
                    <a:pt x="22" y="54"/>
                    <a:pt x="29" y="51"/>
                  </a:cubicBezTo>
                  <a:cubicBezTo>
                    <a:pt x="37" y="46"/>
                    <a:pt x="45" y="42"/>
                    <a:pt x="53" y="38"/>
                  </a:cubicBezTo>
                  <a:cubicBezTo>
                    <a:pt x="60" y="34"/>
                    <a:pt x="68" y="31"/>
                    <a:pt x="75" y="27"/>
                  </a:cubicBezTo>
                  <a:cubicBezTo>
                    <a:pt x="76" y="26"/>
                    <a:pt x="76" y="26"/>
                    <a:pt x="77" y="26"/>
                  </a:cubicBezTo>
                  <a:cubicBezTo>
                    <a:pt x="76" y="26"/>
                    <a:pt x="75" y="27"/>
                    <a:pt x="74" y="27"/>
                  </a:cubicBezTo>
                  <a:cubicBezTo>
                    <a:pt x="66" y="32"/>
                    <a:pt x="58" y="36"/>
                    <a:pt x="50" y="40"/>
                  </a:cubicBezTo>
                  <a:cubicBezTo>
                    <a:pt x="42" y="44"/>
                    <a:pt x="35" y="49"/>
                    <a:pt x="27" y="54"/>
                  </a:cubicBezTo>
                  <a:cubicBezTo>
                    <a:pt x="24" y="56"/>
                    <a:pt x="21" y="58"/>
                    <a:pt x="18" y="61"/>
                  </a:cubicBezTo>
                  <a:cubicBezTo>
                    <a:pt x="16" y="62"/>
                    <a:pt x="15" y="63"/>
                    <a:pt x="13" y="64"/>
                  </a:cubicBezTo>
                  <a:close/>
                  <a:moveTo>
                    <a:pt x="42" y="36"/>
                  </a:moveTo>
                  <a:cubicBezTo>
                    <a:pt x="33" y="41"/>
                    <a:pt x="24" y="47"/>
                    <a:pt x="15" y="53"/>
                  </a:cubicBezTo>
                  <a:cubicBezTo>
                    <a:pt x="14" y="53"/>
                    <a:pt x="12" y="52"/>
                    <a:pt x="10" y="52"/>
                  </a:cubicBezTo>
                  <a:cubicBezTo>
                    <a:pt x="21" y="47"/>
                    <a:pt x="31" y="42"/>
                    <a:pt x="42" y="36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8" y="53"/>
                    <a:pt x="18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0"/>
                    <a:pt x="27" y="47"/>
                    <a:pt x="32" y="44"/>
                  </a:cubicBezTo>
                  <a:cubicBezTo>
                    <a:pt x="36" y="42"/>
                    <a:pt x="40" y="40"/>
                    <a:pt x="45" y="37"/>
                  </a:cubicBezTo>
                  <a:cubicBezTo>
                    <a:pt x="36" y="42"/>
                    <a:pt x="27" y="47"/>
                    <a:pt x="19" y="54"/>
                  </a:cubicBezTo>
                  <a:close/>
                  <a:moveTo>
                    <a:pt x="67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2"/>
                    <a:pt x="79" y="19"/>
                    <a:pt x="84" y="16"/>
                  </a:cubicBezTo>
                  <a:cubicBezTo>
                    <a:pt x="86" y="15"/>
                    <a:pt x="87" y="14"/>
                    <a:pt x="88" y="13"/>
                  </a:cubicBezTo>
                  <a:cubicBezTo>
                    <a:pt x="88" y="13"/>
                    <a:pt x="94" y="11"/>
                    <a:pt x="90" y="13"/>
                  </a:cubicBezTo>
                  <a:cubicBezTo>
                    <a:pt x="87" y="15"/>
                    <a:pt x="83" y="17"/>
                    <a:pt x="80" y="19"/>
                  </a:cubicBezTo>
                  <a:cubicBezTo>
                    <a:pt x="75" y="22"/>
                    <a:pt x="71" y="24"/>
                    <a:pt x="67" y="26"/>
                  </a:cubicBezTo>
                  <a:close/>
                  <a:moveTo>
                    <a:pt x="75" y="21"/>
                  </a:moveTo>
                  <a:cubicBezTo>
                    <a:pt x="68" y="24"/>
                    <a:pt x="61" y="28"/>
                    <a:pt x="55" y="32"/>
                  </a:cubicBezTo>
                  <a:cubicBezTo>
                    <a:pt x="50" y="34"/>
                    <a:pt x="44" y="37"/>
                    <a:pt x="39" y="39"/>
                  </a:cubicBezTo>
                  <a:cubicBezTo>
                    <a:pt x="31" y="43"/>
                    <a:pt x="24" y="48"/>
                    <a:pt x="17" y="53"/>
                  </a:cubicBezTo>
                  <a:cubicBezTo>
                    <a:pt x="25" y="47"/>
                    <a:pt x="33" y="42"/>
                    <a:pt x="42" y="37"/>
                  </a:cubicBezTo>
                  <a:cubicBezTo>
                    <a:pt x="51" y="31"/>
                    <a:pt x="60" y="27"/>
                    <a:pt x="69" y="22"/>
                  </a:cubicBezTo>
                  <a:cubicBezTo>
                    <a:pt x="76" y="17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0"/>
                    <a:pt x="92" y="11"/>
                  </a:cubicBezTo>
                  <a:cubicBezTo>
                    <a:pt x="86" y="12"/>
                    <a:pt x="80" y="17"/>
                    <a:pt x="75" y="21"/>
                  </a:cubicBezTo>
                  <a:close/>
                  <a:moveTo>
                    <a:pt x="76" y="16"/>
                  </a:moveTo>
                  <a:cubicBezTo>
                    <a:pt x="80" y="14"/>
                    <a:pt x="84" y="12"/>
                    <a:pt x="87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6" y="11"/>
                    <a:pt x="84" y="12"/>
                    <a:pt x="83" y="13"/>
                  </a:cubicBezTo>
                  <a:cubicBezTo>
                    <a:pt x="81" y="14"/>
                    <a:pt x="78" y="15"/>
                    <a:pt x="76" y="16"/>
                  </a:cubicBezTo>
                  <a:close/>
                  <a:moveTo>
                    <a:pt x="5" y="48"/>
                  </a:moveTo>
                  <a:cubicBezTo>
                    <a:pt x="16" y="41"/>
                    <a:pt x="27" y="35"/>
                    <a:pt x="38" y="29"/>
                  </a:cubicBezTo>
                  <a:cubicBezTo>
                    <a:pt x="40" y="28"/>
                    <a:pt x="42" y="27"/>
                    <a:pt x="45" y="25"/>
                  </a:cubicBezTo>
                  <a:cubicBezTo>
                    <a:pt x="42" y="27"/>
                    <a:pt x="39" y="29"/>
                    <a:pt x="36" y="30"/>
                  </a:cubicBezTo>
                  <a:cubicBezTo>
                    <a:pt x="25" y="36"/>
                    <a:pt x="15" y="42"/>
                    <a:pt x="6" y="49"/>
                  </a:cubicBezTo>
                  <a:cubicBezTo>
                    <a:pt x="6" y="49"/>
                    <a:pt x="5" y="48"/>
                    <a:pt x="5" y="48"/>
                  </a:cubicBezTo>
                  <a:close/>
                  <a:moveTo>
                    <a:pt x="3" y="43"/>
                  </a:moveTo>
                  <a:cubicBezTo>
                    <a:pt x="7" y="40"/>
                    <a:pt x="11" y="37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4"/>
                    <a:pt x="16" y="34"/>
                  </a:cubicBezTo>
                  <a:cubicBezTo>
                    <a:pt x="18" y="33"/>
                    <a:pt x="21" y="31"/>
                    <a:pt x="23" y="30"/>
                  </a:cubicBezTo>
                  <a:cubicBezTo>
                    <a:pt x="24" y="29"/>
                    <a:pt x="25" y="29"/>
                    <a:pt x="26" y="28"/>
                  </a:cubicBezTo>
                  <a:cubicBezTo>
                    <a:pt x="27" y="28"/>
                    <a:pt x="27" y="28"/>
                    <a:pt x="28" y="27"/>
                  </a:cubicBezTo>
                  <a:cubicBezTo>
                    <a:pt x="31" y="26"/>
                    <a:pt x="34" y="24"/>
                    <a:pt x="37" y="22"/>
                  </a:cubicBezTo>
                  <a:cubicBezTo>
                    <a:pt x="41" y="20"/>
                    <a:pt x="45" y="18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3" y="20"/>
                    <a:pt x="38" y="23"/>
                    <a:pt x="33" y="26"/>
                  </a:cubicBezTo>
                  <a:cubicBezTo>
                    <a:pt x="23" y="32"/>
                    <a:pt x="12" y="37"/>
                    <a:pt x="3" y="45"/>
                  </a:cubicBezTo>
                  <a:cubicBezTo>
                    <a:pt x="3" y="44"/>
                    <a:pt x="3" y="43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2"/>
                  </a:cubicBezTo>
                  <a:cubicBezTo>
                    <a:pt x="17" y="32"/>
                    <a:pt x="18" y="31"/>
                    <a:pt x="19" y="31"/>
                  </a:cubicBezTo>
                  <a:cubicBezTo>
                    <a:pt x="20" y="30"/>
                    <a:pt x="21" y="30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30"/>
                    <a:pt x="19" y="31"/>
                    <a:pt x="16" y="33"/>
                  </a:cubicBezTo>
                  <a:close/>
                  <a:moveTo>
                    <a:pt x="51" y="13"/>
                  </a:moveTo>
                  <a:cubicBezTo>
                    <a:pt x="55" y="12"/>
                    <a:pt x="59" y="9"/>
                    <a:pt x="62" y="7"/>
                  </a:cubicBezTo>
                  <a:cubicBezTo>
                    <a:pt x="59" y="10"/>
                    <a:pt x="55" y="13"/>
                    <a:pt x="51" y="15"/>
                  </a:cubicBezTo>
                  <a:cubicBezTo>
                    <a:pt x="51" y="15"/>
                    <a:pt x="51" y="15"/>
                    <a:pt x="51" y="14"/>
                  </a:cubicBezTo>
                  <a:cubicBezTo>
                    <a:pt x="51" y="14"/>
                    <a:pt x="51" y="13"/>
                    <a:pt x="51" y="13"/>
                  </a:cubicBezTo>
                  <a:close/>
                  <a:moveTo>
                    <a:pt x="28" y="25"/>
                  </a:moveTo>
                  <a:cubicBezTo>
                    <a:pt x="28" y="24"/>
                    <a:pt x="28" y="24"/>
                    <a:pt x="28" y="23"/>
                  </a:cubicBezTo>
                  <a:cubicBezTo>
                    <a:pt x="31" y="21"/>
                    <a:pt x="35" y="19"/>
                    <a:pt x="39" y="17"/>
                  </a:cubicBezTo>
                  <a:cubicBezTo>
                    <a:pt x="36" y="20"/>
                    <a:pt x="32" y="22"/>
                    <a:pt x="28" y="25"/>
                  </a:cubicBezTo>
                  <a:close/>
                  <a:moveTo>
                    <a:pt x="11" y="30"/>
                  </a:moveTo>
                  <a:cubicBezTo>
                    <a:pt x="10" y="29"/>
                    <a:pt x="9" y="29"/>
                    <a:pt x="9" y="28"/>
                  </a:cubicBezTo>
                  <a:cubicBezTo>
                    <a:pt x="12" y="27"/>
                    <a:pt x="15" y="25"/>
                    <a:pt x="17" y="23"/>
                  </a:cubicBezTo>
                  <a:cubicBezTo>
                    <a:pt x="21" y="20"/>
                    <a:pt x="19" y="22"/>
                    <a:pt x="17" y="24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10" y="27"/>
                  </a:moveTo>
                  <a:cubicBezTo>
                    <a:pt x="9" y="27"/>
                    <a:pt x="9" y="26"/>
                    <a:pt x="11" y="26"/>
                  </a:cubicBezTo>
                  <a:cubicBezTo>
                    <a:pt x="11" y="25"/>
                    <a:pt x="12" y="25"/>
                    <a:pt x="12" y="24"/>
                  </a:cubicBezTo>
                  <a:cubicBezTo>
                    <a:pt x="14" y="22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0" y="20"/>
                    <a:pt x="20" y="20"/>
                  </a:cubicBezTo>
                  <a:cubicBezTo>
                    <a:pt x="17" y="22"/>
                    <a:pt x="14" y="25"/>
                    <a:pt x="10" y="27"/>
                  </a:cubicBezTo>
                  <a:close/>
                  <a:moveTo>
                    <a:pt x="7" y="26"/>
                  </a:moveTo>
                  <a:cubicBezTo>
                    <a:pt x="11" y="24"/>
                    <a:pt x="13" y="21"/>
                    <a:pt x="17" y="19"/>
                  </a:cubicBezTo>
                  <a:cubicBezTo>
                    <a:pt x="14" y="21"/>
                    <a:pt x="10" y="24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lose/>
                  <a:moveTo>
                    <a:pt x="13" y="35"/>
                  </a:moveTo>
                  <a:cubicBezTo>
                    <a:pt x="10" y="37"/>
                    <a:pt x="6" y="39"/>
                    <a:pt x="3" y="42"/>
                  </a:cubicBezTo>
                  <a:cubicBezTo>
                    <a:pt x="4" y="37"/>
                    <a:pt x="9" y="34"/>
                    <a:pt x="13" y="35"/>
                  </a:cubicBezTo>
                  <a:close/>
                  <a:moveTo>
                    <a:pt x="16" y="57"/>
                  </a:moveTo>
                  <a:cubicBezTo>
                    <a:pt x="14" y="58"/>
                    <a:pt x="13" y="60"/>
                    <a:pt x="11" y="62"/>
                  </a:cubicBezTo>
                  <a:cubicBezTo>
                    <a:pt x="11" y="61"/>
                    <a:pt x="12" y="61"/>
                    <a:pt x="12" y="60"/>
                  </a:cubicBezTo>
                  <a:cubicBezTo>
                    <a:pt x="13" y="59"/>
                    <a:pt x="14" y="58"/>
                    <a:pt x="16" y="57"/>
                  </a:cubicBezTo>
                  <a:close/>
                  <a:moveTo>
                    <a:pt x="19" y="71"/>
                  </a:moveTo>
                  <a:cubicBezTo>
                    <a:pt x="25" y="66"/>
                    <a:pt x="33" y="64"/>
                    <a:pt x="39" y="61"/>
                  </a:cubicBezTo>
                  <a:cubicBezTo>
                    <a:pt x="47" y="57"/>
                    <a:pt x="54" y="53"/>
                    <a:pt x="62" y="49"/>
                  </a:cubicBezTo>
                  <a:cubicBezTo>
                    <a:pt x="70" y="45"/>
                    <a:pt x="78" y="42"/>
                    <a:pt x="86" y="38"/>
                  </a:cubicBezTo>
                  <a:cubicBezTo>
                    <a:pt x="94" y="35"/>
                    <a:pt x="102" y="31"/>
                    <a:pt x="110" y="28"/>
                  </a:cubicBezTo>
                  <a:cubicBezTo>
                    <a:pt x="111" y="27"/>
                    <a:pt x="112" y="26"/>
                    <a:pt x="110" y="28"/>
                  </a:cubicBezTo>
                  <a:cubicBezTo>
                    <a:pt x="108" y="29"/>
                    <a:pt x="106" y="29"/>
                    <a:pt x="104" y="31"/>
                  </a:cubicBezTo>
                  <a:cubicBezTo>
                    <a:pt x="101" y="33"/>
                    <a:pt x="98" y="35"/>
                    <a:pt x="94" y="36"/>
                  </a:cubicBezTo>
                  <a:cubicBezTo>
                    <a:pt x="86" y="40"/>
                    <a:pt x="79" y="43"/>
                    <a:pt x="72" y="47"/>
                  </a:cubicBezTo>
                  <a:cubicBezTo>
                    <a:pt x="65" y="51"/>
                    <a:pt x="57" y="55"/>
                    <a:pt x="50" y="59"/>
                  </a:cubicBezTo>
                  <a:cubicBezTo>
                    <a:pt x="42" y="63"/>
                    <a:pt x="34" y="66"/>
                    <a:pt x="27" y="71"/>
                  </a:cubicBezTo>
                  <a:cubicBezTo>
                    <a:pt x="25" y="72"/>
                    <a:pt x="22" y="71"/>
                    <a:pt x="19" y="71"/>
                  </a:cubicBezTo>
                  <a:close/>
                  <a:moveTo>
                    <a:pt x="115" y="30"/>
                  </a:moveTo>
                  <a:cubicBezTo>
                    <a:pt x="112" y="32"/>
                    <a:pt x="109" y="34"/>
                    <a:pt x="107" y="35"/>
                  </a:cubicBezTo>
                  <a:cubicBezTo>
                    <a:pt x="101" y="40"/>
                    <a:pt x="94" y="43"/>
                    <a:pt x="87" y="46"/>
                  </a:cubicBezTo>
                  <a:cubicBezTo>
                    <a:pt x="73" y="52"/>
                    <a:pt x="60" y="59"/>
                    <a:pt x="47" y="65"/>
                  </a:cubicBezTo>
                  <a:cubicBezTo>
                    <a:pt x="45" y="66"/>
                    <a:pt x="44" y="66"/>
                    <a:pt x="42" y="67"/>
                  </a:cubicBezTo>
                  <a:cubicBezTo>
                    <a:pt x="40" y="68"/>
                    <a:pt x="38" y="69"/>
                    <a:pt x="36" y="70"/>
                  </a:cubicBezTo>
                  <a:cubicBezTo>
                    <a:pt x="36" y="70"/>
                    <a:pt x="36" y="70"/>
                    <a:pt x="36" y="69"/>
                  </a:cubicBezTo>
                  <a:cubicBezTo>
                    <a:pt x="39" y="68"/>
                    <a:pt x="42" y="67"/>
                    <a:pt x="45" y="65"/>
                  </a:cubicBezTo>
                  <a:cubicBezTo>
                    <a:pt x="52" y="62"/>
                    <a:pt x="59" y="58"/>
                    <a:pt x="66" y="55"/>
                  </a:cubicBezTo>
                  <a:cubicBezTo>
                    <a:pt x="80" y="49"/>
                    <a:pt x="94" y="42"/>
                    <a:pt x="107" y="35"/>
                  </a:cubicBezTo>
                  <a:cubicBezTo>
                    <a:pt x="110" y="33"/>
                    <a:pt x="112" y="32"/>
                    <a:pt x="115" y="30"/>
                  </a:cubicBezTo>
                  <a:cubicBezTo>
                    <a:pt x="115" y="30"/>
                    <a:pt x="115" y="30"/>
                    <a:pt x="115" y="30"/>
                  </a:cubicBezTo>
                  <a:close/>
                  <a:moveTo>
                    <a:pt x="126" y="35"/>
                  </a:moveTo>
                  <a:cubicBezTo>
                    <a:pt x="127" y="36"/>
                    <a:pt x="127" y="37"/>
                    <a:pt x="127" y="37"/>
                  </a:cubicBezTo>
                  <a:cubicBezTo>
                    <a:pt x="111" y="44"/>
                    <a:pt x="94" y="50"/>
                    <a:pt x="78" y="57"/>
                  </a:cubicBezTo>
                  <a:cubicBezTo>
                    <a:pt x="70" y="60"/>
                    <a:pt x="62" y="64"/>
                    <a:pt x="53" y="68"/>
                  </a:cubicBezTo>
                  <a:cubicBezTo>
                    <a:pt x="50" y="70"/>
                    <a:pt x="46" y="72"/>
                    <a:pt x="42" y="73"/>
                  </a:cubicBezTo>
                  <a:cubicBezTo>
                    <a:pt x="54" y="67"/>
                    <a:pt x="67" y="60"/>
                    <a:pt x="80" y="55"/>
                  </a:cubicBezTo>
                  <a:cubicBezTo>
                    <a:pt x="95" y="48"/>
                    <a:pt x="111" y="43"/>
                    <a:pt x="126" y="35"/>
                  </a:cubicBezTo>
                  <a:close/>
                  <a:moveTo>
                    <a:pt x="74" y="74"/>
                  </a:moveTo>
                  <a:cubicBezTo>
                    <a:pt x="73" y="73"/>
                    <a:pt x="72" y="73"/>
                    <a:pt x="72" y="72"/>
                  </a:cubicBezTo>
                  <a:cubicBezTo>
                    <a:pt x="76" y="71"/>
                    <a:pt x="80" y="69"/>
                    <a:pt x="84" y="68"/>
                  </a:cubicBezTo>
                  <a:cubicBezTo>
                    <a:pt x="94" y="64"/>
                    <a:pt x="105" y="61"/>
                    <a:pt x="115" y="57"/>
                  </a:cubicBezTo>
                  <a:cubicBezTo>
                    <a:pt x="117" y="56"/>
                    <a:pt x="120" y="54"/>
                    <a:pt x="123" y="53"/>
                  </a:cubicBezTo>
                  <a:cubicBezTo>
                    <a:pt x="120" y="54"/>
                    <a:pt x="118" y="56"/>
                    <a:pt x="116" y="57"/>
                  </a:cubicBezTo>
                  <a:cubicBezTo>
                    <a:pt x="111" y="58"/>
                    <a:pt x="107" y="60"/>
                    <a:pt x="103" y="62"/>
                  </a:cubicBezTo>
                  <a:cubicBezTo>
                    <a:pt x="98" y="64"/>
                    <a:pt x="92" y="66"/>
                    <a:pt x="87" y="69"/>
                  </a:cubicBezTo>
                  <a:cubicBezTo>
                    <a:pt x="83" y="71"/>
                    <a:pt x="78" y="72"/>
                    <a:pt x="74" y="74"/>
                  </a:cubicBezTo>
                  <a:close/>
                  <a:moveTo>
                    <a:pt x="52" y="75"/>
                  </a:moveTo>
                  <a:cubicBezTo>
                    <a:pt x="55" y="75"/>
                    <a:pt x="59" y="73"/>
                    <a:pt x="62" y="72"/>
                  </a:cubicBezTo>
                  <a:cubicBezTo>
                    <a:pt x="68" y="69"/>
                    <a:pt x="74" y="67"/>
                    <a:pt x="80" y="64"/>
                  </a:cubicBezTo>
                  <a:cubicBezTo>
                    <a:pt x="93" y="59"/>
                    <a:pt x="105" y="55"/>
                    <a:pt x="118" y="50"/>
                  </a:cubicBezTo>
                  <a:cubicBezTo>
                    <a:pt x="108" y="54"/>
                    <a:pt x="97" y="59"/>
                    <a:pt x="87" y="63"/>
                  </a:cubicBezTo>
                  <a:cubicBezTo>
                    <a:pt x="76" y="68"/>
                    <a:pt x="65" y="72"/>
                    <a:pt x="54" y="77"/>
                  </a:cubicBezTo>
                  <a:cubicBezTo>
                    <a:pt x="53" y="77"/>
                    <a:pt x="52" y="76"/>
                    <a:pt x="52" y="75"/>
                  </a:cubicBezTo>
                  <a:close/>
                  <a:moveTo>
                    <a:pt x="54" y="78"/>
                  </a:moveTo>
                  <a:cubicBezTo>
                    <a:pt x="59" y="76"/>
                    <a:pt x="64" y="74"/>
                    <a:pt x="69" y="72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4" y="74"/>
                    <a:pt x="59" y="76"/>
                    <a:pt x="54" y="78"/>
                  </a:cubicBezTo>
                  <a:close/>
                  <a:moveTo>
                    <a:pt x="108" y="58"/>
                  </a:moveTo>
                  <a:cubicBezTo>
                    <a:pt x="102" y="60"/>
                    <a:pt x="96" y="63"/>
                    <a:pt x="90" y="65"/>
                  </a:cubicBezTo>
                  <a:cubicBezTo>
                    <a:pt x="84" y="67"/>
                    <a:pt x="78" y="69"/>
                    <a:pt x="71" y="7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7" y="69"/>
                    <a:pt x="82" y="66"/>
                    <a:pt x="88" y="64"/>
                  </a:cubicBezTo>
                  <a:cubicBezTo>
                    <a:pt x="94" y="61"/>
                    <a:pt x="99" y="59"/>
                    <a:pt x="105" y="57"/>
                  </a:cubicBezTo>
                  <a:cubicBezTo>
                    <a:pt x="110" y="55"/>
                    <a:pt x="116" y="53"/>
                    <a:pt x="120" y="50"/>
                  </a:cubicBezTo>
                  <a:cubicBezTo>
                    <a:pt x="120" y="50"/>
                    <a:pt x="120" y="49"/>
                    <a:pt x="120" y="49"/>
                  </a:cubicBezTo>
                  <a:cubicBezTo>
                    <a:pt x="120" y="49"/>
                    <a:pt x="120" y="50"/>
                    <a:pt x="120" y="50"/>
                  </a:cubicBezTo>
                  <a:cubicBezTo>
                    <a:pt x="122" y="50"/>
                    <a:pt x="123" y="51"/>
                    <a:pt x="123" y="52"/>
                  </a:cubicBezTo>
                  <a:cubicBezTo>
                    <a:pt x="118" y="54"/>
                    <a:pt x="113" y="57"/>
                    <a:pt x="108" y="58"/>
                  </a:cubicBezTo>
                  <a:close/>
                  <a:moveTo>
                    <a:pt x="120" y="47"/>
                  </a:moveTo>
                  <a:cubicBezTo>
                    <a:pt x="120" y="48"/>
                    <a:pt x="120" y="49"/>
                    <a:pt x="120" y="49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07" y="54"/>
                    <a:pt x="94" y="58"/>
                    <a:pt x="81" y="63"/>
                  </a:cubicBezTo>
                  <a:cubicBezTo>
                    <a:pt x="76" y="65"/>
                    <a:pt x="70" y="67"/>
                    <a:pt x="65" y="69"/>
                  </a:cubicBezTo>
                  <a:cubicBezTo>
                    <a:pt x="62" y="71"/>
                    <a:pt x="59" y="72"/>
                    <a:pt x="56" y="73"/>
                  </a:cubicBezTo>
                  <a:cubicBezTo>
                    <a:pt x="56" y="73"/>
                    <a:pt x="51" y="75"/>
                    <a:pt x="53" y="74"/>
                  </a:cubicBezTo>
                  <a:cubicBezTo>
                    <a:pt x="55" y="73"/>
                    <a:pt x="56" y="72"/>
                    <a:pt x="58" y="72"/>
                  </a:cubicBezTo>
                  <a:cubicBezTo>
                    <a:pt x="71" y="66"/>
                    <a:pt x="84" y="62"/>
                    <a:pt x="96" y="56"/>
                  </a:cubicBezTo>
                  <a:cubicBezTo>
                    <a:pt x="104" y="53"/>
                    <a:pt x="113" y="51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lose/>
                  <a:moveTo>
                    <a:pt x="126" y="42"/>
                  </a:moveTo>
                  <a:cubicBezTo>
                    <a:pt x="119" y="44"/>
                    <a:pt x="113" y="48"/>
                    <a:pt x="106" y="50"/>
                  </a:cubicBezTo>
                  <a:cubicBezTo>
                    <a:pt x="100" y="52"/>
                    <a:pt x="94" y="54"/>
                    <a:pt x="87" y="57"/>
                  </a:cubicBezTo>
                  <a:cubicBezTo>
                    <a:pt x="82" y="60"/>
                    <a:pt x="76" y="62"/>
                    <a:pt x="70" y="64"/>
                  </a:cubicBezTo>
                  <a:cubicBezTo>
                    <a:pt x="77" y="60"/>
                    <a:pt x="85" y="57"/>
                    <a:pt x="92" y="54"/>
                  </a:cubicBezTo>
                  <a:cubicBezTo>
                    <a:pt x="99" y="51"/>
                    <a:pt x="105" y="49"/>
                    <a:pt x="111" y="46"/>
                  </a:cubicBezTo>
                  <a:cubicBezTo>
                    <a:pt x="116" y="44"/>
                    <a:pt x="123" y="42"/>
                    <a:pt x="127" y="38"/>
                  </a:cubicBezTo>
                  <a:cubicBezTo>
                    <a:pt x="127" y="40"/>
                    <a:pt x="126" y="41"/>
                    <a:pt x="126" y="42"/>
                  </a:cubicBezTo>
                  <a:close/>
                  <a:moveTo>
                    <a:pt x="26" y="88"/>
                  </a:moveTo>
                  <a:cubicBezTo>
                    <a:pt x="26" y="88"/>
                    <a:pt x="26" y="88"/>
                    <a:pt x="26" y="88"/>
                  </a:cubicBezTo>
                  <a:cubicBezTo>
                    <a:pt x="26" y="88"/>
                    <a:pt x="25" y="88"/>
                    <a:pt x="25" y="89"/>
                  </a:cubicBezTo>
                  <a:cubicBezTo>
                    <a:pt x="25" y="88"/>
                    <a:pt x="25" y="88"/>
                    <a:pt x="26" y="88"/>
                  </a:cubicBezTo>
                  <a:close/>
                  <a:moveTo>
                    <a:pt x="30" y="86"/>
                  </a:moveTo>
                  <a:cubicBezTo>
                    <a:pt x="29" y="87"/>
                    <a:pt x="28" y="87"/>
                    <a:pt x="26" y="87"/>
                  </a:cubicBezTo>
                  <a:cubicBezTo>
                    <a:pt x="27" y="86"/>
                    <a:pt x="28" y="86"/>
                    <a:pt x="29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6" y="83"/>
                    <a:pt x="33" y="85"/>
                    <a:pt x="30" y="86"/>
                  </a:cubicBezTo>
                  <a:close/>
                  <a:moveTo>
                    <a:pt x="76" y="55"/>
                  </a:moveTo>
                  <a:cubicBezTo>
                    <a:pt x="62" y="62"/>
                    <a:pt x="47" y="69"/>
                    <a:pt x="34" y="77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51" y="66"/>
                    <a:pt x="67" y="59"/>
                    <a:pt x="83" y="52"/>
                  </a:cubicBezTo>
                  <a:cubicBezTo>
                    <a:pt x="91" y="49"/>
                    <a:pt x="100" y="46"/>
                    <a:pt x="108" y="43"/>
                  </a:cubicBezTo>
                  <a:cubicBezTo>
                    <a:pt x="111" y="41"/>
                    <a:pt x="115" y="39"/>
                    <a:pt x="119" y="38"/>
                  </a:cubicBezTo>
                  <a:cubicBezTo>
                    <a:pt x="119" y="38"/>
                    <a:pt x="119" y="38"/>
                    <a:pt x="120" y="38"/>
                  </a:cubicBezTo>
                  <a:cubicBezTo>
                    <a:pt x="106" y="45"/>
                    <a:pt x="90" y="49"/>
                    <a:pt x="76" y="55"/>
                  </a:cubicBezTo>
                  <a:close/>
                  <a:moveTo>
                    <a:pt x="36" y="73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42" y="69"/>
                    <a:pt x="47" y="66"/>
                    <a:pt x="53" y="63"/>
                  </a:cubicBezTo>
                  <a:cubicBezTo>
                    <a:pt x="57" y="61"/>
                    <a:pt x="61" y="59"/>
                    <a:pt x="65" y="57"/>
                  </a:cubicBezTo>
                  <a:cubicBezTo>
                    <a:pt x="79" y="51"/>
                    <a:pt x="93" y="45"/>
                    <a:pt x="107" y="39"/>
                  </a:cubicBezTo>
                  <a:cubicBezTo>
                    <a:pt x="110" y="37"/>
                    <a:pt x="113" y="35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1" y="37"/>
                    <a:pt x="105" y="40"/>
                    <a:pt x="99" y="43"/>
                  </a:cubicBezTo>
                  <a:cubicBezTo>
                    <a:pt x="86" y="49"/>
                    <a:pt x="72" y="55"/>
                    <a:pt x="59" y="61"/>
                  </a:cubicBezTo>
                  <a:cubicBezTo>
                    <a:pt x="51" y="65"/>
                    <a:pt x="44" y="69"/>
                    <a:pt x="36" y="73"/>
                  </a:cubicBezTo>
                  <a:close/>
                  <a:moveTo>
                    <a:pt x="112" y="28"/>
                  </a:moveTo>
                  <a:cubicBezTo>
                    <a:pt x="112" y="29"/>
                    <a:pt x="112" y="29"/>
                    <a:pt x="112" y="30"/>
                  </a:cubicBezTo>
                  <a:cubicBezTo>
                    <a:pt x="112" y="30"/>
                    <a:pt x="113" y="30"/>
                    <a:pt x="113" y="30"/>
                  </a:cubicBezTo>
                  <a:cubicBezTo>
                    <a:pt x="108" y="33"/>
                    <a:pt x="104" y="36"/>
                    <a:pt x="99" y="38"/>
                  </a:cubicBezTo>
                  <a:cubicBezTo>
                    <a:pt x="91" y="42"/>
                    <a:pt x="84" y="46"/>
                    <a:pt x="76" y="50"/>
                  </a:cubicBezTo>
                  <a:cubicBezTo>
                    <a:pt x="68" y="53"/>
                    <a:pt x="60" y="57"/>
                    <a:pt x="52" y="61"/>
                  </a:cubicBezTo>
                  <a:cubicBezTo>
                    <a:pt x="47" y="63"/>
                    <a:pt x="41" y="66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3" y="70"/>
                    <a:pt x="31" y="70"/>
                    <a:pt x="30" y="71"/>
                  </a:cubicBezTo>
                  <a:cubicBezTo>
                    <a:pt x="32" y="69"/>
                    <a:pt x="35" y="67"/>
                    <a:pt x="37" y="66"/>
                  </a:cubicBezTo>
                  <a:cubicBezTo>
                    <a:pt x="41" y="64"/>
                    <a:pt x="45" y="62"/>
                    <a:pt x="49" y="60"/>
                  </a:cubicBezTo>
                  <a:cubicBezTo>
                    <a:pt x="56" y="56"/>
                    <a:pt x="63" y="53"/>
                    <a:pt x="71" y="49"/>
                  </a:cubicBezTo>
                  <a:cubicBezTo>
                    <a:pt x="78" y="45"/>
                    <a:pt x="85" y="41"/>
                    <a:pt x="93" y="38"/>
                  </a:cubicBezTo>
                  <a:cubicBezTo>
                    <a:pt x="99" y="35"/>
                    <a:pt x="107" y="31"/>
                    <a:pt x="113" y="27"/>
                  </a:cubicBezTo>
                  <a:cubicBezTo>
                    <a:pt x="113" y="27"/>
                    <a:pt x="112" y="28"/>
                    <a:pt x="112" y="28"/>
                  </a:cubicBezTo>
                  <a:close/>
                  <a:moveTo>
                    <a:pt x="40" y="80"/>
                  </a:moveTo>
                  <a:cubicBezTo>
                    <a:pt x="37" y="81"/>
                    <a:pt x="33" y="82"/>
                    <a:pt x="30" y="84"/>
                  </a:cubicBezTo>
                  <a:cubicBezTo>
                    <a:pt x="30" y="83"/>
                    <a:pt x="30" y="83"/>
                    <a:pt x="31" y="82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79"/>
                    <a:pt x="40" y="78"/>
                    <a:pt x="41" y="77"/>
                  </a:cubicBezTo>
                  <a:cubicBezTo>
                    <a:pt x="42" y="77"/>
                    <a:pt x="44" y="76"/>
                    <a:pt x="45" y="75"/>
                  </a:cubicBezTo>
                  <a:cubicBezTo>
                    <a:pt x="44" y="77"/>
                    <a:pt x="42" y="79"/>
                    <a:pt x="40" y="80"/>
                  </a:cubicBezTo>
                  <a:close/>
                  <a:moveTo>
                    <a:pt x="47" y="74"/>
                  </a:moveTo>
                  <a:cubicBezTo>
                    <a:pt x="47" y="74"/>
                    <a:pt x="46" y="74"/>
                    <a:pt x="46" y="74"/>
                  </a:cubicBezTo>
                  <a:cubicBezTo>
                    <a:pt x="41" y="76"/>
                    <a:pt x="37" y="80"/>
                    <a:pt x="31" y="81"/>
                  </a:cubicBezTo>
                  <a:cubicBezTo>
                    <a:pt x="32" y="81"/>
                    <a:pt x="32" y="80"/>
                    <a:pt x="33" y="79"/>
                  </a:cubicBezTo>
                  <a:cubicBezTo>
                    <a:pt x="38" y="77"/>
                    <a:pt x="43" y="74"/>
                    <a:pt x="49" y="71"/>
                  </a:cubicBezTo>
                  <a:cubicBezTo>
                    <a:pt x="55" y="68"/>
                    <a:pt x="62" y="65"/>
                    <a:pt x="69" y="62"/>
                  </a:cubicBezTo>
                  <a:cubicBezTo>
                    <a:pt x="83" y="55"/>
                    <a:pt x="97" y="50"/>
                    <a:pt x="112" y="44"/>
                  </a:cubicBezTo>
                  <a:cubicBezTo>
                    <a:pt x="115" y="43"/>
                    <a:pt x="118" y="42"/>
                    <a:pt x="121" y="41"/>
                  </a:cubicBezTo>
                  <a:cubicBezTo>
                    <a:pt x="122" y="40"/>
                    <a:pt x="124" y="40"/>
                    <a:pt x="126" y="39"/>
                  </a:cubicBezTo>
                  <a:cubicBezTo>
                    <a:pt x="128" y="38"/>
                    <a:pt x="121" y="41"/>
                    <a:pt x="122" y="41"/>
                  </a:cubicBezTo>
                  <a:cubicBezTo>
                    <a:pt x="115" y="44"/>
                    <a:pt x="108" y="47"/>
                    <a:pt x="101" y="50"/>
                  </a:cubicBezTo>
                  <a:cubicBezTo>
                    <a:pt x="87" y="55"/>
                    <a:pt x="73" y="61"/>
                    <a:pt x="60" y="68"/>
                  </a:cubicBezTo>
                  <a:cubicBezTo>
                    <a:pt x="60" y="68"/>
                    <a:pt x="59" y="68"/>
                    <a:pt x="59" y="68"/>
                  </a:cubicBezTo>
                  <a:cubicBezTo>
                    <a:pt x="56" y="69"/>
                    <a:pt x="53" y="71"/>
                    <a:pt x="50" y="72"/>
                  </a:cubicBezTo>
                  <a:cubicBezTo>
                    <a:pt x="50" y="72"/>
                    <a:pt x="50" y="72"/>
                    <a:pt x="49" y="72"/>
                  </a:cubicBezTo>
                  <a:cubicBezTo>
                    <a:pt x="49" y="72"/>
                    <a:pt x="48" y="72"/>
                    <a:pt x="48" y="73"/>
                  </a:cubicBezTo>
                  <a:cubicBezTo>
                    <a:pt x="47" y="73"/>
                    <a:pt x="47" y="74"/>
                    <a:pt x="47" y="74"/>
                  </a:cubicBezTo>
                  <a:close/>
                  <a:moveTo>
                    <a:pt x="51" y="73"/>
                  </a:moveTo>
                  <a:cubicBezTo>
                    <a:pt x="53" y="72"/>
                    <a:pt x="56" y="70"/>
                    <a:pt x="58" y="69"/>
                  </a:cubicBezTo>
                  <a:cubicBezTo>
                    <a:pt x="58" y="69"/>
                    <a:pt x="59" y="69"/>
                    <a:pt x="59" y="69"/>
                  </a:cubicBezTo>
                  <a:cubicBezTo>
                    <a:pt x="66" y="66"/>
                    <a:pt x="73" y="64"/>
                    <a:pt x="79" y="61"/>
                  </a:cubicBezTo>
                  <a:cubicBezTo>
                    <a:pt x="86" y="59"/>
                    <a:pt x="93" y="55"/>
                    <a:pt x="100" y="53"/>
                  </a:cubicBezTo>
                  <a:cubicBezTo>
                    <a:pt x="107" y="50"/>
                    <a:pt x="113" y="48"/>
                    <a:pt x="120" y="45"/>
                  </a:cubicBezTo>
                  <a:cubicBezTo>
                    <a:pt x="120" y="45"/>
                    <a:pt x="125" y="42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4"/>
                    <a:pt x="124" y="44"/>
                    <a:pt x="124" y="44"/>
                  </a:cubicBezTo>
                  <a:cubicBezTo>
                    <a:pt x="123" y="45"/>
                    <a:pt x="122" y="45"/>
                    <a:pt x="120" y="46"/>
                  </a:cubicBezTo>
                  <a:cubicBezTo>
                    <a:pt x="117" y="48"/>
                    <a:pt x="114" y="49"/>
                    <a:pt x="110" y="51"/>
                  </a:cubicBezTo>
                  <a:cubicBezTo>
                    <a:pt x="103" y="53"/>
                    <a:pt x="96" y="56"/>
                    <a:pt x="89" y="59"/>
                  </a:cubicBezTo>
                  <a:cubicBezTo>
                    <a:pt x="76" y="64"/>
                    <a:pt x="63" y="68"/>
                    <a:pt x="51" y="74"/>
                  </a:cubicBezTo>
                  <a:cubicBezTo>
                    <a:pt x="51" y="74"/>
                    <a:pt x="51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lose/>
                  <a:moveTo>
                    <a:pt x="55" y="78"/>
                  </a:moveTo>
                  <a:cubicBezTo>
                    <a:pt x="59" y="77"/>
                    <a:pt x="63" y="75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5" y="78"/>
                    <a:pt x="60" y="80"/>
                    <a:pt x="55" y="78"/>
                  </a:cubicBezTo>
                  <a:close/>
                  <a:moveTo>
                    <a:pt x="74" y="75"/>
                  </a:moveTo>
                  <a:cubicBezTo>
                    <a:pt x="83" y="72"/>
                    <a:pt x="92" y="69"/>
                    <a:pt x="100" y="66"/>
                  </a:cubicBezTo>
                  <a:cubicBezTo>
                    <a:pt x="104" y="65"/>
                    <a:pt x="109" y="63"/>
                    <a:pt x="113" y="62"/>
                  </a:cubicBezTo>
                  <a:cubicBezTo>
                    <a:pt x="115" y="61"/>
                    <a:pt x="117" y="60"/>
                    <a:pt x="120" y="59"/>
                  </a:cubicBezTo>
                  <a:cubicBezTo>
                    <a:pt x="120" y="59"/>
                    <a:pt x="125" y="57"/>
                    <a:pt x="122" y="59"/>
                  </a:cubicBezTo>
                  <a:cubicBezTo>
                    <a:pt x="113" y="64"/>
                    <a:pt x="102" y="67"/>
                    <a:pt x="93" y="71"/>
                  </a:cubicBezTo>
                  <a:cubicBezTo>
                    <a:pt x="92" y="71"/>
                    <a:pt x="92" y="71"/>
                    <a:pt x="92" y="72"/>
                  </a:cubicBezTo>
                  <a:cubicBezTo>
                    <a:pt x="87" y="73"/>
                    <a:pt x="82" y="76"/>
                    <a:pt x="78" y="78"/>
                  </a:cubicBezTo>
                  <a:cubicBezTo>
                    <a:pt x="77" y="77"/>
                    <a:pt x="75" y="76"/>
                    <a:pt x="74" y="75"/>
                  </a:cubicBezTo>
                  <a:close/>
                  <a:moveTo>
                    <a:pt x="110" y="69"/>
                  </a:moveTo>
                  <a:cubicBezTo>
                    <a:pt x="110" y="69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2" y="67"/>
                    <a:pt x="115" y="66"/>
                    <a:pt x="118" y="64"/>
                  </a:cubicBezTo>
                  <a:cubicBezTo>
                    <a:pt x="119" y="64"/>
                    <a:pt x="120" y="63"/>
                    <a:pt x="121" y="63"/>
                  </a:cubicBezTo>
                  <a:cubicBezTo>
                    <a:pt x="124" y="61"/>
                    <a:pt x="121" y="64"/>
                    <a:pt x="120" y="64"/>
                  </a:cubicBezTo>
                  <a:cubicBezTo>
                    <a:pt x="117" y="66"/>
                    <a:pt x="113" y="66"/>
                    <a:pt x="110" y="69"/>
                  </a:cubicBezTo>
                  <a:close/>
                  <a:moveTo>
                    <a:pt x="123" y="61"/>
                  </a:moveTo>
                  <a:cubicBezTo>
                    <a:pt x="121" y="62"/>
                    <a:pt x="119" y="63"/>
                    <a:pt x="117" y="64"/>
                  </a:cubicBezTo>
                  <a:cubicBezTo>
                    <a:pt x="114" y="65"/>
                    <a:pt x="111" y="66"/>
                    <a:pt x="109" y="67"/>
                  </a:cubicBezTo>
                  <a:cubicBezTo>
                    <a:pt x="109" y="67"/>
                    <a:pt x="109" y="68"/>
                    <a:pt x="109" y="68"/>
                  </a:cubicBezTo>
                  <a:cubicBezTo>
                    <a:pt x="109" y="68"/>
                    <a:pt x="108" y="67"/>
                    <a:pt x="108" y="67"/>
                  </a:cubicBezTo>
                  <a:cubicBezTo>
                    <a:pt x="108" y="67"/>
                    <a:pt x="107" y="67"/>
                    <a:pt x="107" y="67"/>
                  </a:cubicBezTo>
                  <a:cubicBezTo>
                    <a:pt x="106" y="67"/>
                    <a:pt x="106" y="67"/>
                    <a:pt x="105" y="67"/>
                  </a:cubicBezTo>
                  <a:cubicBezTo>
                    <a:pt x="105" y="67"/>
                    <a:pt x="105" y="67"/>
                    <a:pt x="104" y="68"/>
                  </a:cubicBezTo>
                  <a:cubicBezTo>
                    <a:pt x="106" y="67"/>
                    <a:pt x="107" y="66"/>
                    <a:pt x="109" y="66"/>
                  </a:cubicBezTo>
                  <a:cubicBezTo>
                    <a:pt x="112" y="64"/>
                    <a:pt x="116" y="63"/>
                    <a:pt x="119" y="61"/>
                  </a:cubicBezTo>
                  <a:cubicBezTo>
                    <a:pt x="121" y="60"/>
                    <a:pt x="123" y="59"/>
                    <a:pt x="124" y="58"/>
                  </a:cubicBezTo>
                  <a:cubicBezTo>
                    <a:pt x="124" y="59"/>
                    <a:pt x="124" y="60"/>
                    <a:pt x="123" y="62"/>
                  </a:cubicBezTo>
                  <a:cubicBezTo>
                    <a:pt x="123" y="61"/>
                    <a:pt x="123" y="61"/>
                    <a:pt x="123" y="61"/>
                  </a:cubicBezTo>
                  <a:close/>
                  <a:moveTo>
                    <a:pt x="97" y="73"/>
                  </a:moveTo>
                  <a:cubicBezTo>
                    <a:pt x="96" y="73"/>
                    <a:pt x="95" y="73"/>
                    <a:pt x="95" y="72"/>
                  </a:cubicBezTo>
                  <a:cubicBezTo>
                    <a:pt x="96" y="72"/>
                    <a:pt x="96" y="71"/>
                    <a:pt x="97" y="71"/>
                  </a:cubicBezTo>
                  <a:cubicBezTo>
                    <a:pt x="99" y="70"/>
                    <a:pt x="101" y="69"/>
                    <a:pt x="103" y="69"/>
                  </a:cubicBezTo>
                  <a:cubicBezTo>
                    <a:pt x="104" y="68"/>
                    <a:pt x="105" y="68"/>
                    <a:pt x="103" y="70"/>
                  </a:cubicBezTo>
                  <a:cubicBezTo>
                    <a:pt x="101" y="71"/>
                    <a:pt x="99" y="71"/>
                    <a:pt x="97" y="73"/>
                  </a:cubicBezTo>
                  <a:cubicBezTo>
                    <a:pt x="97" y="73"/>
                    <a:pt x="97" y="73"/>
                    <a:pt x="97" y="73"/>
                  </a:cubicBezTo>
                  <a:close/>
                  <a:moveTo>
                    <a:pt x="100" y="72"/>
                  </a:moveTo>
                  <a:cubicBezTo>
                    <a:pt x="102" y="71"/>
                    <a:pt x="104" y="70"/>
                    <a:pt x="105" y="69"/>
                  </a:cubicBezTo>
                  <a:cubicBezTo>
                    <a:pt x="106" y="70"/>
                    <a:pt x="106" y="70"/>
                    <a:pt x="105" y="71"/>
                  </a:cubicBezTo>
                  <a:cubicBezTo>
                    <a:pt x="104" y="71"/>
                    <a:pt x="103" y="72"/>
                    <a:pt x="102" y="72"/>
                  </a:cubicBezTo>
                  <a:cubicBezTo>
                    <a:pt x="100" y="73"/>
                    <a:pt x="97" y="73"/>
                    <a:pt x="100" y="72"/>
                  </a:cubicBezTo>
                  <a:close/>
                  <a:moveTo>
                    <a:pt x="82" y="79"/>
                  </a:moveTo>
                  <a:cubicBezTo>
                    <a:pt x="81" y="79"/>
                    <a:pt x="80" y="79"/>
                    <a:pt x="79" y="79"/>
                  </a:cubicBezTo>
                  <a:cubicBezTo>
                    <a:pt x="82" y="77"/>
                    <a:pt x="86" y="76"/>
                    <a:pt x="90" y="74"/>
                  </a:cubicBezTo>
                  <a:cubicBezTo>
                    <a:pt x="88" y="77"/>
                    <a:pt x="85" y="79"/>
                    <a:pt x="82" y="79"/>
                  </a:cubicBezTo>
                  <a:close/>
                  <a:moveTo>
                    <a:pt x="98" y="74"/>
                  </a:moveTo>
                  <a:cubicBezTo>
                    <a:pt x="100" y="73"/>
                    <a:pt x="103" y="73"/>
                    <a:pt x="105" y="72"/>
                  </a:cubicBezTo>
                  <a:cubicBezTo>
                    <a:pt x="104" y="74"/>
                    <a:pt x="101" y="74"/>
                    <a:pt x="98" y="74"/>
                  </a:cubicBezTo>
                  <a:close/>
                  <a:moveTo>
                    <a:pt x="113" y="69"/>
                  </a:moveTo>
                  <a:cubicBezTo>
                    <a:pt x="114" y="69"/>
                    <a:pt x="116" y="69"/>
                    <a:pt x="117" y="68"/>
                  </a:cubicBezTo>
                  <a:cubicBezTo>
                    <a:pt x="116" y="69"/>
                    <a:pt x="114" y="69"/>
                    <a:pt x="113" y="6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6" y="68"/>
                    <a:pt x="114" y="69"/>
                    <a:pt x="111" y="69"/>
                  </a:cubicBezTo>
                  <a:cubicBezTo>
                    <a:pt x="114" y="66"/>
                    <a:pt x="119" y="67"/>
                    <a:pt x="122" y="64"/>
                  </a:cubicBezTo>
                  <a:cubicBezTo>
                    <a:pt x="121" y="65"/>
                    <a:pt x="120" y="66"/>
                    <a:pt x="119" y="67"/>
                  </a:cubicBezTo>
                  <a:close/>
                  <a:moveTo>
                    <a:pt x="124" y="57"/>
                  </a:moveTo>
                  <a:cubicBezTo>
                    <a:pt x="115" y="60"/>
                    <a:pt x="106" y="64"/>
                    <a:pt x="96" y="67"/>
                  </a:cubicBezTo>
                  <a:cubicBezTo>
                    <a:pt x="93" y="68"/>
                    <a:pt x="89" y="69"/>
                    <a:pt x="86" y="70"/>
                  </a:cubicBezTo>
                  <a:cubicBezTo>
                    <a:pt x="92" y="68"/>
                    <a:pt x="97" y="65"/>
                    <a:pt x="103" y="62"/>
                  </a:cubicBezTo>
                  <a:cubicBezTo>
                    <a:pt x="110" y="59"/>
                    <a:pt x="118" y="58"/>
                    <a:pt x="124" y="53"/>
                  </a:cubicBezTo>
                  <a:cubicBezTo>
                    <a:pt x="124" y="54"/>
                    <a:pt x="125" y="56"/>
                    <a:pt x="124" y="57"/>
                  </a:cubicBezTo>
                  <a:close/>
                  <a:moveTo>
                    <a:pt x="126" y="34"/>
                  </a:moveTo>
                  <a:cubicBezTo>
                    <a:pt x="110" y="42"/>
                    <a:pt x="94" y="47"/>
                    <a:pt x="78" y="54"/>
                  </a:cubicBezTo>
                  <a:cubicBezTo>
                    <a:pt x="73" y="56"/>
                    <a:pt x="67" y="58"/>
                    <a:pt x="62" y="61"/>
                  </a:cubicBezTo>
                  <a:cubicBezTo>
                    <a:pt x="68" y="58"/>
                    <a:pt x="74" y="55"/>
                    <a:pt x="80" y="52"/>
                  </a:cubicBezTo>
                  <a:cubicBezTo>
                    <a:pt x="95" y="46"/>
                    <a:pt x="109" y="40"/>
                    <a:pt x="122" y="31"/>
                  </a:cubicBezTo>
                  <a:cubicBezTo>
                    <a:pt x="124" y="32"/>
                    <a:pt x="125" y="33"/>
                    <a:pt x="126" y="34"/>
                  </a:cubicBezTo>
                  <a:close/>
                  <a:moveTo>
                    <a:pt x="121" y="30"/>
                  </a:moveTo>
                  <a:cubicBezTo>
                    <a:pt x="115" y="33"/>
                    <a:pt x="108" y="37"/>
                    <a:pt x="102" y="40"/>
                  </a:cubicBezTo>
                  <a:cubicBezTo>
                    <a:pt x="94" y="44"/>
                    <a:pt x="86" y="48"/>
                    <a:pt x="78" y="51"/>
                  </a:cubicBezTo>
                  <a:cubicBezTo>
                    <a:pt x="76" y="52"/>
                    <a:pt x="74" y="52"/>
                    <a:pt x="73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83" y="49"/>
                    <a:pt x="90" y="46"/>
                    <a:pt x="97" y="42"/>
                  </a:cubicBezTo>
                  <a:cubicBezTo>
                    <a:pt x="104" y="39"/>
                    <a:pt x="110" y="34"/>
                    <a:pt x="116" y="30"/>
                  </a:cubicBezTo>
                  <a:cubicBezTo>
                    <a:pt x="118" y="30"/>
                    <a:pt x="120" y="30"/>
                    <a:pt x="121" y="30"/>
                  </a:cubicBezTo>
                  <a:close/>
                  <a:moveTo>
                    <a:pt x="113" y="26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05" y="28"/>
                    <a:pt x="97" y="33"/>
                    <a:pt x="89" y="36"/>
                  </a:cubicBezTo>
                  <a:cubicBezTo>
                    <a:pt x="81" y="40"/>
                    <a:pt x="73" y="43"/>
                    <a:pt x="65" y="47"/>
                  </a:cubicBezTo>
                  <a:cubicBezTo>
                    <a:pt x="56" y="51"/>
                    <a:pt x="47" y="56"/>
                    <a:pt x="39" y="60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31" y="60"/>
                    <a:pt x="47" y="52"/>
                    <a:pt x="63" y="44"/>
                  </a:cubicBezTo>
                  <a:cubicBezTo>
                    <a:pt x="73" y="40"/>
                    <a:pt x="82" y="35"/>
                    <a:pt x="91" y="31"/>
                  </a:cubicBezTo>
                  <a:cubicBezTo>
                    <a:pt x="99" y="27"/>
                    <a:pt x="107" y="24"/>
                    <a:pt x="113" y="19"/>
                  </a:cubicBezTo>
                  <a:cubicBezTo>
                    <a:pt x="114" y="21"/>
                    <a:pt x="114" y="24"/>
                    <a:pt x="113" y="26"/>
                  </a:cubicBezTo>
                  <a:close/>
                  <a:moveTo>
                    <a:pt x="113" y="18"/>
                  </a:moveTo>
                  <a:cubicBezTo>
                    <a:pt x="110" y="19"/>
                    <a:pt x="109" y="20"/>
                    <a:pt x="107" y="21"/>
                  </a:cubicBezTo>
                  <a:cubicBezTo>
                    <a:pt x="104" y="23"/>
                    <a:pt x="101" y="24"/>
                    <a:pt x="98" y="26"/>
                  </a:cubicBezTo>
                  <a:cubicBezTo>
                    <a:pt x="91" y="29"/>
                    <a:pt x="85" y="31"/>
                    <a:pt x="78" y="34"/>
                  </a:cubicBezTo>
                  <a:cubicBezTo>
                    <a:pt x="65" y="41"/>
                    <a:pt x="52" y="47"/>
                    <a:pt x="38" y="54"/>
                  </a:cubicBezTo>
                  <a:cubicBezTo>
                    <a:pt x="33" y="56"/>
                    <a:pt x="27" y="59"/>
                    <a:pt x="22" y="62"/>
                  </a:cubicBezTo>
                  <a:cubicBezTo>
                    <a:pt x="33" y="55"/>
                    <a:pt x="45" y="49"/>
                    <a:pt x="58" y="42"/>
                  </a:cubicBezTo>
                  <a:cubicBezTo>
                    <a:pt x="70" y="35"/>
                    <a:pt x="84" y="29"/>
                    <a:pt x="96" y="22"/>
                  </a:cubicBezTo>
                  <a:cubicBezTo>
                    <a:pt x="99" y="21"/>
                    <a:pt x="101" y="20"/>
                    <a:pt x="103" y="18"/>
                  </a:cubicBezTo>
                  <a:cubicBezTo>
                    <a:pt x="104" y="17"/>
                    <a:pt x="105" y="17"/>
                    <a:pt x="105" y="16"/>
                  </a:cubicBezTo>
                  <a:cubicBezTo>
                    <a:pt x="106" y="16"/>
                    <a:pt x="106" y="15"/>
                    <a:pt x="107" y="15"/>
                  </a:cubicBezTo>
                  <a:cubicBezTo>
                    <a:pt x="108" y="14"/>
                    <a:pt x="108" y="14"/>
                    <a:pt x="109" y="14"/>
                  </a:cubicBezTo>
                  <a:cubicBezTo>
                    <a:pt x="110" y="14"/>
                    <a:pt x="110" y="15"/>
                    <a:pt x="111" y="15"/>
                  </a:cubicBezTo>
                  <a:cubicBezTo>
                    <a:pt x="112" y="16"/>
                    <a:pt x="112" y="17"/>
                    <a:pt x="113" y="18"/>
                  </a:cubicBezTo>
                  <a:close/>
                  <a:moveTo>
                    <a:pt x="108" y="13"/>
                  </a:moveTo>
                  <a:cubicBezTo>
                    <a:pt x="108" y="13"/>
                    <a:pt x="108" y="14"/>
                    <a:pt x="107" y="14"/>
                  </a:cubicBezTo>
                  <a:cubicBezTo>
                    <a:pt x="107" y="14"/>
                    <a:pt x="108" y="14"/>
                    <a:pt x="108" y="14"/>
                  </a:cubicBezTo>
                  <a:cubicBezTo>
                    <a:pt x="106" y="14"/>
                    <a:pt x="105" y="15"/>
                    <a:pt x="103" y="16"/>
                  </a:cubicBezTo>
                  <a:cubicBezTo>
                    <a:pt x="97" y="20"/>
                    <a:pt x="91" y="23"/>
                    <a:pt x="85" y="26"/>
                  </a:cubicBezTo>
                  <a:cubicBezTo>
                    <a:pt x="72" y="32"/>
                    <a:pt x="59" y="38"/>
                    <a:pt x="47" y="45"/>
                  </a:cubicBezTo>
                  <a:cubicBezTo>
                    <a:pt x="40" y="48"/>
                    <a:pt x="34" y="52"/>
                    <a:pt x="28" y="55"/>
                  </a:cubicBezTo>
                  <a:cubicBezTo>
                    <a:pt x="25" y="57"/>
                    <a:pt x="23" y="58"/>
                    <a:pt x="21" y="59"/>
                  </a:cubicBezTo>
                  <a:cubicBezTo>
                    <a:pt x="42" y="44"/>
                    <a:pt x="66" y="33"/>
                    <a:pt x="88" y="20"/>
                  </a:cubicBezTo>
                  <a:cubicBezTo>
                    <a:pt x="89" y="19"/>
                    <a:pt x="91" y="18"/>
                    <a:pt x="92" y="17"/>
                  </a:cubicBezTo>
                  <a:cubicBezTo>
                    <a:pt x="93" y="17"/>
                    <a:pt x="93" y="17"/>
                    <a:pt x="93" y="1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7"/>
                    <a:pt x="95" y="17"/>
                    <a:pt x="96" y="16"/>
                  </a:cubicBezTo>
                  <a:cubicBezTo>
                    <a:pt x="99" y="14"/>
                    <a:pt x="104" y="11"/>
                    <a:pt x="108" y="13"/>
                  </a:cubicBezTo>
                  <a:close/>
                  <a:moveTo>
                    <a:pt x="84" y="5"/>
                  </a:moveTo>
                  <a:cubicBezTo>
                    <a:pt x="80" y="7"/>
                    <a:pt x="76" y="10"/>
                    <a:pt x="72" y="12"/>
                  </a:cubicBezTo>
                  <a:cubicBezTo>
                    <a:pt x="75" y="8"/>
                    <a:pt x="80" y="5"/>
                    <a:pt x="84" y="5"/>
                  </a:cubicBezTo>
                  <a:close/>
                  <a:moveTo>
                    <a:pt x="70" y="14"/>
                  </a:moveTo>
                  <a:cubicBezTo>
                    <a:pt x="65" y="17"/>
                    <a:pt x="59" y="21"/>
                    <a:pt x="53" y="24"/>
                  </a:cubicBezTo>
                  <a:cubicBezTo>
                    <a:pt x="41" y="32"/>
                    <a:pt x="28" y="38"/>
                    <a:pt x="15" y="45"/>
                  </a:cubicBezTo>
                  <a:cubicBezTo>
                    <a:pt x="13" y="47"/>
                    <a:pt x="10" y="49"/>
                    <a:pt x="7" y="50"/>
                  </a:cubicBezTo>
                  <a:cubicBezTo>
                    <a:pt x="10" y="49"/>
                    <a:pt x="13" y="46"/>
                    <a:pt x="15" y="44"/>
                  </a:cubicBezTo>
                  <a:cubicBezTo>
                    <a:pt x="21" y="40"/>
                    <a:pt x="27" y="36"/>
                    <a:pt x="33" y="33"/>
                  </a:cubicBezTo>
                  <a:cubicBezTo>
                    <a:pt x="39" y="29"/>
                    <a:pt x="46" y="26"/>
                    <a:pt x="52" y="22"/>
                  </a:cubicBezTo>
                  <a:cubicBezTo>
                    <a:pt x="57" y="19"/>
                    <a:pt x="61" y="16"/>
                    <a:pt x="66" y="13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8" y="12"/>
                    <a:pt x="68" y="12"/>
                    <a:pt x="68" y="11"/>
                  </a:cubicBezTo>
                  <a:cubicBezTo>
                    <a:pt x="69" y="12"/>
                    <a:pt x="69" y="12"/>
                    <a:pt x="69" y="13"/>
                  </a:cubicBezTo>
                  <a:cubicBezTo>
                    <a:pt x="69" y="13"/>
                    <a:pt x="70" y="14"/>
                    <a:pt x="70" y="14"/>
                  </a:cubicBezTo>
                  <a:close/>
                  <a:moveTo>
                    <a:pt x="57" y="5"/>
                  </a:moveTo>
                  <a:cubicBezTo>
                    <a:pt x="59" y="4"/>
                    <a:pt x="60" y="4"/>
                    <a:pt x="61" y="4"/>
                  </a:cubicBezTo>
                  <a:cubicBezTo>
                    <a:pt x="59" y="6"/>
                    <a:pt x="56" y="7"/>
                    <a:pt x="54" y="9"/>
                  </a:cubicBezTo>
                  <a:cubicBezTo>
                    <a:pt x="54" y="9"/>
                    <a:pt x="53" y="9"/>
                    <a:pt x="53" y="10"/>
                  </a:cubicBezTo>
                  <a:cubicBezTo>
                    <a:pt x="54" y="8"/>
                    <a:pt x="55" y="6"/>
                    <a:pt x="57" y="5"/>
                  </a:cubicBezTo>
                  <a:close/>
                  <a:moveTo>
                    <a:pt x="46" y="13"/>
                  </a:moveTo>
                  <a:cubicBezTo>
                    <a:pt x="45" y="14"/>
                    <a:pt x="45" y="14"/>
                    <a:pt x="44" y="15"/>
                  </a:cubicBezTo>
                  <a:cubicBezTo>
                    <a:pt x="39" y="17"/>
                    <a:pt x="33" y="19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19"/>
                    <a:pt x="38" y="15"/>
                    <a:pt x="42" y="11"/>
                  </a:cubicBezTo>
                  <a:cubicBezTo>
                    <a:pt x="42" y="11"/>
                    <a:pt x="42" y="10"/>
                    <a:pt x="42" y="10"/>
                  </a:cubicBezTo>
                  <a:cubicBezTo>
                    <a:pt x="37" y="11"/>
                    <a:pt x="33" y="14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2" y="14"/>
                    <a:pt x="32" y="13"/>
                  </a:cubicBezTo>
                  <a:cubicBezTo>
                    <a:pt x="34" y="12"/>
                    <a:pt x="37" y="10"/>
                    <a:pt x="39" y="9"/>
                  </a:cubicBezTo>
                  <a:cubicBezTo>
                    <a:pt x="42" y="9"/>
                    <a:pt x="44" y="11"/>
                    <a:pt x="46" y="13"/>
                  </a:cubicBezTo>
                  <a:close/>
                  <a:moveTo>
                    <a:pt x="34" y="10"/>
                  </a:moveTo>
                  <a:cubicBezTo>
                    <a:pt x="35" y="9"/>
                    <a:pt x="36" y="9"/>
                    <a:pt x="38" y="9"/>
                  </a:cubicBezTo>
                  <a:cubicBezTo>
                    <a:pt x="35" y="10"/>
                    <a:pt x="33" y="12"/>
                    <a:pt x="30" y="13"/>
                  </a:cubicBezTo>
                  <a:cubicBezTo>
                    <a:pt x="31" y="12"/>
                    <a:pt x="32" y="11"/>
                    <a:pt x="34" y="10"/>
                  </a:cubicBezTo>
                  <a:close/>
                  <a:moveTo>
                    <a:pt x="23" y="23"/>
                  </a:moveTo>
                  <a:cubicBezTo>
                    <a:pt x="20" y="25"/>
                    <a:pt x="17" y="27"/>
                    <a:pt x="14" y="28"/>
                  </a:cubicBezTo>
                  <a:cubicBezTo>
                    <a:pt x="10" y="30"/>
                    <a:pt x="16" y="26"/>
                    <a:pt x="16" y="25"/>
                  </a:cubicBezTo>
                  <a:cubicBezTo>
                    <a:pt x="18" y="24"/>
                    <a:pt x="19" y="22"/>
                    <a:pt x="21" y="21"/>
                  </a:cubicBezTo>
                  <a:cubicBezTo>
                    <a:pt x="22" y="22"/>
                    <a:pt x="22" y="22"/>
                    <a:pt x="23" y="23"/>
                  </a:cubicBezTo>
                  <a:close/>
                  <a:moveTo>
                    <a:pt x="13" y="17"/>
                  </a:moveTo>
                  <a:cubicBezTo>
                    <a:pt x="11" y="19"/>
                    <a:pt x="9" y="20"/>
                    <a:pt x="7" y="22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9" y="19"/>
                    <a:pt x="11" y="18"/>
                    <a:pt x="1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00"/>
            <p:cNvSpPr>
              <a:spLocks noEditPoints="1"/>
            </p:cNvSpPr>
            <p:nvPr/>
          </p:nvSpPr>
          <p:spPr bwMode="auto">
            <a:xfrm>
              <a:off x="7331075" y="742950"/>
              <a:ext cx="508000" cy="357188"/>
            </a:xfrm>
            <a:custGeom>
              <a:avLst/>
              <a:gdLst>
                <a:gd name="T0" fmla="*/ 71 w 135"/>
                <a:gd name="T1" fmla="*/ 76 h 95"/>
                <a:gd name="T2" fmla="*/ 59 w 135"/>
                <a:gd name="T3" fmla="*/ 2 h 95"/>
                <a:gd name="T4" fmla="*/ 7 w 135"/>
                <a:gd name="T5" fmla="*/ 25 h 95"/>
                <a:gd name="T6" fmla="*/ 11 w 135"/>
                <a:gd name="T7" fmla="*/ 31 h 95"/>
                <a:gd name="T8" fmla="*/ 16 w 135"/>
                <a:gd name="T9" fmla="*/ 32 h 95"/>
                <a:gd name="T10" fmla="*/ 48 w 135"/>
                <a:gd name="T11" fmla="*/ 16 h 95"/>
                <a:gd name="T12" fmla="*/ 52 w 135"/>
                <a:gd name="T13" fmla="*/ 13 h 95"/>
                <a:gd name="T14" fmla="*/ 52 w 135"/>
                <a:gd name="T15" fmla="*/ 19 h 95"/>
                <a:gd name="T16" fmla="*/ 65 w 135"/>
                <a:gd name="T17" fmla="*/ 7 h 95"/>
                <a:gd name="T18" fmla="*/ 68 w 135"/>
                <a:gd name="T19" fmla="*/ 11 h 95"/>
                <a:gd name="T20" fmla="*/ 43 w 135"/>
                <a:gd name="T21" fmla="*/ 32 h 95"/>
                <a:gd name="T22" fmla="*/ 46 w 135"/>
                <a:gd name="T23" fmla="*/ 31 h 95"/>
                <a:gd name="T24" fmla="*/ 16 w 135"/>
                <a:gd name="T25" fmla="*/ 58 h 95"/>
                <a:gd name="T26" fmla="*/ 39 w 135"/>
                <a:gd name="T27" fmla="*/ 51 h 95"/>
                <a:gd name="T28" fmla="*/ 14 w 135"/>
                <a:gd name="T29" fmla="*/ 65 h 95"/>
                <a:gd name="T30" fmla="*/ 61 w 135"/>
                <a:gd name="T31" fmla="*/ 45 h 95"/>
                <a:gd name="T32" fmla="*/ 74 w 135"/>
                <a:gd name="T33" fmla="*/ 28 h 95"/>
                <a:gd name="T34" fmla="*/ 19 w 135"/>
                <a:gd name="T35" fmla="*/ 54 h 95"/>
                <a:gd name="T36" fmla="*/ 90 w 135"/>
                <a:gd name="T37" fmla="*/ 14 h 95"/>
                <a:gd name="T38" fmla="*/ 91 w 135"/>
                <a:gd name="T39" fmla="*/ 8 h 95"/>
                <a:gd name="T40" fmla="*/ 38 w 135"/>
                <a:gd name="T41" fmla="*/ 29 h 95"/>
                <a:gd name="T42" fmla="*/ 23 w 135"/>
                <a:gd name="T43" fmla="*/ 31 h 95"/>
                <a:gd name="T44" fmla="*/ 17 w 135"/>
                <a:gd name="T45" fmla="*/ 33 h 95"/>
                <a:gd name="T46" fmla="*/ 28 w 135"/>
                <a:gd name="T47" fmla="*/ 25 h 95"/>
                <a:gd name="T48" fmla="*/ 10 w 135"/>
                <a:gd name="T49" fmla="*/ 28 h 95"/>
                <a:gd name="T50" fmla="*/ 7 w 135"/>
                <a:gd name="T51" fmla="*/ 26 h 95"/>
                <a:gd name="T52" fmla="*/ 62 w 135"/>
                <a:gd name="T53" fmla="*/ 49 h 95"/>
                <a:gd name="T54" fmla="*/ 115 w 135"/>
                <a:gd name="T55" fmla="*/ 31 h 95"/>
                <a:gd name="T56" fmla="*/ 115 w 135"/>
                <a:gd name="T57" fmla="*/ 31 h 95"/>
                <a:gd name="T58" fmla="*/ 72 w 135"/>
                <a:gd name="T59" fmla="*/ 72 h 95"/>
                <a:gd name="T60" fmla="*/ 80 w 135"/>
                <a:gd name="T61" fmla="*/ 65 h 95"/>
                <a:gd name="T62" fmla="*/ 90 w 135"/>
                <a:gd name="T63" fmla="*/ 65 h 95"/>
                <a:gd name="T64" fmla="*/ 120 w 135"/>
                <a:gd name="T65" fmla="*/ 48 h 95"/>
                <a:gd name="T66" fmla="*/ 120 w 135"/>
                <a:gd name="T67" fmla="*/ 48 h 95"/>
                <a:gd name="T68" fmla="*/ 27 w 135"/>
                <a:gd name="T69" fmla="*/ 88 h 95"/>
                <a:gd name="T70" fmla="*/ 35 w 135"/>
                <a:gd name="T71" fmla="*/ 74 h 95"/>
                <a:gd name="T72" fmla="*/ 36 w 135"/>
                <a:gd name="T73" fmla="*/ 72 h 95"/>
                <a:gd name="T74" fmla="*/ 112 w 135"/>
                <a:gd name="T75" fmla="*/ 30 h 95"/>
                <a:gd name="T76" fmla="*/ 71 w 135"/>
                <a:gd name="T77" fmla="*/ 49 h 95"/>
                <a:gd name="T78" fmla="*/ 41 w 135"/>
                <a:gd name="T79" fmla="*/ 80 h 95"/>
                <a:gd name="T80" fmla="*/ 122 w 135"/>
                <a:gd name="T81" fmla="*/ 41 h 95"/>
                <a:gd name="T82" fmla="*/ 59 w 135"/>
                <a:gd name="T83" fmla="*/ 69 h 95"/>
                <a:gd name="T84" fmla="*/ 51 w 135"/>
                <a:gd name="T85" fmla="*/ 74 h 95"/>
                <a:gd name="T86" fmla="*/ 120 w 135"/>
                <a:gd name="T87" fmla="*/ 60 h 95"/>
                <a:gd name="T88" fmla="*/ 121 w 135"/>
                <a:gd name="T89" fmla="*/ 63 h 95"/>
                <a:gd name="T90" fmla="*/ 104 w 135"/>
                <a:gd name="T91" fmla="*/ 68 h 95"/>
                <a:gd name="T92" fmla="*/ 104 w 135"/>
                <a:gd name="T93" fmla="*/ 70 h 95"/>
                <a:gd name="T94" fmla="*/ 90 w 135"/>
                <a:gd name="T95" fmla="*/ 75 h 95"/>
                <a:gd name="T96" fmla="*/ 111 w 135"/>
                <a:gd name="T97" fmla="*/ 69 h 95"/>
                <a:gd name="T98" fmla="*/ 78 w 135"/>
                <a:gd name="T99" fmla="*/ 54 h 95"/>
                <a:gd name="T100" fmla="*/ 97 w 135"/>
                <a:gd name="T101" fmla="*/ 43 h 95"/>
                <a:gd name="T102" fmla="*/ 63 w 135"/>
                <a:gd name="T103" fmla="*/ 45 h 95"/>
                <a:gd name="T104" fmla="*/ 58 w 135"/>
                <a:gd name="T105" fmla="*/ 43 h 95"/>
                <a:gd name="T106" fmla="*/ 108 w 135"/>
                <a:gd name="T107" fmla="*/ 14 h 95"/>
                <a:gd name="T108" fmla="*/ 96 w 135"/>
                <a:gd name="T109" fmla="*/ 17 h 95"/>
                <a:gd name="T110" fmla="*/ 33 w 135"/>
                <a:gd name="T111" fmla="*/ 33 h 95"/>
                <a:gd name="T112" fmla="*/ 53 w 135"/>
                <a:gd name="T113" fmla="*/ 10 h 95"/>
                <a:gd name="T114" fmla="*/ 29 w 135"/>
                <a:gd name="T115" fmla="*/ 16 h 95"/>
                <a:gd name="T116" fmla="*/ 16 w 135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" h="95">
                  <a:moveTo>
                    <a:pt x="9" y="33"/>
                  </a:moveTo>
                  <a:cubicBezTo>
                    <a:pt x="4" y="34"/>
                    <a:pt x="0" y="38"/>
                    <a:pt x="0" y="44"/>
                  </a:cubicBezTo>
                  <a:cubicBezTo>
                    <a:pt x="0" y="51"/>
                    <a:pt x="7" y="55"/>
                    <a:pt x="13" y="56"/>
                  </a:cubicBezTo>
                  <a:cubicBezTo>
                    <a:pt x="9" y="60"/>
                    <a:pt x="6" y="65"/>
                    <a:pt x="11" y="70"/>
                  </a:cubicBezTo>
                  <a:cubicBezTo>
                    <a:pt x="16" y="76"/>
                    <a:pt x="26" y="76"/>
                    <a:pt x="33" y="73"/>
                  </a:cubicBezTo>
                  <a:cubicBezTo>
                    <a:pt x="30" y="81"/>
                    <a:pt x="23" y="87"/>
                    <a:pt x="17" y="92"/>
                  </a:cubicBezTo>
                  <a:cubicBezTo>
                    <a:pt x="17" y="93"/>
                    <a:pt x="17" y="94"/>
                    <a:pt x="17" y="94"/>
                  </a:cubicBezTo>
                  <a:cubicBezTo>
                    <a:pt x="17" y="95"/>
                    <a:pt x="18" y="95"/>
                    <a:pt x="19" y="95"/>
                  </a:cubicBezTo>
                  <a:cubicBezTo>
                    <a:pt x="30" y="90"/>
                    <a:pt x="41" y="86"/>
                    <a:pt x="49" y="76"/>
                  </a:cubicBezTo>
                  <a:cubicBezTo>
                    <a:pt x="54" y="85"/>
                    <a:pt x="65" y="83"/>
                    <a:pt x="71" y="76"/>
                  </a:cubicBezTo>
                  <a:cubicBezTo>
                    <a:pt x="74" y="79"/>
                    <a:pt x="77" y="82"/>
                    <a:pt x="82" y="83"/>
                  </a:cubicBezTo>
                  <a:cubicBezTo>
                    <a:pt x="86" y="83"/>
                    <a:pt x="91" y="79"/>
                    <a:pt x="93" y="75"/>
                  </a:cubicBezTo>
                  <a:cubicBezTo>
                    <a:pt x="98" y="79"/>
                    <a:pt x="108" y="77"/>
                    <a:pt x="109" y="72"/>
                  </a:cubicBezTo>
                  <a:cubicBezTo>
                    <a:pt x="120" y="78"/>
                    <a:pt x="135" y="57"/>
                    <a:pt x="124" y="49"/>
                  </a:cubicBezTo>
                  <a:cubicBezTo>
                    <a:pt x="129" y="46"/>
                    <a:pt x="132" y="40"/>
                    <a:pt x="129" y="35"/>
                  </a:cubicBezTo>
                  <a:cubicBezTo>
                    <a:pt x="127" y="29"/>
                    <a:pt x="121" y="27"/>
                    <a:pt x="116" y="27"/>
                  </a:cubicBezTo>
                  <a:cubicBezTo>
                    <a:pt x="117" y="22"/>
                    <a:pt x="116" y="17"/>
                    <a:pt x="113" y="13"/>
                  </a:cubicBezTo>
                  <a:cubicBezTo>
                    <a:pt x="108" y="8"/>
                    <a:pt x="101" y="10"/>
                    <a:pt x="96" y="13"/>
                  </a:cubicBezTo>
                  <a:cubicBezTo>
                    <a:pt x="95" y="0"/>
                    <a:pt x="78" y="0"/>
                    <a:pt x="71" y="10"/>
                  </a:cubicBezTo>
                  <a:cubicBezTo>
                    <a:pt x="69" y="5"/>
                    <a:pt x="65" y="1"/>
                    <a:pt x="59" y="2"/>
                  </a:cubicBezTo>
                  <a:cubicBezTo>
                    <a:pt x="54" y="3"/>
                    <a:pt x="50" y="7"/>
                    <a:pt x="49" y="12"/>
                  </a:cubicBezTo>
                  <a:cubicBezTo>
                    <a:pt x="46" y="7"/>
                    <a:pt x="41" y="5"/>
                    <a:pt x="35" y="7"/>
                  </a:cubicBezTo>
                  <a:cubicBezTo>
                    <a:pt x="27" y="9"/>
                    <a:pt x="26" y="16"/>
                    <a:pt x="25" y="22"/>
                  </a:cubicBezTo>
                  <a:cubicBezTo>
                    <a:pt x="21" y="16"/>
                    <a:pt x="13" y="12"/>
                    <a:pt x="6" y="18"/>
                  </a:cubicBezTo>
                  <a:cubicBezTo>
                    <a:pt x="1" y="23"/>
                    <a:pt x="5" y="29"/>
                    <a:pt x="9" y="33"/>
                  </a:cubicBezTo>
                  <a:close/>
                  <a:moveTo>
                    <a:pt x="7" y="24"/>
                  </a:moveTo>
                  <a:cubicBezTo>
                    <a:pt x="7" y="24"/>
                    <a:pt x="7" y="23"/>
                    <a:pt x="7" y="23"/>
                  </a:cubicBezTo>
                  <a:cubicBezTo>
                    <a:pt x="9" y="22"/>
                    <a:pt x="11" y="21"/>
                    <a:pt x="12" y="20"/>
                  </a:cubicBezTo>
                  <a:cubicBezTo>
                    <a:pt x="13" y="19"/>
                    <a:pt x="16" y="16"/>
                    <a:pt x="12" y="20"/>
                  </a:cubicBezTo>
                  <a:cubicBezTo>
                    <a:pt x="11" y="22"/>
                    <a:pt x="9" y="23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17" y="19"/>
                  </a:moveTo>
                  <a:cubicBezTo>
                    <a:pt x="16" y="19"/>
                    <a:pt x="15" y="20"/>
                    <a:pt x="13" y="21"/>
                  </a:cubicBezTo>
                  <a:cubicBezTo>
                    <a:pt x="11" y="23"/>
                    <a:pt x="9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0" y="23"/>
                    <a:pt x="13" y="21"/>
                    <a:pt x="15" y="18"/>
                  </a:cubicBezTo>
                  <a:cubicBezTo>
                    <a:pt x="16" y="18"/>
                    <a:pt x="17" y="18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7" y="30"/>
                    <a:pt x="15" y="32"/>
                  </a:cubicBezTo>
                  <a:cubicBezTo>
                    <a:pt x="13" y="32"/>
                    <a:pt x="12" y="31"/>
                    <a:pt x="11" y="31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8" y="27"/>
                    <a:pt x="19" y="27"/>
                    <a:pt x="20" y="26"/>
                  </a:cubicBezTo>
                  <a:cubicBezTo>
                    <a:pt x="19" y="26"/>
                    <a:pt x="24" y="24"/>
                    <a:pt x="22" y="25"/>
                  </a:cubicBezTo>
                  <a:close/>
                  <a:moveTo>
                    <a:pt x="25" y="27"/>
                  </a:moveTo>
                  <a:cubicBezTo>
                    <a:pt x="23" y="28"/>
                    <a:pt x="22" y="28"/>
                    <a:pt x="21" y="29"/>
                  </a:cubicBezTo>
                  <a:cubicBezTo>
                    <a:pt x="20" y="30"/>
                    <a:pt x="19" y="31"/>
                    <a:pt x="18" y="31"/>
                  </a:cubicBezTo>
                  <a:cubicBezTo>
                    <a:pt x="18" y="31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5" y="32"/>
                    <a:pt x="15" y="32"/>
                    <a:pt x="16" y="32"/>
                  </a:cubicBezTo>
                  <a:cubicBezTo>
                    <a:pt x="18" y="29"/>
                    <a:pt x="22" y="28"/>
                    <a:pt x="24" y="25"/>
                  </a:cubicBezTo>
                  <a:cubicBezTo>
                    <a:pt x="24" y="25"/>
                    <a:pt x="25" y="26"/>
                    <a:pt x="25" y="27"/>
                  </a:cubicBezTo>
                  <a:close/>
                  <a:moveTo>
                    <a:pt x="29" y="18"/>
                  </a:moveTo>
                  <a:cubicBezTo>
                    <a:pt x="31" y="17"/>
                    <a:pt x="33" y="16"/>
                    <a:pt x="35" y="14"/>
                  </a:cubicBezTo>
                  <a:cubicBezTo>
                    <a:pt x="37" y="13"/>
                    <a:pt x="39" y="12"/>
                    <a:pt x="41" y="12"/>
                  </a:cubicBezTo>
                  <a:cubicBezTo>
                    <a:pt x="40" y="12"/>
                    <a:pt x="37" y="14"/>
                    <a:pt x="36" y="15"/>
                  </a:cubicBezTo>
                  <a:cubicBezTo>
                    <a:pt x="33" y="17"/>
                    <a:pt x="31" y="19"/>
                    <a:pt x="28" y="21"/>
                  </a:cubicBezTo>
                  <a:cubicBezTo>
                    <a:pt x="28" y="20"/>
                    <a:pt x="28" y="19"/>
                    <a:pt x="29" y="18"/>
                  </a:cubicBezTo>
                  <a:close/>
                  <a:moveTo>
                    <a:pt x="47" y="14"/>
                  </a:moveTo>
                  <a:cubicBezTo>
                    <a:pt x="47" y="15"/>
                    <a:pt x="48" y="15"/>
                    <a:pt x="48" y="16"/>
                  </a:cubicBezTo>
                  <a:cubicBezTo>
                    <a:pt x="44" y="18"/>
                    <a:pt x="40" y="20"/>
                    <a:pt x="37" y="22"/>
                  </a:cubicBezTo>
                  <a:cubicBezTo>
                    <a:pt x="34" y="24"/>
                    <a:pt x="31" y="25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1" y="25"/>
                    <a:pt x="34" y="23"/>
                    <a:pt x="37" y="21"/>
                  </a:cubicBezTo>
                  <a:cubicBezTo>
                    <a:pt x="39" y="19"/>
                    <a:pt x="41" y="18"/>
                    <a:pt x="43" y="17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5" y="15"/>
                    <a:pt x="46" y="15"/>
                    <a:pt x="47" y="14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8"/>
                    <a:pt x="56" y="11"/>
                    <a:pt x="52" y="13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3" y="11"/>
                    <a:pt x="55" y="10"/>
                    <a:pt x="56" y="9"/>
                  </a:cubicBezTo>
                  <a:cubicBezTo>
                    <a:pt x="58" y="7"/>
                    <a:pt x="60" y="6"/>
                    <a:pt x="62" y="5"/>
                  </a:cubicBezTo>
                  <a:cubicBezTo>
                    <a:pt x="63" y="5"/>
                    <a:pt x="64" y="6"/>
                    <a:pt x="64" y="6"/>
                  </a:cubicBezTo>
                  <a:close/>
                  <a:moveTo>
                    <a:pt x="67" y="8"/>
                  </a:moveTo>
                  <a:cubicBezTo>
                    <a:pt x="56" y="14"/>
                    <a:pt x="46" y="21"/>
                    <a:pt x="36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15" y="39"/>
                    <a:pt x="26" y="34"/>
                    <a:pt x="36" y="28"/>
                  </a:cubicBezTo>
                  <a:cubicBezTo>
                    <a:pt x="41" y="25"/>
                    <a:pt x="46" y="22"/>
                    <a:pt x="52" y="19"/>
                  </a:cubicBezTo>
                  <a:cubicBezTo>
                    <a:pt x="56" y="16"/>
                    <a:pt x="62" y="13"/>
                    <a:pt x="66" y="9"/>
                  </a:cubicBezTo>
                  <a:cubicBezTo>
                    <a:pt x="62" y="13"/>
                    <a:pt x="56" y="16"/>
                    <a:pt x="51" y="19"/>
                  </a:cubicBezTo>
                  <a:cubicBezTo>
                    <a:pt x="46" y="22"/>
                    <a:pt x="40" y="26"/>
                    <a:pt x="35" y="29"/>
                  </a:cubicBezTo>
                  <a:cubicBezTo>
                    <a:pt x="29" y="32"/>
                    <a:pt x="23" y="36"/>
                    <a:pt x="18" y="39"/>
                  </a:cubicBezTo>
                  <a:cubicBezTo>
                    <a:pt x="13" y="42"/>
                    <a:pt x="9" y="44"/>
                    <a:pt x="5" y="48"/>
                  </a:cubicBezTo>
                  <a:cubicBezTo>
                    <a:pt x="4" y="47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3" y="38"/>
                    <a:pt x="25" y="33"/>
                    <a:pt x="35" y="27"/>
                  </a:cubicBezTo>
                  <a:cubicBezTo>
                    <a:pt x="40" y="23"/>
                    <a:pt x="46" y="19"/>
                    <a:pt x="52" y="16"/>
                  </a:cubicBezTo>
                  <a:cubicBezTo>
                    <a:pt x="56" y="13"/>
                    <a:pt x="61" y="10"/>
                    <a:pt x="65" y="7"/>
                  </a:cubicBezTo>
                  <a:cubicBezTo>
                    <a:pt x="66" y="7"/>
                    <a:pt x="66" y="8"/>
                    <a:pt x="67" y="8"/>
                  </a:cubicBezTo>
                  <a:close/>
                  <a:moveTo>
                    <a:pt x="68" y="11"/>
                  </a:moveTo>
                  <a:cubicBezTo>
                    <a:pt x="64" y="14"/>
                    <a:pt x="59" y="17"/>
                    <a:pt x="55" y="19"/>
                  </a:cubicBezTo>
                  <a:cubicBezTo>
                    <a:pt x="49" y="23"/>
                    <a:pt x="44" y="26"/>
                    <a:pt x="38" y="29"/>
                  </a:cubicBezTo>
                  <a:cubicBezTo>
                    <a:pt x="33" y="32"/>
                    <a:pt x="27" y="35"/>
                    <a:pt x="22" y="38"/>
                  </a:cubicBezTo>
                  <a:cubicBezTo>
                    <a:pt x="19" y="39"/>
                    <a:pt x="16" y="41"/>
                    <a:pt x="14" y="42"/>
                  </a:cubicBezTo>
                  <a:cubicBezTo>
                    <a:pt x="13" y="42"/>
                    <a:pt x="13" y="43"/>
                    <a:pt x="13" y="43"/>
                  </a:cubicBezTo>
                  <a:cubicBezTo>
                    <a:pt x="21" y="37"/>
                    <a:pt x="30" y="33"/>
                    <a:pt x="38" y="28"/>
                  </a:cubicBezTo>
                  <a:cubicBezTo>
                    <a:pt x="48" y="22"/>
                    <a:pt x="59" y="17"/>
                    <a:pt x="67" y="9"/>
                  </a:cubicBezTo>
                  <a:cubicBezTo>
                    <a:pt x="67" y="10"/>
                    <a:pt x="68" y="11"/>
                    <a:pt x="68" y="11"/>
                  </a:cubicBezTo>
                  <a:close/>
                  <a:moveTo>
                    <a:pt x="81" y="8"/>
                  </a:moveTo>
                  <a:cubicBezTo>
                    <a:pt x="81" y="8"/>
                    <a:pt x="86" y="5"/>
                    <a:pt x="85" y="6"/>
                  </a:cubicBezTo>
                  <a:cubicBezTo>
                    <a:pt x="83" y="7"/>
                    <a:pt x="81" y="8"/>
                    <a:pt x="80" y="9"/>
                  </a:cubicBezTo>
                  <a:cubicBezTo>
                    <a:pt x="76" y="12"/>
                    <a:pt x="73" y="14"/>
                    <a:pt x="69" y="16"/>
                  </a:cubicBezTo>
                  <a:cubicBezTo>
                    <a:pt x="62" y="21"/>
                    <a:pt x="55" y="25"/>
                    <a:pt x="48" y="29"/>
                  </a:cubicBezTo>
                  <a:cubicBezTo>
                    <a:pt x="42" y="32"/>
                    <a:pt x="35" y="36"/>
                    <a:pt x="28" y="40"/>
                  </a:cubicBezTo>
                  <a:cubicBezTo>
                    <a:pt x="22" y="44"/>
                    <a:pt x="16" y="48"/>
                    <a:pt x="10" y="52"/>
                  </a:cubicBezTo>
                  <a:cubicBezTo>
                    <a:pt x="9" y="51"/>
                    <a:pt x="8" y="51"/>
                    <a:pt x="8" y="51"/>
                  </a:cubicBezTo>
                  <a:cubicBezTo>
                    <a:pt x="13" y="49"/>
                    <a:pt x="18" y="45"/>
                    <a:pt x="22" y="42"/>
                  </a:cubicBezTo>
                  <a:cubicBezTo>
                    <a:pt x="29" y="39"/>
                    <a:pt x="36" y="35"/>
                    <a:pt x="43" y="32"/>
                  </a:cubicBezTo>
                  <a:cubicBezTo>
                    <a:pt x="50" y="28"/>
                    <a:pt x="56" y="24"/>
                    <a:pt x="63" y="20"/>
                  </a:cubicBezTo>
                  <a:cubicBezTo>
                    <a:pt x="69" y="16"/>
                    <a:pt x="75" y="12"/>
                    <a:pt x="81" y="8"/>
                  </a:cubicBezTo>
                  <a:close/>
                  <a:moveTo>
                    <a:pt x="90" y="8"/>
                  </a:moveTo>
                  <a:cubicBezTo>
                    <a:pt x="81" y="13"/>
                    <a:pt x="72" y="19"/>
                    <a:pt x="63" y="25"/>
                  </a:cubicBezTo>
                  <a:cubicBezTo>
                    <a:pt x="61" y="26"/>
                    <a:pt x="59" y="27"/>
                    <a:pt x="57" y="28"/>
                  </a:cubicBezTo>
                  <a:cubicBezTo>
                    <a:pt x="56" y="28"/>
                    <a:pt x="55" y="29"/>
                    <a:pt x="54" y="29"/>
                  </a:cubicBezTo>
                  <a:cubicBezTo>
                    <a:pt x="41" y="36"/>
                    <a:pt x="29" y="43"/>
                    <a:pt x="16" y="49"/>
                  </a:cubicBezTo>
                  <a:cubicBezTo>
                    <a:pt x="16" y="49"/>
                    <a:pt x="16" y="49"/>
                    <a:pt x="17" y="48"/>
                  </a:cubicBezTo>
                  <a:cubicBezTo>
                    <a:pt x="19" y="46"/>
                    <a:pt x="22" y="45"/>
                    <a:pt x="25" y="43"/>
                  </a:cubicBezTo>
                  <a:cubicBezTo>
                    <a:pt x="32" y="38"/>
                    <a:pt x="39" y="35"/>
                    <a:pt x="46" y="31"/>
                  </a:cubicBezTo>
                  <a:cubicBezTo>
                    <a:pt x="60" y="23"/>
                    <a:pt x="73" y="15"/>
                    <a:pt x="86" y="6"/>
                  </a:cubicBezTo>
                  <a:cubicBezTo>
                    <a:pt x="88" y="6"/>
                    <a:pt x="89" y="7"/>
                    <a:pt x="90" y="8"/>
                  </a:cubicBezTo>
                  <a:close/>
                  <a:moveTo>
                    <a:pt x="93" y="15"/>
                  </a:moveTo>
                  <a:cubicBezTo>
                    <a:pt x="93" y="16"/>
                    <a:pt x="93" y="16"/>
                    <a:pt x="93" y="16"/>
                  </a:cubicBezTo>
                  <a:cubicBezTo>
                    <a:pt x="92" y="17"/>
                    <a:pt x="92" y="17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88" y="20"/>
                    <a:pt x="85" y="21"/>
                    <a:pt x="82" y="22"/>
                  </a:cubicBezTo>
                  <a:cubicBezTo>
                    <a:pt x="76" y="26"/>
                    <a:pt x="69" y="30"/>
                    <a:pt x="62" y="33"/>
                  </a:cubicBezTo>
                  <a:cubicBezTo>
                    <a:pt x="49" y="40"/>
                    <a:pt x="36" y="46"/>
                    <a:pt x="23" y="54"/>
                  </a:cubicBezTo>
                  <a:cubicBezTo>
                    <a:pt x="21" y="55"/>
                    <a:pt x="19" y="56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5" y="59"/>
                    <a:pt x="17" y="58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6"/>
                    <a:pt x="19" y="56"/>
                    <a:pt x="19" y="55"/>
                  </a:cubicBezTo>
                  <a:cubicBezTo>
                    <a:pt x="22" y="53"/>
                    <a:pt x="26" y="50"/>
                    <a:pt x="29" y="48"/>
                  </a:cubicBezTo>
                  <a:cubicBezTo>
                    <a:pt x="38" y="42"/>
                    <a:pt x="48" y="37"/>
                    <a:pt x="57" y="32"/>
                  </a:cubicBezTo>
                  <a:cubicBezTo>
                    <a:pt x="69" y="26"/>
                    <a:pt x="82" y="20"/>
                    <a:pt x="93" y="13"/>
                  </a:cubicBezTo>
                  <a:cubicBezTo>
                    <a:pt x="93" y="14"/>
                    <a:pt x="93" y="15"/>
                    <a:pt x="93" y="15"/>
                  </a:cubicBezTo>
                  <a:close/>
                  <a:moveTo>
                    <a:pt x="17" y="63"/>
                  </a:moveTo>
                  <a:cubicBezTo>
                    <a:pt x="24" y="58"/>
                    <a:pt x="32" y="55"/>
                    <a:pt x="39" y="51"/>
                  </a:cubicBezTo>
                  <a:cubicBezTo>
                    <a:pt x="47" y="46"/>
                    <a:pt x="55" y="42"/>
                    <a:pt x="63" y="38"/>
                  </a:cubicBezTo>
                  <a:cubicBezTo>
                    <a:pt x="71" y="34"/>
                    <a:pt x="79" y="30"/>
                    <a:pt x="87" y="27"/>
                  </a:cubicBezTo>
                  <a:cubicBezTo>
                    <a:pt x="92" y="24"/>
                    <a:pt x="98" y="20"/>
                    <a:pt x="103" y="17"/>
                  </a:cubicBezTo>
                  <a:cubicBezTo>
                    <a:pt x="102" y="18"/>
                    <a:pt x="101" y="19"/>
                    <a:pt x="100" y="20"/>
                  </a:cubicBezTo>
                  <a:cubicBezTo>
                    <a:pt x="97" y="22"/>
                    <a:pt x="93" y="24"/>
                    <a:pt x="89" y="26"/>
                  </a:cubicBezTo>
                  <a:cubicBezTo>
                    <a:pt x="80" y="31"/>
                    <a:pt x="70" y="35"/>
                    <a:pt x="61" y="40"/>
                  </a:cubicBezTo>
                  <a:cubicBezTo>
                    <a:pt x="52" y="45"/>
                    <a:pt x="43" y="50"/>
                    <a:pt x="34" y="55"/>
                  </a:cubicBezTo>
                  <a:cubicBezTo>
                    <a:pt x="27" y="59"/>
                    <a:pt x="19" y="63"/>
                    <a:pt x="13" y="68"/>
                  </a:cubicBezTo>
                  <a:cubicBezTo>
                    <a:pt x="12" y="68"/>
                    <a:pt x="12" y="67"/>
                    <a:pt x="12" y="67"/>
                  </a:cubicBezTo>
                  <a:cubicBezTo>
                    <a:pt x="13" y="66"/>
                    <a:pt x="13" y="65"/>
                    <a:pt x="14" y="65"/>
                  </a:cubicBezTo>
                  <a:cubicBezTo>
                    <a:pt x="15" y="64"/>
                    <a:pt x="16" y="64"/>
                    <a:pt x="17" y="63"/>
                  </a:cubicBezTo>
                  <a:close/>
                  <a:moveTo>
                    <a:pt x="16" y="70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20" y="63"/>
                    <a:pt x="28" y="60"/>
                    <a:pt x="36" y="56"/>
                  </a:cubicBezTo>
                  <a:cubicBezTo>
                    <a:pt x="45" y="52"/>
                    <a:pt x="53" y="48"/>
                    <a:pt x="62" y="44"/>
                  </a:cubicBezTo>
                  <a:cubicBezTo>
                    <a:pt x="71" y="39"/>
                    <a:pt x="80" y="35"/>
                    <a:pt x="89" y="31"/>
                  </a:cubicBezTo>
                  <a:cubicBezTo>
                    <a:pt x="93" y="29"/>
                    <a:pt x="97" y="27"/>
                    <a:pt x="101" y="25"/>
                  </a:cubicBezTo>
                  <a:cubicBezTo>
                    <a:pt x="105" y="23"/>
                    <a:pt x="109" y="22"/>
                    <a:pt x="112" y="19"/>
                  </a:cubicBezTo>
                  <a:cubicBezTo>
                    <a:pt x="106" y="25"/>
                    <a:pt x="96" y="28"/>
                    <a:pt x="88" y="32"/>
                  </a:cubicBezTo>
                  <a:cubicBezTo>
                    <a:pt x="79" y="36"/>
                    <a:pt x="70" y="40"/>
                    <a:pt x="61" y="45"/>
                  </a:cubicBezTo>
                  <a:cubicBezTo>
                    <a:pt x="46" y="52"/>
                    <a:pt x="30" y="60"/>
                    <a:pt x="16" y="70"/>
                  </a:cubicBezTo>
                  <a:close/>
                  <a:moveTo>
                    <a:pt x="14" y="64"/>
                  </a:moveTo>
                  <a:cubicBezTo>
                    <a:pt x="13" y="65"/>
                    <a:pt x="12" y="65"/>
                    <a:pt x="12" y="6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1" y="65"/>
                    <a:pt x="11" y="65"/>
                    <a:pt x="11" y="64"/>
                  </a:cubicBezTo>
                  <a:cubicBezTo>
                    <a:pt x="16" y="59"/>
                    <a:pt x="23" y="55"/>
                    <a:pt x="29" y="51"/>
                  </a:cubicBezTo>
                  <a:cubicBezTo>
                    <a:pt x="37" y="47"/>
                    <a:pt x="45" y="42"/>
                    <a:pt x="53" y="38"/>
                  </a:cubicBezTo>
                  <a:cubicBezTo>
                    <a:pt x="61" y="35"/>
                    <a:pt x="68" y="31"/>
                    <a:pt x="75" y="27"/>
                  </a:cubicBezTo>
                  <a:cubicBezTo>
                    <a:pt x="76" y="27"/>
                    <a:pt x="76" y="27"/>
                    <a:pt x="77" y="26"/>
                  </a:cubicBezTo>
                  <a:cubicBezTo>
                    <a:pt x="76" y="27"/>
                    <a:pt x="75" y="27"/>
                    <a:pt x="74" y="28"/>
                  </a:cubicBezTo>
                  <a:cubicBezTo>
                    <a:pt x="66" y="33"/>
                    <a:pt x="58" y="37"/>
                    <a:pt x="50" y="41"/>
                  </a:cubicBezTo>
                  <a:cubicBezTo>
                    <a:pt x="42" y="45"/>
                    <a:pt x="35" y="49"/>
                    <a:pt x="28" y="54"/>
                  </a:cubicBezTo>
                  <a:cubicBezTo>
                    <a:pt x="24" y="56"/>
                    <a:pt x="21" y="59"/>
                    <a:pt x="18" y="61"/>
                  </a:cubicBezTo>
                  <a:cubicBezTo>
                    <a:pt x="16" y="62"/>
                    <a:pt x="15" y="63"/>
                    <a:pt x="14" y="64"/>
                  </a:cubicBezTo>
                  <a:close/>
                  <a:moveTo>
                    <a:pt x="42" y="37"/>
                  </a:moveTo>
                  <a:cubicBezTo>
                    <a:pt x="33" y="42"/>
                    <a:pt x="24" y="47"/>
                    <a:pt x="15" y="53"/>
                  </a:cubicBezTo>
                  <a:cubicBezTo>
                    <a:pt x="14" y="53"/>
                    <a:pt x="12" y="53"/>
                    <a:pt x="11" y="52"/>
                  </a:cubicBezTo>
                  <a:cubicBezTo>
                    <a:pt x="21" y="47"/>
                    <a:pt x="32" y="42"/>
                    <a:pt x="42" y="37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3"/>
                    <a:pt x="18" y="53"/>
                  </a:cubicBezTo>
                  <a:cubicBezTo>
                    <a:pt x="18" y="53"/>
                    <a:pt x="17" y="53"/>
                    <a:pt x="17" y="53"/>
                  </a:cubicBezTo>
                  <a:cubicBezTo>
                    <a:pt x="22" y="51"/>
                    <a:pt x="27" y="47"/>
                    <a:pt x="32" y="45"/>
                  </a:cubicBezTo>
                  <a:cubicBezTo>
                    <a:pt x="36" y="42"/>
                    <a:pt x="41" y="40"/>
                    <a:pt x="45" y="38"/>
                  </a:cubicBezTo>
                  <a:cubicBezTo>
                    <a:pt x="36" y="43"/>
                    <a:pt x="27" y="48"/>
                    <a:pt x="19" y="54"/>
                  </a:cubicBezTo>
                  <a:close/>
                  <a:moveTo>
                    <a:pt x="67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3"/>
                    <a:pt x="79" y="20"/>
                    <a:pt x="85" y="16"/>
                  </a:cubicBezTo>
                  <a:cubicBezTo>
                    <a:pt x="86" y="15"/>
                    <a:pt x="87" y="15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7" y="16"/>
                    <a:pt x="83" y="18"/>
                    <a:pt x="80" y="20"/>
                  </a:cubicBezTo>
                  <a:cubicBezTo>
                    <a:pt x="76" y="22"/>
                    <a:pt x="71" y="24"/>
                    <a:pt x="67" y="26"/>
                  </a:cubicBezTo>
                  <a:close/>
                  <a:moveTo>
                    <a:pt x="75" y="21"/>
                  </a:moveTo>
                  <a:cubicBezTo>
                    <a:pt x="68" y="25"/>
                    <a:pt x="62" y="28"/>
                    <a:pt x="55" y="32"/>
                  </a:cubicBezTo>
                  <a:cubicBezTo>
                    <a:pt x="50" y="35"/>
                    <a:pt x="45" y="37"/>
                    <a:pt x="40" y="40"/>
                  </a:cubicBezTo>
                  <a:cubicBezTo>
                    <a:pt x="32" y="44"/>
                    <a:pt x="24" y="48"/>
                    <a:pt x="17" y="53"/>
                  </a:cubicBezTo>
                  <a:cubicBezTo>
                    <a:pt x="25" y="48"/>
                    <a:pt x="34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7" y="18"/>
                    <a:pt x="85" y="14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9"/>
                    <a:pt x="92" y="10"/>
                    <a:pt x="93" y="12"/>
                  </a:cubicBezTo>
                  <a:cubicBezTo>
                    <a:pt x="86" y="13"/>
                    <a:pt x="80" y="18"/>
                    <a:pt x="75" y="21"/>
                  </a:cubicBezTo>
                  <a:close/>
                  <a:moveTo>
                    <a:pt x="76" y="17"/>
                  </a:moveTo>
                  <a:cubicBezTo>
                    <a:pt x="80" y="15"/>
                    <a:pt x="84" y="12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6" y="11"/>
                    <a:pt x="85" y="12"/>
                    <a:pt x="83" y="13"/>
                  </a:cubicBezTo>
                  <a:cubicBezTo>
                    <a:pt x="81" y="15"/>
                    <a:pt x="79" y="16"/>
                    <a:pt x="76" y="17"/>
                  </a:cubicBezTo>
                  <a:close/>
                  <a:moveTo>
                    <a:pt x="5" y="48"/>
                  </a:moveTo>
                  <a:cubicBezTo>
                    <a:pt x="16" y="42"/>
                    <a:pt x="27" y="35"/>
                    <a:pt x="38" y="29"/>
                  </a:cubicBezTo>
                  <a:cubicBezTo>
                    <a:pt x="40" y="28"/>
                    <a:pt x="43" y="27"/>
                    <a:pt x="45" y="26"/>
                  </a:cubicBezTo>
                  <a:cubicBezTo>
                    <a:pt x="42" y="28"/>
                    <a:pt x="39" y="29"/>
                    <a:pt x="36" y="31"/>
                  </a:cubicBezTo>
                  <a:cubicBezTo>
                    <a:pt x="26" y="36"/>
                    <a:pt x="15" y="42"/>
                    <a:pt x="6" y="50"/>
                  </a:cubicBezTo>
                  <a:cubicBezTo>
                    <a:pt x="6" y="49"/>
                    <a:pt x="5" y="49"/>
                    <a:pt x="5" y="48"/>
                  </a:cubicBezTo>
                  <a:close/>
                  <a:moveTo>
                    <a:pt x="3" y="43"/>
                  </a:moveTo>
                  <a:cubicBezTo>
                    <a:pt x="7" y="40"/>
                    <a:pt x="11" y="38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4"/>
                  </a:cubicBezTo>
                  <a:cubicBezTo>
                    <a:pt x="19" y="33"/>
                    <a:pt x="21" y="32"/>
                    <a:pt x="23" y="31"/>
                  </a:cubicBezTo>
                  <a:cubicBezTo>
                    <a:pt x="24" y="30"/>
                    <a:pt x="25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31" y="26"/>
                    <a:pt x="34" y="25"/>
                    <a:pt x="37" y="23"/>
                  </a:cubicBezTo>
                  <a:cubicBezTo>
                    <a:pt x="41" y="20"/>
                    <a:pt x="45" y="19"/>
                    <a:pt x="48" y="17"/>
                  </a:cubicBezTo>
                  <a:cubicBezTo>
                    <a:pt x="48" y="17"/>
                    <a:pt x="49" y="17"/>
                    <a:pt x="49" y="17"/>
                  </a:cubicBezTo>
                  <a:cubicBezTo>
                    <a:pt x="43" y="20"/>
                    <a:pt x="38" y="24"/>
                    <a:pt x="33" y="27"/>
                  </a:cubicBezTo>
                  <a:cubicBezTo>
                    <a:pt x="23" y="33"/>
                    <a:pt x="12" y="38"/>
                    <a:pt x="3" y="45"/>
                  </a:cubicBezTo>
                  <a:cubicBezTo>
                    <a:pt x="3" y="44"/>
                    <a:pt x="3" y="44"/>
                    <a:pt x="3" y="43"/>
                  </a:cubicBezTo>
                  <a:close/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1" y="30"/>
                    <a:pt x="19" y="32"/>
                    <a:pt x="17" y="33"/>
                  </a:cubicBezTo>
                  <a:close/>
                  <a:moveTo>
                    <a:pt x="51" y="13"/>
                  </a:moveTo>
                  <a:cubicBezTo>
                    <a:pt x="55" y="12"/>
                    <a:pt x="59" y="10"/>
                    <a:pt x="63" y="8"/>
                  </a:cubicBezTo>
                  <a:cubicBezTo>
                    <a:pt x="59" y="11"/>
                    <a:pt x="55" y="13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1" y="14"/>
                    <a:pt x="51" y="13"/>
                  </a:cubicBezTo>
                  <a:close/>
                  <a:moveTo>
                    <a:pt x="28" y="25"/>
                  </a:moveTo>
                  <a:cubicBezTo>
                    <a:pt x="28" y="25"/>
                    <a:pt x="28" y="24"/>
                    <a:pt x="28" y="23"/>
                  </a:cubicBezTo>
                  <a:cubicBezTo>
                    <a:pt x="32" y="21"/>
                    <a:pt x="36" y="19"/>
                    <a:pt x="40" y="18"/>
                  </a:cubicBezTo>
                  <a:cubicBezTo>
                    <a:pt x="36" y="20"/>
                    <a:pt x="32" y="23"/>
                    <a:pt x="28" y="25"/>
                  </a:cubicBezTo>
                  <a:close/>
                  <a:moveTo>
                    <a:pt x="11" y="30"/>
                  </a:moveTo>
                  <a:cubicBezTo>
                    <a:pt x="10" y="30"/>
                    <a:pt x="10" y="29"/>
                    <a:pt x="9" y="29"/>
                  </a:cubicBezTo>
                  <a:cubicBezTo>
                    <a:pt x="12" y="28"/>
                    <a:pt x="15" y="25"/>
                    <a:pt x="18" y="23"/>
                  </a:cubicBezTo>
                  <a:cubicBezTo>
                    <a:pt x="21" y="21"/>
                    <a:pt x="19" y="22"/>
                    <a:pt x="17" y="24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10" y="28"/>
                  </a:moveTo>
                  <a:cubicBezTo>
                    <a:pt x="9" y="27"/>
                    <a:pt x="10" y="27"/>
                    <a:pt x="11" y="26"/>
                  </a:cubicBezTo>
                  <a:cubicBezTo>
                    <a:pt x="11" y="26"/>
                    <a:pt x="12" y="25"/>
                    <a:pt x="13" y="24"/>
                  </a:cubicBezTo>
                  <a:cubicBezTo>
                    <a:pt x="14" y="23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20" y="20"/>
                    <a:pt x="21" y="21"/>
                  </a:cubicBezTo>
                  <a:cubicBezTo>
                    <a:pt x="17" y="23"/>
                    <a:pt x="14" y="26"/>
                    <a:pt x="10" y="28"/>
                  </a:cubicBezTo>
                  <a:close/>
                  <a:moveTo>
                    <a:pt x="7" y="26"/>
                  </a:moveTo>
                  <a:cubicBezTo>
                    <a:pt x="11" y="25"/>
                    <a:pt x="14" y="22"/>
                    <a:pt x="17" y="20"/>
                  </a:cubicBezTo>
                  <a:cubicBezTo>
                    <a:pt x="14" y="21"/>
                    <a:pt x="10" y="25"/>
                    <a:pt x="8" y="28"/>
                  </a:cubicBezTo>
                  <a:cubicBezTo>
                    <a:pt x="8" y="27"/>
                    <a:pt x="8" y="27"/>
                    <a:pt x="7" y="26"/>
                  </a:cubicBezTo>
                  <a:close/>
                  <a:moveTo>
                    <a:pt x="14" y="35"/>
                  </a:moveTo>
                  <a:cubicBezTo>
                    <a:pt x="10" y="37"/>
                    <a:pt x="7" y="40"/>
                    <a:pt x="3" y="42"/>
                  </a:cubicBezTo>
                  <a:cubicBezTo>
                    <a:pt x="4" y="38"/>
                    <a:pt x="9" y="35"/>
                    <a:pt x="14" y="35"/>
                  </a:cubicBezTo>
                  <a:close/>
                  <a:moveTo>
                    <a:pt x="16" y="57"/>
                  </a:moveTo>
                  <a:cubicBezTo>
                    <a:pt x="14" y="59"/>
                    <a:pt x="13" y="60"/>
                    <a:pt x="12" y="62"/>
                  </a:cubicBezTo>
                  <a:cubicBezTo>
                    <a:pt x="12" y="62"/>
                    <a:pt x="12" y="61"/>
                    <a:pt x="12" y="61"/>
                  </a:cubicBezTo>
                  <a:cubicBezTo>
                    <a:pt x="13" y="59"/>
                    <a:pt x="14" y="58"/>
                    <a:pt x="16" y="57"/>
                  </a:cubicBezTo>
                  <a:close/>
                  <a:moveTo>
                    <a:pt x="19" y="71"/>
                  </a:moveTo>
                  <a:cubicBezTo>
                    <a:pt x="25" y="67"/>
                    <a:pt x="33" y="65"/>
                    <a:pt x="39" y="61"/>
                  </a:cubicBezTo>
                  <a:cubicBezTo>
                    <a:pt x="47" y="57"/>
                    <a:pt x="55" y="53"/>
                    <a:pt x="62" y="49"/>
                  </a:cubicBezTo>
                  <a:cubicBezTo>
                    <a:pt x="70" y="45"/>
                    <a:pt x="78" y="42"/>
                    <a:pt x="86" y="39"/>
                  </a:cubicBezTo>
                  <a:cubicBezTo>
                    <a:pt x="94" y="35"/>
                    <a:pt x="102" y="31"/>
                    <a:pt x="110" y="28"/>
                  </a:cubicBezTo>
                  <a:cubicBezTo>
                    <a:pt x="112" y="27"/>
                    <a:pt x="113" y="27"/>
                    <a:pt x="110" y="28"/>
                  </a:cubicBezTo>
                  <a:cubicBezTo>
                    <a:pt x="109" y="29"/>
                    <a:pt x="107" y="30"/>
                    <a:pt x="105" y="31"/>
                  </a:cubicBezTo>
                  <a:cubicBezTo>
                    <a:pt x="101" y="33"/>
                    <a:pt x="98" y="35"/>
                    <a:pt x="94" y="37"/>
                  </a:cubicBezTo>
                  <a:cubicBezTo>
                    <a:pt x="87" y="40"/>
                    <a:pt x="79" y="44"/>
                    <a:pt x="72" y="48"/>
                  </a:cubicBezTo>
                  <a:cubicBezTo>
                    <a:pt x="65" y="52"/>
                    <a:pt x="57" y="55"/>
                    <a:pt x="50" y="59"/>
                  </a:cubicBezTo>
                  <a:cubicBezTo>
                    <a:pt x="43" y="63"/>
                    <a:pt x="35" y="67"/>
                    <a:pt x="28" y="72"/>
                  </a:cubicBezTo>
                  <a:cubicBezTo>
                    <a:pt x="25" y="72"/>
                    <a:pt x="22" y="72"/>
                    <a:pt x="19" y="71"/>
                  </a:cubicBezTo>
                  <a:close/>
                  <a:moveTo>
                    <a:pt x="115" y="31"/>
                  </a:moveTo>
                  <a:cubicBezTo>
                    <a:pt x="112" y="32"/>
                    <a:pt x="110" y="34"/>
                    <a:pt x="107" y="36"/>
                  </a:cubicBezTo>
                  <a:cubicBezTo>
                    <a:pt x="101" y="40"/>
                    <a:pt x="94" y="43"/>
                    <a:pt x="87" y="47"/>
                  </a:cubicBezTo>
                  <a:cubicBezTo>
                    <a:pt x="74" y="53"/>
                    <a:pt x="60" y="59"/>
                    <a:pt x="47" y="65"/>
                  </a:cubicBezTo>
                  <a:cubicBezTo>
                    <a:pt x="45" y="66"/>
                    <a:pt x="44" y="67"/>
                    <a:pt x="42" y="68"/>
                  </a:cubicBezTo>
                  <a:cubicBezTo>
                    <a:pt x="40" y="69"/>
                    <a:pt x="38" y="70"/>
                    <a:pt x="37" y="71"/>
                  </a:cubicBezTo>
                  <a:cubicBezTo>
                    <a:pt x="37" y="70"/>
                    <a:pt x="36" y="70"/>
                    <a:pt x="36" y="70"/>
                  </a:cubicBezTo>
                  <a:cubicBezTo>
                    <a:pt x="39" y="68"/>
                    <a:pt x="42" y="67"/>
                    <a:pt x="45" y="66"/>
                  </a:cubicBezTo>
                  <a:cubicBezTo>
                    <a:pt x="52" y="62"/>
                    <a:pt x="59" y="59"/>
                    <a:pt x="66" y="56"/>
                  </a:cubicBezTo>
                  <a:cubicBezTo>
                    <a:pt x="80" y="49"/>
                    <a:pt x="94" y="42"/>
                    <a:pt x="108" y="35"/>
                  </a:cubicBezTo>
                  <a:cubicBezTo>
                    <a:pt x="110" y="34"/>
                    <a:pt x="112" y="32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lose/>
                  <a:moveTo>
                    <a:pt x="126" y="35"/>
                  </a:moveTo>
                  <a:cubicBezTo>
                    <a:pt x="127" y="36"/>
                    <a:pt x="127" y="37"/>
                    <a:pt x="127" y="38"/>
                  </a:cubicBezTo>
                  <a:cubicBezTo>
                    <a:pt x="111" y="45"/>
                    <a:pt x="94" y="50"/>
                    <a:pt x="79" y="57"/>
                  </a:cubicBezTo>
                  <a:cubicBezTo>
                    <a:pt x="70" y="61"/>
                    <a:pt x="62" y="65"/>
                    <a:pt x="53" y="69"/>
                  </a:cubicBezTo>
                  <a:cubicBezTo>
                    <a:pt x="50" y="70"/>
                    <a:pt x="46" y="72"/>
                    <a:pt x="42" y="74"/>
                  </a:cubicBezTo>
                  <a:cubicBezTo>
                    <a:pt x="55" y="67"/>
                    <a:pt x="67" y="61"/>
                    <a:pt x="80" y="55"/>
                  </a:cubicBezTo>
                  <a:cubicBezTo>
                    <a:pt x="95" y="48"/>
                    <a:pt x="112" y="44"/>
                    <a:pt x="126" y="35"/>
                  </a:cubicBezTo>
                  <a:close/>
                  <a:moveTo>
                    <a:pt x="74" y="75"/>
                  </a:moveTo>
                  <a:cubicBezTo>
                    <a:pt x="73" y="74"/>
                    <a:pt x="72" y="73"/>
                    <a:pt x="72" y="72"/>
                  </a:cubicBezTo>
                  <a:cubicBezTo>
                    <a:pt x="76" y="71"/>
                    <a:pt x="80" y="69"/>
                    <a:pt x="84" y="68"/>
                  </a:cubicBezTo>
                  <a:cubicBezTo>
                    <a:pt x="94" y="64"/>
                    <a:pt x="105" y="62"/>
                    <a:pt x="115" y="57"/>
                  </a:cubicBezTo>
                  <a:cubicBezTo>
                    <a:pt x="118" y="56"/>
                    <a:pt x="120" y="55"/>
                    <a:pt x="123" y="54"/>
                  </a:cubicBezTo>
                  <a:cubicBezTo>
                    <a:pt x="121" y="55"/>
                    <a:pt x="118" y="56"/>
                    <a:pt x="116" y="57"/>
                  </a:cubicBezTo>
                  <a:cubicBezTo>
                    <a:pt x="112" y="59"/>
                    <a:pt x="107" y="60"/>
                    <a:pt x="103" y="62"/>
                  </a:cubicBezTo>
                  <a:cubicBezTo>
                    <a:pt x="98" y="65"/>
                    <a:pt x="92" y="67"/>
                    <a:pt x="87" y="69"/>
                  </a:cubicBezTo>
                  <a:cubicBezTo>
                    <a:pt x="83" y="71"/>
                    <a:pt x="78" y="73"/>
                    <a:pt x="74" y="75"/>
                  </a:cubicBezTo>
                  <a:close/>
                  <a:moveTo>
                    <a:pt x="52" y="75"/>
                  </a:moveTo>
                  <a:cubicBezTo>
                    <a:pt x="56" y="75"/>
                    <a:pt x="59" y="74"/>
                    <a:pt x="62" y="72"/>
                  </a:cubicBezTo>
                  <a:cubicBezTo>
                    <a:pt x="68" y="70"/>
                    <a:pt x="74" y="67"/>
                    <a:pt x="80" y="65"/>
                  </a:cubicBezTo>
                  <a:cubicBezTo>
                    <a:pt x="93" y="60"/>
                    <a:pt x="106" y="55"/>
                    <a:pt x="118" y="51"/>
                  </a:cubicBezTo>
                  <a:cubicBezTo>
                    <a:pt x="108" y="55"/>
                    <a:pt x="98" y="59"/>
                    <a:pt x="88" y="64"/>
                  </a:cubicBezTo>
                  <a:cubicBezTo>
                    <a:pt x="77" y="69"/>
                    <a:pt x="65" y="72"/>
                    <a:pt x="54" y="78"/>
                  </a:cubicBezTo>
                  <a:cubicBezTo>
                    <a:pt x="53" y="77"/>
                    <a:pt x="53" y="76"/>
                    <a:pt x="52" y="75"/>
                  </a:cubicBezTo>
                  <a:close/>
                  <a:moveTo>
                    <a:pt x="55" y="78"/>
                  </a:moveTo>
                  <a:cubicBezTo>
                    <a:pt x="59" y="76"/>
                    <a:pt x="64" y="75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4" y="75"/>
                    <a:pt x="59" y="76"/>
                    <a:pt x="55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3"/>
                    <a:pt x="90" y="65"/>
                  </a:cubicBezTo>
                  <a:cubicBezTo>
                    <a:pt x="84" y="67"/>
                    <a:pt x="78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7" y="69"/>
                    <a:pt x="83" y="67"/>
                    <a:pt x="88" y="64"/>
                  </a:cubicBezTo>
                  <a:cubicBezTo>
                    <a:pt x="94" y="62"/>
                    <a:pt x="100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1" y="50"/>
                  </a:cubicBezTo>
                  <a:cubicBezTo>
                    <a:pt x="122" y="51"/>
                    <a:pt x="123" y="52"/>
                    <a:pt x="124" y="53"/>
                  </a:cubicBezTo>
                  <a:cubicBezTo>
                    <a:pt x="118" y="54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20" y="48"/>
                    <a:pt x="120" y="49"/>
                    <a:pt x="120" y="50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07" y="54"/>
                    <a:pt x="94" y="59"/>
                    <a:pt x="82" y="63"/>
                  </a:cubicBezTo>
                  <a:cubicBezTo>
                    <a:pt x="76" y="65"/>
                    <a:pt x="71" y="67"/>
                    <a:pt x="65" y="70"/>
                  </a:cubicBezTo>
                  <a:cubicBezTo>
                    <a:pt x="62" y="71"/>
                    <a:pt x="60" y="73"/>
                    <a:pt x="56" y="74"/>
                  </a:cubicBezTo>
                  <a:cubicBezTo>
                    <a:pt x="56" y="74"/>
                    <a:pt x="51" y="75"/>
                    <a:pt x="53" y="74"/>
                  </a:cubicBezTo>
                  <a:cubicBezTo>
                    <a:pt x="55" y="73"/>
                    <a:pt x="57" y="73"/>
                    <a:pt x="59" y="72"/>
                  </a:cubicBezTo>
                  <a:cubicBezTo>
                    <a:pt x="71" y="67"/>
                    <a:pt x="84" y="62"/>
                    <a:pt x="96" y="57"/>
                  </a:cubicBezTo>
                  <a:cubicBezTo>
                    <a:pt x="104" y="54"/>
                    <a:pt x="113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6" y="43"/>
                  </a:moveTo>
                  <a:cubicBezTo>
                    <a:pt x="119" y="45"/>
                    <a:pt x="113" y="48"/>
                    <a:pt x="107" y="50"/>
                  </a:cubicBezTo>
                  <a:cubicBezTo>
                    <a:pt x="100" y="53"/>
                    <a:pt x="94" y="55"/>
                    <a:pt x="88" y="58"/>
                  </a:cubicBezTo>
                  <a:cubicBezTo>
                    <a:pt x="82" y="60"/>
                    <a:pt x="76" y="62"/>
                    <a:pt x="70" y="64"/>
                  </a:cubicBezTo>
                  <a:cubicBezTo>
                    <a:pt x="78" y="61"/>
                    <a:pt x="85" y="57"/>
                    <a:pt x="93" y="54"/>
                  </a:cubicBezTo>
                  <a:cubicBezTo>
                    <a:pt x="99" y="52"/>
                    <a:pt x="105" y="49"/>
                    <a:pt x="111" y="47"/>
                  </a:cubicBezTo>
                  <a:cubicBezTo>
                    <a:pt x="116" y="44"/>
                    <a:pt x="123" y="43"/>
                    <a:pt x="127" y="39"/>
                  </a:cubicBezTo>
                  <a:cubicBezTo>
                    <a:pt x="127" y="40"/>
                    <a:pt x="127" y="42"/>
                    <a:pt x="126" y="43"/>
                  </a:cubicBezTo>
                  <a:close/>
                  <a:moveTo>
                    <a:pt x="26" y="89"/>
                  </a:moveTo>
                  <a:cubicBezTo>
                    <a:pt x="26" y="89"/>
                    <a:pt x="26" y="89"/>
                    <a:pt x="27" y="88"/>
                  </a:cubicBezTo>
                  <a:cubicBezTo>
                    <a:pt x="26" y="89"/>
                    <a:pt x="26" y="89"/>
                    <a:pt x="25" y="89"/>
                  </a:cubicBezTo>
                  <a:cubicBezTo>
                    <a:pt x="25" y="89"/>
                    <a:pt x="26" y="89"/>
                    <a:pt x="26" y="89"/>
                  </a:cubicBezTo>
                  <a:close/>
                  <a:moveTo>
                    <a:pt x="30" y="87"/>
                  </a:moveTo>
                  <a:cubicBezTo>
                    <a:pt x="29" y="87"/>
                    <a:pt x="28" y="88"/>
                    <a:pt x="27" y="88"/>
                  </a:cubicBezTo>
                  <a:cubicBezTo>
                    <a:pt x="27" y="87"/>
                    <a:pt x="28" y="86"/>
                    <a:pt x="29" y="85"/>
                  </a:cubicBezTo>
                  <a:cubicBezTo>
                    <a:pt x="32" y="84"/>
                    <a:pt x="35" y="83"/>
                    <a:pt x="39" y="82"/>
                  </a:cubicBezTo>
                  <a:cubicBezTo>
                    <a:pt x="36" y="84"/>
                    <a:pt x="33" y="85"/>
                    <a:pt x="30" y="87"/>
                  </a:cubicBezTo>
                  <a:close/>
                  <a:moveTo>
                    <a:pt x="76" y="56"/>
                  </a:moveTo>
                  <a:cubicBezTo>
                    <a:pt x="62" y="63"/>
                    <a:pt x="48" y="70"/>
                    <a:pt x="34" y="78"/>
                  </a:cubicBezTo>
                  <a:cubicBezTo>
                    <a:pt x="35" y="77"/>
                    <a:pt x="35" y="76"/>
                    <a:pt x="35" y="74"/>
                  </a:cubicBezTo>
                  <a:cubicBezTo>
                    <a:pt x="51" y="67"/>
                    <a:pt x="67" y="59"/>
                    <a:pt x="84" y="53"/>
                  </a:cubicBezTo>
                  <a:cubicBezTo>
                    <a:pt x="92" y="49"/>
                    <a:pt x="100" y="46"/>
                    <a:pt x="108" y="43"/>
                  </a:cubicBezTo>
                  <a:cubicBezTo>
                    <a:pt x="112" y="42"/>
                    <a:pt x="115" y="40"/>
                    <a:pt x="119" y="38"/>
                  </a:cubicBezTo>
                  <a:cubicBezTo>
                    <a:pt x="119" y="38"/>
                    <a:pt x="120" y="38"/>
                    <a:pt x="120" y="38"/>
                  </a:cubicBezTo>
                  <a:cubicBezTo>
                    <a:pt x="106" y="45"/>
                    <a:pt x="90" y="49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36" y="73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2" y="69"/>
                    <a:pt x="47" y="66"/>
                    <a:pt x="53" y="63"/>
                  </a:cubicBezTo>
                  <a:cubicBezTo>
                    <a:pt x="57" y="61"/>
                    <a:pt x="61" y="60"/>
                    <a:pt x="65" y="58"/>
                  </a:cubicBezTo>
                  <a:cubicBezTo>
                    <a:pt x="79" y="52"/>
                    <a:pt x="93" y="46"/>
                    <a:pt x="107" y="39"/>
                  </a:cubicBezTo>
                  <a:cubicBezTo>
                    <a:pt x="111" y="37"/>
                    <a:pt x="114" y="36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7"/>
                    <a:pt x="105" y="41"/>
                    <a:pt x="99" y="44"/>
                  </a:cubicBezTo>
                  <a:cubicBezTo>
                    <a:pt x="86" y="50"/>
                    <a:pt x="72" y="55"/>
                    <a:pt x="59" y="62"/>
                  </a:cubicBezTo>
                  <a:cubicBezTo>
                    <a:pt x="52" y="65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2" y="29"/>
                    <a:pt x="112" y="30"/>
                    <a:pt x="112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08" y="33"/>
                    <a:pt x="104" y="36"/>
                    <a:pt x="99" y="39"/>
                  </a:cubicBezTo>
                  <a:cubicBezTo>
                    <a:pt x="92" y="43"/>
                    <a:pt x="84" y="46"/>
                    <a:pt x="76" y="50"/>
                  </a:cubicBezTo>
                  <a:cubicBezTo>
                    <a:pt x="68" y="54"/>
                    <a:pt x="60" y="58"/>
                    <a:pt x="52" y="61"/>
                  </a:cubicBezTo>
                  <a:cubicBezTo>
                    <a:pt x="47" y="64"/>
                    <a:pt x="41" y="67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3" y="70"/>
                    <a:pt x="32" y="71"/>
                    <a:pt x="30" y="71"/>
                  </a:cubicBezTo>
                  <a:cubicBezTo>
                    <a:pt x="33" y="70"/>
                    <a:pt x="35" y="68"/>
                    <a:pt x="37" y="67"/>
                  </a:cubicBezTo>
                  <a:cubicBezTo>
                    <a:pt x="41" y="65"/>
                    <a:pt x="45" y="63"/>
                    <a:pt x="49" y="61"/>
                  </a:cubicBezTo>
                  <a:cubicBezTo>
                    <a:pt x="56" y="57"/>
                    <a:pt x="64" y="53"/>
                    <a:pt x="71" y="49"/>
                  </a:cubicBezTo>
                  <a:cubicBezTo>
                    <a:pt x="78" y="45"/>
                    <a:pt x="85" y="42"/>
                    <a:pt x="93" y="38"/>
                  </a:cubicBezTo>
                  <a:cubicBezTo>
                    <a:pt x="100" y="35"/>
                    <a:pt x="107" y="31"/>
                    <a:pt x="113" y="27"/>
                  </a:cubicBezTo>
                  <a:cubicBezTo>
                    <a:pt x="113" y="28"/>
                    <a:pt x="113" y="28"/>
                    <a:pt x="112" y="29"/>
                  </a:cubicBezTo>
                  <a:close/>
                  <a:moveTo>
                    <a:pt x="41" y="80"/>
                  </a:moveTo>
                  <a:cubicBezTo>
                    <a:pt x="37" y="82"/>
                    <a:pt x="33" y="83"/>
                    <a:pt x="30" y="84"/>
                  </a:cubicBezTo>
                  <a:cubicBezTo>
                    <a:pt x="30" y="84"/>
                    <a:pt x="31" y="83"/>
                    <a:pt x="31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9" y="79"/>
                    <a:pt x="40" y="79"/>
                    <a:pt x="41" y="78"/>
                  </a:cubicBezTo>
                  <a:cubicBezTo>
                    <a:pt x="43" y="77"/>
                    <a:pt x="44" y="77"/>
                    <a:pt x="46" y="76"/>
                  </a:cubicBezTo>
                  <a:cubicBezTo>
                    <a:pt x="44" y="78"/>
                    <a:pt x="42" y="79"/>
                    <a:pt x="41" y="80"/>
                  </a:cubicBezTo>
                  <a:close/>
                  <a:moveTo>
                    <a:pt x="47" y="75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1" y="76"/>
                    <a:pt x="37" y="80"/>
                    <a:pt x="32" y="82"/>
                  </a:cubicBezTo>
                  <a:cubicBezTo>
                    <a:pt x="32" y="81"/>
                    <a:pt x="33" y="80"/>
                    <a:pt x="33" y="80"/>
                  </a:cubicBezTo>
                  <a:cubicBezTo>
                    <a:pt x="38" y="77"/>
                    <a:pt x="43" y="74"/>
                    <a:pt x="49" y="72"/>
                  </a:cubicBezTo>
                  <a:cubicBezTo>
                    <a:pt x="56" y="69"/>
                    <a:pt x="62" y="65"/>
                    <a:pt x="69" y="62"/>
                  </a:cubicBezTo>
                  <a:cubicBezTo>
                    <a:pt x="83" y="56"/>
                    <a:pt x="98" y="50"/>
                    <a:pt x="112" y="45"/>
                  </a:cubicBezTo>
                  <a:cubicBezTo>
                    <a:pt x="115" y="44"/>
                    <a:pt x="118" y="43"/>
                    <a:pt x="121" y="41"/>
                  </a:cubicBezTo>
                  <a:cubicBezTo>
                    <a:pt x="123" y="41"/>
                    <a:pt x="124" y="40"/>
                    <a:pt x="126" y="39"/>
                  </a:cubicBezTo>
                  <a:cubicBezTo>
                    <a:pt x="128" y="38"/>
                    <a:pt x="121" y="42"/>
                    <a:pt x="122" y="41"/>
                  </a:cubicBezTo>
                  <a:cubicBezTo>
                    <a:pt x="115" y="44"/>
                    <a:pt x="108" y="47"/>
                    <a:pt x="101" y="50"/>
                  </a:cubicBezTo>
                  <a:cubicBezTo>
                    <a:pt x="87" y="56"/>
                    <a:pt x="74" y="62"/>
                    <a:pt x="60" y="68"/>
                  </a:cubicBezTo>
                  <a:cubicBezTo>
                    <a:pt x="60" y="68"/>
                    <a:pt x="60" y="68"/>
                    <a:pt x="59" y="68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2"/>
                    <a:pt x="49" y="72"/>
                    <a:pt x="48" y="73"/>
                  </a:cubicBezTo>
                  <a:cubicBezTo>
                    <a:pt x="48" y="74"/>
                    <a:pt x="47" y="74"/>
                    <a:pt x="47" y="75"/>
                  </a:cubicBezTo>
                  <a:close/>
                  <a:moveTo>
                    <a:pt x="51" y="73"/>
                  </a:moveTo>
                  <a:cubicBezTo>
                    <a:pt x="53" y="72"/>
                    <a:pt x="56" y="71"/>
                    <a:pt x="58" y="70"/>
                  </a:cubicBezTo>
                  <a:cubicBezTo>
                    <a:pt x="59" y="70"/>
                    <a:pt x="59" y="70"/>
                    <a:pt x="59" y="69"/>
                  </a:cubicBezTo>
                  <a:cubicBezTo>
                    <a:pt x="66" y="67"/>
                    <a:pt x="73" y="65"/>
                    <a:pt x="79" y="62"/>
                  </a:cubicBezTo>
                  <a:cubicBezTo>
                    <a:pt x="86" y="59"/>
                    <a:pt x="93" y="56"/>
                    <a:pt x="100" y="53"/>
                  </a:cubicBezTo>
                  <a:cubicBezTo>
                    <a:pt x="107" y="51"/>
                    <a:pt x="114" y="49"/>
                    <a:pt x="120" y="46"/>
                  </a:cubicBezTo>
                  <a:cubicBezTo>
                    <a:pt x="120" y="46"/>
                    <a:pt x="126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4"/>
                    <a:pt x="125" y="44"/>
                    <a:pt x="124" y="44"/>
                  </a:cubicBezTo>
                  <a:cubicBezTo>
                    <a:pt x="123" y="45"/>
                    <a:pt x="122" y="46"/>
                    <a:pt x="120" y="47"/>
                  </a:cubicBezTo>
                  <a:cubicBezTo>
                    <a:pt x="117" y="48"/>
                    <a:pt x="114" y="50"/>
                    <a:pt x="110" y="51"/>
                  </a:cubicBezTo>
                  <a:cubicBezTo>
                    <a:pt x="103" y="54"/>
                    <a:pt x="96" y="56"/>
                    <a:pt x="89" y="59"/>
                  </a:cubicBezTo>
                  <a:cubicBezTo>
                    <a:pt x="77" y="64"/>
                    <a:pt x="64" y="68"/>
                    <a:pt x="51" y="74"/>
                  </a:cubicBezTo>
                  <a:cubicBezTo>
                    <a:pt x="51" y="74"/>
                    <a:pt x="51" y="74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lose/>
                  <a:moveTo>
                    <a:pt x="55" y="78"/>
                  </a:moveTo>
                  <a:cubicBezTo>
                    <a:pt x="60" y="77"/>
                    <a:pt x="64" y="75"/>
                    <a:pt x="68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5" y="78"/>
                    <a:pt x="60" y="81"/>
                    <a:pt x="55" y="78"/>
                  </a:cubicBezTo>
                  <a:close/>
                  <a:moveTo>
                    <a:pt x="74" y="75"/>
                  </a:moveTo>
                  <a:cubicBezTo>
                    <a:pt x="83" y="72"/>
                    <a:pt x="92" y="70"/>
                    <a:pt x="100" y="67"/>
                  </a:cubicBezTo>
                  <a:cubicBezTo>
                    <a:pt x="105" y="65"/>
                    <a:pt x="109" y="64"/>
                    <a:pt x="113" y="62"/>
                  </a:cubicBezTo>
                  <a:cubicBezTo>
                    <a:pt x="115" y="61"/>
                    <a:pt x="118" y="61"/>
                    <a:pt x="120" y="60"/>
                  </a:cubicBezTo>
                  <a:cubicBezTo>
                    <a:pt x="120" y="60"/>
                    <a:pt x="125" y="57"/>
                    <a:pt x="122" y="59"/>
                  </a:cubicBezTo>
                  <a:cubicBezTo>
                    <a:pt x="113" y="64"/>
                    <a:pt x="103" y="68"/>
                    <a:pt x="93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87" y="74"/>
                    <a:pt x="83" y="76"/>
                    <a:pt x="78" y="79"/>
                  </a:cubicBezTo>
                  <a:cubicBezTo>
                    <a:pt x="77" y="78"/>
                    <a:pt x="75" y="77"/>
                    <a:pt x="74" y="75"/>
                  </a:cubicBezTo>
                  <a:close/>
                  <a:moveTo>
                    <a:pt x="110" y="69"/>
                  </a:moveTo>
                  <a:cubicBezTo>
                    <a:pt x="110" y="69"/>
                    <a:pt x="110" y="69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2" y="67"/>
                    <a:pt x="115" y="66"/>
                    <a:pt x="118" y="65"/>
                  </a:cubicBezTo>
                  <a:cubicBezTo>
                    <a:pt x="119" y="64"/>
                    <a:pt x="120" y="64"/>
                    <a:pt x="121" y="63"/>
                  </a:cubicBezTo>
                  <a:cubicBezTo>
                    <a:pt x="124" y="62"/>
                    <a:pt x="121" y="64"/>
                    <a:pt x="120" y="65"/>
                  </a:cubicBezTo>
                  <a:cubicBezTo>
                    <a:pt x="117" y="67"/>
                    <a:pt x="113" y="67"/>
                    <a:pt x="110" y="69"/>
                  </a:cubicBezTo>
                  <a:close/>
                  <a:moveTo>
                    <a:pt x="123" y="62"/>
                  </a:moveTo>
                  <a:cubicBezTo>
                    <a:pt x="121" y="62"/>
                    <a:pt x="119" y="64"/>
                    <a:pt x="117" y="64"/>
                  </a:cubicBezTo>
                  <a:cubicBezTo>
                    <a:pt x="114" y="66"/>
                    <a:pt x="112" y="67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8" y="68"/>
                  </a:cubicBezTo>
                  <a:cubicBezTo>
                    <a:pt x="108" y="67"/>
                    <a:pt x="107" y="67"/>
                    <a:pt x="107" y="67"/>
                  </a:cubicBezTo>
                  <a:cubicBezTo>
                    <a:pt x="106" y="67"/>
                    <a:pt x="106" y="67"/>
                    <a:pt x="106" y="68"/>
                  </a:cubicBezTo>
                  <a:cubicBezTo>
                    <a:pt x="105" y="68"/>
                    <a:pt x="105" y="68"/>
                    <a:pt x="104" y="68"/>
                  </a:cubicBezTo>
                  <a:cubicBezTo>
                    <a:pt x="106" y="67"/>
                    <a:pt x="107" y="67"/>
                    <a:pt x="109" y="66"/>
                  </a:cubicBezTo>
                  <a:cubicBezTo>
                    <a:pt x="112" y="65"/>
                    <a:pt x="116" y="63"/>
                    <a:pt x="119" y="61"/>
                  </a:cubicBezTo>
                  <a:cubicBezTo>
                    <a:pt x="121" y="60"/>
                    <a:pt x="123" y="60"/>
                    <a:pt x="125" y="58"/>
                  </a:cubicBezTo>
                  <a:cubicBezTo>
                    <a:pt x="124" y="60"/>
                    <a:pt x="124" y="61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lose/>
                  <a:moveTo>
                    <a:pt x="97" y="74"/>
                  </a:moveTo>
                  <a:cubicBezTo>
                    <a:pt x="96" y="73"/>
                    <a:pt x="95" y="73"/>
                    <a:pt x="95" y="73"/>
                  </a:cubicBezTo>
                  <a:cubicBezTo>
                    <a:pt x="96" y="72"/>
                    <a:pt x="97" y="72"/>
                    <a:pt x="97" y="71"/>
                  </a:cubicBezTo>
                  <a:cubicBezTo>
                    <a:pt x="99" y="71"/>
                    <a:pt x="101" y="70"/>
                    <a:pt x="103" y="69"/>
                  </a:cubicBezTo>
                  <a:cubicBezTo>
                    <a:pt x="104" y="69"/>
                    <a:pt x="106" y="69"/>
                    <a:pt x="104" y="70"/>
                  </a:cubicBezTo>
                  <a:cubicBezTo>
                    <a:pt x="101" y="71"/>
                    <a:pt x="99" y="72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lose/>
                  <a:moveTo>
                    <a:pt x="101" y="72"/>
                  </a:moveTo>
                  <a:cubicBezTo>
                    <a:pt x="102" y="71"/>
                    <a:pt x="104" y="71"/>
                    <a:pt x="106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4" y="72"/>
                    <a:pt x="103" y="72"/>
                    <a:pt x="102" y="73"/>
                  </a:cubicBezTo>
                  <a:cubicBezTo>
                    <a:pt x="100" y="73"/>
                    <a:pt x="97" y="74"/>
                    <a:pt x="101" y="72"/>
                  </a:cubicBezTo>
                  <a:close/>
                  <a:moveTo>
                    <a:pt x="82" y="80"/>
                  </a:moveTo>
                  <a:cubicBezTo>
                    <a:pt x="81" y="80"/>
                    <a:pt x="80" y="80"/>
                    <a:pt x="79" y="79"/>
                  </a:cubicBezTo>
                  <a:cubicBezTo>
                    <a:pt x="83" y="77"/>
                    <a:pt x="86" y="76"/>
                    <a:pt x="90" y="75"/>
                  </a:cubicBezTo>
                  <a:cubicBezTo>
                    <a:pt x="88" y="77"/>
                    <a:pt x="85" y="80"/>
                    <a:pt x="82" y="80"/>
                  </a:cubicBezTo>
                  <a:close/>
                  <a:moveTo>
                    <a:pt x="98" y="74"/>
                  </a:moveTo>
                  <a:cubicBezTo>
                    <a:pt x="101" y="74"/>
                    <a:pt x="103" y="73"/>
                    <a:pt x="105" y="72"/>
                  </a:cubicBezTo>
                  <a:cubicBezTo>
                    <a:pt x="104" y="74"/>
                    <a:pt x="101" y="74"/>
                    <a:pt x="98" y="74"/>
                  </a:cubicBezTo>
                  <a:close/>
                  <a:moveTo>
                    <a:pt x="113" y="70"/>
                  </a:moveTo>
                  <a:cubicBezTo>
                    <a:pt x="115" y="70"/>
                    <a:pt x="116" y="69"/>
                    <a:pt x="117" y="69"/>
                  </a:cubicBezTo>
                  <a:cubicBezTo>
                    <a:pt x="116" y="69"/>
                    <a:pt x="115" y="70"/>
                    <a:pt x="113" y="70"/>
                  </a:cubicBezTo>
                  <a:close/>
                  <a:moveTo>
                    <a:pt x="119" y="68"/>
                  </a:moveTo>
                  <a:cubicBezTo>
                    <a:pt x="119" y="68"/>
                    <a:pt x="119" y="68"/>
                    <a:pt x="119" y="68"/>
                  </a:cubicBezTo>
                  <a:cubicBezTo>
                    <a:pt x="116" y="68"/>
                    <a:pt x="114" y="69"/>
                    <a:pt x="111" y="69"/>
                  </a:cubicBezTo>
                  <a:cubicBezTo>
                    <a:pt x="114" y="67"/>
                    <a:pt x="120" y="67"/>
                    <a:pt x="122" y="64"/>
                  </a:cubicBezTo>
                  <a:cubicBezTo>
                    <a:pt x="121" y="65"/>
                    <a:pt x="120" y="67"/>
                    <a:pt x="119" y="68"/>
                  </a:cubicBezTo>
                  <a:close/>
                  <a:moveTo>
                    <a:pt x="125" y="57"/>
                  </a:moveTo>
                  <a:cubicBezTo>
                    <a:pt x="115" y="60"/>
                    <a:pt x="106" y="64"/>
                    <a:pt x="97" y="67"/>
                  </a:cubicBezTo>
                  <a:cubicBezTo>
                    <a:pt x="93" y="68"/>
                    <a:pt x="90" y="70"/>
                    <a:pt x="86" y="71"/>
                  </a:cubicBezTo>
                  <a:cubicBezTo>
                    <a:pt x="92" y="68"/>
                    <a:pt x="98" y="66"/>
                    <a:pt x="103" y="63"/>
                  </a:cubicBezTo>
                  <a:cubicBezTo>
                    <a:pt x="110" y="60"/>
                    <a:pt x="118" y="59"/>
                    <a:pt x="124" y="54"/>
                  </a:cubicBezTo>
                  <a:cubicBezTo>
                    <a:pt x="125" y="55"/>
                    <a:pt x="125" y="56"/>
                    <a:pt x="125" y="57"/>
                  </a:cubicBezTo>
                  <a:close/>
                  <a:moveTo>
                    <a:pt x="126" y="35"/>
                  </a:moveTo>
                  <a:cubicBezTo>
                    <a:pt x="110" y="42"/>
                    <a:pt x="94" y="47"/>
                    <a:pt x="78" y="54"/>
                  </a:cubicBezTo>
                  <a:cubicBezTo>
                    <a:pt x="73" y="56"/>
                    <a:pt x="67" y="59"/>
                    <a:pt x="62" y="61"/>
                  </a:cubicBezTo>
                  <a:cubicBezTo>
                    <a:pt x="68" y="58"/>
                    <a:pt x="74" y="55"/>
                    <a:pt x="80" y="53"/>
                  </a:cubicBezTo>
                  <a:cubicBezTo>
                    <a:pt x="95" y="46"/>
                    <a:pt x="109" y="40"/>
                    <a:pt x="122" y="31"/>
                  </a:cubicBezTo>
                  <a:cubicBezTo>
                    <a:pt x="124" y="32"/>
                    <a:pt x="125" y="33"/>
                    <a:pt x="126" y="35"/>
                  </a:cubicBezTo>
                  <a:close/>
                  <a:moveTo>
                    <a:pt x="121" y="31"/>
                  </a:moveTo>
                  <a:cubicBezTo>
                    <a:pt x="115" y="34"/>
                    <a:pt x="108" y="38"/>
                    <a:pt x="102" y="41"/>
                  </a:cubicBezTo>
                  <a:cubicBezTo>
                    <a:pt x="94" y="44"/>
                    <a:pt x="86" y="48"/>
                    <a:pt x="78" y="51"/>
                  </a:cubicBezTo>
                  <a:cubicBezTo>
                    <a:pt x="76" y="52"/>
                    <a:pt x="75" y="53"/>
                    <a:pt x="73" y="54"/>
                  </a:cubicBezTo>
                  <a:cubicBezTo>
                    <a:pt x="74" y="53"/>
                    <a:pt x="75" y="53"/>
                    <a:pt x="76" y="52"/>
                  </a:cubicBezTo>
                  <a:cubicBezTo>
                    <a:pt x="83" y="49"/>
                    <a:pt x="90" y="46"/>
                    <a:pt x="97" y="43"/>
                  </a:cubicBezTo>
                  <a:cubicBezTo>
                    <a:pt x="104" y="39"/>
                    <a:pt x="110" y="35"/>
                    <a:pt x="117" y="30"/>
                  </a:cubicBezTo>
                  <a:cubicBezTo>
                    <a:pt x="118" y="30"/>
                    <a:pt x="120" y="30"/>
                    <a:pt x="121" y="31"/>
                  </a:cubicBezTo>
                  <a:close/>
                  <a:moveTo>
                    <a:pt x="113" y="26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05" y="29"/>
                    <a:pt x="97" y="33"/>
                    <a:pt x="90" y="37"/>
                  </a:cubicBezTo>
                  <a:cubicBezTo>
                    <a:pt x="81" y="40"/>
                    <a:pt x="73" y="43"/>
                    <a:pt x="65" y="47"/>
                  </a:cubicBezTo>
                  <a:cubicBezTo>
                    <a:pt x="56" y="51"/>
                    <a:pt x="48" y="56"/>
                    <a:pt x="39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8" y="71"/>
                    <a:pt x="17" y="71"/>
                    <a:pt x="17" y="70"/>
                  </a:cubicBezTo>
                  <a:cubicBezTo>
                    <a:pt x="31" y="60"/>
                    <a:pt x="47" y="52"/>
                    <a:pt x="63" y="45"/>
                  </a:cubicBezTo>
                  <a:cubicBezTo>
                    <a:pt x="73" y="40"/>
                    <a:pt x="82" y="35"/>
                    <a:pt x="92" y="31"/>
                  </a:cubicBezTo>
                  <a:cubicBezTo>
                    <a:pt x="99" y="28"/>
                    <a:pt x="107" y="25"/>
                    <a:pt x="113" y="19"/>
                  </a:cubicBezTo>
                  <a:cubicBezTo>
                    <a:pt x="114" y="21"/>
                    <a:pt x="114" y="24"/>
                    <a:pt x="113" y="26"/>
                  </a:cubicBezTo>
                  <a:close/>
                  <a:moveTo>
                    <a:pt x="113" y="18"/>
                  </a:moveTo>
                  <a:cubicBezTo>
                    <a:pt x="111" y="19"/>
                    <a:pt x="109" y="21"/>
                    <a:pt x="107" y="22"/>
                  </a:cubicBezTo>
                  <a:cubicBezTo>
                    <a:pt x="104" y="23"/>
                    <a:pt x="101" y="25"/>
                    <a:pt x="98" y="26"/>
                  </a:cubicBezTo>
                  <a:cubicBezTo>
                    <a:pt x="92" y="29"/>
                    <a:pt x="85" y="32"/>
                    <a:pt x="78" y="35"/>
                  </a:cubicBezTo>
                  <a:cubicBezTo>
                    <a:pt x="65" y="41"/>
                    <a:pt x="52" y="48"/>
                    <a:pt x="39" y="54"/>
                  </a:cubicBezTo>
                  <a:cubicBezTo>
                    <a:pt x="33" y="57"/>
                    <a:pt x="27" y="60"/>
                    <a:pt x="22" y="63"/>
                  </a:cubicBezTo>
                  <a:cubicBezTo>
                    <a:pt x="34" y="56"/>
                    <a:pt x="46" y="49"/>
                    <a:pt x="58" y="43"/>
                  </a:cubicBezTo>
                  <a:cubicBezTo>
                    <a:pt x="71" y="36"/>
                    <a:pt x="84" y="30"/>
                    <a:pt x="97" y="23"/>
                  </a:cubicBezTo>
                  <a:cubicBezTo>
                    <a:pt x="99" y="21"/>
                    <a:pt x="101" y="20"/>
                    <a:pt x="103" y="18"/>
                  </a:cubicBezTo>
                  <a:cubicBezTo>
                    <a:pt x="104" y="18"/>
                    <a:pt x="105" y="17"/>
                    <a:pt x="106" y="16"/>
                  </a:cubicBezTo>
                  <a:cubicBezTo>
                    <a:pt x="106" y="16"/>
                    <a:pt x="107" y="16"/>
                    <a:pt x="107" y="15"/>
                  </a:cubicBezTo>
                  <a:cubicBezTo>
                    <a:pt x="108" y="15"/>
                    <a:pt x="109" y="15"/>
                    <a:pt x="109" y="14"/>
                  </a:cubicBezTo>
                  <a:cubicBezTo>
                    <a:pt x="110" y="15"/>
                    <a:pt x="111" y="15"/>
                    <a:pt x="111" y="16"/>
                  </a:cubicBezTo>
                  <a:cubicBezTo>
                    <a:pt x="112" y="16"/>
                    <a:pt x="112" y="17"/>
                    <a:pt x="113" y="18"/>
                  </a:cubicBezTo>
                  <a:close/>
                  <a:moveTo>
                    <a:pt x="109" y="14"/>
                  </a:move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6" y="15"/>
                    <a:pt x="105" y="16"/>
                    <a:pt x="103" y="17"/>
                  </a:cubicBezTo>
                  <a:cubicBezTo>
                    <a:pt x="97" y="20"/>
                    <a:pt x="91" y="24"/>
                    <a:pt x="85" y="27"/>
                  </a:cubicBezTo>
                  <a:cubicBezTo>
                    <a:pt x="72" y="33"/>
                    <a:pt x="59" y="38"/>
                    <a:pt x="47" y="45"/>
                  </a:cubicBezTo>
                  <a:cubicBezTo>
                    <a:pt x="41" y="49"/>
                    <a:pt x="34" y="53"/>
                    <a:pt x="28" y="56"/>
                  </a:cubicBezTo>
                  <a:cubicBezTo>
                    <a:pt x="26" y="57"/>
                    <a:pt x="23" y="58"/>
                    <a:pt x="21" y="60"/>
                  </a:cubicBezTo>
                  <a:cubicBezTo>
                    <a:pt x="42" y="45"/>
                    <a:pt x="66" y="34"/>
                    <a:pt x="88" y="21"/>
                  </a:cubicBezTo>
                  <a:cubicBezTo>
                    <a:pt x="90" y="20"/>
                    <a:pt x="91" y="19"/>
                    <a:pt x="92" y="18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5" y="18"/>
                    <a:pt x="96" y="17"/>
                  </a:cubicBezTo>
                  <a:cubicBezTo>
                    <a:pt x="99" y="14"/>
                    <a:pt x="104" y="12"/>
                    <a:pt x="109" y="14"/>
                  </a:cubicBezTo>
                  <a:close/>
                  <a:moveTo>
                    <a:pt x="84" y="6"/>
                  </a:moveTo>
                  <a:cubicBezTo>
                    <a:pt x="80" y="7"/>
                    <a:pt x="76" y="10"/>
                    <a:pt x="73" y="13"/>
                  </a:cubicBezTo>
                  <a:cubicBezTo>
                    <a:pt x="75" y="8"/>
                    <a:pt x="80" y="6"/>
                    <a:pt x="84" y="6"/>
                  </a:cubicBezTo>
                  <a:close/>
                  <a:moveTo>
                    <a:pt x="70" y="14"/>
                  </a:moveTo>
                  <a:cubicBezTo>
                    <a:pt x="65" y="18"/>
                    <a:pt x="59" y="22"/>
                    <a:pt x="53" y="25"/>
                  </a:cubicBezTo>
                  <a:cubicBezTo>
                    <a:pt x="41" y="32"/>
                    <a:pt x="28" y="38"/>
                    <a:pt x="16" y="45"/>
                  </a:cubicBezTo>
                  <a:cubicBezTo>
                    <a:pt x="13" y="47"/>
                    <a:pt x="10" y="49"/>
                    <a:pt x="7" y="50"/>
                  </a:cubicBezTo>
                  <a:cubicBezTo>
                    <a:pt x="10" y="49"/>
                    <a:pt x="13" y="46"/>
                    <a:pt x="15" y="44"/>
                  </a:cubicBezTo>
                  <a:cubicBezTo>
                    <a:pt x="21" y="40"/>
                    <a:pt x="27" y="37"/>
                    <a:pt x="33" y="33"/>
                  </a:cubicBezTo>
                  <a:cubicBezTo>
                    <a:pt x="39" y="30"/>
                    <a:pt x="46" y="26"/>
                    <a:pt x="52" y="22"/>
                  </a:cubicBezTo>
                  <a:cubicBezTo>
                    <a:pt x="57" y="20"/>
                    <a:pt x="62" y="16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8" y="12"/>
                    <a:pt x="68" y="12"/>
                    <a:pt x="69" y="12"/>
                  </a:cubicBezTo>
                  <a:cubicBezTo>
                    <a:pt x="69" y="12"/>
                    <a:pt x="69" y="13"/>
                    <a:pt x="69" y="13"/>
                  </a:cubicBezTo>
                  <a:cubicBezTo>
                    <a:pt x="70" y="14"/>
                    <a:pt x="70" y="14"/>
                    <a:pt x="70" y="14"/>
                  </a:cubicBezTo>
                  <a:close/>
                  <a:moveTo>
                    <a:pt x="58" y="5"/>
                  </a:moveTo>
                  <a:cubicBezTo>
                    <a:pt x="59" y="5"/>
                    <a:pt x="60" y="5"/>
                    <a:pt x="61" y="5"/>
                  </a:cubicBezTo>
                  <a:cubicBezTo>
                    <a:pt x="59" y="6"/>
                    <a:pt x="57" y="8"/>
                    <a:pt x="54" y="9"/>
                  </a:cubicBezTo>
                  <a:cubicBezTo>
                    <a:pt x="54" y="9"/>
                    <a:pt x="53" y="10"/>
                    <a:pt x="53" y="10"/>
                  </a:cubicBezTo>
                  <a:cubicBezTo>
                    <a:pt x="54" y="8"/>
                    <a:pt x="55" y="7"/>
                    <a:pt x="58" y="5"/>
                  </a:cubicBezTo>
                  <a:close/>
                  <a:moveTo>
                    <a:pt x="47" y="14"/>
                  </a:moveTo>
                  <a:cubicBezTo>
                    <a:pt x="46" y="14"/>
                    <a:pt x="45" y="15"/>
                    <a:pt x="44" y="15"/>
                  </a:cubicBezTo>
                  <a:cubicBezTo>
                    <a:pt x="39" y="18"/>
                    <a:pt x="33" y="19"/>
                    <a:pt x="28" y="23"/>
                  </a:cubicBezTo>
                  <a:cubicBezTo>
                    <a:pt x="28" y="23"/>
                    <a:pt x="28" y="22"/>
                    <a:pt x="28" y="22"/>
                  </a:cubicBezTo>
                  <a:cubicBezTo>
                    <a:pt x="33" y="19"/>
                    <a:pt x="38" y="15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7" y="12"/>
                    <a:pt x="33" y="15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30" y="15"/>
                    <a:pt x="32" y="14"/>
                    <a:pt x="32" y="14"/>
                  </a:cubicBezTo>
                  <a:cubicBezTo>
                    <a:pt x="35" y="12"/>
                    <a:pt x="37" y="11"/>
                    <a:pt x="39" y="9"/>
                  </a:cubicBezTo>
                  <a:cubicBezTo>
                    <a:pt x="42" y="9"/>
                    <a:pt x="45" y="11"/>
                    <a:pt x="47" y="1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9"/>
                    <a:pt x="38" y="9"/>
                  </a:cubicBezTo>
                  <a:cubicBezTo>
                    <a:pt x="36" y="11"/>
                    <a:pt x="33" y="12"/>
                    <a:pt x="31" y="14"/>
                  </a:cubicBezTo>
                  <a:cubicBezTo>
                    <a:pt x="31" y="13"/>
                    <a:pt x="32" y="12"/>
                    <a:pt x="34" y="11"/>
                  </a:cubicBezTo>
                  <a:close/>
                  <a:moveTo>
                    <a:pt x="23" y="24"/>
                  </a:moveTo>
                  <a:cubicBezTo>
                    <a:pt x="20" y="25"/>
                    <a:pt x="17" y="27"/>
                    <a:pt x="14" y="29"/>
                  </a:cubicBezTo>
                  <a:cubicBezTo>
                    <a:pt x="11" y="31"/>
                    <a:pt x="16" y="26"/>
                    <a:pt x="16" y="26"/>
                  </a:cubicBezTo>
                  <a:cubicBezTo>
                    <a:pt x="18" y="24"/>
                    <a:pt x="20" y="23"/>
                    <a:pt x="21" y="21"/>
                  </a:cubicBezTo>
                  <a:cubicBezTo>
                    <a:pt x="22" y="22"/>
                    <a:pt x="22" y="23"/>
                    <a:pt x="23" y="24"/>
                  </a:cubicBezTo>
                  <a:close/>
                  <a:moveTo>
                    <a:pt x="13" y="18"/>
                  </a:moveTo>
                  <a:cubicBezTo>
                    <a:pt x="11" y="19"/>
                    <a:pt x="9" y="21"/>
                    <a:pt x="7" y="22"/>
                  </a:cubicBezTo>
                  <a:cubicBezTo>
                    <a:pt x="7" y="22"/>
                    <a:pt x="7" y="22"/>
                    <a:pt x="8" y="21"/>
                  </a:cubicBezTo>
                  <a:cubicBezTo>
                    <a:pt x="9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04"/>
            <p:cNvSpPr>
              <a:spLocks noEditPoints="1"/>
            </p:cNvSpPr>
            <p:nvPr/>
          </p:nvSpPr>
          <p:spPr bwMode="auto">
            <a:xfrm>
              <a:off x="9539287" y="1581150"/>
              <a:ext cx="828675" cy="703263"/>
            </a:xfrm>
            <a:custGeom>
              <a:avLst/>
              <a:gdLst>
                <a:gd name="T0" fmla="*/ 26 w 221"/>
                <a:gd name="T1" fmla="*/ 147 h 187"/>
                <a:gd name="T2" fmla="*/ 8 w 221"/>
                <a:gd name="T3" fmla="*/ 131 h 187"/>
                <a:gd name="T4" fmla="*/ 204 w 221"/>
                <a:gd name="T5" fmla="*/ 55 h 187"/>
                <a:gd name="T6" fmla="*/ 110 w 221"/>
                <a:gd name="T7" fmla="*/ 10 h 187"/>
                <a:gd name="T8" fmla="*/ 117 w 221"/>
                <a:gd name="T9" fmla="*/ 14 h 187"/>
                <a:gd name="T10" fmla="*/ 112 w 221"/>
                <a:gd name="T11" fmla="*/ 19 h 187"/>
                <a:gd name="T12" fmla="*/ 78 w 221"/>
                <a:gd name="T13" fmla="*/ 41 h 187"/>
                <a:gd name="T14" fmla="*/ 89 w 221"/>
                <a:gd name="T15" fmla="*/ 34 h 187"/>
                <a:gd name="T16" fmla="*/ 146 w 221"/>
                <a:gd name="T17" fmla="*/ 14 h 187"/>
                <a:gd name="T18" fmla="*/ 107 w 221"/>
                <a:gd name="T19" fmla="*/ 10 h 187"/>
                <a:gd name="T20" fmla="*/ 128 w 221"/>
                <a:gd name="T21" fmla="*/ 9 h 187"/>
                <a:gd name="T22" fmla="*/ 140 w 221"/>
                <a:gd name="T23" fmla="*/ 13 h 187"/>
                <a:gd name="T24" fmla="*/ 92 w 221"/>
                <a:gd name="T25" fmla="*/ 32 h 187"/>
                <a:gd name="T26" fmla="*/ 121 w 221"/>
                <a:gd name="T27" fmla="*/ 34 h 187"/>
                <a:gd name="T28" fmla="*/ 67 w 221"/>
                <a:gd name="T29" fmla="*/ 57 h 187"/>
                <a:gd name="T30" fmla="*/ 117 w 221"/>
                <a:gd name="T31" fmla="*/ 54 h 187"/>
                <a:gd name="T32" fmla="*/ 56 w 221"/>
                <a:gd name="T33" fmla="*/ 66 h 187"/>
                <a:gd name="T34" fmla="*/ 66 w 221"/>
                <a:gd name="T35" fmla="*/ 54 h 187"/>
                <a:gd name="T36" fmla="*/ 148 w 221"/>
                <a:gd name="T37" fmla="*/ 28 h 187"/>
                <a:gd name="T38" fmla="*/ 157 w 221"/>
                <a:gd name="T39" fmla="*/ 30 h 187"/>
                <a:gd name="T40" fmla="*/ 171 w 221"/>
                <a:gd name="T41" fmla="*/ 33 h 187"/>
                <a:gd name="T42" fmla="*/ 145 w 221"/>
                <a:gd name="T43" fmla="*/ 43 h 187"/>
                <a:gd name="T44" fmla="*/ 43 w 221"/>
                <a:gd name="T45" fmla="*/ 79 h 187"/>
                <a:gd name="T46" fmla="*/ 125 w 221"/>
                <a:gd name="T47" fmla="*/ 62 h 187"/>
                <a:gd name="T48" fmla="*/ 199 w 221"/>
                <a:gd name="T49" fmla="*/ 39 h 187"/>
                <a:gd name="T50" fmla="*/ 194 w 221"/>
                <a:gd name="T51" fmla="*/ 49 h 187"/>
                <a:gd name="T52" fmla="*/ 214 w 221"/>
                <a:gd name="T53" fmla="*/ 45 h 187"/>
                <a:gd name="T54" fmla="*/ 200 w 221"/>
                <a:gd name="T55" fmla="*/ 64 h 187"/>
                <a:gd name="T56" fmla="*/ 64 w 221"/>
                <a:gd name="T57" fmla="*/ 108 h 187"/>
                <a:gd name="T58" fmla="*/ 25 w 221"/>
                <a:gd name="T59" fmla="*/ 120 h 187"/>
                <a:gd name="T60" fmla="*/ 33 w 221"/>
                <a:gd name="T61" fmla="*/ 123 h 187"/>
                <a:gd name="T62" fmla="*/ 147 w 221"/>
                <a:gd name="T63" fmla="*/ 102 h 187"/>
                <a:gd name="T64" fmla="*/ 47 w 221"/>
                <a:gd name="T65" fmla="*/ 131 h 187"/>
                <a:gd name="T66" fmla="*/ 109 w 221"/>
                <a:gd name="T67" fmla="*/ 158 h 187"/>
                <a:gd name="T68" fmla="*/ 106 w 221"/>
                <a:gd name="T69" fmla="*/ 149 h 187"/>
                <a:gd name="T70" fmla="*/ 124 w 221"/>
                <a:gd name="T71" fmla="*/ 143 h 187"/>
                <a:gd name="T72" fmla="*/ 83 w 221"/>
                <a:gd name="T73" fmla="*/ 140 h 187"/>
                <a:gd name="T74" fmla="*/ 104 w 221"/>
                <a:gd name="T75" fmla="*/ 130 h 187"/>
                <a:gd name="T76" fmla="*/ 129 w 221"/>
                <a:gd name="T77" fmla="*/ 117 h 187"/>
                <a:gd name="T78" fmla="*/ 117 w 221"/>
                <a:gd name="T79" fmla="*/ 121 h 187"/>
                <a:gd name="T80" fmla="*/ 74 w 221"/>
                <a:gd name="T81" fmla="*/ 139 h 187"/>
                <a:gd name="T82" fmla="*/ 99 w 221"/>
                <a:gd name="T83" fmla="*/ 143 h 187"/>
                <a:gd name="T84" fmla="*/ 91 w 221"/>
                <a:gd name="T85" fmla="*/ 153 h 187"/>
                <a:gd name="T86" fmla="*/ 113 w 221"/>
                <a:gd name="T87" fmla="*/ 153 h 187"/>
                <a:gd name="T88" fmla="*/ 88 w 221"/>
                <a:gd name="T89" fmla="*/ 119 h 187"/>
                <a:gd name="T90" fmla="*/ 69 w 221"/>
                <a:gd name="T91" fmla="*/ 120 h 187"/>
                <a:gd name="T92" fmla="*/ 36 w 221"/>
                <a:gd name="T93" fmla="*/ 123 h 187"/>
                <a:gd name="T94" fmla="*/ 153 w 221"/>
                <a:gd name="T95" fmla="*/ 92 h 187"/>
                <a:gd name="T96" fmla="*/ 35 w 221"/>
                <a:gd name="T97" fmla="*/ 117 h 187"/>
                <a:gd name="T98" fmla="*/ 93 w 221"/>
                <a:gd name="T99" fmla="*/ 95 h 187"/>
                <a:gd name="T100" fmla="*/ 199 w 221"/>
                <a:gd name="T101" fmla="*/ 61 h 187"/>
                <a:gd name="T102" fmla="*/ 191 w 221"/>
                <a:gd name="T103" fmla="*/ 70 h 187"/>
                <a:gd name="T104" fmla="*/ 190 w 221"/>
                <a:gd name="T105" fmla="*/ 65 h 187"/>
                <a:gd name="T106" fmla="*/ 106 w 221"/>
                <a:gd name="T107" fmla="*/ 167 h 187"/>
                <a:gd name="T108" fmla="*/ 26 w 221"/>
                <a:gd name="T109" fmla="*/ 97 h 187"/>
                <a:gd name="T110" fmla="*/ 26 w 221"/>
                <a:gd name="T111" fmla="*/ 97 h 187"/>
                <a:gd name="T112" fmla="*/ 105 w 221"/>
                <a:gd name="T113" fmla="*/ 174 h 187"/>
                <a:gd name="T114" fmla="*/ 11 w 221"/>
                <a:gd name="T115" fmla="*/ 136 h 187"/>
                <a:gd name="T116" fmla="*/ 114 w 221"/>
                <a:gd name="T117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187">
                  <a:moveTo>
                    <a:pt x="221" y="62"/>
                  </a:moveTo>
                  <a:cubicBezTo>
                    <a:pt x="221" y="62"/>
                    <a:pt x="220" y="62"/>
                    <a:pt x="220" y="62"/>
                  </a:cubicBezTo>
                  <a:cubicBezTo>
                    <a:pt x="218" y="62"/>
                    <a:pt x="217" y="58"/>
                    <a:pt x="216" y="57"/>
                  </a:cubicBezTo>
                  <a:cubicBezTo>
                    <a:pt x="215" y="53"/>
                    <a:pt x="216" y="49"/>
                    <a:pt x="217" y="45"/>
                  </a:cubicBezTo>
                  <a:cubicBezTo>
                    <a:pt x="217" y="45"/>
                    <a:pt x="218" y="45"/>
                    <a:pt x="217" y="44"/>
                  </a:cubicBezTo>
                  <a:cubicBezTo>
                    <a:pt x="217" y="44"/>
                    <a:pt x="217" y="44"/>
                    <a:pt x="217" y="43"/>
                  </a:cubicBezTo>
                  <a:cubicBezTo>
                    <a:pt x="202" y="37"/>
                    <a:pt x="187" y="30"/>
                    <a:pt x="172" y="23"/>
                  </a:cubicBezTo>
                  <a:cubicBezTo>
                    <a:pt x="153" y="15"/>
                    <a:pt x="134" y="6"/>
                    <a:pt x="115" y="0"/>
                  </a:cubicBezTo>
                  <a:cubicBezTo>
                    <a:pt x="115" y="0"/>
                    <a:pt x="114" y="0"/>
                    <a:pt x="114" y="0"/>
                  </a:cubicBezTo>
                  <a:cubicBezTo>
                    <a:pt x="94" y="18"/>
                    <a:pt x="76" y="39"/>
                    <a:pt x="58" y="59"/>
                  </a:cubicBezTo>
                  <a:cubicBezTo>
                    <a:pt x="42" y="76"/>
                    <a:pt x="24" y="94"/>
                    <a:pt x="9" y="113"/>
                  </a:cubicBezTo>
                  <a:cubicBezTo>
                    <a:pt x="2" y="118"/>
                    <a:pt x="0" y="134"/>
                    <a:pt x="9" y="138"/>
                  </a:cubicBezTo>
                  <a:cubicBezTo>
                    <a:pt x="14" y="142"/>
                    <a:pt x="20" y="144"/>
                    <a:pt x="26" y="147"/>
                  </a:cubicBezTo>
                  <a:cubicBezTo>
                    <a:pt x="36" y="152"/>
                    <a:pt x="46" y="158"/>
                    <a:pt x="57" y="163"/>
                  </a:cubicBezTo>
                  <a:cubicBezTo>
                    <a:pt x="73" y="171"/>
                    <a:pt x="89" y="180"/>
                    <a:pt x="106" y="186"/>
                  </a:cubicBezTo>
                  <a:cubicBezTo>
                    <a:pt x="106" y="187"/>
                    <a:pt x="107" y="186"/>
                    <a:pt x="107" y="186"/>
                  </a:cubicBezTo>
                  <a:cubicBezTo>
                    <a:pt x="107" y="186"/>
                    <a:pt x="107" y="186"/>
                    <a:pt x="108" y="186"/>
                  </a:cubicBezTo>
                  <a:cubicBezTo>
                    <a:pt x="122" y="169"/>
                    <a:pt x="138" y="153"/>
                    <a:pt x="154" y="137"/>
                  </a:cubicBezTo>
                  <a:cubicBezTo>
                    <a:pt x="174" y="116"/>
                    <a:pt x="194" y="95"/>
                    <a:pt x="214" y="73"/>
                  </a:cubicBezTo>
                  <a:cubicBezTo>
                    <a:pt x="216" y="70"/>
                    <a:pt x="220" y="67"/>
                    <a:pt x="221" y="63"/>
                  </a:cubicBezTo>
                  <a:cubicBezTo>
                    <a:pt x="221" y="63"/>
                    <a:pt x="221" y="63"/>
                    <a:pt x="221" y="62"/>
                  </a:cubicBezTo>
                  <a:close/>
                  <a:moveTo>
                    <a:pt x="88" y="170"/>
                  </a:moveTo>
                  <a:cubicBezTo>
                    <a:pt x="77" y="165"/>
                    <a:pt x="67" y="160"/>
                    <a:pt x="56" y="155"/>
                  </a:cubicBezTo>
                  <a:cubicBezTo>
                    <a:pt x="46" y="149"/>
                    <a:pt x="35" y="144"/>
                    <a:pt x="25" y="139"/>
                  </a:cubicBezTo>
                  <a:cubicBezTo>
                    <a:pt x="20" y="137"/>
                    <a:pt x="13" y="134"/>
                    <a:pt x="9" y="131"/>
                  </a:cubicBezTo>
                  <a:cubicBezTo>
                    <a:pt x="9" y="131"/>
                    <a:pt x="9" y="131"/>
                    <a:pt x="8" y="131"/>
                  </a:cubicBezTo>
                  <a:cubicBezTo>
                    <a:pt x="8" y="129"/>
                    <a:pt x="8" y="128"/>
                    <a:pt x="8" y="126"/>
                  </a:cubicBezTo>
                  <a:cubicBezTo>
                    <a:pt x="22" y="135"/>
                    <a:pt x="37" y="142"/>
                    <a:pt x="52" y="149"/>
                  </a:cubicBezTo>
                  <a:cubicBezTo>
                    <a:pt x="69" y="157"/>
                    <a:pt x="86" y="164"/>
                    <a:pt x="102" y="173"/>
                  </a:cubicBezTo>
                  <a:cubicBezTo>
                    <a:pt x="102" y="174"/>
                    <a:pt x="102" y="175"/>
                    <a:pt x="102" y="176"/>
                  </a:cubicBezTo>
                  <a:cubicBezTo>
                    <a:pt x="97" y="174"/>
                    <a:pt x="92" y="172"/>
                    <a:pt x="88" y="17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45" y="88"/>
                    <a:pt x="60" y="85"/>
                    <a:pt x="75" y="81"/>
                  </a:cubicBezTo>
                  <a:cubicBezTo>
                    <a:pt x="90" y="78"/>
                    <a:pt x="104" y="74"/>
                    <a:pt x="119" y="70"/>
                  </a:cubicBezTo>
                  <a:cubicBezTo>
                    <a:pt x="134" y="67"/>
                    <a:pt x="149" y="64"/>
                    <a:pt x="164" y="60"/>
                  </a:cubicBezTo>
                  <a:cubicBezTo>
                    <a:pt x="172" y="58"/>
                    <a:pt x="180" y="56"/>
                    <a:pt x="188" y="55"/>
                  </a:cubicBezTo>
                  <a:cubicBezTo>
                    <a:pt x="194" y="53"/>
                    <a:pt x="201" y="52"/>
                    <a:pt x="208" y="50"/>
                  </a:cubicBezTo>
                  <a:cubicBezTo>
                    <a:pt x="207" y="52"/>
                    <a:pt x="205" y="54"/>
                    <a:pt x="204" y="55"/>
                  </a:cubicBezTo>
                  <a:cubicBezTo>
                    <a:pt x="203" y="55"/>
                    <a:pt x="203" y="56"/>
                    <a:pt x="202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173" y="62"/>
                    <a:pt x="144" y="67"/>
                    <a:pt x="115" y="73"/>
                  </a:cubicBezTo>
                  <a:cubicBezTo>
                    <a:pt x="85" y="79"/>
                    <a:pt x="56" y="88"/>
                    <a:pt x="27" y="96"/>
                  </a:cubicBezTo>
                  <a:cubicBezTo>
                    <a:pt x="28" y="95"/>
                    <a:pt x="29" y="94"/>
                    <a:pt x="30" y="93"/>
                  </a:cubicBezTo>
                  <a:close/>
                  <a:moveTo>
                    <a:pt x="115" y="2"/>
                  </a:moveTo>
                  <a:cubicBezTo>
                    <a:pt x="117" y="3"/>
                    <a:pt x="118" y="3"/>
                    <a:pt x="119" y="4"/>
                  </a:cubicBezTo>
                  <a:cubicBezTo>
                    <a:pt x="117" y="4"/>
                    <a:pt x="114" y="5"/>
                    <a:pt x="112" y="5"/>
                  </a:cubicBezTo>
                  <a:cubicBezTo>
                    <a:pt x="113" y="4"/>
                    <a:pt x="114" y="3"/>
                    <a:pt x="115" y="2"/>
                  </a:cubicBezTo>
                  <a:close/>
                  <a:moveTo>
                    <a:pt x="125" y="6"/>
                  </a:moveTo>
                  <a:cubicBezTo>
                    <a:pt x="121" y="6"/>
                    <a:pt x="118" y="7"/>
                    <a:pt x="115" y="8"/>
                  </a:cubicBezTo>
                  <a:cubicBezTo>
                    <a:pt x="114" y="8"/>
                    <a:pt x="112" y="9"/>
                    <a:pt x="110" y="9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1" y="9"/>
                    <a:pt x="112" y="9"/>
                    <a:pt x="113" y="8"/>
                  </a:cubicBezTo>
                  <a:cubicBezTo>
                    <a:pt x="116" y="7"/>
                    <a:pt x="119" y="6"/>
                    <a:pt x="121" y="5"/>
                  </a:cubicBezTo>
                  <a:cubicBezTo>
                    <a:pt x="122" y="5"/>
                    <a:pt x="124" y="5"/>
                    <a:pt x="125" y="6"/>
                  </a:cubicBezTo>
                  <a:close/>
                  <a:moveTo>
                    <a:pt x="129" y="8"/>
                  </a:moveTo>
                  <a:cubicBezTo>
                    <a:pt x="126" y="8"/>
                    <a:pt x="122" y="10"/>
                    <a:pt x="118" y="11"/>
                  </a:cubicBezTo>
                  <a:cubicBezTo>
                    <a:pt x="113" y="12"/>
                    <a:pt x="108" y="13"/>
                    <a:pt x="103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5" y="13"/>
                    <a:pt x="106" y="13"/>
                    <a:pt x="107" y="13"/>
                  </a:cubicBezTo>
                  <a:cubicBezTo>
                    <a:pt x="109" y="12"/>
                    <a:pt x="112" y="11"/>
                    <a:pt x="114" y="11"/>
                  </a:cubicBezTo>
                  <a:cubicBezTo>
                    <a:pt x="118" y="10"/>
                    <a:pt x="122" y="9"/>
                    <a:pt x="126" y="6"/>
                  </a:cubicBezTo>
                  <a:cubicBezTo>
                    <a:pt x="127" y="7"/>
                    <a:pt x="128" y="7"/>
                    <a:pt x="129" y="8"/>
                  </a:cubicBezTo>
                  <a:close/>
                  <a:moveTo>
                    <a:pt x="136" y="10"/>
                  </a:moveTo>
                  <a:cubicBezTo>
                    <a:pt x="130" y="11"/>
                    <a:pt x="123" y="12"/>
                    <a:pt x="117" y="14"/>
                  </a:cubicBezTo>
                  <a:cubicBezTo>
                    <a:pt x="111" y="15"/>
                    <a:pt x="104" y="17"/>
                    <a:pt x="98" y="19"/>
                  </a:cubicBezTo>
                  <a:cubicBezTo>
                    <a:pt x="104" y="17"/>
                    <a:pt x="110" y="15"/>
                    <a:pt x="116" y="13"/>
                  </a:cubicBezTo>
                  <a:cubicBezTo>
                    <a:pt x="121" y="12"/>
                    <a:pt x="126" y="11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2" y="9"/>
                    <a:pt x="134" y="10"/>
                    <a:pt x="136" y="10"/>
                  </a:cubicBezTo>
                  <a:close/>
                  <a:moveTo>
                    <a:pt x="140" y="12"/>
                  </a:moveTo>
                  <a:cubicBezTo>
                    <a:pt x="138" y="12"/>
                    <a:pt x="135" y="13"/>
                    <a:pt x="133" y="14"/>
                  </a:cubicBezTo>
                  <a:cubicBezTo>
                    <a:pt x="129" y="14"/>
                    <a:pt x="125" y="15"/>
                    <a:pt x="122" y="16"/>
                  </a:cubicBezTo>
                  <a:cubicBezTo>
                    <a:pt x="113" y="18"/>
                    <a:pt x="105" y="21"/>
                    <a:pt x="97" y="24"/>
                  </a:cubicBezTo>
                  <a:cubicBezTo>
                    <a:pt x="96" y="24"/>
                    <a:pt x="94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4" y="24"/>
                    <a:pt x="96" y="24"/>
                    <a:pt x="98" y="23"/>
                  </a:cubicBezTo>
                  <a:cubicBezTo>
                    <a:pt x="102" y="22"/>
                    <a:pt x="107" y="20"/>
                    <a:pt x="112" y="19"/>
                  </a:cubicBezTo>
                  <a:cubicBezTo>
                    <a:pt x="120" y="16"/>
                    <a:pt x="129" y="14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1"/>
                    <a:pt x="139" y="12"/>
                    <a:pt x="140" y="12"/>
                  </a:cubicBezTo>
                  <a:close/>
                  <a:moveTo>
                    <a:pt x="151" y="17"/>
                  </a:moveTo>
                  <a:cubicBezTo>
                    <a:pt x="143" y="19"/>
                    <a:pt x="134" y="20"/>
                    <a:pt x="126" y="22"/>
                  </a:cubicBezTo>
                  <a:cubicBezTo>
                    <a:pt x="133" y="20"/>
                    <a:pt x="140" y="18"/>
                    <a:pt x="147" y="15"/>
                  </a:cubicBezTo>
                  <a:cubicBezTo>
                    <a:pt x="148" y="16"/>
                    <a:pt x="150" y="16"/>
                    <a:pt x="151" y="17"/>
                  </a:cubicBezTo>
                  <a:close/>
                  <a:moveTo>
                    <a:pt x="158" y="20"/>
                  </a:moveTo>
                  <a:cubicBezTo>
                    <a:pt x="152" y="22"/>
                    <a:pt x="146" y="23"/>
                    <a:pt x="140" y="25"/>
                  </a:cubicBezTo>
                  <a:cubicBezTo>
                    <a:pt x="132" y="26"/>
                    <a:pt x="125" y="29"/>
                    <a:pt x="118" y="30"/>
                  </a:cubicBezTo>
                  <a:cubicBezTo>
                    <a:pt x="111" y="32"/>
                    <a:pt x="104" y="34"/>
                    <a:pt x="97" y="36"/>
                  </a:cubicBezTo>
                  <a:cubicBezTo>
                    <a:pt x="93" y="37"/>
                    <a:pt x="90" y="38"/>
                    <a:pt x="87" y="39"/>
                  </a:cubicBezTo>
                  <a:cubicBezTo>
                    <a:pt x="84" y="39"/>
                    <a:pt x="81" y="40"/>
                    <a:pt x="78" y="41"/>
                  </a:cubicBezTo>
                  <a:cubicBezTo>
                    <a:pt x="78" y="40"/>
                    <a:pt x="78" y="40"/>
                    <a:pt x="79" y="40"/>
                  </a:cubicBezTo>
                  <a:cubicBezTo>
                    <a:pt x="83" y="37"/>
                    <a:pt x="89" y="36"/>
                    <a:pt x="94" y="34"/>
                  </a:cubicBezTo>
                  <a:cubicBezTo>
                    <a:pt x="101" y="32"/>
                    <a:pt x="108" y="31"/>
                    <a:pt x="115" y="29"/>
                  </a:cubicBezTo>
                  <a:cubicBezTo>
                    <a:pt x="122" y="27"/>
                    <a:pt x="128" y="25"/>
                    <a:pt x="135" y="23"/>
                  </a:cubicBezTo>
                  <a:cubicBezTo>
                    <a:pt x="141" y="21"/>
                    <a:pt x="147" y="20"/>
                    <a:pt x="153" y="17"/>
                  </a:cubicBezTo>
                  <a:cubicBezTo>
                    <a:pt x="154" y="18"/>
                    <a:pt x="156" y="19"/>
                    <a:pt x="158" y="20"/>
                  </a:cubicBezTo>
                  <a:close/>
                  <a:moveTo>
                    <a:pt x="83" y="35"/>
                  </a:moveTo>
                  <a:cubicBezTo>
                    <a:pt x="87" y="33"/>
                    <a:pt x="93" y="32"/>
                    <a:pt x="97" y="31"/>
                  </a:cubicBezTo>
                  <a:cubicBezTo>
                    <a:pt x="103" y="29"/>
                    <a:pt x="109" y="27"/>
                    <a:pt x="114" y="26"/>
                  </a:cubicBezTo>
                  <a:cubicBezTo>
                    <a:pt x="115" y="25"/>
                    <a:pt x="117" y="25"/>
                    <a:pt x="118" y="25"/>
                  </a:cubicBezTo>
                  <a:cubicBezTo>
                    <a:pt x="117" y="25"/>
                    <a:pt x="116" y="25"/>
                    <a:pt x="115" y="25"/>
                  </a:cubicBezTo>
                  <a:cubicBezTo>
                    <a:pt x="109" y="27"/>
                    <a:pt x="103" y="29"/>
                    <a:pt x="97" y="31"/>
                  </a:cubicBezTo>
                  <a:cubicBezTo>
                    <a:pt x="95" y="32"/>
                    <a:pt x="92" y="33"/>
                    <a:pt x="89" y="34"/>
                  </a:cubicBezTo>
                  <a:cubicBezTo>
                    <a:pt x="88" y="35"/>
                    <a:pt x="86" y="35"/>
                    <a:pt x="84" y="35"/>
                  </a:cubicBezTo>
                  <a:cubicBezTo>
                    <a:pt x="84" y="35"/>
                    <a:pt x="83" y="36"/>
                    <a:pt x="82" y="36"/>
                  </a:cubicBezTo>
                  <a:cubicBezTo>
                    <a:pt x="82" y="36"/>
                    <a:pt x="83" y="35"/>
                    <a:pt x="83" y="35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2"/>
                    <a:pt x="137" y="21"/>
                  </a:cubicBezTo>
                  <a:cubicBezTo>
                    <a:pt x="140" y="20"/>
                    <a:pt x="144" y="19"/>
                    <a:pt x="147" y="19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50" y="18"/>
                    <a:pt x="148" y="19"/>
                    <a:pt x="146" y="20"/>
                  </a:cubicBezTo>
                  <a:cubicBezTo>
                    <a:pt x="133" y="24"/>
                    <a:pt x="120" y="26"/>
                    <a:pt x="107" y="30"/>
                  </a:cubicBezTo>
                  <a:cubicBezTo>
                    <a:pt x="103" y="31"/>
                    <a:pt x="99" y="32"/>
                    <a:pt x="95" y="33"/>
                  </a:cubicBezTo>
                  <a:cubicBezTo>
                    <a:pt x="103" y="31"/>
                    <a:pt x="110" y="28"/>
                    <a:pt x="117" y="26"/>
                  </a:cubicBezTo>
                  <a:close/>
                  <a:moveTo>
                    <a:pt x="141" y="13"/>
                  </a:moveTo>
                  <a:cubicBezTo>
                    <a:pt x="143" y="13"/>
                    <a:pt x="144" y="14"/>
                    <a:pt x="146" y="14"/>
                  </a:cubicBezTo>
                  <a:cubicBezTo>
                    <a:pt x="136" y="17"/>
                    <a:pt x="127" y="19"/>
                    <a:pt x="118" y="21"/>
                  </a:cubicBezTo>
                  <a:cubicBezTo>
                    <a:pt x="109" y="23"/>
                    <a:pt x="100" y="26"/>
                    <a:pt x="91" y="29"/>
                  </a:cubicBezTo>
                  <a:cubicBezTo>
                    <a:pt x="90" y="29"/>
                    <a:pt x="89" y="29"/>
                    <a:pt x="88" y="30"/>
                  </a:cubicBezTo>
                  <a:cubicBezTo>
                    <a:pt x="90" y="29"/>
                    <a:pt x="91" y="28"/>
                    <a:pt x="93" y="28"/>
                  </a:cubicBezTo>
                  <a:cubicBezTo>
                    <a:pt x="95" y="27"/>
                    <a:pt x="97" y="26"/>
                    <a:pt x="100" y="25"/>
                  </a:cubicBezTo>
                  <a:cubicBezTo>
                    <a:pt x="105" y="24"/>
                    <a:pt x="110" y="22"/>
                    <a:pt x="115" y="21"/>
                  </a:cubicBezTo>
                  <a:cubicBezTo>
                    <a:pt x="124" y="18"/>
                    <a:pt x="133" y="17"/>
                    <a:pt x="141" y="13"/>
                  </a:cubicBezTo>
                  <a:cubicBezTo>
                    <a:pt x="141" y="13"/>
                    <a:pt x="141" y="13"/>
                    <a:pt x="141" y="13"/>
                  </a:cubicBezTo>
                  <a:close/>
                  <a:moveTo>
                    <a:pt x="111" y="7"/>
                  </a:moveTo>
                  <a:cubicBezTo>
                    <a:pt x="112" y="6"/>
                    <a:pt x="114" y="6"/>
                    <a:pt x="115" y="5"/>
                  </a:cubicBezTo>
                  <a:cubicBezTo>
                    <a:pt x="117" y="5"/>
                    <a:pt x="118" y="5"/>
                    <a:pt x="120" y="5"/>
                  </a:cubicBezTo>
                  <a:cubicBezTo>
                    <a:pt x="122" y="4"/>
                    <a:pt x="116" y="6"/>
                    <a:pt x="116" y="6"/>
                  </a:cubicBezTo>
                  <a:cubicBezTo>
                    <a:pt x="113" y="7"/>
                    <a:pt x="110" y="9"/>
                    <a:pt x="107" y="10"/>
                  </a:cubicBezTo>
                  <a:cubicBezTo>
                    <a:pt x="108" y="9"/>
                    <a:pt x="109" y="8"/>
                    <a:pt x="111" y="7"/>
                  </a:cubicBezTo>
                  <a:close/>
                  <a:moveTo>
                    <a:pt x="105" y="12"/>
                  </a:moveTo>
                  <a:cubicBezTo>
                    <a:pt x="109" y="11"/>
                    <a:pt x="113" y="9"/>
                    <a:pt x="117" y="8"/>
                  </a:cubicBezTo>
                  <a:cubicBezTo>
                    <a:pt x="119" y="8"/>
                    <a:pt x="122" y="7"/>
                    <a:pt x="124" y="7"/>
                  </a:cubicBezTo>
                  <a:cubicBezTo>
                    <a:pt x="124" y="7"/>
                    <a:pt x="123" y="7"/>
                    <a:pt x="123" y="7"/>
                  </a:cubicBezTo>
                  <a:cubicBezTo>
                    <a:pt x="122" y="8"/>
                    <a:pt x="121" y="8"/>
                    <a:pt x="119" y="9"/>
                  </a:cubicBezTo>
                  <a:cubicBezTo>
                    <a:pt x="115" y="10"/>
                    <a:pt x="109" y="11"/>
                    <a:pt x="104" y="13"/>
                  </a:cubicBezTo>
                  <a:cubicBezTo>
                    <a:pt x="105" y="12"/>
                    <a:pt x="105" y="12"/>
                    <a:pt x="105" y="12"/>
                  </a:cubicBezTo>
                  <a:close/>
                  <a:moveTo>
                    <a:pt x="102" y="15"/>
                  </a:moveTo>
                  <a:cubicBezTo>
                    <a:pt x="106" y="15"/>
                    <a:pt x="110" y="13"/>
                    <a:pt x="114" y="13"/>
                  </a:cubicBezTo>
                  <a:cubicBezTo>
                    <a:pt x="116" y="12"/>
                    <a:pt x="119" y="11"/>
                    <a:pt x="122" y="11"/>
                  </a:cubicBezTo>
                  <a:cubicBezTo>
                    <a:pt x="123" y="10"/>
                    <a:pt x="125" y="10"/>
                    <a:pt x="126" y="9"/>
                  </a:cubicBezTo>
                  <a:cubicBezTo>
                    <a:pt x="127" y="9"/>
                    <a:pt x="131" y="7"/>
                    <a:pt x="128" y="9"/>
                  </a:cubicBezTo>
                  <a:cubicBezTo>
                    <a:pt x="123" y="12"/>
                    <a:pt x="117" y="12"/>
                    <a:pt x="112" y="14"/>
                  </a:cubicBezTo>
                  <a:cubicBezTo>
                    <a:pt x="107" y="15"/>
                    <a:pt x="103" y="16"/>
                    <a:pt x="99" y="18"/>
                  </a:cubicBezTo>
                  <a:cubicBezTo>
                    <a:pt x="100" y="17"/>
                    <a:pt x="101" y="16"/>
                    <a:pt x="102" y="15"/>
                  </a:cubicBezTo>
                  <a:close/>
                  <a:moveTo>
                    <a:pt x="97" y="20"/>
                  </a:moveTo>
                  <a:cubicBezTo>
                    <a:pt x="104" y="18"/>
                    <a:pt x="111" y="16"/>
                    <a:pt x="118" y="15"/>
                  </a:cubicBezTo>
                  <a:cubicBezTo>
                    <a:pt x="121" y="14"/>
                    <a:pt x="125" y="13"/>
                    <a:pt x="128" y="12"/>
                  </a:cubicBezTo>
                  <a:cubicBezTo>
                    <a:pt x="130" y="12"/>
                    <a:pt x="131" y="12"/>
                    <a:pt x="133" y="12"/>
                  </a:cubicBezTo>
                  <a:cubicBezTo>
                    <a:pt x="120" y="16"/>
                    <a:pt x="107" y="19"/>
                    <a:pt x="94" y="24"/>
                  </a:cubicBezTo>
                  <a:cubicBezTo>
                    <a:pt x="95" y="22"/>
                    <a:pt x="96" y="21"/>
                    <a:pt x="97" y="20"/>
                  </a:cubicBezTo>
                  <a:close/>
                  <a:moveTo>
                    <a:pt x="92" y="25"/>
                  </a:moveTo>
                  <a:cubicBezTo>
                    <a:pt x="100" y="24"/>
                    <a:pt x="108" y="21"/>
                    <a:pt x="115" y="19"/>
                  </a:cubicBezTo>
                  <a:cubicBezTo>
                    <a:pt x="120" y="17"/>
                    <a:pt x="124" y="16"/>
                    <a:pt x="128" y="15"/>
                  </a:cubicBezTo>
                  <a:cubicBezTo>
                    <a:pt x="132" y="15"/>
                    <a:pt x="137" y="14"/>
                    <a:pt x="140" y="13"/>
                  </a:cubicBezTo>
                  <a:cubicBezTo>
                    <a:pt x="136" y="15"/>
                    <a:pt x="130" y="16"/>
                    <a:pt x="126" y="17"/>
                  </a:cubicBezTo>
                  <a:cubicBezTo>
                    <a:pt x="121" y="18"/>
                    <a:pt x="116" y="20"/>
                    <a:pt x="111" y="21"/>
                  </a:cubicBezTo>
                  <a:cubicBezTo>
                    <a:pt x="104" y="23"/>
                    <a:pt x="96" y="25"/>
                    <a:pt x="89" y="28"/>
                  </a:cubicBezTo>
                  <a:cubicBezTo>
                    <a:pt x="90" y="27"/>
                    <a:pt x="91" y="26"/>
                    <a:pt x="92" y="25"/>
                  </a:cubicBezTo>
                  <a:close/>
                  <a:moveTo>
                    <a:pt x="87" y="30"/>
                  </a:moveTo>
                  <a:cubicBezTo>
                    <a:pt x="92" y="30"/>
                    <a:pt x="96" y="28"/>
                    <a:pt x="100" y="27"/>
                  </a:cubicBezTo>
                  <a:cubicBezTo>
                    <a:pt x="106" y="25"/>
                    <a:pt x="111" y="23"/>
                    <a:pt x="117" y="22"/>
                  </a:cubicBezTo>
                  <a:cubicBezTo>
                    <a:pt x="122" y="20"/>
                    <a:pt x="128" y="19"/>
                    <a:pt x="134" y="18"/>
                  </a:cubicBezTo>
                  <a:cubicBezTo>
                    <a:pt x="138" y="17"/>
                    <a:pt x="141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1" y="17"/>
                    <a:pt x="140" y="17"/>
                  </a:cubicBezTo>
                  <a:cubicBezTo>
                    <a:pt x="129" y="22"/>
                    <a:pt x="118" y="23"/>
                    <a:pt x="108" y="27"/>
                  </a:cubicBezTo>
                  <a:cubicBezTo>
                    <a:pt x="103" y="28"/>
                    <a:pt x="97" y="30"/>
                    <a:pt x="92" y="32"/>
                  </a:cubicBezTo>
                  <a:cubicBezTo>
                    <a:pt x="89" y="32"/>
                    <a:pt x="87" y="33"/>
                    <a:pt x="84" y="34"/>
                  </a:cubicBezTo>
                  <a:cubicBezTo>
                    <a:pt x="85" y="33"/>
                    <a:pt x="86" y="32"/>
                    <a:pt x="87" y="30"/>
                  </a:cubicBezTo>
                  <a:close/>
                  <a:moveTo>
                    <a:pt x="82" y="37"/>
                  </a:moveTo>
                  <a:cubicBezTo>
                    <a:pt x="84" y="36"/>
                    <a:pt x="86" y="36"/>
                    <a:pt x="88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80" y="38"/>
                    <a:pt x="81" y="37"/>
                    <a:pt x="82" y="37"/>
                  </a:cubicBezTo>
                  <a:close/>
                  <a:moveTo>
                    <a:pt x="77" y="42"/>
                  </a:moveTo>
                  <a:cubicBezTo>
                    <a:pt x="91" y="39"/>
                    <a:pt x="104" y="35"/>
                    <a:pt x="118" y="31"/>
                  </a:cubicBezTo>
                  <a:cubicBezTo>
                    <a:pt x="125" y="29"/>
                    <a:pt x="131" y="27"/>
                    <a:pt x="138" y="26"/>
                  </a:cubicBezTo>
                  <a:cubicBezTo>
                    <a:pt x="145" y="24"/>
                    <a:pt x="152" y="23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58" y="23"/>
                    <a:pt x="152" y="26"/>
                    <a:pt x="146" y="27"/>
                  </a:cubicBezTo>
                  <a:cubicBezTo>
                    <a:pt x="137" y="30"/>
                    <a:pt x="129" y="32"/>
                    <a:pt x="121" y="34"/>
                  </a:cubicBezTo>
                  <a:cubicBezTo>
                    <a:pt x="113" y="36"/>
                    <a:pt x="104" y="39"/>
                    <a:pt x="96" y="41"/>
                  </a:cubicBezTo>
                  <a:cubicBezTo>
                    <a:pt x="88" y="42"/>
                    <a:pt x="81" y="44"/>
                    <a:pt x="73" y="46"/>
                  </a:cubicBezTo>
                  <a:cubicBezTo>
                    <a:pt x="74" y="44"/>
                    <a:pt x="76" y="43"/>
                    <a:pt x="77" y="42"/>
                  </a:cubicBezTo>
                  <a:close/>
                  <a:moveTo>
                    <a:pt x="180" y="30"/>
                  </a:moveTo>
                  <a:cubicBezTo>
                    <a:pt x="180" y="30"/>
                    <a:pt x="180" y="30"/>
                    <a:pt x="180" y="30"/>
                  </a:cubicBezTo>
                  <a:cubicBezTo>
                    <a:pt x="171" y="32"/>
                    <a:pt x="161" y="34"/>
                    <a:pt x="151" y="37"/>
                  </a:cubicBezTo>
                  <a:cubicBezTo>
                    <a:pt x="141" y="39"/>
                    <a:pt x="131" y="41"/>
                    <a:pt x="121" y="44"/>
                  </a:cubicBezTo>
                  <a:cubicBezTo>
                    <a:pt x="101" y="48"/>
                    <a:pt x="81" y="54"/>
                    <a:pt x="62" y="60"/>
                  </a:cubicBezTo>
                  <a:cubicBezTo>
                    <a:pt x="61" y="60"/>
                    <a:pt x="60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59"/>
                    <a:pt x="64" y="58"/>
                    <a:pt x="67" y="57"/>
                  </a:cubicBezTo>
                  <a:cubicBezTo>
                    <a:pt x="71" y="55"/>
                    <a:pt x="76" y="54"/>
                    <a:pt x="81" y="53"/>
                  </a:cubicBezTo>
                  <a:cubicBezTo>
                    <a:pt x="91" y="49"/>
                    <a:pt x="102" y="46"/>
                    <a:pt x="112" y="43"/>
                  </a:cubicBezTo>
                  <a:cubicBezTo>
                    <a:pt x="122" y="40"/>
                    <a:pt x="132" y="37"/>
                    <a:pt x="142" y="35"/>
                  </a:cubicBezTo>
                  <a:cubicBezTo>
                    <a:pt x="152" y="32"/>
                    <a:pt x="162" y="30"/>
                    <a:pt x="172" y="26"/>
                  </a:cubicBezTo>
                  <a:cubicBezTo>
                    <a:pt x="175" y="27"/>
                    <a:pt x="177" y="29"/>
                    <a:pt x="180" y="30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186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8" y="33"/>
                    <a:pt x="189" y="34"/>
                  </a:cubicBezTo>
                  <a:cubicBezTo>
                    <a:pt x="165" y="40"/>
                    <a:pt x="141" y="47"/>
                    <a:pt x="117" y="54"/>
                  </a:cubicBezTo>
                  <a:cubicBezTo>
                    <a:pt x="105" y="58"/>
                    <a:pt x="93" y="62"/>
                    <a:pt x="80" y="66"/>
                  </a:cubicBezTo>
                  <a:cubicBezTo>
                    <a:pt x="71" y="69"/>
                    <a:pt x="61" y="71"/>
                    <a:pt x="52" y="73"/>
                  </a:cubicBezTo>
                  <a:cubicBezTo>
                    <a:pt x="55" y="73"/>
                    <a:pt x="57" y="72"/>
                    <a:pt x="60" y="71"/>
                  </a:cubicBezTo>
                  <a:cubicBezTo>
                    <a:pt x="66" y="68"/>
                    <a:pt x="72" y="66"/>
                    <a:pt x="79" y="63"/>
                  </a:cubicBezTo>
                  <a:cubicBezTo>
                    <a:pt x="91" y="59"/>
                    <a:pt x="103" y="56"/>
                    <a:pt x="116" y="52"/>
                  </a:cubicBezTo>
                  <a:cubicBezTo>
                    <a:pt x="128" y="48"/>
                    <a:pt x="140" y="45"/>
                    <a:pt x="153" y="42"/>
                  </a:cubicBezTo>
                  <a:cubicBezTo>
                    <a:pt x="164" y="39"/>
                    <a:pt x="176" y="37"/>
                    <a:pt x="186" y="33"/>
                  </a:cubicBezTo>
                  <a:close/>
                  <a:moveTo>
                    <a:pt x="121" y="48"/>
                  </a:moveTo>
                  <a:cubicBezTo>
                    <a:pt x="109" y="51"/>
                    <a:pt x="98" y="55"/>
                    <a:pt x="86" y="58"/>
                  </a:cubicBezTo>
                  <a:cubicBezTo>
                    <a:pt x="75" y="61"/>
                    <a:pt x="65" y="65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5" y="66"/>
                    <a:pt x="55" y="66"/>
                    <a:pt x="56" y="66"/>
                  </a:cubicBezTo>
                  <a:cubicBezTo>
                    <a:pt x="58" y="65"/>
                    <a:pt x="60" y="65"/>
                    <a:pt x="63" y="64"/>
                  </a:cubicBezTo>
                  <a:cubicBezTo>
                    <a:pt x="69" y="63"/>
                    <a:pt x="74" y="61"/>
                    <a:pt x="80" y="59"/>
                  </a:cubicBezTo>
                  <a:cubicBezTo>
                    <a:pt x="91" y="56"/>
                    <a:pt x="102" y="52"/>
                    <a:pt x="114" y="48"/>
                  </a:cubicBezTo>
                  <a:cubicBezTo>
                    <a:pt x="125" y="45"/>
                    <a:pt x="136" y="42"/>
                    <a:pt x="148" y="39"/>
                  </a:cubicBezTo>
                  <a:cubicBezTo>
                    <a:pt x="158" y="37"/>
                    <a:pt x="170" y="34"/>
                    <a:pt x="180" y="30"/>
                  </a:cubicBezTo>
                  <a:cubicBezTo>
                    <a:pt x="181" y="30"/>
                    <a:pt x="181" y="30"/>
                    <a:pt x="180" y="30"/>
                  </a:cubicBezTo>
                  <a:cubicBezTo>
                    <a:pt x="182" y="31"/>
                    <a:pt x="184" y="31"/>
                    <a:pt x="186" y="32"/>
                  </a:cubicBezTo>
                  <a:cubicBezTo>
                    <a:pt x="164" y="37"/>
                    <a:pt x="142" y="42"/>
                    <a:pt x="121" y="48"/>
                  </a:cubicBezTo>
                  <a:close/>
                  <a:moveTo>
                    <a:pt x="116" y="40"/>
                  </a:moveTo>
                  <a:cubicBezTo>
                    <a:pt x="107" y="42"/>
                    <a:pt x="98" y="45"/>
                    <a:pt x="90" y="48"/>
                  </a:cubicBezTo>
                  <a:cubicBezTo>
                    <a:pt x="85" y="49"/>
                    <a:pt x="80" y="51"/>
                    <a:pt x="76" y="52"/>
                  </a:cubicBezTo>
                  <a:cubicBezTo>
                    <a:pt x="74" y="52"/>
                    <a:pt x="71" y="53"/>
                    <a:pt x="69" y="53"/>
                  </a:cubicBezTo>
                  <a:cubicBezTo>
                    <a:pt x="68" y="54"/>
                    <a:pt x="67" y="54"/>
                    <a:pt x="66" y="54"/>
                  </a:cubicBezTo>
                  <a:cubicBezTo>
                    <a:pt x="66" y="53"/>
                    <a:pt x="67" y="53"/>
                    <a:pt x="67" y="53"/>
                  </a:cubicBezTo>
                  <a:cubicBezTo>
                    <a:pt x="70" y="51"/>
                    <a:pt x="73" y="51"/>
                    <a:pt x="76" y="50"/>
                  </a:cubicBezTo>
                  <a:cubicBezTo>
                    <a:pt x="81" y="49"/>
                    <a:pt x="85" y="48"/>
                    <a:pt x="90" y="46"/>
                  </a:cubicBezTo>
                  <a:cubicBezTo>
                    <a:pt x="99" y="44"/>
                    <a:pt x="108" y="42"/>
                    <a:pt x="118" y="39"/>
                  </a:cubicBezTo>
                  <a:cubicBezTo>
                    <a:pt x="126" y="36"/>
                    <a:pt x="135" y="33"/>
                    <a:pt x="144" y="31"/>
                  </a:cubicBezTo>
                  <a:cubicBezTo>
                    <a:pt x="151" y="29"/>
                    <a:pt x="159" y="27"/>
                    <a:pt x="166" y="24"/>
                  </a:cubicBezTo>
                  <a:cubicBezTo>
                    <a:pt x="166" y="24"/>
                    <a:pt x="166" y="23"/>
                    <a:pt x="166" y="23"/>
                  </a:cubicBezTo>
                  <a:cubicBezTo>
                    <a:pt x="167" y="24"/>
                    <a:pt x="169" y="25"/>
                    <a:pt x="171" y="26"/>
                  </a:cubicBezTo>
                  <a:cubicBezTo>
                    <a:pt x="153" y="30"/>
                    <a:pt x="134" y="34"/>
                    <a:pt x="116" y="40"/>
                  </a:cubicBezTo>
                  <a:close/>
                  <a:moveTo>
                    <a:pt x="72" y="47"/>
                  </a:moveTo>
                  <a:cubicBezTo>
                    <a:pt x="80" y="45"/>
                    <a:pt x="88" y="43"/>
                    <a:pt x="96" y="41"/>
                  </a:cubicBezTo>
                  <a:cubicBezTo>
                    <a:pt x="105" y="39"/>
                    <a:pt x="114" y="37"/>
                    <a:pt x="123" y="34"/>
                  </a:cubicBezTo>
                  <a:cubicBezTo>
                    <a:pt x="131" y="32"/>
                    <a:pt x="139" y="30"/>
                    <a:pt x="148" y="28"/>
                  </a:cubicBezTo>
                  <a:cubicBezTo>
                    <a:pt x="151" y="27"/>
                    <a:pt x="155" y="25"/>
                    <a:pt x="158" y="24"/>
                  </a:cubicBezTo>
                  <a:cubicBezTo>
                    <a:pt x="160" y="24"/>
                    <a:pt x="163" y="24"/>
                    <a:pt x="164" y="24"/>
                  </a:cubicBezTo>
                  <a:cubicBezTo>
                    <a:pt x="162" y="25"/>
                    <a:pt x="159" y="26"/>
                    <a:pt x="157" y="26"/>
                  </a:cubicBezTo>
                  <a:cubicBezTo>
                    <a:pt x="150" y="29"/>
                    <a:pt x="143" y="30"/>
                    <a:pt x="135" y="32"/>
                  </a:cubicBezTo>
                  <a:cubicBezTo>
                    <a:pt x="127" y="35"/>
                    <a:pt x="118" y="38"/>
                    <a:pt x="109" y="41"/>
                  </a:cubicBezTo>
                  <a:cubicBezTo>
                    <a:pt x="100" y="43"/>
                    <a:pt x="91" y="45"/>
                    <a:pt x="83" y="48"/>
                  </a:cubicBezTo>
                  <a:cubicBezTo>
                    <a:pt x="78" y="49"/>
                    <a:pt x="73" y="50"/>
                    <a:pt x="68" y="51"/>
                  </a:cubicBezTo>
                  <a:cubicBezTo>
                    <a:pt x="69" y="50"/>
                    <a:pt x="71" y="48"/>
                    <a:pt x="72" y="47"/>
                  </a:cubicBezTo>
                  <a:close/>
                  <a:moveTo>
                    <a:pt x="65" y="54"/>
                  </a:moveTo>
                  <a:cubicBezTo>
                    <a:pt x="72" y="55"/>
                    <a:pt x="79" y="52"/>
                    <a:pt x="85" y="50"/>
                  </a:cubicBezTo>
                  <a:cubicBezTo>
                    <a:pt x="95" y="48"/>
                    <a:pt x="104" y="44"/>
                    <a:pt x="114" y="41"/>
                  </a:cubicBezTo>
                  <a:cubicBezTo>
                    <a:pt x="124" y="38"/>
                    <a:pt x="133" y="36"/>
                    <a:pt x="143" y="33"/>
                  </a:cubicBezTo>
                  <a:cubicBezTo>
                    <a:pt x="148" y="32"/>
                    <a:pt x="153" y="31"/>
                    <a:pt x="157" y="30"/>
                  </a:cubicBezTo>
                  <a:cubicBezTo>
                    <a:pt x="160" y="29"/>
                    <a:pt x="162" y="29"/>
                    <a:pt x="165" y="28"/>
                  </a:cubicBezTo>
                  <a:cubicBezTo>
                    <a:pt x="165" y="28"/>
                    <a:pt x="165" y="28"/>
                    <a:pt x="166" y="28"/>
                  </a:cubicBezTo>
                  <a:cubicBezTo>
                    <a:pt x="157" y="31"/>
                    <a:pt x="149" y="33"/>
                    <a:pt x="140" y="34"/>
                  </a:cubicBezTo>
                  <a:cubicBezTo>
                    <a:pt x="130" y="37"/>
                    <a:pt x="120" y="40"/>
                    <a:pt x="110" y="43"/>
                  </a:cubicBezTo>
                  <a:cubicBezTo>
                    <a:pt x="100" y="46"/>
                    <a:pt x="91" y="49"/>
                    <a:pt x="81" y="52"/>
                  </a:cubicBezTo>
                  <a:cubicBezTo>
                    <a:pt x="74" y="54"/>
                    <a:pt x="67" y="56"/>
                    <a:pt x="61" y="59"/>
                  </a:cubicBezTo>
                  <a:cubicBezTo>
                    <a:pt x="62" y="58"/>
                    <a:pt x="64" y="56"/>
                    <a:pt x="65" y="54"/>
                  </a:cubicBezTo>
                  <a:close/>
                  <a:moveTo>
                    <a:pt x="59" y="62"/>
                  </a:moveTo>
                  <a:cubicBezTo>
                    <a:pt x="68" y="59"/>
                    <a:pt x="78" y="56"/>
                    <a:pt x="87" y="53"/>
                  </a:cubicBezTo>
                  <a:cubicBezTo>
                    <a:pt x="98" y="50"/>
                    <a:pt x="108" y="48"/>
                    <a:pt x="119" y="45"/>
                  </a:cubicBezTo>
                  <a:cubicBezTo>
                    <a:pt x="130" y="42"/>
                    <a:pt x="141" y="40"/>
                    <a:pt x="151" y="37"/>
                  </a:cubicBezTo>
                  <a:cubicBezTo>
                    <a:pt x="157" y="36"/>
                    <a:pt x="162" y="34"/>
                    <a:pt x="167" y="33"/>
                  </a:cubicBezTo>
                  <a:cubicBezTo>
                    <a:pt x="169" y="33"/>
                    <a:pt x="170" y="33"/>
                    <a:pt x="171" y="33"/>
                  </a:cubicBezTo>
                  <a:cubicBezTo>
                    <a:pt x="151" y="39"/>
                    <a:pt x="130" y="42"/>
                    <a:pt x="110" y="49"/>
                  </a:cubicBezTo>
                  <a:cubicBezTo>
                    <a:pt x="99" y="52"/>
                    <a:pt x="89" y="56"/>
                    <a:pt x="78" y="59"/>
                  </a:cubicBezTo>
                  <a:cubicBezTo>
                    <a:pt x="73" y="61"/>
                    <a:pt x="68" y="62"/>
                    <a:pt x="63" y="63"/>
                  </a:cubicBezTo>
                  <a:cubicBezTo>
                    <a:pt x="60" y="64"/>
                    <a:pt x="57" y="65"/>
                    <a:pt x="55" y="66"/>
                  </a:cubicBezTo>
                  <a:cubicBezTo>
                    <a:pt x="56" y="64"/>
                    <a:pt x="57" y="63"/>
                    <a:pt x="59" y="62"/>
                  </a:cubicBezTo>
                  <a:close/>
                  <a:moveTo>
                    <a:pt x="53" y="68"/>
                  </a:moveTo>
                  <a:cubicBezTo>
                    <a:pt x="63" y="66"/>
                    <a:pt x="74" y="62"/>
                    <a:pt x="85" y="59"/>
                  </a:cubicBezTo>
                  <a:cubicBezTo>
                    <a:pt x="97" y="56"/>
                    <a:pt x="109" y="52"/>
                    <a:pt x="121" y="49"/>
                  </a:cubicBezTo>
                  <a:cubicBezTo>
                    <a:pt x="133" y="45"/>
                    <a:pt x="145" y="42"/>
                    <a:pt x="157" y="39"/>
                  </a:cubicBezTo>
                  <a:cubicBezTo>
                    <a:pt x="163" y="38"/>
                    <a:pt x="169" y="37"/>
                    <a:pt x="175" y="35"/>
                  </a:cubicBezTo>
                  <a:cubicBezTo>
                    <a:pt x="177" y="35"/>
                    <a:pt x="179" y="34"/>
                    <a:pt x="182" y="34"/>
                  </a:cubicBezTo>
                  <a:cubicBezTo>
                    <a:pt x="181" y="34"/>
                    <a:pt x="180" y="34"/>
                    <a:pt x="179" y="35"/>
                  </a:cubicBezTo>
                  <a:cubicBezTo>
                    <a:pt x="168" y="38"/>
                    <a:pt x="156" y="40"/>
                    <a:pt x="145" y="43"/>
                  </a:cubicBezTo>
                  <a:cubicBezTo>
                    <a:pt x="134" y="46"/>
                    <a:pt x="122" y="49"/>
                    <a:pt x="110" y="53"/>
                  </a:cubicBezTo>
                  <a:cubicBezTo>
                    <a:pt x="98" y="56"/>
                    <a:pt x="87" y="60"/>
                    <a:pt x="75" y="64"/>
                  </a:cubicBezTo>
                  <a:cubicBezTo>
                    <a:pt x="69" y="66"/>
                    <a:pt x="64" y="69"/>
                    <a:pt x="58" y="71"/>
                  </a:cubicBezTo>
                  <a:cubicBezTo>
                    <a:pt x="54" y="72"/>
                    <a:pt x="50" y="73"/>
                    <a:pt x="47" y="74"/>
                  </a:cubicBezTo>
                  <a:cubicBezTo>
                    <a:pt x="49" y="72"/>
                    <a:pt x="51" y="70"/>
                    <a:pt x="53" y="68"/>
                  </a:cubicBezTo>
                  <a:close/>
                  <a:moveTo>
                    <a:pt x="45" y="76"/>
                  </a:moveTo>
                  <a:cubicBezTo>
                    <a:pt x="56" y="73"/>
                    <a:pt x="68" y="70"/>
                    <a:pt x="79" y="67"/>
                  </a:cubicBezTo>
                  <a:cubicBezTo>
                    <a:pt x="91" y="63"/>
                    <a:pt x="103" y="59"/>
                    <a:pt x="116" y="55"/>
                  </a:cubicBezTo>
                  <a:cubicBezTo>
                    <a:pt x="141" y="48"/>
                    <a:pt x="165" y="41"/>
                    <a:pt x="190" y="34"/>
                  </a:cubicBezTo>
                  <a:cubicBezTo>
                    <a:pt x="192" y="35"/>
                    <a:pt x="193" y="36"/>
                    <a:pt x="195" y="36"/>
                  </a:cubicBezTo>
                  <a:cubicBezTo>
                    <a:pt x="169" y="42"/>
                    <a:pt x="143" y="49"/>
                    <a:pt x="117" y="57"/>
                  </a:cubicBezTo>
                  <a:cubicBezTo>
                    <a:pt x="104" y="61"/>
                    <a:pt x="91" y="65"/>
                    <a:pt x="78" y="68"/>
                  </a:cubicBezTo>
                  <a:cubicBezTo>
                    <a:pt x="67" y="72"/>
                    <a:pt x="54" y="74"/>
                    <a:pt x="43" y="79"/>
                  </a:cubicBezTo>
                  <a:cubicBezTo>
                    <a:pt x="44" y="78"/>
                    <a:pt x="44" y="77"/>
                    <a:pt x="45" y="76"/>
                  </a:cubicBezTo>
                  <a:close/>
                  <a:moveTo>
                    <a:pt x="42" y="80"/>
                  </a:moveTo>
                  <a:cubicBezTo>
                    <a:pt x="53" y="75"/>
                    <a:pt x="65" y="73"/>
                    <a:pt x="77" y="70"/>
                  </a:cubicBezTo>
                  <a:cubicBezTo>
                    <a:pt x="90" y="66"/>
                    <a:pt x="103" y="62"/>
                    <a:pt x="117" y="58"/>
                  </a:cubicBezTo>
                  <a:cubicBezTo>
                    <a:pt x="143" y="50"/>
                    <a:pt x="169" y="43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7" y="37"/>
                    <a:pt x="198" y="38"/>
                    <a:pt x="200" y="38"/>
                  </a:cubicBezTo>
                  <a:cubicBezTo>
                    <a:pt x="187" y="41"/>
                    <a:pt x="175" y="43"/>
                    <a:pt x="163" y="46"/>
                  </a:cubicBezTo>
                  <a:cubicBezTo>
                    <a:pt x="149" y="50"/>
                    <a:pt x="135" y="54"/>
                    <a:pt x="121" y="57"/>
                  </a:cubicBezTo>
                  <a:cubicBezTo>
                    <a:pt x="94" y="64"/>
                    <a:pt x="67" y="73"/>
                    <a:pt x="40" y="81"/>
                  </a:cubicBezTo>
                  <a:cubicBezTo>
                    <a:pt x="41" y="81"/>
                    <a:pt x="41" y="80"/>
                    <a:pt x="42" y="80"/>
                  </a:cubicBezTo>
                  <a:close/>
                  <a:moveTo>
                    <a:pt x="208" y="42"/>
                  </a:moveTo>
                  <a:cubicBezTo>
                    <a:pt x="180" y="47"/>
                    <a:pt x="153" y="56"/>
                    <a:pt x="125" y="62"/>
                  </a:cubicBezTo>
                  <a:cubicBezTo>
                    <a:pt x="98" y="69"/>
                    <a:pt x="72" y="76"/>
                    <a:pt x="45" y="83"/>
                  </a:cubicBezTo>
                  <a:cubicBezTo>
                    <a:pt x="47" y="83"/>
                    <a:pt x="49" y="82"/>
                    <a:pt x="50" y="82"/>
                  </a:cubicBezTo>
                  <a:cubicBezTo>
                    <a:pt x="57" y="80"/>
                    <a:pt x="65" y="78"/>
                    <a:pt x="72" y="75"/>
                  </a:cubicBezTo>
                  <a:cubicBezTo>
                    <a:pt x="87" y="71"/>
                    <a:pt x="101" y="67"/>
                    <a:pt x="116" y="62"/>
                  </a:cubicBezTo>
                  <a:cubicBezTo>
                    <a:pt x="130" y="58"/>
                    <a:pt x="145" y="54"/>
                    <a:pt x="159" y="50"/>
                  </a:cubicBezTo>
                  <a:cubicBezTo>
                    <a:pt x="173" y="47"/>
                    <a:pt x="188" y="44"/>
                    <a:pt x="201" y="39"/>
                  </a:cubicBezTo>
                  <a:cubicBezTo>
                    <a:pt x="203" y="40"/>
                    <a:pt x="206" y="41"/>
                    <a:pt x="208" y="42"/>
                  </a:cubicBezTo>
                  <a:close/>
                  <a:moveTo>
                    <a:pt x="39" y="82"/>
                  </a:moveTo>
                  <a:cubicBezTo>
                    <a:pt x="67" y="74"/>
                    <a:pt x="95" y="65"/>
                    <a:pt x="123" y="58"/>
                  </a:cubicBezTo>
                  <a:cubicBezTo>
                    <a:pt x="137" y="54"/>
                    <a:pt x="151" y="50"/>
                    <a:pt x="165" y="47"/>
                  </a:cubicBezTo>
                  <a:cubicBezTo>
                    <a:pt x="171" y="45"/>
                    <a:pt x="177" y="43"/>
                    <a:pt x="184" y="42"/>
                  </a:cubicBezTo>
                  <a:cubicBezTo>
                    <a:pt x="187" y="42"/>
                    <a:pt x="191" y="41"/>
                    <a:pt x="194" y="40"/>
                  </a:cubicBezTo>
                  <a:cubicBezTo>
                    <a:pt x="196" y="40"/>
                    <a:pt x="198" y="40"/>
                    <a:pt x="199" y="39"/>
                  </a:cubicBezTo>
                  <a:cubicBezTo>
                    <a:pt x="199" y="39"/>
                    <a:pt x="196" y="40"/>
                    <a:pt x="196" y="40"/>
                  </a:cubicBezTo>
                  <a:cubicBezTo>
                    <a:pt x="190" y="42"/>
                    <a:pt x="183" y="43"/>
                    <a:pt x="177" y="45"/>
                  </a:cubicBezTo>
                  <a:cubicBezTo>
                    <a:pt x="170" y="47"/>
                    <a:pt x="162" y="49"/>
                    <a:pt x="155" y="51"/>
                  </a:cubicBezTo>
                  <a:cubicBezTo>
                    <a:pt x="141" y="54"/>
                    <a:pt x="128" y="58"/>
                    <a:pt x="114" y="62"/>
                  </a:cubicBezTo>
                  <a:cubicBezTo>
                    <a:pt x="100" y="66"/>
                    <a:pt x="86" y="71"/>
                    <a:pt x="72" y="75"/>
                  </a:cubicBezTo>
                  <a:cubicBezTo>
                    <a:pt x="65" y="77"/>
                    <a:pt x="58" y="79"/>
                    <a:pt x="52" y="81"/>
                  </a:cubicBezTo>
                  <a:cubicBezTo>
                    <a:pt x="47" y="82"/>
                    <a:pt x="42" y="83"/>
                    <a:pt x="37" y="85"/>
                  </a:cubicBezTo>
                  <a:cubicBezTo>
                    <a:pt x="38" y="84"/>
                    <a:pt x="39" y="83"/>
                    <a:pt x="39" y="82"/>
                  </a:cubicBezTo>
                  <a:close/>
                  <a:moveTo>
                    <a:pt x="35" y="87"/>
                  </a:moveTo>
                  <a:cubicBezTo>
                    <a:pt x="64" y="79"/>
                    <a:pt x="93" y="71"/>
                    <a:pt x="122" y="64"/>
                  </a:cubicBezTo>
                  <a:cubicBezTo>
                    <a:pt x="151" y="57"/>
                    <a:pt x="180" y="48"/>
                    <a:pt x="209" y="43"/>
                  </a:cubicBezTo>
                  <a:cubicBezTo>
                    <a:pt x="211" y="43"/>
                    <a:pt x="212" y="44"/>
                    <a:pt x="213" y="44"/>
                  </a:cubicBezTo>
                  <a:cubicBezTo>
                    <a:pt x="207" y="46"/>
                    <a:pt x="200" y="48"/>
                    <a:pt x="194" y="49"/>
                  </a:cubicBezTo>
                  <a:cubicBezTo>
                    <a:pt x="186" y="51"/>
                    <a:pt x="178" y="53"/>
                    <a:pt x="171" y="54"/>
                  </a:cubicBezTo>
                  <a:cubicBezTo>
                    <a:pt x="155" y="57"/>
                    <a:pt x="139" y="61"/>
                    <a:pt x="123" y="64"/>
                  </a:cubicBezTo>
                  <a:cubicBezTo>
                    <a:pt x="108" y="68"/>
                    <a:pt x="92" y="72"/>
                    <a:pt x="77" y="77"/>
                  </a:cubicBezTo>
                  <a:cubicBezTo>
                    <a:pt x="69" y="79"/>
                    <a:pt x="62" y="81"/>
                    <a:pt x="54" y="83"/>
                  </a:cubicBezTo>
                  <a:cubicBezTo>
                    <a:pt x="47" y="85"/>
                    <a:pt x="40" y="86"/>
                    <a:pt x="33" y="89"/>
                  </a:cubicBezTo>
                  <a:cubicBezTo>
                    <a:pt x="34" y="88"/>
                    <a:pt x="35" y="87"/>
                    <a:pt x="35" y="87"/>
                  </a:cubicBezTo>
                  <a:close/>
                  <a:moveTo>
                    <a:pt x="32" y="90"/>
                  </a:moveTo>
                  <a:cubicBezTo>
                    <a:pt x="39" y="87"/>
                    <a:pt x="46" y="86"/>
                    <a:pt x="53" y="84"/>
                  </a:cubicBezTo>
                  <a:cubicBezTo>
                    <a:pt x="60" y="82"/>
                    <a:pt x="68" y="80"/>
                    <a:pt x="75" y="78"/>
                  </a:cubicBezTo>
                  <a:cubicBezTo>
                    <a:pt x="91" y="74"/>
                    <a:pt x="106" y="69"/>
                    <a:pt x="122" y="66"/>
                  </a:cubicBezTo>
                  <a:cubicBezTo>
                    <a:pt x="137" y="62"/>
                    <a:pt x="153" y="59"/>
                    <a:pt x="169" y="55"/>
                  </a:cubicBezTo>
                  <a:cubicBezTo>
                    <a:pt x="177" y="54"/>
                    <a:pt x="185" y="52"/>
                    <a:pt x="192" y="51"/>
                  </a:cubicBezTo>
                  <a:cubicBezTo>
                    <a:pt x="200" y="49"/>
                    <a:pt x="206" y="46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2" y="46"/>
                    <a:pt x="211" y="48"/>
                    <a:pt x="209" y="49"/>
                  </a:cubicBezTo>
                  <a:cubicBezTo>
                    <a:pt x="195" y="53"/>
                    <a:pt x="180" y="55"/>
                    <a:pt x="166" y="59"/>
                  </a:cubicBezTo>
                  <a:cubicBezTo>
                    <a:pt x="151" y="63"/>
                    <a:pt x="136" y="66"/>
                    <a:pt x="121" y="69"/>
                  </a:cubicBezTo>
                  <a:cubicBezTo>
                    <a:pt x="106" y="73"/>
                    <a:pt x="91" y="76"/>
                    <a:pt x="76" y="80"/>
                  </a:cubicBezTo>
                  <a:cubicBezTo>
                    <a:pt x="61" y="84"/>
                    <a:pt x="46" y="87"/>
                    <a:pt x="31" y="92"/>
                  </a:cubicBezTo>
                  <a:cubicBezTo>
                    <a:pt x="31" y="91"/>
                    <a:pt x="32" y="90"/>
                    <a:pt x="32" y="90"/>
                  </a:cubicBezTo>
                  <a:close/>
                  <a:moveTo>
                    <a:pt x="213" y="49"/>
                  </a:moveTo>
                  <a:cubicBezTo>
                    <a:pt x="213" y="49"/>
                    <a:pt x="214" y="49"/>
                    <a:pt x="214" y="49"/>
                  </a:cubicBezTo>
                  <a:cubicBezTo>
                    <a:pt x="214" y="49"/>
                    <a:pt x="214" y="50"/>
                    <a:pt x="213" y="50"/>
                  </a:cubicBezTo>
                  <a:cubicBezTo>
                    <a:pt x="213" y="50"/>
                    <a:pt x="213" y="50"/>
                    <a:pt x="213" y="51"/>
                  </a:cubicBezTo>
                  <a:cubicBezTo>
                    <a:pt x="208" y="55"/>
                    <a:pt x="204" y="60"/>
                    <a:pt x="200" y="64"/>
                  </a:cubicBezTo>
                  <a:cubicBezTo>
                    <a:pt x="190" y="75"/>
                    <a:pt x="180" y="85"/>
                    <a:pt x="171" y="95"/>
                  </a:cubicBezTo>
                  <a:cubicBezTo>
                    <a:pt x="169" y="97"/>
                    <a:pt x="168" y="98"/>
                    <a:pt x="167" y="99"/>
                  </a:cubicBezTo>
                  <a:cubicBezTo>
                    <a:pt x="182" y="82"/>
                    <a:pt x="197" y="65"/>
                    <a:pt x="213" y="49"/>
                  </a:cubicBezTo>
                  <a:close/>
                  <a:moveTo>
                    <a:pt x="147" y="83"/>
                  </a:moveTo>
                  <a:cubicBezTo>
                    <a:pt x="148" y="82"/>
                    <a:pt x="150" y="82"/>
                    <a:pt x="151" y="82"/>
                  </a:cubicBezTo>
                  <a:cubicBezTo>
                    <a:pt x="158" y="80"/>
                    <a:pt x="165" y="79"/>
                    <a:pt x="172" y="76"/>
                  </a:cubicBezTo>
                  <a:cubicBezTo>
                    <a:pt x="178" y="75"/>
                    <a:pt x="184" y="74"/>
                    <a:pt x="189" y="72"/>
                  </a:cubicBezTo>
                  <a:cubicBezTo>
                    <a:pt x="188" y="73"/>
                    <a:pt x="187" y="74"/>
                    <a:pt x="185" y="76"/>
                  </a:cubicBezTo>
                  <a:cubicBezTo>
                    <a:pt x="179" y="77"/>
                    <a:pt x="173" y="79"/>
                    <a:pt x="167" y="81"/>
                  </a:cubicBezTo>
                  <a:cubicBezTo>
                    <a:pt x="160" y="83"/>
                    <a:pt x="153" y="84"/>
                    <a:pt x="146" y="86"/>
                  </a:cubicBezTo>
                  <a:cubicBezTo>
                    <a:pt x="140" y="88"/>
                    <a:pt x="133" y="90"/>
                    <a:pt x="127" y="92"/>
                  </a:cubicBezTo>
                  <a:cubicBezTo>
                    <a:pt x="119" y="94"/>
                    <a:pt x="112" y="95"/>
                    <a:pt x="105" y="97"/>
                  </a:cubicBezTo>
                  <a:cubicBezTo>
                    <a:pt x="91" y="100"/>
                    <a:pt x="77" y="104"/>
                    <a:pt x="64" y="108"/>
                  </a:cubicBezTo>
                  <a:cubicBezTo>
                    <a:pt x="57" y="109"/>
                    <a:pt x="50" y="111"/>
                    <a:pt x="43" y="113"/>
                  </a:cubicBezTo>
                  <a:cubicBezTo>
                    <a:pt x="36" y="114"/>
                    <a:pt x="29" y="115"/>
                    <a:pt x="22" y="116"/>
                  </a:cubicBezTo>
                  <a:cubicBezTo>
                    <a:pt x="22" y="116"/>
                    <a:pt x="22" y="117"/>
                    <a:pt x="22" y="117"/>
                  </a:cubicBezTo>
                  <a:cubicBezTo>
                    <a:pt x="35" y="114"/>
                    <a:pt x="48" y="113"/>
                    <a:pt x="60" y="109"/>
                  </a:cubicBezTo>
                  <a:cubicBezTo>
                    <a:pt x="74" y="105"/>
                    <a:pt x="88" y="102"/>
                    <a:pt x="101" y="99"/>
                  </a:cubicBezTo>
                  <a:cubicBezTo>
                    <a:pt x="115" y="95"/>
                    <a:pt x="128" y="92"/>
                    <a:pt x="142" y="88"/>
                  </a:cubicBezTo>
                  <a:cubicBezTo>
                    <a:pt x="148" y="86"/>
                    <a:pt x="154" y="85"/>
                    <a:pt x="160" y="84"/>
                  </a:cubicBezTo>
                  <a:cubicBezTo>
                    <a:pt x="166" y="82"/>
                    <a:pt x="171" y="81"/>
                    <a:pt x="177" y="79"/>
                  </a:cubicBezTo>
                  <a:cubicBezTo>
                    <a:pt x="175" y="80"/>
                    <a:pt x="173" y="80"/>
                    <a:pt x="171" y="81"/>
                  </a:cubicBezTo>
                  <a:cubicBezTo>
                    <a:pt x="164" y="84"/>
                    <a:pt x="157" y="86"/>
                    <a:pt x="149" y="88"/>
                  </a:cubicBezTo>
                  <a:cubicBezTo>
                    <a:pt x="135" y="92"/>
                    <a:pt x="121" y="95"/>
                    <a:pt x="107" y="98"/>
                  </a:cubicBezTo>
                  <a:cubicBezTo>
                    <a:pt x="93" y="101"/>
                    <a:pt x="79" y="105"/>
                    <a:pt x="65" y="108"/>
                  </a:cubicBezTo>
                  <a:cubicBezTo>
                    <a:pt x="52" y="112"/>
                    <a:pt x="38" y="115"/>
                    <a:pt x="25" y="120"/>
                  </a:cubicBezTo>
                  <a:cubicBezTo>
                    <a:pt x="23" y="119"/>
                    <a:pt x="21" y="118"/>
                    <a:pt x="19" y="117"/>
                  </a:cubicBezTo>
                  <a:cubicBezTo>
                    <a:pt x="26" y="114"/>
                    <a:pt x="33" y="113"/>
                    <a:pt x="40" y="111"/>
                  </a:cubicBezTo>
                  <a:cubicBezTo>
                    <a:pt x="48" y="109"/>
                    <a:pt x="55" y="107"/>
                    <a:pt x="63" y="105"/>
                  </a:cubicBezTo>
                  <a:cubicBezTo>
                    <a:pt x="78" y="101"/>
                    <a:pt x="92" y="96"/>
                    <a:pt x="107" y="93"/>
                  </a:cubicBezTo>
                  <a:cubicBezTo>
                    <a:pt x="110" y="92"/>
                    <a:pt x="113" y="91"/>
                    <a:pt x="116" y="91"/>
                  </a:cubicBezTo>
                  <a:cubicBezTo>
                    <a:pt x="127" y="88"/>
                    <a:pt x="137" y="85"/>
                    <a:pt x="147" y="83"/>
                  </a:cubicBezTo>
                  <a:close/>
                  <a:moveTo>
                    <a:pt x="33" y="123"/>
                  </a:moveTo>
                  <a:cubicBezTo>
                    <a:pt x="32" y="123"/>
                    <a:pt x="32" y="123"/>
                    <a:pt x="32" y="123"/>
                  </a:cubicBezTo>
                  <a:cubicBezTo>
                    <a:pt x="30" y="123"/>
                    <a:pt x="28" y="122"/>
                    <a:pt x="26" y="121"/>
                  </a:cubicBezTo>
                  <a:cubicBezTo>
                    <a:pt x="48" y="118"/>
                    <a:pt x="68" y="112"/>
                    <a:pt x="89" y="107"/>
                  </a:cubicBezTo>
                  <a:cubicBezTo>
                    <a:pt x="82" y="109"/>
                    <a:pt x="75" y="111"/>
                    <a:pt x="68" y="113"/>
                  </a:cubicBezTo>
                  <a:cubicBezTo>
                    <a:pt x="57" y="116"/>
                    <a:pt x="45" y="119"/>
                    <a:pt x="34" y="123"/>
                  </a:cubicBezTo>
                  <a:cubicBezTo>
                    <a:pt x="33" y="123"/>
                    <a:pt x="33" y="123"/>
                    <a:pt x="33" y="123"/>
                  </a:cubicBezTo>
                  <a:close/>
                  <a:moveTo>
                    <a:pt x="39" y="127"/>
                  </a:moveTo>
                  <a:cubicBezTo>
                    <a:pt x="37" y="126"/>
                    <a:pt x="35" y="125"/>
                    <a:pt x="33" y="124"/>
                  </a:cubicBezTo>
                  <a:cubicBezTo>
                    <a:pt x="43" y="123"/>
                    <a:pt x="53" y="120"/>
                    <a:pt x="62" y="118"/>
                  </a:cubicBezTo>
                  <a:cubicBezTo>
                    <a:pt x="74" y="115"/>
                    <a:pt x="85" y="112"/>
                    <a:pt x="96" y="108"/>
                  </a:cubicBezTo>
                  <a:cubicBezTo>
                    <a:pt x="114" y="104"/>
                    <a:pt x="132" y="101"/>
                    <a:pt x="149" y="97"/>
                  </a:cubicBezTo>
                  <a:cubicBezTo>
                    <a:pt x="147" y="98"/>
                    <a:pt x="145" y="98"/>
                    <a:pt x="142" y="99"/>
                  </a:cubicBezTo>
                  <a:cubicBezTo>
                    <a:pt x="131" y="102"/>
                    <a:pt x="120" y="103"/>
                    <a:pt x="108" y="106"/>
                  </a:cubicBezTo>
                  <a:cubicBezTo>
                    <a:pt x="85" y="112"/>
                    <a:pt x="62" y="121"/>
                    <a:pt x="39" y="127"/>
                  </a:cubicBezTo>
                  <a:close/>
                  <a:moveTo>
                    <a:pt x="50" y="125"/>
                  </a:moveTo>
                  <a:cubicBezTo>
                    <a:pt x="55" y="123"/>
                    <a:pt x="61" y="123"/>
                    <a:pt x="66" y="122"/>
                  </a:cubicBezTo>
                  <a:cubicBezTo>
                    <a:pt x="77" y="119"/>
                    <a:pt x="88" y="115"/>
                    <a:pt x="99" y="112"/>
                  </a:cubicBezTo>
                  <a:cubicBezTo>
                    <a:pt x="118" y="106"/>
                    <a:pt x="136" y="104"/>
                    <a:pt x="154" y="99"/>
                  </a:cubicBezTo>
                  <a:cubicBezTo>
                    <a:pt x="152" y="100"/>
                    <a:pt x="150" y="101"/>
                    <a:pt x="147" y="102"/>
                  </a:cubicBezTo>
                  <a:cubicBezTo>
                    <a:pt x="140" y="104"/>
                    <a:pt x="132" y="106"/>
                    <a:pt x="125" y="108"/>
                  </a:cubicBezTo>
                  <a:cubicBezTo>
                    <a:pt x="110" y="112"/>
                    <a:pt x="96" y="116"/>
                    <a:pt x="81" y="120"/>
                  </a:cubicBezTo>
                  <a:cubicBezTo>
                    <a:pt x="77" y="122"/>
                    <a:pt x="73" y="123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1" y="125"/>
                    <a:pt x="53" y="126"/>
                    <a:pt x="46" y="130"/>
                  </a:cubicBezTo>
                  <a:cubicBezTo>
                    <a:pt x="44" y="129"/>
                    <a:pt x="42" y="128"/>
                    <a:pt x="40" y="127"/>
                  </a:cubicBezTo>
                  <a:cubicBezTo>
                    <a:pt x="44" y="127"/>
                    <a:pt x="47" y="126"/>
                    <a:pt x="50" y="125"/>
                  </a:cubicBezTo>
                  <a:close/>
                  <a:moveTo>
                    <a:pt x="47" y="131"/>
                  </a:moveTo>
                  <a:cubicBezTo>
                    <a:pt x="49" y="130"/>
                    <a:pt x="51" y="129"/>
                    <a:pt x="53" y="128"/>
                  </a:cubicBezTo>
                  <a:cubicBezTo>
                    <a:pt x="56" y="127"/>
                    <a:pt x="59" y="126"/>
                    <a:pt x="63" y="126"/>
                  </a:cubicBezTo>
                  <a:cubicBezTo>
                    <a:pt x="62" y="126"/>
                    <a:pt x="61" y="126"/>
                    <a:pt x="60" y="126"/>
                  </a:cubicBezTo>
                  <a:cubicBezTo>
                    <a:pt x="57" y="127"/>
                    <a:pt x="54" y="129"/>
                    <a:pt x="50" y="130"/>
                  </a:cubicBezTo>
                  <a:cubicBezTo>
                    <a:pt x="49" y="130"/>
                    <a:pt x="48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lose/>
                  <a:moveTo>
                    <a:pt x="66" y="126"/>
                  </a:moveTo>
                  <a:cubicBezTo>
                    <a:pt x="67" y="125"/>
                    <a:pt x="68" y="125"/>
                    <a:pt x="69" y="125"/>
                  </a:cubicBezTo>
                  <a:cubicBezTo>
                    <a:pt x="69" y="125"/>
                    <a:pt x="69" y="125"/>
                    <a:pt x="70" y="125"/>
                  </a:cubicBezTo>
                  <a:cubicBezTo>
                    <a:pt x="77" y="124"/>
                    <a:pt x="85" y="122"/>
                    <a:pt x="92" y="120"/>
                  </a:cubicBezTo>
                  <a:cubicBezTo>
                    <a:pt x="107" y="117"/>
                    <a:pt x="122" y="114"/>
                    <a:pt x="137" y="110"/>
                  </a:cubicBezTo>
                  <a:cubicBezTo>
                    <a:pt x="137" y="110"/>
                    <a:pt x="138" y="110"/>
                    <a:pt x="138" y="110"/>
                  </a:cubicBezTo>
                  <a:cubicBezTo>
                    <a:pt x="111" y="119"/>
                    <a:pt x="83" y="124"/>
                    <a:pt x="56" y="134"/>
                  </a:cubicBezTo>
                  <a:cubicBezTo>
                    <a:pt x="56" y="134"/>
                    <a:pt x="55" y="134"/>
                    <a:pt x="55" y="134"/>
                  </a:cubicBezTo>
                  <a:cubicBezTo>
                    <a:pt x="52" y="133"/>
                    <a:pt x="50" y="132"/>
                    <a:pt x="48" y="131"/>
                  </a:cubicBezTo>
                  <a:cubicBezTo>
                    <a:pt x="54" y="130"/>
                    <a:pt x="60" y="127"/>
                    <a:pt x="66" y="126"/>
                  </a:cubicBezTo>
                  <a:close/>
                  <a:moveTo>
                    <a:pt x="109" y="158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7" y="158"/>
                    <a:pt x="108" y="158"/>
                    <a:pt x="106" y="158"/>
                  </a:cubicBezTo>
                  <a:cubicBezTo>
                    <a:pt x="102" y="158"/>
                    <a:pt x="107" y="156"/>
                    <a:pt x="109" y="155"/>
                  </a:cubicBezTo>
                  <a:cubicBezTo>
                    <a:pt x="110" y="155"/>
                    <a:pt x="112" y="154"/>
                    <a:pt x="113" y="154"/>
                  </a:cubicBezTo>
                  <a:cubicBezTo>
                    <a:pt x="112" y="155"/>
                    <a:pt x="111" y="157"/>
                    <a:pt x="109" y="158"/>
                  </a:cubicBezTo>
                  <a:close/>
                  <a:moveTo>
                    <a:pt x="115" y="152"/>
                  </a:moveTo>
                  <a:cubicBezTo>
                    <a:pt x="112" y="152"/>
                    <a:pt x="109" y="153"/>
                    <a:pt x="106" y="154"/>
                  </a:cubicBezTo>
                  <a:cubicBezTo>
                    <a:pt x="104" y="155"/>
                    <a:pt x="103" y="155"/>
                    <a:pt x="102" y="155"/>
                  </a:cubicBezTo>
                  <a:cubicBezTo>
                    <a:pt x="96" y="157"/>
                    <a:pt x="101" y="154"/>
                    <a:pt x="103" y="154"/>
                  </a:cubicBezTo>
                  <a:cubicBezTo>
                    <a:pt x="108" y="152"/>
                    <a:pt x="114" y="150"/>
                    <a:pt x="119" y="148"/>
                  </a:cubicBezTo>
                  <a:cubicBezTo>
                    <a:pt x="118" y="149"/>
                    <a:pt x="116" y="151"/>
                    <a:pt x="115" y="152"/>
                  </a:cubicBezTo>
                  <a:close/>
                  <a:moveTo>
                    <a:pt x="121" y="146"/>
                  </a:moveTo>
                  <a:cubicBezTo>
                    <a:pt x="116" y="147"/>
                    <a:pt x="111" y="148"/>
                    <a:pt x="106" y="149"/>
                  </a:cubicBezTo>
                  <a:cubicBezTo>
                    <a:pt x="104" y="150"/>
                    <a:pt x="101" y="151"/>
                    <a:pt x="99" y="152"/>
                  </a:cubicBezTo>
                  <a:cubicBezTo>
                    <a:pt x="98" y="152"/>
                    <a:pt x="97" y="152"/>
                    <a:pt x="96" y="153"/>
                  </a:cubicBezTo>
                  <a:cubicBezTo>
                    <a:pt x="94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4" y="153"/>
                    <a:pt x="95" y="153"/>
                  </a:cubicBezTo>
                  <a:cubicBezTo>
                    <a:pt x="104" y="149"/>
                    <a:pt x="114" y="147"/>
                    <a:pt x="123" y="144"/>
                  </a:cubicBezTo>
                  <a:cubicBezTo>
                    <a:pt x="122" y="145"/>
                    <a:pt x="122" y="145"/>
                    <a:pt x="121" y="146"/>
                  </a:cubicBezTo>
                  <a:close/>
                  <a:moveTo>
                    <a:pt x="106" y="146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5" y="148"/>
                    <a:pt x="93" y="149"/>
                    <a:pt x="92" y="149"/>
                  </a:cubicBezTo>
                  <a:cubicBezTo>
                    <a:pt x="91" y="149"/>
                    <a:pt x="83" y="151"/>
                    <a:pt x="88" y="149"/>
                  </a:cubicBezTo>
                  <a:cubicBezTo>
                    <a:pt x="102" y="145"/>
                    <a:pt x="117" y="141"/>
                    <a:pt x="131" y="136"/>
                  </a:cubicBezTo>
                  <a:cubicBezTo>
                    <a:pt x="129" y="138"/>
                    <a:pt x="126" y="140"/>
                    <a:pt x="124" y="143"/>
                  </a:cubicBezTo>
                  <a:cubicBezTo>
                    <a:pt x="118" y="144"/>
                    <a:pt x="112" y="145"/>
                    <a:pt x="106" y="146"/>
                  </a:cubicBezTo>
                  <a:close/>
                  <a:moveTo>
                    <a:pt x="132" y="134"/>
                  </a:moveTo>
                  <a:cubicBezTo>
                    <a:pt x="122" y="137"/>
                    <a:pt x="112" y="139"/>
                    <a:pt x="102" y="141"/>
                  </a:cubicBezTo>
                  <a:cubicBezTo>
                    <a:pt x="97" y="142"/>
                    <a:pt x="92" y="143"/>
                    <a:pt x="87" y="144"/>
                  </a:cubicBezTo>
                  <a:cubicBezTo>
                    <a:pt x="85" y="144"/>
                    <a:pt x="82" y="145"/>
                    <a:pt x="79" y="145"/>
                  </a:cubicBezTo>
                  <a:cubicBezTo>
                    <a:pt x="75" y="145"/>
                    <a:pt x="82" y="144"/>
                    <a:pt x="83" y="144"/>
                  </a:cubicBezTo>
                  <a:cubicBezTo>
                    <a:pt x="93" y="142"/>
                    <a:pt x="102" y="138"/>
                    <a:pt x="112" y="136"/>
                  </a:cubicBezTo>
                  <a:cubicBezTo>
                    <a:pt x="121" y="134"/>
                    <a:pt x="130" y="133"/>
                    <a:pt x="137" y="129"/>
                  </a:cubicBezTo>
                  <a:cubicBezTo>
                    <a:pt x="135" y="130"/>
                    <a:pt x="134" y="132"/>
                    <a:pt x="132" y="134"/>
                  </a:cubicBezTo>
                  <a:close/>
                  <a:moveTo>
                    <a:pt x="138" y="127"/>
                  </a:moveTo>
                  <a:cubicBezTo>
                    <a:pt x="138" y="127"/>
                    <a:pt x="138" y="127"/>
                    <a:pt x="138" y="127"/>
                  </a:cubicBezTo>
                  <a:cubicBezTo>
                    <a:pt x="126" y="131"/>
                    <a:pt x="114" y="133"/>
                    <a:pt x="102" y="136"/>
                  </a:cubicBezTo>
                  <a:cubicBezTo>
                    <a:pt x="96" y="137"/>
                    <a:pt x="89" y="138"/>
                    <a:pt x="83" y="140"/>
                  </a:cubicBezTo>
                  <a:cubicBezTo>
                    <a:pt x="79" y="140"/>
                    <a:pt x="75" y="141"/>
                    <a:pt x="72" y="141"/>
                  </a:cubicBezTo>
                  <a:cubicBezTo>
                    <a:pt x="71" y="141"/>
                    <a:pt x="67" y="142"/>
                    <a:pt x="71" y="141"/>
                  </a:cubicBezTo>
                  <a:cubicBezTo>
                    <a:pt x="72" y="140"/>
                    <a:pt x="73" y="140"/>
                    <a:pt x="75" y="140"/>
                  </a:cubicBezTo>
                  <a:cubicBezTo>
                    <a:pt x="87" y="137"/>
                    <a:pt x="100" y="134"/>
                    <a:pt x="112" y="130"/>
                  </a:cubicBezTo>
                  <a:cubicBezTo>
                    <a:pt x="123" y="127"/>
                    <a:pt x="134" y="126"/>
                    <a:pt x="144" y="121"/>
                  </a:cubicBezTo>
                  <a:cubicBezTo>
                    <a:pt x="142" y="123"/>
                    <a:pt x="140" y="125"/>
                    <a:pt x="138" y="127"/>
                  </a:cubicBezTo>
                  <a:close/>
                  <a:moveTo>
                    <a:pt x="145" y="120"/>
                  </a:moveTo>
                  <a:cubicBezTo>
                    <a:pt x="145" y="120"/>
                    <a:pt x="145" y="120"/>
                    <a:pt x="145" y="120"/>
                  </a:cubicBezTo>
                  <a:cubicBezTo>
                    <a:pt x="144" y="119"/>
                    <a:pt x="143" y="120"/>
                    <a:pt x="142" y="121"/>
                  </a:cubicBezTo>
                  <a:cubicBezTo>
                    <a:pt x="137" y="123"/>
                    <a:pt x="133" y="124"/>
                    <a:pt x="128" y="125"/>
                  </a:cubicBezTo>
                  <a:cubicBezTo>
                    <a:pt x="128" y="125"/>
                    <a:pt x="127" y="125"/>
                    <a:pt x="127" y="125"/>
                  </a:cubicBezTo>
                  <a:cubicBezTo>
                    <a:pt x="126" y="126"/>
                    <a:pt x="126" y="126"/>
                    <a:pt x="125" y="126"/>
                  </a:cubicBezTo>
                  <a:cubicBezTo>
                    <a:pt x="118" y="128"/>
                    <a:pt x="111" y="129"/>
                    <a:pt x="104" y="130"/>
                  </a:cubicBezTo>
                  <a:cubicBezTo>
                    <a:pt x="96" y="132"/>
                    <a:pt x="88" y="133"/>
                    <a:pt x="81" y="135"/>
                  </a:cubicBezTo>
                  <a:cubicBezTo>
                    <a:pt x="77" y="135"/>
                    <a:pt x="73" y="136"/>
                    <a:pt x="70" y="136"/>
                  </a:cubicBezTo>
                  <a:cubicBezTo>
                    <a:pt x="69" y="137"/>
                    <a:pt x="69" y="137"/>
                    <a:pt x="68" y="137"/>
                  </a:cubicBezTo>
                  <a:cubicBezTo>
                    <a:pt x="82" y="132"/>
                    <a:pt x="96" y="128"/>
                    <a:pt x="110" y="124"/>
                  </a:cubicBezTo>
                  <a:cubicBezTo>
                    <a:pt x="116" y="122"/>
                    <a:pt x="122" y="120"/>
                    <a:pt x="129" y="118"/>
                  </a:cubicBezTo>
                  <a:cubicBezTo>
                    <a:pt x="133" y="117"/>
                    <a:pt x="137" y="116"/>
                    <a:pt x="142" y="114"/>
                  </a:cubicBezTo>
                  <a:cubicBezTo>
                    <a:pt x="145" y="113"/>
                    <a:pt x="149" y="112"/>
                    <a:pt x="152" y="111"/>
                  </a:cubicBezTo>
                  <a:cubicBezTo>
                    <a:pt x="152" y="111"/>
                    <a:pt x="153" y="111"/>
                    <a:pt x="153" y="111"/>
                  </a:cubicBezTo>
                  <a:cubicBezTo>
                    <a:pt x="150" y="114"/>
                    <a:pt x="148" y="117"/>
                    <a:pt x="145" y="120"/>
                  </a:cubicBezTo>
                  <a:close/>
                  <a:moveTo>
                    <a:pt x="154" y="110"/>
                  </a:moveTo>
                  <a:cubicBezTo>
                    <a:pt x="149" y="111"/>
                    <a:pt x="145" y="113"/>
                    <a:pt x="140" y="114"/>
                  </a:cubicBezTo>
                  <a:cubicBezTo>
                    <a:pt x="138" y="115"/>
                    <a:pt x="136" y="115"/>
                    <a:pt x="134" y="116"/>
                  </a:cubicBezTo>
                  <a:cubicBezTo>
                    <a:pt x="133" y="116"/>
                    <a:pt x="131" y="117"/>
                    <a:pt x="129" y="117"/>
                  </a:cubicBezTo>
                  <a:cubicBezTo>
                    <a:pt x="120" y="119"/>
                    <a:pt x="112" y="121"/>
                    <a:pt x="104" y="123"/>
                  </a:cubicBezTo>
                  <a:cubicBezTo>
                    <a:pt x="95" y="125"/>
                    <a:pt x="86" y="128"/>
                    <a:pt x="77" y="130"/>
                  </a:cubicBezTo>
                  <a:cubicBezTo>
                    <a:pt x="73" y="130"/>
                    <a:pt x="69" y="132"/>
                    <a:pt x="65" y="133"/>
                  </a:cubicBezTo>
                  <a:cubicBezTo>
                    <a:pt x="63" y="133"/>
                    <a:pt x="60" y="134"/>
                    <a:pt x="58" y="134"/>
                  </a:cubicBezTo>
                  <a:cubicBezTo>
                    <a:pt x="53" y="135"/>
                    <a:pt x="60" y="133"/>
                    <a:pt x="61" y="133"/>
                  </a:cubicBezTo>
                  <a:cubicBezTo>
                    <a:pt x="78" y="128"/>
                    <a:pt x="96" y="123"/>
                    <a:pt x="113" y="118"/>
                  </a:cubicBezTo>
                  <a:cubicBezTo>
                    <a:pt x="122" y="116"/>
                    <a:pt x="131" y="113"/>
                    <a:pt x="140" y="110"/>
                  </a:cubicBezTo>
                  <a:cubicBezTo>
                    <a:pt x="146" y="108"/>
                    <a:pt x="153" y="107"/>
                    <a:pt x="159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8" y="106"/>
                    <a:pt x="156" y="108"/>
                    <a:pt x="154" y="110"/>
                  </a:cubicBezTo>
                  <a:close/>
                  <a:moveTo>
                    <a:pt x="76" y="131"/>
                  </a:moveTo>
                  <a:cubicBezTo>
                    <a:pt x="84" y="129"/>
                    <a:pt x="92" y="127"/>
                    <a:pt x="100" y="125"/>
                  </a:cubicBezTo>
                  <a:cubicBezTo>
                    <a:pt x="106" y="124"/>
                    <a:pt x="111" y="122"/>
                    <a:pt x="117" y="121"/>
                  </a:cubicBezTo>
                  <a:cubicBezTo>
                    <a:pt x="114" y="122"/>
                    <a:pt x="112" y="122"/>
                    <a:pt x="110" y="123"/>
                  </a:cubicBezTo>
                  <a:cubicBezTo>
                    <a:pt x="102" y="126"/>
                    <a:pt x="93" y="128"/>
                    <a:pt x="85" y="130"/>
                  </a:cubicBezTo>
                  <a:cubicBezTo>
                    <a:pt x="78" y="133"/>
                    <a:pt x="71" y="135"/>
                    <a:pt x="63" y="137"/>
                  </a:cubicBezTo>
                  <a:cubicBezTo>
                    <a:pt x="63" y="137"/>
                    <a:pt x="63" y="137"/>
                    <a:pt x="63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1" y="138"/>
                    <a:pt x="61" y="137"/>
                    <a:pt x="61" y="137"/>
                  </a:cubicBezTo>
                  <a:cubicBezTo>
                    <a:pt x="59" y="136"/>
                    <a:pt x="57" y="136"/>
                    <a:pt x="56" y="135"/>
                  </a:cubicBezTo>
                  <a:cubicBezTo>
                    <a:pt x="63" y="134"/>
                    <a:pt x="69" y="132"/>
                    <a:pt x="76" y="131"/>
                  </a:cubicBezTo>
                  <a:close/>
                  <a:moveTo>
                    <a:pt x="104" y="131"/>
                  </a:moveTo>
                  <a:cubicBezTo>
                    <a:pt x="106" y="131"/>
                    <a:pt x="108" y="130"/>
                    <a:pt x="110" y="130"/>
                  </a:cubicBezTo>
                  <a:cubicBezTo>
                    <a:pt x="108" y="130"/>
                    <a:pt x="106" y="131"/>
                    <a:pt x="105" y="131"/>
                  </a:cubicBezTo>
                  <a:cubicBezTo>
                    <a:pt x="97" y="133"/>
                    <a:pt x="90" y="135"/>
                    <a:pt x="83" y="137"/>
                  </a:cubicBezTo>
                  <a:cubicBezTo>
                    <a:pt x="80" y="137"/>
                    <a:pt x="77" y="138"/>
                    <a:pt x="74" y="139"/>
                  </a:cubicBezTo>
                  <a:cubicBezTo>
                    <a:pt x="72" y="139"/>
                    <a:pt x="70" y="140"/>
                    <a:pt x="68" y="141"/>
                  </a:cubicBezTo>
                  <a:cubicBezTo>
                    <a:pt x="67" y="140"/>
                    <a:pt x="65" y="139"/>
                    <a:pt x="63" y="139"/>
                  </a:cubicBezTo>
                  <a:cubicBezTo>
                    <a:pt x="77" y="136"/>
                    <a:pt x="91" y="134"/>
                    <a:pt x="104" y="131"/>
                  </a:cubicBezTo>
                  <a:close/>
                  <a:moveTo>
                    <a:pt x="102" y="136"/>
                  </a:moveTo>
                  <a:cubicBezTo>
                    <a:pt x="113" y="134"/>
                    <a:pt x="124" y="132"/>
                    <a:pt x="135" y="129"/>
                  </a:cubicBezTo>
                  <a:cubicBezTo>
                    <a:pt x="133" y="130"/>
                    <a:pt x="132" y="130"/>
                    <a:pt x="130" y="131"/>
                  </a:cubicBezTo>
                  <a:cubicBezTo>
                    <a:pt x="128" y="131"/>
                    <a:pt x="125" y="132"/>
                    <a:pt x="123" y="132"/>
                  </a:cubicBezTo>
                  <a:cubicBezTo>
                    <a:pt x="118" y="134"/>
                    <a:pt x="112" y="135"/>
                    <a:pt x="107" y="136"/>
                  </a:cubicBezTo>
                  <a:cubicBezTo>
                    <a:pt x="101" y="137"/>
                    <a:pt x="96" y="139"/>
                    <a:pt x="91" y="141"/>
                  </a:cubicBezTo>
                  <a:cubicBezTo>
                    <a:pt x="86" y="143"/>
                    <a:pt x="81" y="143"/>
                    <a:pt x="76" y="145"/>
                  </a:cubicBezTo>
                  <a:cubicBezTo>
                    <a:pt x="74" y="144"/>
                    <a:pt x="72" y="143"/>
                    <a:pt x="70" y="142"/>
                  </a:cubicBezTo>
                  <a:cubicBezTo>
                    <a:pt x="81" y="141"/>
                    <a:pt x="92" y="139"/>
                    <a:pt x="102" y="136"/>
                  </a:cubicBezTo>
                  <a:close/>
                  <a:moveTo>
                    <a:pt x="99" y="143"/>
                  </a:moveTo>
                  <a:cubicBezTo>
                    <a:pt x="108" y="141"/>
                    <a:pt x="118" y="138"/>
                    <a:pt x="127" y="136"/>
                  </a:cubicBezTo>
                  <a:cubicBezTo>
                    <a:pt x="127" y="136"/>
                    <a:pt x="128" y="136"/>
                    <a:pt x="128" y="136"/>
                  </a:cubicBezTo>
                  <a:cubicBezTo>
                    <a:pt x="127" y="136"/>
                    <a:pt x="126" y="137"/>
                    <a:pt x="125" y="137"/>
                  </a:cubicBezTo>
                  <a:cubicBezTo>
                    <a:pt x="121" y="139"/>
                    <a:pt x="116" y="140"/>
                    <a:pt x="112" y="142"/>
                  </a:cubicBezTo>
                  <a:cubicBezTo>
                    <a:pt x="107" y="143"/>
                    <a:pt x="102" y="145"/>
                    <a:pt x="98" y="146"/>
                  </a:cubicBezTo>
                  <a:cubicBezTo>
                    <a:pt x="94" y="147"/>
                    <a:pt x="89" y="148"/>
                    <a:pt x="85" y="150"/>
                  </a:cubicBezTo>
                  <a:cubicBezTo>
                    <a:pt x="83" y="148"/>
                    <a:pt x="80" y="147"/>
                    <a:pt x="78" y="146"/>
                  </a:cubicBezTo>
                  <a:cubicBezTo>
                    <a:pt x="85" y="146"/>
                    <a:pt x="92" y="144"/>
                    <a:pt x="99" y="143"/>
                  </a:cubicBezTo>
                  <a:close/>
                  <a:moveTo>
                    <a:pt x="101" y="148"/>
                  </a:moveTo>
                  <a:cubicBezTo>
                    <a:pt x="107" y="147"/>
                    <a:pt x="112" y="146"/>
                    <a:pt x="117" y="145"/>
                  </a:cubicBezTo>
                  <a:cubicBezTo>
                    <a:pt x="115" y="145"/>
                    <a:pt x="114" y="146"/>
                    <a:pt x="112" y="146"/>
                  </a:cubicBezTo>
                  <a:cubicBezTo>
                    <a:pt x="105" y="148"/>
                    <a:pt x="99" y="151"/>
                    <a:pt x="92" y="153"/>
                  </a:cubicBezTo>
                  <a:cubicBezTo>
                    <a:pt x="92" y="153"/>
                    <a:pt x="92" y="153"/>
                    <a:pt x="91" y="153"/>
                  </a:cubicBezTo>
                  <a:cubicBezTo>
                    <a:pt x="90" y="152"/>
                    <a:pt x="89" y="151"/>
                    <a:pt x="87" y="151"/>
                  </a:cubicBezTo>
                  <a:cubicBezTo>
                    <a:pt x="92" y="150"/>
                    <a:pt x="97" y="148"/>
                    <a:pt x="101" y="148"/>
                  </a:cubicBezTo>
                  <a:close/>
                  <a:moveTo>
                    <a:pt x="104" y="151"/>
                  </a:moveTo>
                  <a:cubicBezTo>
                    <a:pt x="108" y="149"/>
                    <a:pt x="113" y="148"/>
                    <a:pt x="118" y="147"/>
                  </a:cubicBezTo>
                  <a:cubicBezTo>
                    <a:pt x="123" y="146"/>
                    <a:pt x="115" y="149"/>
                    <a:pt x="115" y="149"/>
                  </a:cubicBezTo>
                  <a:cubicBezTo>
                    <a:pt x="113" y="150"/>
                    <a:pt x="110" y="151"/>
                    <a:pt x="108" y="151"/>
                  </a:cubicBezTo>
                  <a:cubicBezTo>
                    <a:pt x="104" y="152"/>
                    <a:pt x="100" y="153"/>
                    <a:pt x="97" y="155"/>
                  </a:cubicBezTo>
                  <a:cubicBezTo>
                    <a:pt x="97" y="155"/>
                    <a:pt x="97" y="156"/>
                    <a:pt x="97" y="156"/>
                  </a:cubicBezTo>
                  <a:cubicBezTo>
                    <a:pt x="96" y="155"/>
                    <a:pt x="95" y="154"/>
                    <a:pt x="93" y="154"/>
                  </a:cubicBezTo>
                  <a:cubicBezTo>
                    <a:pt x="97" y="153"/>
                    <a:pt x="100" y="152"/>
                    <a:pt x="104" y="151"/>
                  </a:cubicBezTo>
                  <a:close/>
                  <a:moveTo>
                    <a:pt x="105" y="155"/>
                  </a:moveTo>
                  <a:cubicBezTo>
                    <a:pt x="106" y="155"/>
                    <a:pt x="108" y="154"/>
                    <a:pt x="109" y="154"/>
                  </a:cubicBezTo>
                  <a:cubicBezTo>
                    <a:pt x="109" y="154"/>
                    <a:pt x="115" y="152"/>
                    <a:pt x="113" y="153"/>
                  </a:cubicBezTo>
                  <a:cubicBezTo>
                    <a:pt x="109" y="155"/>
                    <a:pt x="105" y="155"/>
                    <a:pt x="103" y="158"/>
                  </a:cubicBezTo>
                  <a:cubicBezTo>
                    <a:pt x="103" y="158"/>
                    <a:pt x="103" y="158"/>
                    <a:pt x="103" y="159"/>
                  </a:cubicBezTo>
                  <a:cubicBezTo>
                    <a:pt x="101" y="158"/>
                    <a:pt x="100" y="157"/>
                    <a:pt x="98" y="156"/>
                  </a:cubicBezTo>
                  <a:cubicBezTo>
                    <a:pt x="101" y="156"/>
                    <a:pt x="103" y="156"/>
                    <a:pt x="105" y="155"/>
                  </a:cubicBezTo>
                  <a:close/>
                  <a:moveTo>
                    <a:pt x="103" y="159"/>
                  </a:moveTo>
                  <a:cubicBezTo>
                    <a:pt x="103" y="159"/>
                    <a:pt x="107" y="159"/>
                    <a:pt x="108" y="159"/>
                  </a:cubicBezTo>
                  <a:cubicBezTo>
                    <a:pt x="107" y="160"/>
                    <a:pt x="107" y="160"/>
                    <a:pt x="106" y="161"/>
                  </a:cubicBezTo>
                  <a:cubicBezTo>
                    <a:pt x="105" y="160"/>
                    <a:pt x="104" y="159"/>
                    <a:pt x="103" y="159"/>
                  </a:cubicBezTo>
                  <a:cubicBezTo>
                    <a:pt x="103" y="159"/>
                    <a:pt x="103" y="159"/>
                    <a:pt x="103" y="159"/>
                  </a:cubicBezTo>
                  <a:close/>
                  <a:moveTo>
                    <a:pt x="161" y="102"/>
                  </a:moveTo>
                  <a:cubicBezTo>
                    <a:pt x="141" y="110"/>
                    <a:pt x="120" y="113"/>
                    <a:pt x="99" y="118"/>
                  </a:cubicBezTo>
                  <a:cubicBezTo>
                    <a:pt x="91" y="120"/>
                    <a:pt x="83" y="122"/>
                    <a:pt x="75" y="123"/>
                  </a:cubicBezTo>
                  <a:cubicBezTo>
                    <a:pt x="79" y="122"/>
                    <a:pt x="84" y="120"/>
                    <a:pt x="88" y="119"/>
                  </a:cubicBezTo>
                  <a:cubicBezTo>
                    <a:pt x="103" y="114"/>
                    <a:pt x="117" y="110"/>
                    <a:pt x="132" y="107"/>
                  </a:cubicBezTo>
                  <a:cubicBezTo>
                    <a:pt x="139" y="105"/>
                    <a:pt x="146" y="103"/>
                    <a:pt x="153" y="101"/>
                  </a:cubicBezTo>
                  <a:cubicBezTo>
                    <a:pt x="156" y="100"/>
                    <a:pt x="159" y="99"/>
                    <a:pt x="162" y="97"/>
                  </a:cubicBezTo>
                  <a:cubicBezTo>
                    <a:pt x="163" y="97"/>
                    <a:pt x="164" y="97"/>
                    <a:pt x="164" y="97"/>
                  </a:cubicBezTo>
                  <a:cubicBezTo>
                    <a:pt x="165" y="97"/>
                    <a:pt x="166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5" y="98"/>
                    <a:pt x="163" y="100"/>
                    <a:pt x="161" y="102"/>
                  </a:cubicBezTo>
                  <a:close/>
                  <a:moveTo>
                    <a:pt x="167" y="95"/>
                  </a:moveTo>
                  <a:cubicBezTo>
                    <a:pt x="167" y="95"/>
                    <a:pt x="167" y="95"/>
                    <a:pt x="167" y="95"/>
                  </a:cubicBezTo>
                  <a:cubicBezTo>
                    <a:pt x="165" y="96"/>
                    <a:pt x="163" y="96"/>
                    <a:pt x="161" y="97"/>
                  </a:cubicBezTo>
                  <a:cubicBezTo>
                    <a:pt x="160" y="97"/>
                    <a:pt x="159" y="97"/>
                    <a:pt x="158" y="98"/>
                  </a:cubicBezTo>
                  <a:cubicBezTo>
                    <a:pt x="144" y="101"/>
                    <a:pt x="128" y="103"/>
                    <a:pt x="113" y="107"/>
                  </a:cubicBezTo>
                  <a:cubicBezTo>
                    <a:pt x="99" y="111"/>
                    <a:pt x="84" y="116"/>
                    <a:pt x="69" y="120"/>
                  </a:cubicBezTo>
                  <a:cubicBezTo>
                    <a:pt x="64" y="121"/>
                    <a:pt x="59" y="122"/>
                    <a:pt x="55" y="123"/>
                  </a:cubicBezTo>
                  <a:cubicBezTo>
                    <a:pt x="69" y="118"/>
                    <a:pt x="83" y="114"/>
                    <a:pt x="98" y="110"/>
                  </a:cubicBezTo>
                  <a:cubicBezTo>
                    <a:pt x="112" y="106"/>
                    <a:pt x="128" y="103"/>
                    <a:pt x="142" y="100"/>
                  </a:cubicBezTo>
                  <a:cubicBezTo>
                    <a:pt x="151" y="98"/>
                    <a:pt x="159" y="95"/>
                    <a:pt x="168" y="93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70" y="93"/>
                    <a:pt x="170" y="92"/>
                  </a:cubicBezTo>
                  <a:cubicBezTo>
                    <a:pt x="169" y="93"/>
                    <a:pt x="168" y="94"/>
                    <a:pt x="167" y="95"/>
                  </a:cubicBezTo>
                  <a:close/>
                  <a:moveTo>
                    <a:pt x="171" y="91"/>
                  </a:moveTo>
                  <a:cubicBezTo>
                    <a:pt x="171" y="91"/>
                    <a:pt x="171" y="91"/>
                    <a:pt x="171" y="91"/>
                  </a:cubicBezTo>
                  <a:cubicBezTo>
                    <a:pt x="156" y="95"/>
                    <a:pt x="141" y="98"/>
                    <a:pt x="126" y="101"/>
                  </a:cubicBezTo>
                  <a:cubicBezTo>
                    <a:pt x="111" y="104"/>
                    <a:pt x="97" y="108"/>
                    <a:pt x="82" y="112"/>
                  </a:cubicBezTo>
                  <a:cubicBezTo>
                    <a:pt x="67" y="116"/>
                    <a:pt x="53" y="120"/>
                    <a:pt x="38" y="123"/>
                  </a:cubicBezTo>
                  <a:cubicBezTo>
                    <a:pt x="37" y="123"/>
                    <a:pt x="37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7" y="123"/>
                    <a:pt x="38" y="122"/>
                  </a:cubicBezTo>
                  <a:cubicBezTo>
                    <a:pt x="41" y="121"/>
                    <a:pt x="45" y="120"/>
                    <a:pt x="48" y="119"/>
                  </a:cubicBezTo>
                  <a:cubicBezTo>
                    <a:pt x="56" y="116"/>
                    <a:pt x="64" y="115"/>
                    <a:pt x="72" y="113"/>
                  </a:cubicBezTo>
                  <a:cubicBezTo>
                    <a:pt x="86" y="109"/>
                    <a:pt x="101" y="104"/>
                    <a:pt x="116" y="101"/>
                  </a:cubicBezTo>
                  <a:cubicBezTo>
                    <a:pt x="131" y="98"/>
                    <a:pt x="146" y="95"/>
                    <a:pt x="161" y="90"/>
                  </a:cubicBezTo>
                  <a:cubicBezTo>
                    <a:pt x="164" y="89"/>
                    <a:pt x="168" y="88"/>
                    <a:pt x="171" y="87"/>
                  </a:cubicBezTo>
                  <a:cubicBezTo>
                    <a:pt x="171" y="87"/>
                    <a:pt x="172" y="87"/>
                    <a:pt x="172" y="86"/>
                  </a:cubicBezTo>
                  <a:cubicBezTo>
                    <a:pt x="173" y="86"/>
                    <a:pt x="175" y="85"/>
                    <a:pt x="177" y="85"/>
                  </a:cubicBezTo>
                  <a:cubicBezTo>
                    <a:pt x="175" y="87"/>
                    <a:pt x="173" y="89"/>
                    <a:pt x="171" y="91"/>
                  </a:cubicBezTo>
                  <a:close/>
                  <a:moveTo>
                    <a:pt x="108" y="102"/>
                  </a:moveTo>
                  <a:cubicBezTo>
                    <a:pt x="118" y="99"/>
                    <a:pt x="129" y="97"/>
                    <a:pt x="139" y="95"/>
                  </a:cubicBezTo>
                  <a:cubicBezTo>
                    <a:pt x="144" y="94"/>
                    <a:pt x="149" y="93"/>
                    <a:pt x="153" y="92"/>
                  </a:cubicBezTo>
                  <a:cubicBezTo>
                    <a:pt x="150" y="93"/>
                    <a:pt x="146" y="94"/>
                    <a:pt x="143" y="95"/>
                  </a:cubicBezTo>
                  <a:cubicBezTo>
                    <a:pt x="131" y="97"/>
                    <a:pt x="119" y="100"/>
                    <a:pt x="108" y="102"/>
                  </a:cubicBezTo>
                  <a:close/>
                  <a:moveTo>
                    <a:pt x="178" y="84"/>
                  </a:moveTo>
                  <a:cubicBezTo>
                    <a:pt x="178" y="84"/>
                    <a:pt x="178" y="84"/>
                    <a:pt x="178" y="84"/>
                  </a:cubicBezTo>
                  <a:cubicBezTo>
                    <a:pt x="176" y="84"/>
                    <a:pt x="174" y="85"/>
                    <a:pt x="173" y="85"/>
                  </a:cubicBezTo>
                  <a:cubicBezTo>
                    <a:pt x="173" y="85"/>
                    <a:pt x="172" y="85"/>
                    <a:pt x="172" y="85"/>
                  </a:cubicBezTo>
                  <a:cubicBezTo>
                    <a:pt x="165" y="88"/>
                    <a:pt x="157" y="90"/>
                    <a:pt x="150" y="92"/>
                  </a:cubicBezTo>
                  <a:cubicBezTo>
                    <a:pt x="134" y="95"/>
                    <a:pt x="119" y="99"/>
                    <a:pt x="104" y="102"/>
                  </a:cubicBezTo>
                  <a:cubicBezTo>
                    <a:pt x="95" y="105"/>
                    <a:pt x="85" y="107"/>
                    <a:pt x="76" y="110"/>
                  </a:cubicBezTo>
                  <a:cubicBezTo>
                    <a:pt x="66" y="113"/>
                    <a:pt x="56" y="114"/>
                    <a:pt x="46" y="116"/>
                  </a:cubicBezTo>
                  <a:cubicBezTo>
                    <a:pt x="41" y="117"/>
                    <a:pt x="36" y="118"/>
                    <a:pt x="32" y="119"/>
                  </a:cubicBezTo>
                  <a:cubicBezTo>
                    <a:pt x="30" y="120"/>
                    <a:pt x="23" y="121"/>
                    <a:pt x="28" y="120"/>
                  </a:cubicBezTo>
                  <a:cubicBezTo>
                    <a:pt x="30" y="119"/>
                    <a:pt x="33" y="118"/>
                    <a:pt x="35" y="117"/>
                  </a:cubicBezTo>
                  <a:cubicBezTo>
                    <a:pt x="45" y="114"/>
                    <a:pt x="55" y="111"/>
                    <a:pt x="65" y="109"/>
                  </a:cubicBezTo>
                  <a:cubicBezTo>
                    <a:pt x="85" y="104"/>
                    <a:pt x="105" y="99"/>
                    <a:pt x="126" y="94"/>
                  </a:cubicBezTo>
                  <a:cubicBezTo>
                    <a:pt x="136" y="92"/>
                    <a:pt x="146" y="89"/>
                    <a:pt x="157" y="87"/>
                  </a:cubicBezTo>
                  <a:cubicBezTo>
                    <a:pt x="166" y="84"/>
                    <a:pt x="175" y="80"/>
                    <a:pt x="184" y="77"/>
                  </a:cubicBezTo>
                  <a:cubicBezTo>
                    <a:pt x="182" y="79"/>
                    <a:pt x="180" y="82"/>
                    <a:pt x="178" y="84"/>
                  </a:cubicBezTo>
                  <a:close/>
                  <a:moveTo>
                    <a:pt x="61" y="105"/>
                  </a:moveTo>
                  <a:cubicBezTo>
                    <a:pt x="54" y="107"/>
                    <a:pt x="47" y="108"/>
                    <a:pt x="40" y="111"/>
                  </a:cubicBezTo>
                  <a:cubicBezTo>
                    <a:pt x="33" y="112"/>
                    <a:pt x="26" y="113"/>
                    <a:pt x="20" y="116"/>
                  </a:cubicBezTo>
                  <a:cubicBezTo>
                    <a:pt x="19" y="116"/>
                    <a:pt x="19" y="116"/>
                    <a:pt x="18" y="117"/>
                  </a:cubicBezTo>
                  <a:cubicBezTo>
                    <a:pt x="16" y="116"/>
                    <a:pt x="15" y="114"/>
                    <a:pt x="13" y="113"/>
                  </a:cubicBezTo>
                  <a:cubicBezTo>
                    <a:pt x="18" y="113"/>
                    <a:pt x="23" y="111"/>
                    <a:pt x="29" y="109"/>
                  </a:cubicBezTo>
                  <a:cubicBezTo>
                    <a:pt x="36" y="107"/>
                    <a:pt x="44" y="105"/>
                    <a:pt x="51" y="103"/>
                  </a:cubicBezTo>
                  <a:cubicBezTo>
                    <a:pt x="65" y="100"/>
                    <a:pt x="79" y="98"/>
                    <a:pt x="93" y="95"/>
                  </a:cubicBezTo>
                  <a:cubicBezTo>
                    <a:pt x="82" y="98"/>
                    <a:pt x="72" y="102"/>
                    <a:pt x="61" y="105"/>
                  </a:cubicBezTo>
                  <a:close/>
                  <a:moveTo>
                    <a:pt x="58" y="139"/>
                  </a:moveTo>
                  <a:cubicBezTo>
                    <a:pt x="68" y="144"/>
                    <a:pt x="79" y="149"/>
                    <a:pt x="89" y="154"/>
                  </a:cubicBezTo>
                  <a:cubicBezTo>
                    <a:pt x="94" y="157"/>
                    <a:pt x="100" y="159"/>
                    <a:pt x="105" y="163"/>
                  </a:cubicBezTo>
                  <a:cubicBezTo>
                    <a:pt x="105" y="163"/>
                    <a:pt x="104" y="164"/>
                    <a:pt x="104" y="165"/>
                  </a:cubicBezTo>
                  <a:cubicBezTo>
                    <a:pt x="98" y="162"/>
                    <a:pt x="93" y="159"/>
                    <a:pt x="87" y="156"/>
                  </a:cubicBezTo>
                  <a:cubicBezTo>
                    <a:pt x="77" y="151"/>
                    <a:pt x="67" y="147"/>
                    <a:pt x="58" y="142"/>
                  </a:cubicBezTo>
                  <a:cubicBezTo>
                    <a:pt x="51" y="139"/>
                    <a:pt x="45" y="136"/>
                    <a:pt x="38" y="132"/>
                  </a:cubicBezTo>
                  <a:cubicBezTo>
                    <a:pt x="29" y="127"/>
                    <a:pt x="20" y="121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7"/>
                    <a:pt x="11" y="116"/>
                    <a:pt x="11" y="116"/>
                  </a:cubicBezTo>
                  <a:cubicBezTo>
                    <a:pt x="27" y="124"/>
                    <a:pt x="43" y="131"/>
                    <a:pt x="58" y="139"/>
                  </a:cubicBezTo>
                  <a:close/>
                  <a:moveTo>
                    <a:pt x="199" y="61"/>
                  </a:moveTo>
                  <a:cubicBezTo>
                    <a:pt x="198" y="61"/>
                    <a:pt x="198" y="62"/>
                    <a:pt x="198" y="62"/>
                  </a:cubicBezTo>
                  <a:cubicBezTo>
                    <a:pt x="183" y="64"/>
                    <a:pt x="168" y="68"/>
                    <a:pt x="153" y="71"/>
                  </a:cubicBezTo>
                  <a:cubicBezTo>
                    <a:pt x="138" y="73"/>
                    <a:pt x="123" y="76"/>
                    <a:pt x="107" y="80"/>
                  </a:cubicBezTo>
                  <a:cubicBezTo>
                    <a:pt x="92" y="83"/>
                    <a:pt x="77" y="88"/>
                    <a:pt x="62" y="92"/>
                  </a:cubicBezTo>
                  <a:cubicBezTo>
                    <a:pt x="54" y="94"/>
                    <a:pt x="47" y="96"/>
                    <a:pt x="40" y="98"/>
                  </a:cubicBezTo>
                  <a:cubicBezTo>
                    <a:pt x="37" y="99"/>
                    <a:pt x="35" y="100"/>
                    <a:pt x="32" y="100"/>
                  </a:cubicBezTo>
                  <a:cubicBezTo>
                    <a:pt x="42" y="97"/>
                    <a:pt x="51" y="94"/>
                    <a:pt x="61" y="91"/>
                  </a:cubicBezTo>
                  <a:cubicBezTo>
                    <a:pt x="76" y="86"/>
                    <a:pt x="90" y="82"/>
                    <a:pt x="105" y="79"/>
                  </a:cubicBezTo>
                  <a:cubicBezTo>
                    <a:pt x="120" y="75"/>
                    <a:pt x="135" y="71"/>
                    <a:pt x="150" y="69"/>
                  </a:cubicBezTo>
                  <a:cubicBezTo>
                    <a:pt x="164" y="66"/>
                    <a:pt x="179" y="64"/>
                    <a:pt x="192" y="61"/>
                  </a:cubicBezTo>
                  <a:cubicBezTo>
                    <a:pt x="196" y="60"/>
                    <a:pt x="199" y="58"/>
                    <a:pt x="202" y="57"/>
                  </a:cubicBezTo>
                  <a:cubicBezTo>
                    <a:pt x="201" y="58"/>
                    <a:pt x="200" y="60"/>
                    <a:pt x="199" y="61"/>
                  </a:cubicBezTo>
                  <a:close/>
                  <a:moveTo>
                    <a:pt x="191" y="70"/>
                  </a:moveTo>
                  <a:cubicBezTo>
                    <a:pt x="179" y="74"/>
                    <a:pt x="166" y="77"/>
                    <a:pt x="154" y="80"/>
                  </a:cubicBezTo>
                  <a:cubicBezTo>
                    <a:pt x="152" y="81"/>
                    <a:pt x="150" y="81"/>
                    <a:pt x="149" y="82"/>
                  </a:cubicBezTo>
                  <a:cubicBezTo>
                    <a:pt x="136" y="84"/>
                    <a:pt x="124" y="88"/>
                    <a:pt x="112" y="91"/>
                  </a:cubicBezTo>
                  <a:cubicBezTo>
                    <a:pt x="109" y="92"/>
                    <a:pt x="105" y="92"/>
                    <a:pt x="101" y="93"/>
                  </a:cubicBezTo>
                  <a:cubicBezTo>
                    <a:pt x="86" y="96"/>
                    <a:pt x="70" y="99"/>
                    <a:pt x="55" y="102"/>
                  </a:cubicBezTo>
                  <a:cubicBezTo>
                    <a:pt x="48" y="103"/>
                    <a:pt x="40" y="105"/>
                    <a:pt x="33" y="107"/>
                  </a:cubicBezTo>
                  <a:cubicBezTo>
                    <a:pt x="30" y="108"/>
                    <a:pt x="27" y="109"/>
                    <a:pt x="24" y="110"/>
                  </a:cubicBezTo>
                  <a:cubicBezTo>
                    <a:pt x="22" y="111"/>
                    <a:pt x="20" y="111"/>
                    <a:pt x="19" y="112"/>
                  </a:cubicBezTo>
                  <a:cubicBezTo>
                    <a:pt x="17" y="112"/>
                    <a:pt x="14" y="112"/>
                    <a:pt x="12" y="113"/>
                  </a:cubicBezTo>
                  <a:cubicBezTo>
                    <a:pt x="19" y="110"/>
                    <a:pt x="25" y="107"/>
                    <a:pt x="32" y="105"/>
                  </a:cubicBezTo>
                  <a:cubicBezTo>
                    <a:pt x="40" y="103"/>
                    <a:pt x="48" y="101"/>
                    <a:pt x="56" y="99"/>
                  </a:cubicBezTo>
                  <a:cubicBezTo>
                    <a:pt x="71" y="94"/>
                    <a:pt x="86" y="91"/>
                    <a:pt x="101" y="87"/>
                  </a:cubicBezTo>
                  <a:cubicBezTo>
                    <a:pt x="131" y="79"/>
                    <a:pt x="161" y="74"/>
                    <a:pt x="190" y="65"/>
                  </a:cubicBezTo>
                  <a:cubicBezTo>
                    <a:pt x="192" y="65"/>
                    <a:pt x="195" y="64"/>
                    <a:pt x="197" y="63"/>
                  </a:cubicBezTo>
                  <a:cubicBezTo>
                    <a:pt x="195" y="65"/>
                    <a:pt x="193" y="68"/>
                    <a:pt x="191" y="70"/>
                  </a:cubicBezTo>
                  <a:close/>
                  <a:moveTo>
                    <a:pt x="10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20" y="124"/>
                    <a:pt x="29" y="130"/>
                    <a:pt x="38" y="135"/>
                  </a:cubicBezTo>
                  <a:cubicBezTo>
                    <a:pt x="44" y="138"/>
                    <a:pt x="51" y="141"/>
                    <a:pt x="57" y="144"/>
                  </a:cubicBezTo>
                  <a:cubicBezTo>
                    <a:pt x="67" y="149"/>
                    <a:pt x="77" y="154"/>
                    <a:pt x="87" y="159"/>
                  </a:cubicBezTo>
                  <a:cubicBezTo>
                    <a:pt x="92" y="162"/>
                    <a:pt x="98" y="165"/>
                    <a:pt x="103" y="167"/>
                  </a:cubicBezTo>
                  <a:cubicBezTo>
                    <a:pt x="103" y="168"/>
                    <a:pt x="103" y="169"/>
                    <a:pt x="103" y="170"/>
                  </a:cubicBezTo>
                  <a:cubicBezTo>
                    <a:pt x="86" y="162"/>
                    <a:pt x="70" y="154"/>
                    <a:pt x="53" y="147"/>
                  </a:cubicBezTo>
                  <a:cubicBezTo>
                    <a:pt x="38" y="140"/>
                    <a:pt x="23" y="132"/>
                    <a:pt x="9" y="124"/>
                  </a:cubicBezTo>
                  <a:cubicBezTo>
                    <a:pt x="9" y="123"/>
                    <a:pt x="9" y="121"/>
                    <a:pt x="10" y="120"/>
                  </a:cubicBezTo>
                  <a:close/>
                  <a:moveTo>
                    <a:pt x="106" y="167"/>
                  </a:moveTo>
                  <a:cubicBezTo>
                    <a:pt x="106" y="167"/>
                    <a:pt x="106" y="167"/>
                    <a:pt x="106" y="167"/>
                  </a:cubicBezTo>
                  <a:cubicBezTo>
                    <a:pt x="111" y="162"/>
                    <a:pt x="116" y="157"/>
                    <a:pt x="120" y="152"/>
                  </a:cubicBezTo>
                  <a:cubicBezTo>
                    <a:pt x="130" y="142"/>
                    <a:pt x="140" y="131"/>
                    <a:pt x="150" y="121"/>
                  </a:cubicBezTo>
                  <a:cubicBezTo>
                    <a:pt x="170" y="100"/>
                    <a:pt x="189" y="79"/>
                    <a:pt x="209" y="59"/>
                  </a:cubicBezTo>
                  <a:cubicBezTo>
                    <a:pt x="210" y="57"/>
                    <a:pt x="212" y="55"/>
                    <a:pt x="213" y="54"/>
                  </a:cubicBezTo>
                  <a:cubicBezTo>
                    <a:pt x="213" y="54"/>
                    <a:pt x="214" y="55"/>
                    <a:pt x="214" y="56"/>
                  </a:cubicBezTo>
                  <a:cubicBezTo>
                    <a:pt x="214" y="56"/>
                    <a:pt x="214" y="56"/>
                    <a:pt x="214" y="56"/>
                  </a:cubicBezTo>
                  <a:cubicBezTo>
                    <a:pt x="205" y="64"/>
                    <a:pt x="197" y="73"/>
                    <a:pt x="190" y="82"/>
                  </a:cubicBezTo>
                  <a:cubicBezTo>
                    <a:pt x="182" y="90"/>
                    <a:pt x="174" y="98"/>
                    <a:pt x="166" y="107"/>
                  </a:cubicBezTo>
                  <a:cubicBezTo>
                    <a:pt x="148" y="125"/>
                    <a:pt x="130" y="144"/>
                    <a:pt x="112" y="163"/>
                  </a:cubicBezTo>
                  <a:cubicBezTo>
                    <a:pt x="110" y="165"/>
                    <a:pt x="107" y="168"/>
                    <a:pt x="105" y="171"/>
                  </a:cubicBezTo>
                  <a:cubicBezTo>
                    <a:pt x="105" y="169"/>
                    <a:pt x="106" y="168"/>
                    <a:pt x="106" y="167"/>
                  </a:cubicBezTo>
                  <a:close/>
                  <a:moveTo>
                    <a:pt x="26" y="97"/>
                  </a:moveTo>
                  <a:cubicBezTo>
                    <a:pt x="56" y="88"/>
                    <a:pt x="86" y="79"/>
                    <a:pt x="117" y="73"/>
                  </a:cubicBezTo>
                  <a:cubicBezTo>
                    <a:pt x="133" y="70"/>
                    <a:pt x="148" y="67"/>
                    <a:pt x="164" y="64"/>
                  </a:cubicBezTo>
                  <a:cubicBezTo>
                    <a:pt x="171" y="63"/>
                    <a:pt x="179" y="62"/>
                    <a:pt x="186" y="60"/>
                  </a:cubicBezTo>
                  <a:cubicBezTo>
                    <a:pt x="190" y="60"/>
                    <a:pt x="194" y="59"/>
                    <a:pt x="197" y="58"/>
                  </a:cubicBezTo>
                  <a:cubicBezTo>
                    <a:pt x="198" y="57"/>
                    <a:pt x="199" y="57"/>
                    <a:pt x="200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9" y="58"/>
                    <a:pt x="198" y="58"/>
                    <a:pt x="197" y="58"/>
                  </a:cubicBezTo>
                  <a:cubicBezTo>
                    <a:pt x="184" y="63"/>
                    <a:pt x="169" y="64"/>
                    <a:pt x="156" y="67"/>
                  </a:cubicBezTo>
                  <a:cubicBezTo>
                    <a:pt x="140" y="70"/>
                    <a:pt x="125" y="73"/>
                    <a:pt x="110" y="76"/>
                  </a:cubicBezTo>
                  <a:cubicBezTo>
                    <a:pt x="81" y="84"/>
                    <a:pt x="52" y="92"/>
                    <a:pt x="23" y="103"/>
                  </a:cubicBezTo>
                  <a:cubicBezTo>
                    <a:pt x="22" y="103"/>
                    <a:pt x="21" y="104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101"/>
                    <a:pt x="24" y="99"/>
                    <a:pt x="26" y="97"/>
                  </a:cubicBezTo>
                  <a:close/>
                  <a:moveTo>
                    <a:pt x="19" y="105"/>
                  </a:moveTo>
                  <a:cubicBezTo>
                    <a:pt x="48" y="97"/>
                    <a:pt x="78" y="88"/>
                    <a:pt x="107" y="81"/>
                  </a:cubicBezTo>
                  <a:cubicBezTo>
                    <a:pt x="123" y="77"/>
                    <a:pt x="138" y="74"/>
                    <a:pt x="153" y="71"/>
                  </a:cubicBezTo>
                  <a:cubicBezTo>
                    <a:pt x="161" y="70"/>
                    <a:pt x="168" y="68"/>
                    <a:pt x="176" y="67"/>
                  </a:cubicBezTo>
                  <a:cubicBezTo>
                    <a:pt x="182" y="65"/>
                    <a:pt x="191" y="64"/>
                    <a:pt x="197" y="62"/>
                  </a:cubicBezTo>
                  <a:cubicBezTo>
                    <a:pt x="168" y="72"/>
                    <a:pt x="138" y="77"/>
                    <a:pt x="108" y="84"/>
                  </a:cubicBezTo>
                  <a:cubicBezTo>
                    <a:pt x="93" y="88"/>
                    <a:pt x="78" y="92"/>
                    <a:pt x="63" y="96"/>
                  </a:cubicBezTo>
                  <a:cubicBezTo>
                    <a:pt x="49" y="100"/>
                    <a:pt x="34" y="103"/>
                    <a:pt x="20" y="109"/>
                  </a:cubicBezTo>
                  <a:cubicBezTo>
                    <a:pt x="18" y="110"/>
                    <a:pt x="15" y="111"/>
                    <a:pt x="13" y="112"/>
                  </a:cubicBezTo>
                  <a:cubicBezTo>
                    <a:pt x="15" y="109"/>
                    <a:pt x="17" y="107"/>
                    <a:pt x="19" y="105"/>
                  </a:cubicBezTo>
                  <a:close/>
                  <a:moveTo>
                    <a:pt x="104" y="177"/>
                  </a:move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5" y="175"/>
                    <a:pt x="105" y="174"/>
                  </a:cubicBezTo>
                  <a:cubicBezTo>
                    <a:pt x="138" y="139"/>
                    <a:pt x="172" y="104"/>
                    <a:pt x="205" y="69"/>
                  </a:cubicBezTo>
                  <a:cubicBezTo>
                    <a:pt x="208" y="65"/>
                    <a:pt x="211" y="62"/>
                    <a:pt x="214" y="59"/>
                  </a:cubicBezTo>
                  <a:cubicBezTo>
                    <a:pt x="214" y="59"/>
                    <a:pt x="215" y="59"/>
                    <a:pt x="215" y="59"/>
                  </a:cubicBezTo>
                  <a:cubicBezTo>
                    <a:pt x="211" y="62"/>
                    <a:pt x="208" y="66"/>
                    <a:pt x="206" y="69"/>
                  </a:cubicBezTo>
                  <a:cubicBezTo>
                    <a:pt x="200" y="75"/>
                    <a:pt x="194" y="81"/>
                    <a:pt x="188" y="88"/>
                  </a:cubicBezTo>
                  <a:cubicBezTo>
                    <a:pt x="180" y="97"/>
                    <a:pt x="172" y="106"/>
                    <a:pt x="164" y="114"/>
                  </a:cubicBezTo>
                  <a:cubicBezTo>
                    <a:pt x="144" y="135"/>
                    <a:pt x="124" y="155"/>
                    <a:pt x="104" y="176"/>
                  </a:cubicBezTo>
                  <a:cubicBezTo>
                    <a:pt x="104" y="176"/>
                    <a:pt x="104" y="176"/>
                    <a:pt x="104" y="177"/>
                  </a:cubicBezTo>
                  <a:close/>
                  <a:moveTo>
                    <a:pt x="8" y="117"/>
                  </a:moveTo>
                  <a:cubicBezTo>
                    <a:pt x="7" y="121"/>
                    <a:pt x="6" y="125"/>
                    <a:pt x="6" y="129"/>
                  </a:cubicBezTo>
                  <a:cubicBezTo>
                    <a:pt x="5" y="125"/>
                    <a:pt x="6" y="120"/>
                    <a:pt x="8" y="117"/>
                  </a:cubicBezTo>
                  <a:close/>
                  <a:moveTo>
                    <a:pt x="27" y="145"/>
                  </a:moveTo>
                  <a:cubicBezTo>
                    <a:pt x="22" y="142"/>
                    <a:pt x="16" y="140"/>
                    <a:pt x="11" y="136"/>
                  </a:cubicBezTo>
                  <a:cubicBezTo>
                    <a:pt x="11" y="136"/>
                    <a:pt x="10" y="136"/>
                    <a:pt x="10" y="136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4" y="137"/>
                    <a:pt x="18" y="139"/>
                    <a:pt x="22" y="141"/>
                  </a:cubicBezTo>
                  <a:cubicBezTo>
                    <a:pt x="32" y="146"/>
                    <a:pt x="43" y="151"/>
                    <a:pt x="53" y="156"/>
                  </a:cubicBezTo>
                  <a:cubicBezTo>
                    <a:pt x="64" y="161"/>
                    <a:pt x="75" y="166"/>
                    <a:pt x="85" y="171"/>
                  </a:cubicBezTo>
                  <a:cubicBezTo>
                    <a:pt x="90" y="174"/>
                    <a:pt x="97" y="176"/>
                    <a:pt x="102" y="179"/>
                  </a:cubicBezTo>
                  <a:cubicBezTo>
                    <a:pt x="102" y="179"/>
                    <a:pt x="102" y="180"/>
                    <a:pt x="102" y="180"/>
                  </a:cubicBezTo>
                  <a:cubicBezTo>
                    <a:pt x="102" y="181"/>
                    <a:pt x="103" y="182"/>
                    <a:pt x="103" y="183"/>
                  </a:cubicBezTo>
                  <a:cubicBezTo>
                    <a:pt x="88" y="177"/>
                    <a:pt x="73" y="168"/>
                    <a:pt x="58" y="161"/>
                  </a:cubicBezTo>
                  <a:cubicBezTo>
                    <a:pt x="48" y="156"/>
                    <a:pt x="37" y="150"/>
                    <a:pt x="27" y="145"/>
                  </a:cubicBezTo>
                  <a:close/>
                  <a:moveTo>
                    <a:pt x="205" y="78"/>
                  </a:moveTo>
                  <a:cubicBezTo>
                    <a:pt x="195" y="89"/>
                    <a:pt x="185" y="100"/>
                    <a:pt x="175" y="110"/>
                  </a:cubicBezTo>
                  <a:cubicBezTo>
                    <a:pt x="155" y="132"/>
                    <a:pt x="135" y="153"/>
                    <a:pt x="114" y="175"/>
                  </a:cubicBezTo>
                  <a:cubicBezTo>
                    <a:pt x="112" y="177"/>
                    <a:pt x="109" y="180"/>
                    <a:pt x="107" y="183"/>
                  </a:cubicBezTo>
                  <a:cubicBezTo>
                    <a:pt x="106" y="182"/>
                    <a:pt x="105" y="181"/>
                    <a:pt x="105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12" y="171"/>
                    <a:pt x="120" y="163"/>
                    <a:pt x="128" y="155"/>
                  </a:cubicBezTo>
                  <a:cubicBezTo>
                    <a:pt x="139" y="143"/>
                    <a:pt x="150" y="132"/>
                    <a:pt x="162" y="120"/>
                  </a:cubicBezTo>
                  <a:cubicBezTo>
                    <a:pt x="180" y="101"/>
                    <a:pt x="196" y="80"/>
                    <a:pt x="215" y="62"/>
                  </a:cubicBezTo>
                  <a:cubicBezTo>
                    <a:pt x="215" y="62"/>
                    <a:pt x="216" y="62"/>
                    <a:pt x="216" y="62"/>
                  </a:cubicBezTo>
                  <a:cubicBezTo>
                    <a:pt x="216" y="63"/>
                    <a:pt x="217" y="63"/>
                    <a:pt x="218" y="64"/>
                  </a:cubicBezTo>
                  <a:cubicBezTo>
                    <a:pt x="217" y="65"/>
                    <a:pt x="216" y="67"/>
                    <a:pt x="215" y="68"/>
                  </a:cubicBezTo>
                  <a:cubicBezTo>
                    <a:pt x="212" y="71"/>
                    <a:pt x="208" y="75"/>
                    <a:pt x="205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文本框 133"/>
          <p:cNvSpPr txBox="1"/>
          <p:nvPr/>
        </p:nvSpPr>
        <p:spPr>
          <a:xfrm>
            <a:off x="3308703" y="727784"/>
            <a:ext cx="562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赠送精美可编辑手绘图标</a:t>
            </a:r>
            <a:endParaRPr lang="en-US" altLang="zh-CN" sz="32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7756" y="1777956"/>
            <a:ext cx="10156487" cy="4417714"/>
            <a:chOff x="106363" y="712788"/>
            <a:chExt cx="6065836" cy="2638425"/>
          </a:xfrm>
        </p:grpSpPr>
        <p:sp>
          <p:nvSpPr>
            <p:cNvPr id="3" name="Freeform 7"/>
            <p:cNvSpPr>
              <a:spLocks noEditPoints="1"/>
            </p:cNvSpPr>
            <p:nvPr/>
          </p:nvSpPr>
          <p:spPr bwMode="auto">
            <a:xfrm>
              <a:off x="227013" y="1679575"/>
              <a:ext cx="539750" cy="604838"/>
            </a:xfrm>
            <a:custGeom>
              <a:avLst/>
              <a:gdLst>
                <a:gd name="T0" fmla="*/ 10 w 144"/>
                <a:gd name="T1" fmla="*/ 122 h 161"/>
                <a:gd name="T2" fmla="*/ 53 w 144"/>
                <a:gd name="T3" fmla="*/ 122 h 161"/>
                <a:gd name="T4" fmla="*/ 63 w 144"/>
                <a:gd name="T5" fmla="*/ 152 h 161"/>
                <a:gd name="T6" fmla="*/ 88 w 144"/>
                <a:gd name="T7" fmla="*/ 149 h 161"/>
                <a:gd name="T8" fmla="*/ 102 w 144"/>
                <a:gd name="T9" fmla="*/ 123 h 161"/>
                <a:gd name="T10" fmla="*/ 142 w 144"/>
                <a:gd name="T11" fmla="*/ 118 h 161"/>
                <a:gd name="T12" fmla="*/ 120 w 144"/>
                <a:gd name="T13" fmla="*/ 84 h 161"/>
                <a:gd name="T14" fmla="*/ 141 w 144"/>
                <a:gd name="T15" fmla="*/ 49 h 161"/>
                <a:gd name="T16" fmla="*/ 97 w 144"/>
                <a:gd name="T17" fmla="*/ 48 h 161"/>
                <a:gd name="T18" fmla="*/ 85 w 144"/>
                <a:gd name="T19" fmla="*/ 15 h 161"/>
                <a:gd name="T20" fmla="*/ 62 w 144"/>
                <a:gd name="T21" fmla="*/ 21 h 161"/>
                <a:gd name="T22" fmla="*/ 40 w 144"/>
                <a:gd name="T23" fmla="*/ 45 h 161"/>
                <a:gd name="T24" fmla="*/ 14 w 144"/>
                <a:gd name="T25" fmla="*/ 68 h 161"/>
                <a:gd name="T26" fmla="*/ 24 w 144"/>
                <a:gd name="T27" fmla="*/ 90 h 161"/>
                <a:gd name="T28" fmla="*/ 92 w 144"/>
                <a:gd name="T29" fmla="*/ 131 h 161"/>
                <a:gd name="T30" fmla="*/ 65 w 144"/>
                <a:gd name="T31" fmla="*/ 149 h 161"/>
                <a:gd name="T32" fmla="*/ 56 w 144"/>
                <a:gd name="T33" fmla="*/ 121 h 161"/>
                <a:gd name="T34" fmla="*/ 94 w 144"/>
                <a:gd name="T35" fmla="*/ 120 h 161"/>
                <a:gd name="T36" fmla="*/ 50 w 144"/>
                <a:gd name="T37" fmla="*/ 85 h 161"/>
                <a:gd name="T38" fmla="*/ 35 w 144"/>
                <a:gd name="T39" fmla="*/ 85 h 161"/>
                <a:gd name="T40" fmla="*/ 50 w 144"/>
                <a:gd name="T41" fmla="*/ 74 h 161"/>
                <a:gd name="T42" fmla="*/ 53 w 144"/>
                <a:gd name="T43" fmla="*/ 85 h 161"/>
                <a:gd name="T44" fmla="*/ 75 w 144"/>
                <a:gd name="T45" fmla="*/ 60 h 161"/>
                <a:gd name="T46" fmla="*/ 97 w 144"/>
                <a:gd name="T47" fmla="*/ 97 h 161"/>
                <a:gd name="T48" fmla="*/ 75 w 144"/>
                <a:gd name="T49" fmla="*/ 109 h 161"/>
                <a:gd name="T50" fmla="*/ 53 w 144"/>
                <a:gd name="T51" fmla="*/ 98 h 161"/>
                <a:gd name="T52" fmla="*/ 54 w 144"/>
                <a:gd name="T53" fmla="*/ 68 h 161"/>
                <a:gd name="T54" fmla="*/ 72 w 144"/>
                <a:gd name="T55" fmla="*/ 59 h 161"/>
                <a:gd name="T56" fmla="*/ 54 w 144"/>
                <a:gd name="T57" fmla="*/ 68 h 161"/>
                <a:gd name="T58" fmla="*/ 94 w 144"/>
                <a:gd name="T59" fmla="*/ 52 h 161"/>
                <a:gd name="T60" fmla="*/ 78 w 144"/>
                <a:gd name="T61" fmla="*/ 59 h 161"/>
                <a:gd name="T62" fmla="*/ 99 w 144"/>
                <a:gd name="T63" fmla="*/ 73 h 161"/>
                <a:gd name="T64" fmla="*/ 99 w 144"/>
                <a:gd name="T65" fmla="*/ 96 h 161"/>
                <a:gd name="T66" fmla="*/ 87 w 144"/>
                <a:gd name="T67" fmla="*/ 107 h 161"/>
                <a:gd name="T68" fmla="*/ 94 w 144"/>
                <a:gd name="T69" fmla="*/ 117 h 161"/>
                <a:gd name="T70" fmla="*/ 87 w 144"/>
                <a:gd name="T71" fmla="*/ 107 h 161"/>
                <a:gd name="T72" fmla="*/ 71 w 144"/>
                <a:gd name="T73" fmla="*/ 111 h 161"/>
                <a:gd name="T74" fmla="*/ 54 w 144"/>
                <a:gd name="T75" fmla="*/ 101 h 161"/>
                <a:gd name="T76" fmla="*/ 139 w 144"/>
                <a:gd name="T77" fmla="*/ 114 h 161"/>
                <a:gd name="T78" fmla="*/ 98 w 144"/>
                <a:gd name="T79" fmla="*/ 119 h 161"/>
                <a:gd name="T80" fmla="*/ 99 w 144"/>
                <a:gd name="T81" fmla="*/ 99 h 161"/>
                <a:gd name="T82" fmla="*/ 125 w 144"/>
                <a:gd name="T83" fmla="*/ 93 h 161"/>
                <a:gd name="T84" fmla="*/ 112 w 144"/>
                <a:gd name="T85" fmla="*/ 47 h 161"/>
                <a:gd name="T86" fmla="*/ 133 w 144"/>
                <a:gd name="T87" fmla="*/ 67 h 161"/>
                <a:gd name="T88" fmla="*/ 99 w 144"/>
                <a:gd name="T89" fmla="*/ 70 h 161"/>
                <a:gd name="T90" fmla="*/ 112 w 144"/>
                <a:gd name="T91" fmla="*/ 47 h 161"/>
                <a:gd name="T92" fmla="*/ 68 w 144"/>
                <a:gd name="T93" fmla="*/ 16 h 161"/>
                <a:gd name="T94" fmla="*/ 94 w 144"/>
                <a:gd name="T95" fmla="*/ 49 h 161"/>
                <a:gd name="T96" fmla="*/ 75 w 144"/>
                <a:gd name="T97" fmla="*/ 57 h 161"/>
                <a:gd name="T98" fmla="*/ 57 w 144"/>
                <a:gd name="T99" fmla="*/ 43 h 161"/>
                <a:gd name="T100" fmla="*/ 11 w 144"/>
                <a:gd name="T101" fmla="*/ 59 h 161"/>
                <a:gd name="T102" fmla="*/ 52 w 144"/>
                <a:gd name="T103" fmla="*/ 51 h 161"/>
                <a:gd name="T104" fmla="*/ 33 w 144"/>
                <a:gd name="T105" fmla="*/ 83 h 161"/>
                <a:gd name="T106" fmla="*/ 51 w 144"/>
                <a:gd name="T107" fmla="*/ 99 h 161"/>
                <a:gd name="T108" fmla="*/ 44 w 144"/>
                <a:gd name="T109" fmla="*/ 121 h 161"/>
                <a:gd name="T110" fmla="*/ 32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0"/>
                  </a:moveTo>
                  <a:cubicBezTo>
                    <a:pt x="7" y="114"/>
                    <a:pt x="7" y="119"/>
                    <a:pt x="10" y="122"/>
                  </a:cubicBezTo>
                  <a:cubicBezTo>
                    <a:pt x="13" y="126"/>
                    <a:pt x="20" y="127"/>
                    <a:pt x="25" y="127"/>
                  </a:cubicBezTo>
                  <a:cubicBezTo>
                    <a:pt x="34" y="127"/>
                    <a:pt x="44" y="125"/>
                    <a:pt x="53" y="122"/>
                  </a:cubicBezTo>
                  <a:cubicBezTo>
                    <a:pt x="53" y="123"/>
                    <a:pt x="54" y="124"/>
                    <a:pt x="54" y="125"/>
                  </a:cubicBezTo>
                  <a:cubicBezTo>
                    <a:pt x="56" y="134"/>
                    <a:pt x="58" y="144"/>
                    <a:pt x="63" y="152"/>
                  </a:cubicBezTo>
                  <a:cubicBezTo>
                    <a:pt x="66" y="156"/>
                    <a:pt x="71" y="161"/>
                    <a:pt x="76" y="160"/>
                  </a:cubicBezTo>
                  <a:cubicBezTo>
                    <a:pt x="82" y="159"/>
                    <a:pt x="86" y="153"/>
                    <a:pt x="88" y="149"/>
                  </a:cubicBezTo>
                  <a:cubicBezTo>
                    <a:pt x="93" y="140"/>
                    <a:pt x="95" y="131"/>
                    <a:pt x="97" y="121"/>
                  </a:cubicBezTo>
                  <a:cubicBezTo>
                    <a:pt x="98" y="122"/>
                    <a:pt x="100" y="122"/>
                    <a:pt x="102" y="123"/>
                  </a:cubicBezTo>
                  <a:cubicBezTo>
                    <a:pt x="111" y="125"/>
                    <a:pt x="121" y="128"/>
                    <a:pt x="131" y="126"/>
                  </a:cubicBezTo>
                  <a:cubicBezTo>
                    <a:pt x="136" y="126"/>
                    <a:pt x="141" y="123"/>
                    <a:pt x="142" y="118"/>
                  </a:cubicBezTo>
                  <a:cubicBezTo>
                    <a:pt x="144" y="112"/>
                    <a:pt x="139" y="106"/>
                    <a:pt x="136" y="101"/>
                  </a:cubicBezTo>
                  <a:cubicBezTo>
                    <a:pt x="131" y="95"/>
                    <a:pt x="126" y="90"/>
                    <a:pt x="120" y="84"/>
                  </a:cubicBezTo>
                  <a:cubicBezTo>
                    <a:pt x="127" y="79"/>
                    <a:pt x="134" y="72"/>
                    <a:pt x="139" y="64"/>
                  </a:cubicBezTo>
                  <a:cubicBezTo>
                    <a:pt x="142" y="59"/>
                    <a:pt x="144" y="53"/>
                    <a:pt x="141" y="49"/>
                  </a:cubicBezTo>
                  <a:cubicBezTo>
                    <a:pt x="138" y="43"/>
                    <a:pt x="130" y="43"/>
                    <a:pt x="125" y="43"/>
                  </a:cubicBezTo>
                  <a:cubicBezTo>
                    <a:pt x="115" y="43"/>
                    <a:pt x="106" y="45"/>
                    <a:pt x="97" y="48"/>
                  </a:cubicBezTo>
                  <a:cubicBezTo>
                    <a:pt x="96" y="45"/>
                    <a:pt x="95" y="42"/>
                    <a:pt x="95" y="39"/>
                  </a:cubicBezTo>
                  <a:cubicBezTo>
                    <a:pt x="93" y="31"/>
                    <a:pt x="90" y="22"/>
                    <a:pt x="85" y="15"/>
                  </a:cubicBezTo>
                  <a:cubicBezTo>
                    <a:pt x="82" y="12"/>
                    <a:pt x="78" y="9"/>
                    <a:pt x="73" y="10"/>
                  </a:cubicBezTo>
                  <a:cubicBezTo>
                    <a:pt x="67" y="11"/>
                    <a:pt x="64" y="17"/>
                    <a:pt x="62" y="21"/>
                  </a:cubicBezTo>
                  <a:cubicBezTo>
                    <a:pt x="57" y="29"/>
                    <a:pt x="54" y="39"/>
                    <a:pt x="53" y="48"/>
                  </a:cubicBezTo>
                  <a:cubicBezTo>
                    <a:pt x="48" y="47"/>
                    <a:pt x="44" y="46"/>
                    <a:pt x="40" y="45"/>
                  </a:cubicBezTo>
                  <a:cubicBezTo>
                    <a:pt x="32" y="43"/>
                    <a:pt x="23" y="41"/>
                    <a:pt x="15" y="44"/>
                  </a:cubicBezTo>
                  <a:cubicBezTo>
                    <a:pt x="3" y="48"/>
                    <a:pt x="8" y="61"/>
                    <a:pt x="14" y="68"/>
                  </a:cubicBezTo>
                  <a:cubicBezTo>
                    <a:pt x="18" y="74"/>
                    <a:pt x="24" y="80"/>
                    <a:pt x="30" y="85"/>
                  </a:cubicBezTo>
                  <a:cubicBezTo>
                    <a:pt x="28" y="87"/>
                    <a:pt x="26" y="89"/>
                    <a:pt x="24" y="90"/>
                  </a:cubicBezTo>
                  <a:cubicBezTo>
                    <a:pt x="18" y="96"/>
                    <a:pt x="12" y="102"/>
                    <a:pt x="9" y="110"/>
                  </a:cubicBezTo>
                  <a:close/>
                  <a:moveTo>
                    <a:pt x="92" y="131"/>
                  </a:moveTo>
                  <a:cubicBezTo>
                    <a:pt x="89" y="139"/>
                    <a:pt x="87" y="149"/>
                    <a:pt x="80" y="155"/>
                  </a:cubicBezTo>
                  <a:cubicBezTo>
                    <a:pt x="74" y="160"/>
                    <a:pt x="68" y="154"/>
                    <a:pt x="65" y="149"/>
                  </a:cubicBezTo>
                  <a:cubicBezTo>
                    <a:pt x="60" y="141"/>
                    <a:pt x="58" y="132"/>
                    <a:pt x="56" y="123"/>
                  </a:cubicBezTo>
                  <a:cubicBezTo>
                    <a:pt x="56" y="122"/>
                    <a:pt x="56" y="121"/>
                    <a:pt x="56" y="121"/>
                  </a:cubicBezTo>
                  <a:cubicBezTo>
                    <a:pt x="63" y="118"/>
                    <a:pt x="69" y="115"/>
                    <a:pt x="75" y="112"/>
                  </a:cubicBezTo>
                  <a:cubicBezTo>
                    <a:pt x="81" y="115"/>
                    <a:pt x="87" y="118"/>
                    <a:pt x="94" y="120"/>
                  </a:cubicBezTo>
                  <a:cubicBezTo>
                    <a:pt x="93" y="124"/>
                    <a:pt x="92" y="127"/>
                    <a:pt x="92" y="131"/>
                  </a:cubicBezTo>
                  <a:close/>
                  <a:moveTo>
                    <a:pt x="50" y="85"/>
                  </a:moveTo>
                  <a:cubicBezTo>
                    <a:pt x="50" y="88"/>
                    <a:pt x="50" y="92"/>
                    <a:pt x="50" y="96"/>
                  </a:cubicBezTo>
                  <a:cubicBezTo>
                    <a:pt x="45" y="92"/>
                    <a:pt x="40" y="89"/>
                    <a:pt x="35" y="85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41" y="80"/>
                    <a:pt x="46" y="77"/>
                    <a:pt x="50" y="74"/>
                  </a:cubicBezTo>
                  <a:cubicBezTo>
                    <a:pt x="50" y="77"/>
                    <a:pt x="50" y="81"/>
                    <a:pt x="50" y="85"/>
                  </a:cubicBezTo>
                  <a:close/>
                  <a:moveTo>
                    <a:pt x="53" y="85"/>
                  </a:moveTo>
                  <a:cubicBezTo>
                    <a:pt x="53" y="80"/>
                    <a:pt x="53" y="76"/>
                    <a:pt x="53" y="72"/>
                  </a:cubicBezTo>
                  <a:cubicBezTo>
                    <a:pt x="60" y="67"/>
                    <a:pt x="67" y="63"/>
                    <a:pt x="75" y="60"/>
                  </a:cubicBezTo>
                  <a:cubicBezTo>
                    <a:pt x="82" y="63"/>
                    <a:pt x="90" y="67"/>
                    <a:pt x="97" y="72"/>
                  </a:cubicBezTo>
                  <a:cubicBezTo>
                    <a:pt x="97" y="80"/>
                    <a:pt x="97" y="89"/>
                    <a:pt x="97" y="97"/>
                  </a:cubicBezTo>
                  <a:cubicBezTo>
                    <a:pt x="93" y="100"/>
                    <a:pt x="89" y="102"/>
                    <a:pt x="85" y="104"/>
                  </a:cubicBezTo>
                  <a:cubicBezTo>
                    <a:pt x="82" y="106"/>
                    <a:pt x="78" y="108"/>
                    <a:pt x="75" y="109"/>
                  </a:cubicBezTo>
                  <a:cubicBezTo>
                    <a:pt x="71" y="108"/>
                    <a:pt x="68" y="106"/>
                    <a:pt x="65" y="104"/>
                  </a:cubicBezTo>
                  <a:cubicBezTo>
                    <a:pt x="61" y="102"/>
                    <a:pt x="57" y="100"/>
                    <a:pt x="53" y="98"/>
                  </a:cubicBezTo>
                  <a:cubicBezTo>
                    <a:pt x="53" y="93"/>
                    <a:pt x="53" y="89"/>
                    <a:pt x="53" y="85"/>
                  </a:cubicBezTo>
                  <a:close/>
                  <a:moveTo>
                    <a:pt x="54" y="68"/>
                  </a:moveTo>
                  <a:cubicBezTo>
                    <a:pt x="54" y="63"/>
                    <a:pt x="55" y="58"/>
                    <a:pt x="55" y="52"/>
                  </a:cubicBezTo>
                  <a:cubicBezTo>
                    <a:pt x="61" y="54"/>
                    <a:pt x="66" y="56"/>
                    <a:pt x="72" y="59"/>
                  </a:cubicBezTo>
                  <a:cubicBezTo>
                    <a:pt x="66" y="62"/>
                    <a:pt x="60" y="65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lose/>
                  <a:moveTo>
                    <a:pt x="78" y="59"/>
                  </a:moveTo>
                  <a:cubicBezTo>
                    <a:pt x="83" y="56"/>
                    <a:pt x="89" y="54"/>
                    <a:pt x="94" y="52"/>
                  </a:cubicBezTo>
                  <a:cubicBezTo>
                    <a:pt x="95" y="57"/>
                    <a:pt x="96" y="63"/>
                    <a:pt x="96" y="68"/>
                  </a:cubicBezTo>
                  <a:cubicBezTo>
                    <a:pt x="90" y="65"/>
                    <a:pt x="84" y="62"/>
                    <a:pt x="78" y="59"/>
                  </a:cubicBezTo>
                  <a:close/>
                  <a:moveTo>
                    <a:pt x="100" y="78"/>
                  </a:moveTo>
                  <a:cubicBezTo>
                    <a:pt x="99" y="76"/>
                    <a:pt x="99" y="75"/>
                    <a:pt x="99" y="73"/>
                  </a:cubicBezTo>
                  <a:cubicBezTo>
                    <a:pt x="105" y="77"/>
                    <a:pt x="110" y="81"/>
                    <a:pt x="115" y="85"/>
                  </a:cubicBezTo>
                  <a:cubicBezTo>
                    <a:pt x="110" y="89"/>
                    <a:pt x="105" y="92"/>
                    <a:pt x="99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0" y="105"/>
                    <a:pt x="93" y="103"/>
                    <a:pt x="96" y="101"/>
                  </a:cubicBezTo>
                  <a:cubicBezTo>
                    <a:pt x="96" y="106"/>
                    <a:pt x="95" y="112"/>
                    <a:pt x="94" y="117"/>
                  </a:cubicBezTo>
                  <a:cubicBezTo>
                    <a:pt x="89" y="115"/>
                    <a:pt x="84" y="113"/>
                    <a:pt x="78" y="111"/>
                  </a:cubicBezTo>
                  <a:cubicBezTo>
                    <a:pt x="81" y="109"/>
                    <a:pt x="84" y="108"/>
                    <a:pt x="87" y="107"/>
                  </a:cubicBezTo>
                  <a:close/>
                  <a:moveTo>
                    <a:pt x="63" y="107"/>
                  </a:moveTo>
                  <a:cubicBezTo>
                    <a:pt x="66" y="108"/>
                    <a:pt x="69" y="109"/>
                    <a:pt x="71" y="111"/>
                  </a:cubicBezTo>
                  <a:cubicBezTo>
                    <a:pt x="66" y="113"/>
                    <a:pt x="61" y="115"/>
                    <a:pt x="55" y="117"/>
                  </a:cubicBezTo>
                  <a:cubicBezTo>
                    <a:pt x="55" y="112"/>
                    <a:pt x="54" y="107"/>
                    <a:pt x="54" y="101"/>
                  </a:cubicBezTo>
                  <a:cubicBezTo>
                    <a:pt x="57" y="103"/>
                    <a:pt x="60" y="105"/>
                    <a:pt x="63" y="107"/>
                  </a:cubicBezTo>
                  <a:close/>
                  <a:moveTo>
                    <a:pt x="139" y="114"/>
                  </a:moveTo>
                  <a:cubicBezTo>
                    <a:pt x="141" y="123"/>
                    <a:pt x="131" y="124"/>
                    <a:pt x="125" y="124"/>
                  </a:cubicBezTo>
                  <a:cubicBezTo>
                    <a:pt x="116" y="124"/>
                    <a:pt x="107" y="121"/>
                    <a:pt x="98" y="119"/>
                  </a:cubicBezTo>
                  <a:cubicBezTo>
                    <a:pt x="98" y="118"/>
                    <a:pt x="97" y="118"/>
                    <a:pt x="97" y="118"/>
                  </a:cubicBezTo>
                  <a:cubicBezTo>
                    <a:pt x="98" y="112"/>
                    <a:pt x="99" y="106"/>
                    <a:pt x="99" y="99"/>
                  </a:cubicBezTo>
                  <a:cubicBezTo>
                    <a:pt x="105" y="95"/>
                    <a:pt x="111" y="91"/>
                    <a:pt x="117" y="87"/>
                  </a:cubicBezTo>
                  <a:cubicBezTo>
                    <a:pt x="120" y="89"/>
                    <a:pt x="122" y="91"/>
                    <a:pt x="125" y="93"/>
                  </a:cubicBezTo>
                  <a:cubicBezTo>
                    <a:pt x="131" y="99"/>
                    <a:pt x="138" y="106"/>
                    <a:pt x="139" y="114"/>
                  </a:cubicBezTo>
                  <a:close/>
                  <a:moveTo>
                    <a:pt x="112" y="47"/>
                  </a:moveTo>
                  <a:cubicBezTo>
                    <a:pt x="119" y="46"/>
                    <a:pt x="131" y="43"/>
                    <a:pt x="137" y="49"/>
                  </a:cubicBezTo>
                  <a:cubicBezTo>
                    <a:pt x="143" y="54"/>
                    <a:pt x="136" y="63"/>
                    <a:pt x="133" y="67"/>
                  </a:cubicBezTo>
                  <a:cubicBezTo>
                    <a:pt x="129" y="73"/>
                    <a:pt x="123" y="78"/>
                    <a:pt x="118" y="83"/>
                  </a:cubicBezTo>
                  <a:cubicBezTo>
                    <a:pt x="112" y="78"/>
                    <a:pt x="106" y="74"/>
                    <a:pt x="99" y="70"/>
                  </a:cubicBezTo>
                  <a:cubicBezTo>
                    <a:pt x="99" y="64"/>
                    <a:pt x="98" y="57"/>
                    <a:pt x="97" y="51"/>
                  </a:cubicBezTo>
                  <a:cubicBezTo>
                    <a:pt x="102" y="50"/>
                    <a:pt x="107" y="48"/>
                    <a:pt x="112" y="47"/>
                  </a:cubicBezTo>
                  <a:close/>
                  <a:moveTo>
                    <a:pt x="57" y="43"/>
                  </a:moveTo>
                  <a:cubicBezTo>
                    <a:pt x="59" y="34"/>
                    <a:pt x="62" y="23"/>
                    <a:pt x="68" y="16"/>
                  </a:cubicBezTo>
                  <a:cubicBezTo>
                    <a:pt x="82" y="0"/>
                    <a:pt x="92" y="39"/>
                    <a:pt x="93" y="47"/>
                  </a:cubicBezTo>
                  <a:cubicBezTo>
                    <a:pt x="94" y="48"/>
                    <a:pt x="94" y="49"/>
                    <a:pt x="94" y="49"/>
                  </a:cubicBezTo>
                  <a:cubicBezTo>
                    <a:pt x="93" y="49"/>
                    <a:pt x="93" y="50"/>
                    <a:pt x="93" y="50"/>
                  </a:cubicBezTo>
                  <a:cubicBezTo>
                    <a:pt x="87" y="52"/>
                    <a:pt x="81" y="54"/>
                    <a:pt x="75" y="57"/>
                  </a:cubicBezTo>
                  <a:cubicBezTo>
                    <a:pt x="69" y="54"/>
                    <a:pt x="62" y="52"/>
                    <a:pt x="56" y="49"/>
                  </a:cubicBezTo>
                  <a:cubicBezTo>
                    <a:pt x="56" y="47"/>
                    <a:pt x="57" y="45"/>
                    <a:pt x="57" y="43"/>
                  </a:cubicBezTo>
                  <a:close/>
                  <a:moveTo>
                    <a:pt x="30" y="81"/>
                  </a:moveTo>
                  <a:cubicBezTo>
                    <a:pt x="23" y="75"/>
                    <a:pt x="15" y="67"/>
                    <a:pt x="11" y="59"/>
                  </a:cubicBezTo>
                  <a:cubicBezTo>
                    <a:pt x="3" y="38"/>
                    <a:pt x="44" y="49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8"/>
                    <a:pt x="51" y="64"/>
                    <a:pt x="51" y="70"/>
                  </a:cubicBezTo>
                  <a:cubicBezTo>
                    <a:pt x="44" y="74"/>
                    <a:pt x="38" y="78"/>
                    <a:pt x="33" y="83"/>
                  </a:cubicBezTo>
                  <a:cubicBezTo>
                    <a:pt x="32" y="82"/>
                    <a:pt x="31" y="81"/>
                    <a:pt x="30" y="81"/>
                  </a:cubicBezTo>
                  <a:close/>
                  <a:moveTo>
                    <a:pt x="51" y="99"/>
                  </a:moveTo>
                  <a:cubicBezTo>
                    <a:pt x="51" y="106"/>
                    <a:pt x="52" y="112"/>
                    <a:pt x="53" y="118"/>
                  </a:cubicBezTo>
                  <a:cubicBezTo>
                    <a:pt x="50" y="119"/>
                    <a:pt x="47" y="120"/>
                    <a:pt x="44" y="121"/>
                  </a:cubicBezTo>
                  <a:cubicBezTo>
                    <a:pt x="36" y="123"/>
                    <a:pt x="25" y="126"/>
                    <a:pt x="16" y="123"/>
                  </a:cubicBezTo>
                  <a:cubicBezTo>
                    <a:pt x="0" y="117"/>
                    <a:pt x="22" y="96"/>
                    <a:pt x="32" y="87"/>
                  </a:cubicBezTo>
                  <a:cubicBezTo>
                    <a:pt x="38" y="91"/>
                    <a:pt x="44" y="96"/>
                    <a:pt x="51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8"/>
            <p:cNvSpPr>
              <a:spLocks noEditPoints="1"/>
            </p:cNvSpPr>
            <p:nvPr/>
          </p:nvSpPr>
          <p:spPr bwMode="auto">
            <a:xfrm>
              <a:off x="2711450" y="2509838"/>
              <a:ext cx="539750" cy="604838"/>
            </a:xfrm>
            <a:custGeom>
              <a:avLst/>
              <a:gdLst>
                <a:gd name="T0" fmla="*/ 11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3 w 144"/>
                <a:gd name="T9" fmla="*/ 123 h 161"/>
                <a:gd name="T10" fmla="*/ 143 w 144"/>
                <a:gd name="T11" fmla="*/ 118 h 161"/>
                <a:gd name="T12" fmla="*/ 121 w 144"/>
                <a:gd name="T13" fmla="*/ 85 h 161"/>
                <a:gd name="T14" fmla="*/ 142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5 w 144"/>
                <a:gd name="T25" fmla="*/ 69 h 161"/>
                <a:gd name="T26" fmla="*/ 25 w 144"/>
                <a:gd name="T27" fmla="*/ 91 h 161"/>
                <a:gd name="T28" fmla="*/ 92 w 144"/>
                <a:gd name="T29" fmla="*/ 131 h 161"/>
                <a:gd name="T30" fmla="*/ 66 w 144"/>
                <a:gd name="T31" fmla="*/ 149 h 161"/>
                <a:gd name="T32" fmla="*/ 57 w 144"/>
                <a:gd name="T33" fmla="*/ 121 h 161"/>
                <a:gd name="T34" fmla="*/ 95 w 144"/>
                <a:gd name="T35" fmla="*/ 121 h 161"/>
                <a:gd name="T36" fmla="*/ 51 w 144"/>
                <a:gd name="T37" fmla="*/ 85 h 161"/>
                <a:gd name="T38" fmla="*/ 36 w 144"/>
                <a:gd name="T39" fmla="*/ 85 h 161"/>
                <a:gd name="T40" fmla="*/ 51 w 144"/>
                <a:gd name="T41" fmla="*/ 74 h 161"/>
                <a:gd name="T42" fmla="*/ 54 w 144"/>
                <a:gd name="T43" fmla="*/ 85 h 161"/>
                <a:gd name="T44" fmla="*/ 76 w 144"/>
                <a:gd name="T45" fmla="*/ 61 h 161"/>
                <a:gd name="T46" fmla="*/ 97 w 144"/>
                <a:gd name="T47" fmla="*/ 98 h 161"/>
                <a:gd name="T48" fmla="*/ 76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3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9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9 w 144"/>
                <a:gd name="T79" fmla="*/ 119 h 161"/>
                <a:gd name="T80" fmla="*/ 100 w 144"/>
                <a:gd name="T81" fmla="*/ 100 h 161"/>
                <a:gd name="T82" fmla="*/ 126 w 144"/>
                <a:gd name="T83" fmla="*/ 94 h 161"/>
                <a:gd name="T84" fmla="*/ 113 w 144"/>
                <a:gd name="T85" fmla="*/ 48 h 161"/>
                <a:gd name="T86" fmla="*/ 134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5 w 144"/>
                <a:gd name="T95" fmla="*/ 50 h 161"/>
                <a:gd name="T96" fmla="*/ 76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8" y="115"/>
                    <a:pt x="8" y="119"/>
                    <a:pt x="11" y="123"/>
                  </a:cubicBezTo>
                  <a:cubicBezTo>
                    <a:pt x="14" y="127"/>
                    <a:pt x="21" y="127"/>
                    <a:pt x="26" y="127"/>
                  </a:cubicBezTo>
                  <a:cubicBezTo>
                    <a:pt x="35" y="127"/>
                    <a:pt x="45" y="125"/>
                    <a:pt x="54" y="122"/>
                  </a:cubicBezTo>
                  <a:cubicBezTo>
                    <a:pt x="54" y="123"/>
                    <a:pt x="54" y="124"/>
                    <a:pt x="55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7" y="160"/>
                  </a:cubicBezTo>
                  <a:cubicBezTo>
                    <a:pt x="83" y="160"/>
                    <a:pt x="86" y="154"/>
                    <a:pt x="89" y="149"/>
                  </a:cubicBezTo>
                  <a:cubicBezTo>
                    <a:pt x="93" y="141"/>
                    <a:pt x="96" y="131"/>
                    <a:pt x="97" y="122"/>
                  </a:cubicBezTo>
                  <a:cubicBezTo>
                    <a:pt x="99" y="122"/>
                    <a:pt x="101" y="123"/>
                    <a:pt x="103" y="123"/>
                  </a:cubicBezTo>
                  <a:cubicBezTo>
                    <a:pt x="112" y="126"/>
                    <a:pt x="122" y="128"/>
                    <a:pt x="131" y="127"/>
                  </a:cubicBezTo>
                  <a:cubicBezTo>
                    <a:pt x="136" y="126"/>
                    <a:pt x="142" y="124"/>
                    <a:pt x="143" y="118"/>
                  </a:cubicBezTo>
                  <a:cubicBezTo>
                    <a:pt x="144" y="113"/>
                    <a:pt x="140" y="106"/>
                    <a:pt x="137" y="102"/>
                  </a:cubicBezTo>
                  <a:cubicBezTo>
                    <a:pt x="132" y="96"/>
                    <a:pt x="127" y="90"/>
                    <a:pt x="121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3" y="60"/>
                    <a:pt x="144" y="54"/>
                    <a:pt x="142" y="49"/>
                  </a:cubicBezTo>
                  <a:cubicBezTo>
                    <a:pt x="139" y="44"/>
                    <a:pt x="131" y="43"/>
                    <a:pt x="126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7" y="46"/>
                    <a:pt x="96" y="43"/>
                    <a:pt x="95" y="40"/>
                  </a:cubicBezTo>
                  <a:cubicBezTo>
                    <a:pt x="94" y="31"/>
                    <a:pt x="91" y="22"/>
                    <a:pt x="85" y="16"/>
                  </a:cubicBezTo>
                  <a:cubicBezTo>
                    <a:pt x="82" y="12"/>
                    <a:pt x="78" y="9"/>
                    <a:pt x="74" y="10"/>
                  </a:cubicBezTo>
                  <a:cubicBezTo>
                    <a:pt x="68" y="11"/>
                    <a:pt x="65" y="17"/>
                    <a:pt x="62" y="21"/>
                  </a:cubicBezTo>
                  <a:cubicBezTo>
                    <a:pt x="58" y="30"/>
                    <a:pt x="55" y="39"/>
                    <a:pt x="54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3" y="43"/>
                    <a:pt x="24" y="42"/>
                    <a:pt x="16" y="45"/>
                  </a:cubicBezTo>
                  <a:cubicBezTo>
                    <a:pt x="4" y="49"/>
                    <a:pt x="9" y="62"/>
                    <a:pt x="15" y="69"/>
                  </a:cubicBezTo>
                  <a:cubicBezTo>
                    <a:pt x="19" y="75"/>
                    <a:pt x="25" y="80"/>
                    <a:pt x="31" y="85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18" y="96"/>
                    <a:pt x="13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1" y="156"/>
                  </a:cubicBezTo>
                  <a:cubicBezTo>
                    <a:pt x="75" y="161"/>
                    <a:pt x="69" y="155"/>
                    <a:pt x="66" y="149"/>
                  </a:cubicBezTo>
                  <a:cubicBezTo>
                    <a:pt x="61" y="142"/>
                    <a:pt x="59" y="132"/>
                    <a:pt x="57" y="123"/>
                  </a:cubicBezTo>
                  <a:cubicBezTo>
                    <a:pt x="57" y="122"/>
                    <a:pt x="57" y="122"/>
                    <a:pt x="57" y="121"/>
                  </a:cubicBezTo>
                  <a:cubicBezTo>
                    <a:pt x="63" y="119"/>
                    <a:pt x="70" y="116"/>
                    <a:pt x="76" y="113"/>
                  </a:cubicBezTo>
                  <a:cubicBezTo>
                    <a:pt x="82" y="116"/>
                    <a:pt x="88" y="118"/>
                    <a:pt x="95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6" y="93"/>
                    <a:pt x="41" y="89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2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4" y="85"/>
                  </a:moveTo>
                  <a:cubicBezTo>
                    <a:pt x="54" y="81"/>
                    <a:pt x="54" y="77"/>
                    <a:pt x="54" y="72"/>
                  </a:cubicBezTo>
                  <a:cubicBezTo>
                    <a:pt x="61" y="68"/>
                    <a:pt x="68" y="64"/>
                    <a:pt x="76" y="61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4" y="100"/>
                    <a:pt x="90" y="102"/>
                    <a:pt x="86" y="105"/>
                  </a:cubicBezTo>
                  <a:cubicBezTo>
                    <a:pt x="83" y="106"/>
                    <a:pt x="79" y="108"/>
                    <a:pt x="76" y="110"/>
                  </a:cubicBezTo>
                  <a:cubicBezTo>
                    <a:pt x="72" y="108"/>
                    <a:pt x="69" y="106"/>
                    <a:pt x="65" y="105"/>
                  </a:cubicBezTo>
                  <a:cubicBezTo>
                    <a:pt x="62" y="102"/>
                    <a:pt x="58" y="100"/>
                    <a:pt x="54" y="98"/>
                  </a:cubicBezTo>
                  <a:cubicBezTo>
                    <a:pt x="54" y="94"/>
                    <a:pt x="54" y="90"/>
                    <a:pt x="54" y="85"/>
                  </a:cubicBezTo>
                  <a:close/>
                  <a:moveTo>
                    <a:pt x="54" y="69"/>
                  </a:moveTo>
                  <a:cubicBezTo>
                    <a:pt x="55" y="63"/>
                    <a:pt x="55" y="58"/>
                    <a:pt x="56" y="53"/>
                  </a:cubicBezTo>
                  <a:cubicBezTo>
                    <a:pt x="62" y="55"/>
                    <a:pt x="67" y="57"/>
                    <a:pt x="73" y="59"/>
                  </a:cubicBezTo>
                  <a:cubicBezTo>
                    <a:pt x="66" y="62"/>
                    <a:pt x="60" y="65"/>
                    <a:pt x="55" y="69"/>
                  </a:cubicBezTo>
                  <a:cubicBezTo>
                    <a:pt x="55" y="69"/>
                    <a:pt x="55" y="69"/>
                    <a:pt x="54" y="69"/>
                  </a:cubicBezTo>
                  <a:close/>
                  <a:moveTo>
                    <a:pt x="79" y="59"/>
                  </a:moveTo>
                  <a:cubicBezTo>
                    <a:pt x="84" y="57"/>
                    <a:pt x="90" y="54"/>
                    <a:pt x="95" y="53"/>
                  </a:cubicBezTo>
                  <a:cubicBezTo>
                    <a:pt x="96" y="58"/>
                    <a:pt x="97" y="63"/>
                    <a:pt x="97" y="69"/>
                  </a:cubicBezTo>
                  <a:cubicBezTo>
                    <a:pt x="91" y="65"/>
                    <a:pt x="85" y="62"/>
                    <a:pt x="79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6" y="78"/>
                    <a:pt x="111" y="81"/>
                    <a:pt x="116" y="85"/>
                  </a:cubicBezTo>
                  <a:cubicBezTo>
                    <a:pt x="111" y="89"/>
                    <a:pt x="106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1" y="105"/>
                    <a:pt x="94" y="103"/>
                    <a:pt x="97" y="101"/>
                  </a:cubicBezTo>
                  <a:cubicBezTo>
                    <a:pt x="97" y="107"/>
                    <a:pt x="96" y="112"/>
                    <a:pt x="95" y="118"/>
                  </a:cubicBezTo>
                  <a:cubicBezTo>
                    <a:pt x="90" y="116"/>
                    <a:pt x="84" y="114"/>
                    <a:pt x="79" y="111"/>
                  </a:cubicBezTo>
                  <a:cubicBezTo>
                    <a:pt x="82" y="110"/>
                    <a:pt x="85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7" y="108"/>
                    <a:pt x="69" y="110"/>
                    <a:pt x="72" y="111"/>
                  </a:cubicBezTo>
                  <a:cubicBezTo>
                    <a:pt x="67" y="114"/>
                    <a:pt x="62" y="116"/>
                    <a:pt x="56" y="118"/>
                  </a:cubicBezTo>
                  <a:cubicBezTo>
                    <a:pt x="55" y="112"/>
                    <a:pt x="55" y="107"/>
                    <a:pt x="54" y="102"/>
                  </a:cubicBezTo>
                  <a:cubicBezTo>
                    <a:pt x="58" y="104"/>
                    <a:pt x="61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2" y="123"/>
                    <a:pt x="131" y="124"/>
                    <a:pt x="126" y="124"/>
                  </a:cubicBezTo>
                  <a:cubicBezTo>
                    <a:pt x="117" y="124"/>
                    <a:pt x="107" y="122"/>
                    <a:pt x="99" y="119"/>
                  </a:cubicBezTo>
                  <a:cubicBezTo>
                    <a:pt x="99" y="119"/>
                    <a:pt x="98" y="119"/>
                    <a:pt x="98" y="119"/>
                  </a:cubicBezTo>
                  <a:cubicBezTo>
                    <a:pt x="99" y="112"/>
                    <a:pt x="100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1" y="89"/>
                    <a:pt x="123" y="92"/>
                    <a:pt x="126" y="94"/>
                  </a:cubicBezTo>
                  <a:cubicBezTo>
                    <a:pt x="132" y="99"/>
                    <a:pt x="139" y="107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4" y="54"/>
                    <a:pt x="137" y="64"/>
                    <a:pt x="134" y="68"/>
                  </a:cubicBezTo>
                  <a:cubicBezTo>
                    <a:pt x="129" y="74"/>
                    <a:pt x="124" y="79"/>
                    <a:pt x="119" y="83"/>
                  </a:cubicBezTo>
                  <a:cubicBezTo>
                    <a:pt x="113" y="79"/>
                    <a:pt x="106" y="74"/>
                    <a:pt x="100" y="70"/>
                  </a:cubicBezTo>
                  <a:cubicBezTo>
                    <a:pt x="100" y="64"/>
                    <a:pt x="99" y="58"/>
                    <a:pt x="98" y="52"/>
                  </a:cubicBezTo>
                  <a:cubicBezTo>
                    <a:pt x="103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3" y="24"/>
                    <a:pt x="69" y="17"/>
                  </a:cubicBezTo>
                  <a:cubicBezTo>
                    <a:pt x="83" y="0"/>
                    <a:pt x="93" y="40"/>
                    <a:pt x="94" y="47"/>
                  </a:cubicBezTo>
                  <a:cubicBezTo>
                    <a:pt x="94" y="48"/>
                    <a:pt x="94" y="49"/>
                    <a:pt x="95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87" y="52"/>
                    <a:pt x="81" y="55"/>
                    <a:pt x="76" y="58"/>
                  </a:cubicBezTo>
                  <a:cubicBezTo>
                    <a:pt x="69" y="55"/>
                    <a:pt x="63" y="52"/>
                    <a:pt x="57" y="50"/>
                  </a:cubicBezTo>
                  <a:cubicBezTo>
                    <a:pt x="57" y="48"/>
                    <a:pt x="58" y="45"/>
                    <a:pt x="58" y="43"/>
                  </a:cubicBezTo>
                  <a:close/>
                  <a:moveTo>
                    <a:pt x="31" y="81"/>
                  </a:moveTo>
                  <a:cubicBezTo>
                    <a:pt x="24" y="75"/>
                    <a:pt x="16" y="68"/>
                    <a:pt x="12" y="59"/>
                  </a:cubicBezTo>
                  <a:cubicBezTo>
                    <a:pt x="4" y="38"/>
                    <a:pt x="45" y="49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8"/>
                    <a:pt x="52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2" y="82"/>
                    <a:pt x="31" y="81"/>
                  </a:cubicBezTo>
                  <a:close/>
                  <a:moveTo>
                    <a:pt x="51" y="100"/>
                  </a:moveTo>
                  <a:cubicBezTo>
                    <a:pt x="52" y="106"/>
                    <a:pt x="52" y="112"/>
                    <a:pt x="53" y="119"/>
                  </a:cubicBezTo>
                  <a:cubicBezTo>
                    <a:pt x="51" y="120"/>
                    <a:pt x="48" y="120"/>
                    <a:pt x="45" y="121"/>
                  </a:cubicBezTo>
                  <a:cubicBezTo>
                    <a:pt x="36" y="124"/>
                    <a:pt x="26" y="126"/>
                    <a:pt x="17" y="123"/>
                  </a:cubicBezTo>
                  <a:cubicBezTo>
                    <a:pt x="0" y="118"/>
                    <a:pt x="23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1"/>
            <p:cNvSpPr>
              <a:spLocks noEditPoints="1"/>
            </p:cNvSpPr>
            <p:nvPr/>
          </p:nvSpPr>
          <p:spPr bwMode="auto">
            <a:xfrm>
              <a:off x="4576763" y="728663"/>
              <a:ext cx="539750" cy="604838"/>
            </a:xfrm>
            <a:custGeom>
              <a:avLst/>
              <a:gdLst>
                <a:gd name="T0" fmla="*/ 10 w 144"/>
                <a:gd name="T1" fmla="*/ 123 h 161"/>
                <a:gd name="T2" fmla="*/ 54 w 144"/>
                <a:gd name="T3" fmla="*/ 122 h 161"/>
                <a:gd name="T4" fmla="*/ 64 w 144"/>
                <a:gd name="T5" fmla="*/ 152 h 161"/>
                <a:gd name="T6" fmla="*/ 89 w 144"/>
                <a:gd name="T7" fmla="*/ 149 h 161"/>
                <a:gd name="T8" fmla="*/ 102 w 144"/>
                <a:gd name="T9" fmla="*/ 123 h 161"/>
                <a:gd name="T10" fmla="*/ 142 w 144"/>
                <a:gd name="T11" fmla="*/ 118 h 161"/>
                <a:gd name="T12" fmla="*/ 120 w 144"/>
                <a:gd name="T13" fmla="*/ 85 h 161"/>
                <a:gd name="T14" fmla="*/ 141 w 144"/>
                <a:gd name="T15" fmla="*/ 49 h 161"/>
                <a:gd name="T16" fmla="*/ 97 w 144"/>
                <a:gd name="T17" fmla="*/ 49 h 161"/>
                <a:gd name="T18" fmla="*/ 85 w 144"/>
                <a:gd name="T19" fmla="*/ 16 h 161"/>
                <a:gd name="T20" fmla="*/ 62 w 144"/>
                <a:gd name="T21" fmla="*/ 21 h 161"/>
                <a:gd name="T22" fmla="*/ 40 w 144"/>
                <a:gd name="T23" fmla="*/ 45 h 161"/>
                <a:gd name="T24" fmla="*/ 14 w 144"/>
                <a:gd name="T25" fmla="*/ 69 h 161"/>
                <a:gd name="T26" fmla="*/ 24 w 144"/>
                <a:gd name="T27" fmla="*/ 91 h 161"/>
                <a:gd name="T28" fmla="*/ 92 w 144"/>
                <a:gd name="T29" fmla="*/ 131 h 161"/>
                <a:gd name="T30" fmla="*/ 65 w 144"/>
                <a:gd name="T31" fmla="*/ 149 h 161"/>
                <a:gd name="T32" fmla="*/ 56 w 144"/>
                <a:gd name="T33" fmla="*/ 121 h 161"/>
                <a:gd name="T34" fmla="*/ 94 w 144"/>
                <a:gd name="T35" fmla="*/ 121 h 161"/>
                <a:gd name="T36" fmla="*/ 51 w 144"/>
                <a:gd name="T37" fmla="*/ 85 h 161"/>
                <a:gd name="T38" fmla="*/ 35 w 144"/>
                <a:gd name="T39" fmla="*/ 85 h 161"/>
                <a:gd name="T40" fmla="*/ 51 w 144"/>
                <a:gd name="T41" fmla="*/ 74 h 161"/>
                <a:gd name="T42" fmla="*/ 53 w 144"/>
                <a:gd name="T43" fmla="*/ 85 h 161"/>
                <a:gd name="T44" fmla="*/ 75 w 144"/>
                <a:gd name="T45" fmla="*/ 60 h 161"/>
                <a:gd name="T46" fmla="*/ 97 w 144"/>
                <a:gd name="T47" fmla="*/ 98 h 161"/>
                <a:gd name="T48" fmla="*/ 75 w 144"/>
                <a:gd name="T49" fmla="*/ 110 h 161"/>
                <a:gd name="T50" fmla="*/ 54 w 144"/>
                <a:gd name="T51" fmla="*/ 98 h 161"/>
                <a:gd name="T52" fmla="*/ 54 w 144"/>
                <a:gd name="T53" fmla="*/ 69 h 161"/>
                <a:gd name="T54" fmla="*/ 72 w 144"/>
                <a:gd name="T55" fmla="*/ 59 h 161"/>
                <a:gd name="T56" fmla="*/ 54 w 144"/>
                <a:gd name="T57" fmla="*/ 69 h 161"/>
                <a:gd name="T58" fmla="*/ 95 w 144"/>
                <a:gd name="T59" fmla="*/ 53 h 161"/>
                <a:gd name="T60" fmla="*/ 78 w 144"/>
                <a:gd name="T61" fmla="*/ 59 h 161"/>
                <a:gd name="T62" fmla="*/ 100 w 144"/>
                <a:gd name="T63" fmla="*/ 74 h 161"/>
                <a:gd name="T64" fmla="*/ 100 w 144"/>
                <a:gd name="T65" fmla="*/ 96 h 161"/>
                <a:gd name="T66" fmla="*/ 87 w 144"/>
                <a:gd name="T67" fmla="*/ 107 h 161"/>
                <a:gd name="T68" fmla="*/ 95 w 144"/>
                <a:gd name="T69" fmla="*/ 118 h 161"/>
                <a:gd name="T70" fmla="*/ 87 w 144"/>
                <a:gd name="T71" fmla="*/ 107 h 161"/>
                <a:gd name="T72" fmla="*/ 72 w 144"/>
                <a:gd name="T73" fmla="*/ 111 h 161"/>
                <a:gd name="T74" fmla="*/ 54 w 144"/>
                <a:gd name="T75" fmla="*/ 102 h 161"/>
                <a:gd name="T76" fmla="*/ 140 w 144"/>
                <a:gd name="T77" fmla="*/ 115 h 161"/>
                <a:gd name="T78" fmla="*/ 98 w 144"/>
                <a:gd name="T79" fmla="*/ 119 h 161"/>
                <a:gd name="T80" fmla="*/ 100 w 144"/>
                <a:gd name="T81" fmla="*/ 100 h 161"/>
                <a:gd name="T82" fmla="*/ 125 w 144"/>
                <a:gd name="T83" fmla="*/ 94 h 161"/>
                <a:gd name="T84" fmla="*/ 113 w 144"/>
                <a:gd name="T85" fmla="*/ 48 h 161"/>
                <a:gd name="T86" fmla="*/ 133 w 144"/>
                <a:gd name="T87" fmla="*/ 68 h 161"/>
                <a:gd name="T88" fmla="*/ 100 w 144"/>
                <a:gd name="T89" fmla="*/ 70 h 161"/>
                <a:gd name="T90" fmla="*/ 113 w 144"/>
                <a:gd name="T91" fmla="*/ 48 h 161"/>
                <a:gd name="T92" fmla="*/ 69 w 144"/>
                <a:gd name="T93" fmla="*/ 17 h 161"/>
                <a:gd name="T94" fmla="*/ 94 w 144"/>
                <a:gd name="T95" fmla="*/ 50 h 161"/>
                <a:gd name="T96" fmla="*/ 75 w 144"/>
                <a:gd name="T97" fmla="*/ 58 h 161"/>
                <a:gd name="T98" fmla="*/ 58 w 144"/>
                <a:gd name="T99" fmla="*/ 43 h 161"/>
                <a:gd name="T100" fmla="*/ 12 w 144"/>
                <a:gd name="T101" fmla="*/ 59 h 161"/>
                <a:gd name="T102" fmla="*/ 53 w 144"/>
                <a:gd name="T103" fmla="*/ 52 h 161"/>
                <a:gd name="T104" fmla="*/ 33 w 144"/>
                <a:gd name="T105" fmla="*/ 83 h 161"/>
                <a:gd name="T106" fmla="*/ 51 w 144"/>
                <a:gd name="T107" fmla="*/ 100 h 161"/>
                <a:gd name="T108" fmla="*/ 45 w 144"/>
                <a:gd name="T109" fmla="*/ 121 h 161"/>
                <a:gd name="T110" fmla="*/ 33 w 144"/>
                <a:gd name="T111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61">
                  <a:moveTo>
                    <a:pt x="9" y="111"/>
                  </a:moveTo>
                  <a:cubicBezTo>
                    <a:pt x="7" y="115"/>
                    <a:pt x="7" y="119"/>
                    <a:pt x="10" y="123"/>
                  </a:cubicBezTo>
                  <a:cubicBezTo>
                    <a:pt x="14" y="127"/>
                    <a:pt x="20" y="127"/>
                    <a:pt x="25" y="127"/>
                  </a:cubicBezTo>
                  <a:cubicBezTo>
                    <a:pt x="35" y="127"/>
                    <a:pt x="44" y="125"/>
                    <a:pt x="54" y="122"/>
                  </a:cubicBezTo>
                  <a:cubicBezTo>
                    <a:pt x="54" y="123"/>
                    <a:pt x="54" y="124"/>
                    <a:pt x="54" y="125"/>
                  </a:cubicBezTo>
                  <a:cubicBezTo>
                    <a:pt x="56" y="135"/>
                    <a:pt x="59" y="144"/>
                    <a:pt x="64" y="152"/>
                  </a:cubicBezTo>
                  <a:cubicBezTo>
                    <a:pt x="67" y="157"/>
                    <a:pt x="71" y="161"/>
                    <a:pt x="76" y="160"/>
                  </a:cubicBezTo>
                  <a:cubicBezTo>
                    <a:pt x="82" y="160"/>
                    <a:pt x="86" y="154"/>
                    <a:pt x="89" y="149"/>
                  </a:cubicBezTo>
                  <a:cubicBezTo>
                    <a:pt x="93" y="141"/>
                    <a:pt x="95" y="131"/>
                    <a:pt x="97" y="122"/>
                  </a:cubicBezTo>
                  <a:cubicBezTo>
                    <a:pt x="99" y="122"/>
                    <a:pt x="100" y="123"/>
                    <a:pt x="102" y="123"/>
                  </a:cubicBezTo>
                  <a:cubicBezTo>
                    <a:pt x="111" y="126"/>
                    <a:pt x="121" y="128"/>
                    <a:pt x="131" y="127"/>
                  </a:cubicBezTo>
                  <a:cubicBezTo>
                    <a:pt x="136" y="126"/>
                    <a:pt x="141" y="124"/>
                    <a:pt x="142" y="118"/>
                  </a:cubicBezTo>
                  <a:cubicBezTo>
                    <a:pt x="144" y="112"/>
                    <a:pt x="140" y="106"/>
                    <a:pt x="136" y="102"/>
                  </a:cubicBezTo>
                  <a:cubicBezTo>
                    <a:pt x="132" y="96"/>
                    <a:pt x="126" y="90"/>
                    <a:pt x="120" y="85"/>
                  </a:cubicBezTo>
                  <a:cubicBezTo>
                    <a:pt x="128" y="79"/>
                    <a:pt x="135" y="72"/>
                    <a:pt x="140" y="64"/>
                  </a:cubicBezTo>
                  <a:cubicBezTo>
                    <a:pt x="142" y="60"/>
                    <a:pt x="144" y="54"/>
                    <a:pt x="141" y="49"/>
                  </a:cubicBezTo>
                  <a:cubicBezTo>
                    <a:pt x="138" y="44"/>
                    <a:pt x="131" y="43"/>
                    <a:pt x="125" y="43"/>
                  </a:cubicBezTo>
                  <a:cubicBezTo>
                    <a:pt x="116" y="43"/>
                    <a:pt x="106" y="46"/>
                    <a:pt x="97" y="49"/>
                  </a:cubicBezTo>
                  <a:cubicBezTo>
                    <a:pt x="96" y="46"/>
                    <a:pt x="96" y="43"/>
                    <a:pt x="95" y="40"/>
                  </a:cubicBezTo>
                  <a:cubicBezTo>
                    <a:pt x="93" y="31"/>
                    <a:pt x="90" y="22"/>
                    <a:pt x="85" y="16"/>
                  </a:cubicBezTo>
                  <a:cubicBezTo>
                    <a:pt x="82" y="12"/>
                    <a:pt x="78" y="9"/>
                    <a:pt x="73" y="10"/>
                  </a:cubicBezTo>
                  <a:cubicBezTo>
                    <a:pt x="68" y="11"/>
                    <a:pt x="64" y="17"/>
                    <a:pt x="62" y="21"/>
                  </a:cubicBezTo>
                  <a:cubicBezTo>
                    <a:pt x="58" y="30"/>
                    <a:pt x="55" y="39"/>
                    <a:pt x="53" y="49"/>
                  </a:cubicBezTo>
                  <a:cubicBezTo>
                    <a:pt x="49" y="47"/>
                    <a:pt x="45" y="46"/>
                    <a:pt x="40" y="45"/>
                  </a:cubicBezTo>
                  <a:cubicBezTo>
                    <a:pt x="32" y="43"/>
                    <a:pt x="23" y="42"/>
                    <a:pt x="15" y="45"/>
                  </a:cubicBezTo>
                  <a:cubicBezTo>
                    <a:pt x="3" y="49"/>
                    <a:pt x="9" y="62"/>
                    <a:pt x="14" y="69"/>
                  </a:cubicBezTo>
                  <a:cubicBezTo>
                    <a:pt x="19" y="75"/>
                    <a:pt x="24" y="80"/>
                    <a:pt x="30" y="85"/>
                  </a:cubicBezTo>
                  <a:cubicBezTo>
                    <a:pt x="28" y="87"/>
                    <a:pt x="26" y="89"/>
                    <a:pt x="24" y="91"/>
                  </a:cubicBezTo>
                  <a:cubicBezTo>
                    <a:pt x="18" y="96"/>
                    <a:pt x="12" y="103"/>
                    <a:pt x="9" y="111"/>
                  </a:cubicBezTo>
                  <a:close/>
                  <a:moveTo>
                    <a:pt x="92" y="131"/>
                  </a:moveTo>
                  <a:cubicBezTo>
                    <a:pt x="90" y="140"/>
                    <a:pt x="87" y="150"/>
                    <a:pt x="80" y="155"/>
                  </a:cubicBezTo>
                  <a:cubicBezTo>
                    <a:pt x="74" y="161"/>
                    <a:pt x="69" y="155"/>
                    <a:pt x="65" y="149"/>
                  </a:cubicBezTo>
                  <a:cubicBezTo>
                    <a:pt x="61" y="141"/>
                    <a:pt x="59" y="132"/>
                    <a:pt x="57" y="123"/>
                  </a:cubicBezTo>
                  <a:cubicBezTo>
                    <a:pt x="57" y="122"/>
                    <a:pt x="57" y="122"/>
                    <a:pt x="56" y="121"/>
                  </a:cubicBezTo>
                  <a:cubicBezTo>
                    <a:pt x="63" y="119"/>
                    <a:pt x="69" y="116"/>
                    <a:pt x="75" y="113"/>
                  </a:cubicBezTo>
                  <a:cubicBezTo>
                    <a:pt x="82" y="116"/>
                    <a:pt x="88" y="118"/>
                    <a:pt x="94" y="121"/>
                  </a:cubicBezTo>
                  <a:cubicBezTo>
                    <a:pt x="94" y="124"/>
                    <a:pt x="93" y="128"/>
                    <a:pt x="92" y="131"/>
                  </a:cubicBezTo>
                  <a:close/>
                  <a:moveTo>
                    <a:pt x="51" y="85"/>
                  </a:moveTo>
                  <a:cubicBezTo>
                    <a:pt x="51" y="89"/>
                    <a:pt x="51" y="93"/>
                    <a:pt x="51" y="96"/>
                  </a:cubicBezTo>
                  <a:cubicBezTo>
                    <a:pt x="45" y="93"/>
                    <a:pt x="40" y="89"/>
                    <a:pt x="35" y="85"/>
                  </a:cubicBezTo>
                  <a:cubicBezTo>
                    <a:pt x="36" y="85"/>
                    <a:pt x="36" y="84"/>
                    <a:pt x="37" y="84"/>
                  </a:cubicBezTo>
                  <a:cubicBezTo>
                    <a:pt x="41" y="81"/>
                    <a:pt x="46" y="77"/>
                    <a:pt x="51" y="74"/>
                  </a:cubicBezTo>
                  <a:cubicBezTo>
                    <a:pt x="51" y="78"/>
                    <a:pt x="51" y="82"/>
                    <a:pt x="51" y="85"/>
                  </a:cubicBezTo>
                  <a:close/>
                  <a:moveTo>
                    <a:pt x="53" y="85"/>
                  </a:moveTo>
                  <a:cubicBezTo>
                    <a:pt x="53" y="81"/>
                    <a:pt x="54" y="76"/>
                    <a:pt x="54" y="72"/>
                  </a:cubicBezTo>
                  <a:cubicBezTo>
                    <a:pt x="61" y="68"/>
                    <a:pt x="68" y="64"/>
                    <a:pt x="75" y="60"/>
                  </a:cubicBezTo>
                  <a:cubicBezTo>
                    <a:pt x="83" y="64"/>
                    <a:pt x="90" y="68"/>
                    <a:pt x="97" y="72"/>
                  </a:cubicBezTo>
                  <a:cubicBezTo>
                    <a:pt x="98" y="81"/>
                    <a:pt x="98" y="89"/>
                    <a:pt x="97" y="98"/>
                  </a:cubicBezTo>
                  <a:cubicBezTo>
                    <a:pt x="93" y="100"/>
                    <a:pt x="89" y="102"/>
                    <a:pt x="86" y="104"/>
                  </a:cubicBezTo>
                  <a:cubicBezTo>
                    <a:pt x="82" y="106"/>
                    <a:pt x="79" y="108"/>
                    <a:pt x="75" y="110"/>
                  </a:cubicBezTo>
                  <a:cubicBezTo>
                    <a:pt x="72" y="108"/>
                    <a:pt x="68" y="106"/>
                    <a:pt x="65" y="104"/>
                  </a:cubicBezTo>
                  <a:cubicBezTo>
                    <a:pt x="61" y="102"/>
                    <a:pt x="57" y="100"/>
                    <a:pt x="54" y="98"/>
                  </a:cubicBezTo>
                  <a:cubicBezTo>
                    <a:pt x="54" y="94"/>
                    <a:pt x="53" y="89"/>
                    <a:pt x="53" y="85"/>
                  </a:cubicBezTo>
                  <a:close/>
                  <a:moveTo>
                    <a:pt x="54" y="69"/>
                  </a:moveTo>
                  <a:cubicBezTo>
                    <a:pt x="54" y="63"/>
                    <a:pt x="55" y="58"/>
                    <a:pt x="56" y="53"/>
                  </a:cubicBezTo>
                  <a:cubicBezTo>
                    <a:pt x="61" y="55"/>
                    <a:pt x="67" y="57"/>
                    <a:pt x="72" y="59"/>
                  </a:cubicBezTo>
                  <a:cubicBezTo>
                    <a:pt x="66" y="62"/>
                    <a:pt x="60" y="65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lose/>
                  <a:moveTo>
                    <a:pt x="78" y="59"/>
                  </a:moveTo>
                  <a:cubicBezTo>
                    <a:pt x="84" y="57"/>
                    <a:pt x="89" y="54"/>
                    <a:pt x="95" y="53"/>
                  </a:cubicBezTo>
                  <a:cubicBezTo>
                    <a:pt x="96" y="58"/>
                    <a:pt x="96" y="63"/>
                    <a:pt x="97" y="69"/>
                  </a:cubicBezTo>
                  <a:cubicBezTo>
                    <a:pt x="91" y="65"/>
                    <a:pt x="84" y="62"/>
                    <a:pt x="78" y="59"/>
                  </a:cubicBezTo>
                  <a:close/>
                  <a:moveTo>
                    <a:pt x="100" y="78"/>
                  </a:moveTo>
                  <a:cubicBezTo>
                    <a:pt x="100" y="77"/>
                    <a:pt x="100" y="75"/>
                    <a:pt x="100" y="74"/>
                  </a:cubicBezTo>
                  <a:cubicBezTo>
                    <a:pt x="105" y="77"/>
                    <a:pt x="111" y="81"/>
                    <a:pt x="116" y="85"/>
                  </a:cubicBezTo>
                  <a:cubicBezTo>
                    <a:pt x="111" y="89"/>
                    <a:pt x="105" y="93"/>
                    <a:pt x="100" y="96"/>
                  </a:cubicBezTo>
                  <a:cubicBezTo>
                    <a:pt x="100" y="90"/>
                    <a:pt x="100" y="84"/>
                    <a:pt x="100" y="78"/>
                  </a:cubicBezTo>
                  <a:close/>
                  <a:moveTo>
                    <a:pt x="87" y="107"/>
                  </a:moveTo>
                  <a:cubicBezTo>
                    <a:pt x="90" y="105"/>
                    <a:pt x="94" y="103"/>
                    <a:pt x="97" y="101"/>
                  </a:cubicBezTo>
                  <a:cubicBezTo>
                    <a:pt x="96" y="107"/>
                    <a:pt x="96" y="112"/>
                    <a:pt x="95" y="118"/>
                  </a:cubicBezTo>
                  <a:cubicBezTo>
                    <a:pt x="89" y="116"/>
                    <a:pt x="84" y="114"/>
                    <a:pt x="79" y="111"/>
                  </a:cubicBezTo>
                  <a:cubicBezTo>
                    <a:pt x="82" y="110"/>
                    <a:pt x="84" y="108"/>
                    <a:pt x="87" y="107"/>
                  </a:cubicBezTo>
                  <a:close/>
                  <a:moveTo>
                    <a:pt x="64" y="107"/>
                  </a:moveTo>
                  <a:cubicBezTo>
                    <a:pt x="66" y="108"/>
                    <a:pt x="69" y="110"/>
                    <a:pt x="72" y="111"/>
                  </a:cubicBezTo>
                  <a:cubicBezTo>
                    <a:pt x="67" y="114"/>
                    <a:pt x="61" y="116"/>
                    <a:pt x="56" y="118"/>
                  </a:cubicBezTo>
                  <a:cubicBezTo>
                    <a:pt x="55" y="112"/>
                    <a:pt x="54" y="107"/>
                    <a:pt x="54" y="102"/>
                  </a:cubicBezTo>
                  <a:cubicBezTo>
                    <a:pt x="57" y="103"/>
                    <a:pt x="60" y="105"/>
                    <a:pt x="64" y="107"/>
                  </a:cubicBezTo>
                  <a:close/>
                  <a:moveTo>
                    <a:pt x="140" y="115"/>
                  </a:moveTo>
                  <a:cubicBezTo>
                    <a:pt x="141" y="123"/>
                    <a:pt x="131" y="124"/>
                    <a:pt x="125" y="124"/>
                  </a:cubicBezTo>
                  <a:cubicBezTo>
                    <a:pt x="116" y="124"/>
                    <a:pt x="107" y="122"/>
                    <a:pt x="98" y="119"/>
                  </a:cubicBezTo>
                  <a:cubicBezTo>
                    <a:pt x="98" y="119"/>
                    <a:pt x="98" y="119"/>
                    <a:pt x="97" y="119"/>
                  </a:cubicBezTo>
                  <a:cubicBezTo>
                    <a:pt x="99" y="112"/>
                    <a:pt x="99" y="106"/>
                    <a:pt x="100" y="100"/>
                  </a:cubicBezTo>
                  <a:cubicBezTo>
                    <a:pt x="106" y="96"/>
                    <a:pt x="112" y="92"/>
                    <a:pt x="118" y="87"/>
                  </a:cubicBezTo>
                  <a:cubicBezTo>
                    <a:pt x="120" y="89"/>
                    <a:pt x="123" y="91"/>
                    <a:pt x="125" y="94"/>
                  </a:cubicBezTo>
                  <a:cubicBezTo>
                    <a:pt x="131" y="99"/>
                    <a:pt x="138" y="106"/>
                    <a:pt x="140" y="115"/>
                  </a:cubicBezTo>
                  <a:close/>
                  <a:moveTo>
                    <a:pt x="113" y="48"/>
                  </a:moveTo>
                  <a:cubicBezTo>
                    <a:pt x="120" y="46"/>
                    <a:pt x="132" y="44"/>
                    <a:pt x="138" y="49"/>
                  </a:cubicBezTo>
                  <a:cubicBezTo>
                    <a:pt x="143" y="54"/>
                    <a:pt x="137" y="64"/>
                    <a:pt x="133" y="68"/>
                  </a:cubicBezTo>
                  <a:cubicBezTo>
                    <a:pt x="129" y="74"/>
                    <a:pt x="124" y="79"/>
                    <a:pt x="118" y="83"/>
                  </a:cubicBezTo>
                  <a:cubicBezTo>
                    <a:pt x="112" y="79"/>
                    <a:pt x="106" y="74"/>
                    <a:pt x="100" y="70"/>
                  </a:cubicBezTo>
                  <a:cubicBezTo>
                    <a:pt x="99" y="64"/>
                    <a:pt x="98" y="58"/>
                    <a:pt x="97" y="52"/>
                  </a:cubicBezTo>
                  <a:cubicBezTo>
                    <a:pt x="102" y="50"/>
                    <a:pt x="108" y="49"/>
                    <a:pt x="113" y="48"/>
                  </a:cubicBezTo>
                  <a:close/>
                  <a:moveTo>
                    <a:pt x="58" y="43"/>
                  </a:moveTo>
                  <a:cubicBezTo>
                    <a:pt x="60" y="34"/>
                    <a:pt x="62" y="24"/>
                    <a:pt x="69" y="17"/>
                  </a:cubicBezTo>
                  <a:cubicBezTo>
                    <a:pt x="83" y="0"/>
                    <a:pt x="92" y="40"/>
                    <a:pt x="94" y="47"/>
                  </a:cubicBezTo>
                  <a:cubicBezTo>
                    <a:pt x="94" y="48"/>
                    <a:pt x="94" y="49"/>
                    <a:pt x="94" y="50"/>
                  </a:cubicBezTo>
                  <a:cubicBezTo>
                    <a:pt x="94" y="50"/>
                    <a:pt x="94" y="50"/>
                    <a:pt x="93" y="50"/>
                  </a:cubicBezTo>
                  <a:cubicBezTo>
                    <a:pt x="87" y="52"/>
                    <a:pt x="81" y="55"/>
                    <a:pt x="75" y="58"/>
                  </a:cubicBezTo>
                  <a:cubicBezTo>
                    <a:pt x="69" y="55"/>
                    <a:pt x="63" y="52"/>
                    <a:pt x="56" y="50"/>
                  </a:cubicBezTo>
                  <a:cubicBezTo>
                    <a:pt x="57" y="48"/>
                    <a:pt x="57" y="45"/>
                    <a:pt x="58" y="43"/>
                  </a:cubicBezTo>
                  <a:close/>
                  <a:moveTo>
                    <a:pt x="30" y="81"/>
                  </a:moveTo>
                  <a:cubicBezTo>
                    <a:pt x="23" y="75"/>
                    <a:pt x="15" y="68"/>
                    <a:pt x="12" y="59"/>
                  </a:cubicBezTo>
                  <a:cubicBezTo>
                    <a:pt x="3" y="38"/>
                    <a:pt x="44" y="49"/>
                    <a:pt x="52" y="51"/>
                  </a:cubicBezTo>
                  <a:cubicBezTo>
                    <a:pt x="52" y="51"/>
                    <a:pt x="52" y="52"/>
                    <a:pt x="53" y="52"/>
                  </a:cubicBezTo>
                  <a:cubicBezTo>
                    <a:pt x="52" y="58"/>
                    <a:pt x="51" y="64"/>
                    <a:pt x="51" y="71"/>
                  </a:cubicBezTo>
                  <a:cubicBezTo>
                    <a:pt x="45" y="75"/>
                    <a:pt x="39" y="79"/>
                    <a:pt x="33" y="83"/>
                  </a:cubicBezTo>
                  <a:cubicBezTo>
                    <a:pt x="32" y="83"/>
                    <a:pt x="31" y="82"/>
                    <a:pt x="30" y="81"/>
                  </a:cubicBezTo>
                  <a:close/>
                  <a:moveTo>
                    <a:pt x="51" y="100"/>
                  </a:moveTo>
                  <a:cubicBezTo>
                    <a:pt x="51" y="106"/>
                    <a:pt x="52" y="112"/>
                    <a:pt x="53" y="119"/>
                  </a:cubicBezTo>
                  <a:cubicBezTo>
                    <a:pt x="50" y="120"/>
                    <a:pt x="48" y="120"/>
                    <a:pt x="45" y="121"/>
                  </a:cubicBezTo>
                  <a:cubicBezTo>
                    <a:pt x="36" y="124"/>
                    <a:pt x="25" y="126"/>
                    <a:pt x="16" y="123"/>
                  </a:cubicBezTo>
                  <a:cubicBezTo>
                    <a:pt x="0" y="118"/>
                    <a:pt x="22" y="96"/>
                    <a:pt x="33" y="87"/>
                  </a:cubicBezTo>
                  <a:cubicBezTo>
                    <a:pt x="39" y="92"/>
                    <a:pt x="45" y="96"/>
                    <a:pt x="51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1833563" y="901700"/>
              <a:ext cx="130175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5 h 96"/>
                <a:gd name="T4" fmla="*/ 21 w 35"/>
                <a:gd name="T5" fmla="*/ 6 h 96"/>
                <a:gd name="T6" fmla="*/ 31 w 35"/>
                <a:gd name="T7" fmla="*/ 20 h 96"/>
                <a:gd name="T8" fmla="*/ 32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0 h 96"/>
                <a:gd name="T16" fmla="*/ 12 w 35"/>
                <a:gd name="T17" fmla="*/ 62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5 w 35"/>
                <a:gd name="T29" fmla="*/ 71 h 96"/>
                <a:gd name="T30" fmla="*/ 27 w 35"/>
                <a:gd name="T31" fmla="*/ 47 h 96"/>
                <a:gd name="T32" fmla="*/ 21 w 35"/>
                <a:gd name="T33" fmla="*/ 30 h 96"/>
                <a:gd name="T34" fmla="*/ 9 w 35"/>
                <a:gd name="T35" fmla="*/ 44 h 96"/>
                <a:gd name="T36" fmla="*/ 10 w 35"/>
                <a:gd name="T37" fmla="*/ 75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5"/>
                  </a:cubicBezTo>
                  <a:cubicBezTo>
                    <a:pt x="12" y="11"/>
                    <a:pt x="16" y="6"/>
                    <a:pt x="21" y="6"/>
                  </a:cubicBezTo>
                  <a:cubicBezTo>
                    <a:pt x="28" y="6"/>
                    <a:pt x="31" y="15"/>
                    <a:pt x="31" y="20"/>
                  </a:cubicBezTo>
                  <a:cubicBezTo>
                    <a:pt x="33" y="31"/>
                    <a:pt x="32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79"/>
                    <a:pt x="29" y="87"/>
                    <a:pt x="23" y="91"/>
                  </a:cubicBezTo>
                  <a:cubicBezTo>
                    <a:pt x="16" y="96"/>
                    <a:pt x="14" y="85"/>
                    <a:pt x="13" y="80"/>
                  </a:cubicBezTo>
                  <a:cubicBezTo>
                    <a:pt x="13" y="74"/>
                    <a:pt x="12" y="68"/>
                    <a:pt x="12" y="62"/>
                  </a:cubicBezTo>
                  <a:cubicBezTo>
                    <a:pt x="11" y="54"/>
                    <a:pt x="12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4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2"/>
                    <a:pt x="24" y="73"/>
                    <a:pt x="25" y="71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7"/>
                    <a:pt x="10" y="37"/>
                    <a:pt x="9" y="44"/>
                  </a:cubicBezTo>
                  <a:cubicBezTo>
                    <a:pt x="8" y="54"/>
                    <a:pt x="9" y="65"/>
                    <a:pt x="10" y="75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59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8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846138" y="1739900"/>
              <a:ext cx="134937" cy="360363"/>
            </a:xfrm>
            <a:custGeom>
              <a:avLst/>
              <a:gdLst>
                <a:gd name="T0" fmla="*/ 4 w 36"/>
                <a:gd name="T1" fmla="*/ 54 h 96"/>
                <a:gd name="T2" fmla="*/ 10 w 36"/>
                <a:gd name="T3" fmla="*/ 15 h 96"/>
                <a:gd name="T4" fmla="*/ 22 w 36"/>
                <a:gd name="T5" fmla="*/ 6 h 96"/>
                <a:gd name="T6" fmla="*/ 32 w 36"/>
                <a:gd name="T7" fmla="*/ 20 h 96"/>
                <a:gd name="T8" fmla="*/ 32 w 36"/>
                <a:gd name="T9" fmla="*/ 55 h 96"/>
                <a:gd name="T10" fmla="*/ 31 w 36"/>
                <a:gd name="T11" fmla="*/ 73 h 96"/>
                <a:gd name="T12" fmla="*/ 24 w 36"/>
                <a:gd name="T13" fmla="*/ 91 h 96"/>
                <a:gd name="T14" fmla="*/ 14 w 36"/>
                <a:gd name="T15" fmla="*/ 80 h 96"/>
                <a:gd name="T16" fmla="*/ 12 w 36"/>
                <a:gd name="T17" fmla="*/ 62 h 96"/>
                <a:gd name="T18" fmla="*/ 14 w 36"/>
                <a:gd name="T19" fmla="*/ 38 h 96"/>
                <a:gd name="T20" fmla="*/ 16 w 36"/>
                <a:gd name="T21" fmla="*/ 34 h 96"/>
                <a:gd name="T22" fmla="*/ 25 w 36"/>
                <a:gd name="T23" fmla="*/ 39 h 96"/>
                <a:gd name="T24" fmla="*/ 25 w 36"/>
                <a:gd name="T25" fmla="*/ 47 h 96"/>
                <a:gd name="T26" fmla="*/ 23 w 36"/>
                <a:gd name="T27" fmla="*/ 70 h 96"/>
                <a:gd name="T28" fmla="*/ 25 w 36"/>
                <a:gd name="T29" fmla="*/ 71 h 96"/>
                <a:gd name="T30" fmla="*/ 28 w 36"/>
                <a:gd name="T31" fmla="*/ 47 h 96"/>
                <a:gd name="T32" fmla="*/ 21 w 36"/>
                <a:gd name="T33" fmla="*/ 30 h 96"/>
                <a:gd name="T34" fmla="*/ 10 w 36"/>
                <a:gd name="T35" fmla="*/ 43 h 96"/>
                <a:gd name="T36" fmla="*/ 11 w 36"/>
                <a:gd name="T37" fmla="*/ 75 h 96"/>
                <a:gd name="T38" fmla="*/ 20 w 36"/>
                <a:gd name="T39" fmla="*/ 95 h 96"/>
                <a:gd name="T40" fmla="*/ 34 w 36"/>
                <a:gd name="T41" fmla="*/ 73 h 96"/>
                <a:gd name="T42" fmla="*/ 36 w 36"/>
                <a:gd name="T43" fmla="*/ 32 h 96"/>
                <a:gd name="T44" fmla="*/ 27 w 36"/>
                <a:gd name="T45" fmla="*/ 5 h 96"/>
                <a:gd name="T46" fmla="*/ 7 w 36"/>
                <a:gd name="T47" fmla="*/ 14 h 96"/>
                <a:gd name="T48" fmla="*/ 3 w 36"/>
                <a:gd name="T49" fmla="*/ 30 h 96"/>
                <a:gd name="T50" fmla="*/ 1 w 36"/>
                <a:gd name="T51" fmla="*/ 54 h 96"/>
                <a:gd name="T52" fmla="*/ 4 w 36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6">
                  <a:moveTo>
                    <a:pt x="4" y="54"/>
                  </a:moveTo>
                  <a:cubicBezTo>
                    <a:pt x="5" y="41"/>
                    <a:pt x="4" y="26"/>
                    <a:pt x="10" y="15"/>
                  </a:cubicBezTo>
                  <a:cubicBezTo>
                    <a:pt x="12" y="11"/>
                    <a:pt x="17" y="6"/>
                    <a:pt x="22" y="6"/>
                  </a:cubicBezTo>
                  <a:cubicBezTo>
                    <a:pt x="29" y="6"/>
                    <a:pt x="31" y="15"/>
                    <a:pt x="32" y="20"/>
                  </a:cubicBezTo>
                  <a:cubicBezTo>
                    <a:pt x="34" y="31"/>
                    <a:pt x="33" y="43"/>
                    <a:pt x="32" y="55"/>
                  </a:cubicBezTo>
                  <a:cubicBezTo>
                    <a:pt x="32" y="61"/>
                    <a:pt x="32" y="67"/>
                    <a:pt x="31" y="73"/>
                  </a:cubicBezTo>
                  <a:cubicBezTo>
                    <a:pt x="30" y="79"/>
                    <a:pt x="30" y="87"/>
                    <a:pt x="24" y="91"/>
                  </a:cubicBezTo>
                  <a:cubicBezTo>
                    <a:pt x="16" y="96"/>
                    <a:pt x="14" y="85"/>
                    <a:pt x="14" y="80"/>
                  </a:cubicBezTo>
                  <a:cubicBezTo>
                    <a:pt x="14" y="74"/>
                    <a:pt x="13" y="68"/>
                    <a:pt x="12" y="62"/>
                  </a:cubicBezTo>
                  <a:cubicBezTo>
                    <a:pt x="12" y="54"/>
                    <a:pt x="12" y="46"/>
                    <a:pt x="14" y="38"/>
                  </a:cubicBezTo>
                  <a:cubicBezTo>
                    <a:pt x="15" y="36"/>
                    <a:pt x="15" y="35"/>
                    <a:pt x="16" y="34"/>
                  </a:cubicBezTo>
                  <a:cubicBezTo>
                    <a:pt x="19" y="29"/>
                    <a:pt x="25" y="36"/>
                    <a:pt x="25" y="39"/>
                  </a:cubicBezTo>
                  <a:cubicBezTo>
                    <a:pt x="25" y="41"/>
                    <a:pt x="25" y="44"/>
                    <a:pt x="25" y="47"/>
                  </a:cubicBezTo>
                  <a:cubicBezTo>
                    <a:pt x="25" y="55"/>
                    <a:pt x="25" y="63"/>
                    <a:pt x="23" y="70"/>
                  </a:cubicBezTo>
                  <a:cubicBezTo>
                    <a:pt x="22" y="72"/>
                    <a:pt x="25" y="73"/>
                    <a:pt x="25" y="71"/>
                  </a:cubicBezTo>
                  <a:cubicBezTo>
                    <a:pt x="28" y="63"/>
                    <a:pt x="28" y="55"/>
                    <a:pt x="28" y="47"/>
                  </a:cubicBezTo>
                  <a:cubicBezTo>
                    <a:pt x="28" y="41"/>
                    <a:pt x="29" y="32"/>
                    <a:pt x="21" y="30"/>
                  </a:cubicBezTo>
                  <a:cubicBezTo>
                    <a:pt x="13" y="27"/>
                    <a:pt x="11" y="37"/>
                    <a:pt x="10" y="43"/>
                  </a:cubicBezTo>
                  <a:cubicBezTo>
                    <a:pt x="9" y="54"/>
                    <a:pt x="9" y="65"/>
                    <a:pt x="11" y="75"/>
                  </a:cubicBezTo>
                  <a:cubicBezTo>
                    <a:pt x="11" y="81"/>
                    <a:pt x="11" y="95"/>
                    <a:pt x="20" y="95"/>
                  </a:cubicBezTo>
                  <a:cubicBezTo>
                    <a:pt x="31" y="95"/>
                    <a:pt x="33" y="81"/>
                    <a:pt x="34" y="73"/>
                  </a:cubicBezTo>
                  <a:cubicBezTo>
                    <a:pt x="35" y="59"/>
                    <a:pt x="36" y="46"/>
                    <a:pt x="36" y="32"/>
                  </a:cubicBezTo>
                  <a:cubicBezTo>
                    <a:pt x="36" y="22"/>
                    <a:pt x="36" y="11"/>
                    <a:pt x="27" y="5"/>
                  </a:cubicBezTo>
                  <a:cubicBezTo>
                    <a:pt x="20" y="0"/>
                    <a:pt x="11" y="8"/>
                    <a:pt x="7" y="14"/>
                  </a:cubicBezTo>
                  <a:cubicBezTo>
                    <a:pt x="5" y="19"/>
                    <a:pt x="4" y="25"/>
                    <a:pt x="3" y="30"/>
                  </a:cubicBezTo>
                  <a:cubicBezTo>
                    <a:pt x="2" y="38"/>
                    <a:pt x="2" y="46"/>
                    <a:pt x="1" y="54"/>
                  </a:cubicBezTo>
                  <a:cubicBezTo>
                    <a:pt x="0" y="56"/>
                    <a:pt x="3" y="56"/>
                    <a:pt x="4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6"/>
            <p:cNvSpPr>
              <a:spLocks noEditPoints="1"/>
            </p:cNvSpPr>
            <p:nvPr/>
          </p:nvSpPr>
          <p:spPr bwMode="auto">
            <a:xfrm>
              <a:off x="5327650" y="822325"/>
              <a:ext cx="503237" cy="342900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3 w 134"/>
                <a:gd name="T9" fmla="*/ 3 h 91"/>
                <a:gd name="T10" fmla="*/ 100 w 134"/>
                <a:gd name="T11" fmla="*/ 2 h 91"/>
                <a:gd name="T12" fmla="*/ 33 w 134"/>
                <a:gd name="T13" fmla="*/ 0 h 91"/>
                <a:gd name="T14" fmla="*/ 1 w 134"/>
                <a:gd name="T15" fmla="*/ 1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7 h 91"/>
                <a:gd name="T22" fmla="*/ 38 w 134"/>
                <a:gd name="T23" fmla="*/ 86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7 h 91"/>
                <a:gd name="T30" fmla="*/ 81 w 134"/>
                <a:gd name="T31" fmla="*/ 48 h 91"/>
                <a:gd name="T32" fmla="*/ 129 w 134"/>
                <a:gd name="T33" fmla="*/ 88 h 91"/>
                <a:gd name="T34" fmla="*/ 38 w 134"/>
                <a:gd name="T35" fmla="*/ 86 h 91"/>
                <a:gd name="T36" fmla="*/ 129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2 w 134"/>
                <a:gd name="T43" fmla="*/ 3 h 91"/>
                <a:gd name="T44" fmla="*/ 101 w 134"/>
                <a:gd name="T45" fmla="*/ 5 h 91"/>
                <a:gd name="T46" fmla="*/ 97 w 134"/>
                <a:gd name="T47" fmla="*/ 30 h 91"/>
                <a:gd name="T48" fmla="*/ 69 w 134"/>
                <a:gd name="T49" fmla="*/ 55 h 91"/>
                <a:gd name="T50" fmla="*/ 33 w 134"/>
                <a:gd name="T51" fmla="*/ 24 h 91"/>
                <a:gd name="T52" fmla="*/ 32 w 134"/>
                <a:gd name="T53" fmla="*/ 3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4 h 91"/>
                <a:gd name="T62" fmla="*/ 5 w 134"/>
                <a:gd name="T63" fmla="*/ 3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89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0"/>
                    <a:pt x="133" y="90"/>
                    <a:pt x="133" y="90"/>
                  </a:cubicBezTo>
                  <a:cubicBezTo>
                    <a:pt x="133" y="76"/>
                    <a:pt x="132" y="63"/>
                    <a:pt x="132" y="50"/>
                  </a:cubicBezTo>
                  <a:cubicBezTo>
                    <a:pt x="132" y="42"/>
                    <a:pt x="132" y="33"/>
                    <a:pt x="133" y="25"/>
                  </a:cubicBezTo>
                  <a:cubicBezTo>
                    <a:pt x="133" y="18"/>
                    <a:pt x="134" y="10"/>
                    <a:pt x="133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2"/>
                    <a:pt x="100" y="2"/>
                  </a:cubicBezTo>
                  <a:cubicBezTo>
                    <a:pt x="88" y="2"/>
                    <a:pt x="77" y="2"/>
                    <a:pt x="66" y="1"/>
                  </a:cubicBezTo>
                  <a:cubicBezTo>
                    <a:pt x="55" y="1"/>
                    <a:pt x="44" y="1"/>
                    <a:pt x="33" y="0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5"/>
                    <a:pt x="1" y="10"/>
                    <a:pt x="1" y="14"/>
                  </a:cubicBezTo>
                  <a:cubicBezTo>
                    <a:pt x="1" y="21"/>
                    <a:pt x="1" y="28"/>
                    <a:pt x="2" y="34"/>
                  </a:cubicBezTo>
                  <a:cubicBezTo>
                    <a:pt x="3" y="52"/>
                    <a:pt x="3" y="69"/>
                    <a:pt x="5" y="86"/>
                  </a:cubicBezTo>
                  <a:cubicBezTo>
                    <a:pt x="5" y="87"/>
                    <a:pt x="6" y="87"/>
                    <a:pt x="7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17" y="88"/>
                    <a:pt x="27" y="89"/>
                    <a:pt x="36" y="89"/>
                  </a:cubicBezTo>
                  <a:close/>
                  <a:moveTo>
                    <a:pt x="38" y="86"/>
                  </a:moveTo>
                  <a:cubicBezTo>
                    <a:pt x="30" y="86"/>
                    <a:pt x="21" y="86"/>
                    <a:pt x="12" y="85"/>
                  </a:cubicBezTo>
                  <a:cubicBezTo>
                    <a:pt x="18" y="80"/>
                    <a:pt x="24" y="76"/>
                    <a:pt x="29" y="71"/>
                  </a:cubicBezTo>
                  <a:cubicBezTo>
                    <a:pt x="38" y="64"/>
                    <a:pt x="48" y="56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0"/>
                    <a:pt x="63" y="54"/>
                    <a:pt x="68" y="58"/>
                  </a:cubicBezTo>
                  <a:cubicBezTo>
                    <a:pt x="68" y="58"/>
                    <a:pt x="70" y="58"/>
                    <a:pt x="70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4" y="53"/>
                    <a:pt x="77" y="51"/>
                    <a:pt x="81" y="48"/>
                  </a:cubicBezTo>
                  <a:cubicBezTo>
                    <a:pt x="82" y="47"/>
                    <a:pt x="84" y="45"/>
                    <a:pt x="85" y="44"/>
                  </a:cubicBezTo>
                  <a:cubicBezTo>
                    <a:pt x="101" y="57"/>
                    <a:pt x="115" y="73"/>
                    <a:pt x="129" y="88"/>
                  </a:cubicBezTo>
                  <a:cubicBezTo>
                    <a:pt x="109" y="88"/>
                    <a:pt x="89" y="88"/>
                    <a:pt x="70" y="87"/>
                  </a:cubicBezTo>
                  <a:cubicBezTo>
                    <a:pt x="59" y="87"/>
                    <a:pt x="48" y="87"/>
                    <a:pt x="38" y="86"/>
                  </a:cubicBezTo>
                  <a:close/>
                  <a:moveTo>
                    <a:pt x="130" y="27"/>
                  </a:moveTo>
                  <a:cubicBezTo>
                    <a:pt x="129" y="35"/>
                    <a:pt x="130" y="42"/>
                    <a:pt x="129" y="50"/>
                  </a:cubicBezTo>
                  <a:cubicBezTo>
                    <a:pt x="129" y="62"/>
                    <a:pt x="130" y="73"/>
                    <a:pt x="130" y="85"/>
                  </a:cubicBezTo>
                  <a:cubicBezTo>
                    <a:pt x="117" y="70"/>
                    <a:pt x="103" y="55"/>
                    <a:pt x="88" y="42"/>
                  </a:cubicBezTo>
                  <a:cubicBezTo>
                    <a:pt x="91" y="39"/>
                    <a:pt x="95" y="36"/>
                    <a:pt x="99" y="33"/>
                  </a:cubicBezTo>
                  <a:cubicBezTo>
                    <a:pt x="109" y="24"/>
                    <a:pt x="120" y="16"/>
                    <a:pt x="130" y="7"/>
                  </a:cubicBezTo>
                  <a:cubicBezTo>
                    <a:pt x="131" y="14"/>
                    <a:pt x="130" y="20"/>
                    <a:pt x="130" y="27"/>
                  </a:cubicBezTo>
                  <a:close/>
                  <a:moveTo>
                    <a:pt x="32" y="3"/>
                  </a:moveTo>
                  <a:cubicBezTo>
                    <a:pt x="43" y="4"/>
                    <a:pt x="55" y="4"/>
                    <a:pt x="66" y="4"/>
                  </a:cubicBezTo>
                  <a:cubicBezTo>
                    <a:pt x="78" y="5"/>
                    <a:pt x="90" y="5"/>
                    <a:pt x="101" y="5"/>
                  </a:cubicBezTo>
                  <a:cubicBezTo>
                    <a:pt x="111" y="5"/>
                    <a:pt x="120" y="5"/>
                    <a:pt x="129" y="4"/>
                  </a:cubicBezTo>
                  <a:cubicBezTo>
                    <a:pt x="119" y="13"/>
                    <a:pt x="108" y="21"/>
                    <a:pt x="97" y="30"/>
                  </a:cubicBezTo>
                  <a:cubicBezTo>
                    <a:pt x="91" y="35"/>
                    <a:pt x="85" y="40"/>
                    <a:pt x="79" y="45"/>
                  </a:cubicBezTo>
                  <a:cubicBezTo>
                    <a:pt x="76" y="48"/>
                    <a:pt x="72" y="51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5" y="34"/>
                    <a:pt x="33" y="24"/>
                  </a:cubicBezTo>
                  <a:cubicBezTo>
                    <a:pt x="25" y="17"/>
                    <a:pt x="16" y="10"/>
                    <a:pt x="8" y="4"/>
                  </a:cubicBezTo>
                  <a:cubicBezTo>
                    <a:pt x="16" y="4"/>
                    <a:pt x="24" y="3"/>
                    <a:pt x="32" y="3"/>
                  </a:cubicBezTo>
                  <a:close/>
                  <a:moveTo>
                    <a:pt x="5" y="35"/>
                  </a:moveTo>
                  <a:cubicBezTo>
                    <a:pt x="4" y="29"/>
                    <a:pt x="4" y="22"/>
                    <a:pt x="4" y="16"/>
                  </a:cubicBezTo>
                  <a:cubicBezTo>
                    <a:pt x="4" y="12"/>
                    <a:pt x="3" y="8"/>
                    <a:pt x="4" y="4"/>
                  </a:cubicBezTo>
                  <a:cubicBezTo>
                    <a:pt x="13" y="11"/>
                    <a:pt x="22" y="19"/>
                    <a:pt x="31" y="26"/>
                  </a:cubicBezTo>
                  <a:cubicBezTo>
                    <a:pt x="39" y="32"/>
                    <a:pt x="46" y="38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6" y="61"/>
                    <a:pt x="28" y="68"/>
                  </a:cubicBezTo>
                  <a:cubicBezTo>
                    <a:pt x="22" y="74"/>
                    <a:pt x="14" y="78"/>
                    <a:pt x="9" y="84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6" y="68"/>
                    <a:pt x="6" y="52"/>
                    <a:pt x="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1652588" y="2314575"/>
              <a:ext cx="503237" cy="341313"/>
            </a:xfrm>
            <a:custGeom>
              <a:avLst/>
              <a:gdLst>
                <a:gd name="T0" fmla="*/ 68 w 134"/>
                <a:gd name="T1" fmla="*/ 90 h 91"/>
                <a:gd name="T2" fmla="*/ 132 w 134"/>
                <a:gd name="T3" fmla="*/ 91 h 91"/>
                <a:gd name="T4" fmla="*/ 132 w 134"/>
                <a:gd name="T5" fmla="*/ 91 h 91"/>
                <a:gd name="T6" fmla="*/ 132 w 134"/>
                <a:gd name="T7" fmla="*/ 50 h 91"/>
                <a:gd name="T8" fmla="*/ 133 w 134"/>
                <a:gd name="T9" fmla="*/ 3 h 91"/>
                <a:gd name="T10" fmla="*/ 100 w 134"/>
                <a:gd name="T11" fmla="*/ 2 h 91"/>
                <a:gd name="T12" fmla="*/ 34 w 134"/>
                <a:gd name="T13" fmla="*/ 1 h 91"/>
                <a:gd name="T14" fmla="*/ 2 w 134"/>
                <a:gd name="T15" fmla="*/ 2 h 91"/>
                <a:gd name="T16" fmla="*/ 1 w 134"/>
                <a:gd name="T17" fmla="*/ 14 h 91"/>
                <a:gd name="T18" fmla="*/ 5 w 134"/>
                <a:gd name="T19" fmla="*/ 86 h 91"/>
                <a:gd name="T20" fmla="*/ 8 w 134"/>
                <a:gd name="T21" fmla="*/ 88 h 91"/>
                <a:gd name="T22" fmla="*/ 38 w 134"/>
                <a:gd name="T23" fmla="*/ 87 h 91"/>
                <a:gd name="T24" fmla="*/ 29 w 134"/>
                <a:gd name="T25" fmla="*/ 71 h 91"/>
                <a:gd name="T26" fmla="*/ 55 w 134"/>
                <a:gd name="T27" fmla="*/ 47 h 91"/>
                <a:gd name="T28" fmla="*/ 70 w 134"/>
                <a:gd name="T29" fmla="*/ 58 h 91"/>
                <a:gd name="T30" fmla="*/ 81 w 134"/>
                <a:gd name="T31" fmla="*/ 48 h 91"/>
                <a:gd name="T32" fmla="*/ 129 w 134"/>
                <a:gd name="T33" fmla="*/ 89 h 91"/>
                <a:gd name="T34" fmla="*/ 38 w 134"/>
                <a:gd name="T35" fmla="*/ 87 h 91"/>
                <a:gd name="T36" fmla="*/ 130 w 134"/>
                <a:gd name="T37" fmla="*/ 50 h 91"/>
                <a:gd name="T38" fmla="*/ 88 w 134"/>
                <a:gd name="T39" fmla="*/ 42 h 91"/>
                <a:gd name="T40" fmla="*/ 130 w 134"/>
                <a:gd name="T41" fmla="*/ 7 h 91"/>
                <a:gd name="T42" fmla="*/ 32 w 134"/>
                <a:gd name="T43" fmla="*/ 4 h 91"/>
                <a:gd name="T44" fmla="*/ 102 w 134"/>
                <a:gd name="T45" fmla="*/ 5 h 91"/>
                <a:gd name="T46" fmla="*/ 98 w 134"/>
                <a:gd name="T47" fmla="*/ 31 h 91"/>
                <a:gd name="T48" fmla="*/ 69 w 134"/>
                <a:gd name="T49" fmla="*/ 55 h 91"/>
                <a:gd name="T50" fmla="*/ 33 w 134"/>
                <a:gd name="T51" fmla="*/ 24 h 91"/>
                <a:gd name="T52" fmla="*/ 32 w 134"/>
                <a:gd name="T53" fmla="*/ 4 h 91"/>
                <a:gd name="T54" fmla="*/ 4 w 134"/>
                <a:gd name="T55" fmla="*/ 16 h 91"/>
                <a:gd name="T56" fmla="*/ 31 w 134"/>
                <a:gd name="T57" fmla="*/ 26 h 91"/>
                <a:gd name="T58" fmla="*/ 53 w 134"/>
                <a:gd name="T59" fmla="*/ 45 h 91"/>
                <a:gd name="T60" fmla="*/ 9 w 134"/>
                <a:gd name="T61" fmla="*/ 85 h 91"/>
                <a:gd name="T62" fmla="*/ 5 w 134"/>
                <a:gd name="T63" fmla="*/ 3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91">
                  <a:moveTo>
                    <a:pt x="36" y="89"/>
                  </a:moveTo>
                  <a:cubicBezTo>
                    <a:pt x="47" y="90"/>
                    <a:pt x="57" y="90"/>
                    <a:pt x="68" y="90"/>
                  </a:cubicBezTo>
                  <a:cubicBezTo>
                    <a:pt x="89" y="91"/>
                    <a:pt x="110" y="91"/>
                    <a:pt x="131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3" y="91"/>
                    <a:pt x="133" y="90"/>
                    <a:pt x="133" y="90"/>
                  </a:cubicBezTo>
                  <a:cubicBezTo>
                    <a:pt x="133" y="77"/>
                    <a:pt x="132" y="64"/>
                    <a:pt x="132" y="50"/>
                  </a:cubicBezTo>
                  <a:cubicBezTo>
                    <a:pt x="133" y="42"/>
                    <a:pt x="133" y="34"/>
                    <a:pt x="133" y="26"/>
                  </a:cubicBezTo>
                  <a:cubicBezTo>
                    <a:pt x="134" y="18"/>
                    <a:pt x="134" y="11"/>
                    <a:pt x="133" y="3"/>
                  </a:cubicBezTo>
                  <a:cubicBezTo>
                    <a:pt x="133" y="2"/>
                    <a:pt x="132" y="1"/>
                    <a:pt x="131" y="1"/>
                  </a:cubicBezTo>
                  <a:cubicBezTo>
                    <a:pt x="120" y="3"/>
                    <a:pt x="110" y="3"/>
                    <a:pt x="100" y="2"/>
                  </a:cubicBezTo>
                  <a:cubicBezTo>
                    <a:pt x="89" y="2"/>
                    <a:pt x="78" y="2"/>
                    <a:pt x="67" y="2"/>
                  </a:cubicBezTo>
                  <a:cubicBezTo>
                    <a:pt x="56" y="1"/>
                    <a:pt x="45" y="1"/>
                    <a:pt x="34" y="1"/>
                  </a:cubicBezTo>
                  <a:cubicBezTo>
                    <a:pt x="23" y="0"/>
                    <a:pt x="13" y="2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6"/>
                    <a:pt x="1" y="10"/>
                    <a:pt x="1" y="14"/>
                  </a:cubicBezTo>
                  <a:cubicBezTo>
                    <a:pt x="1" y="21"/>
                    <a:pt x="2" y="28"/>
                    <a:pt x="2" y="35"/>
                  </a:cubicBezTo>
                  <a:cubicBezTo>
                    <a:pt x="3" y="52"/>
                    <a:pt x="3" y="69"/>
                    <a:pt x="5" y="86"/>
                  </a:cubicBezTo>
                  <a:cubicBezTo>
                    <a:pt x="6" y="87"/>
                    <a:pt x="7" y="88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17" y="89"/>
                    <a:pt x="27" y="89"/>
                    <a:pt x="36" y="89"/>
                  </a:cubicBezTo>
                  <a:close/>
                  <a:moveTo>
                    <a:pt x="38" y="87"/>
                  </a:moveTo>
                  <a:cubicBezTo>
                    <a:pt x="30" y="86"/>
                    <a:pt x="21" y="86"/>
                    <a:pt x="13" y="85"/>
                  </a:cubicBezTo>
                  <a:cubicBezTo>
                    <a:pt x="18" y="80"/>
                    <a:pt x="24" y="76"/>
                    <a:pt x="29" y="71"/>
                  </a:cubicBezTo>
                  <a:cubicBezTo>
                    <a:pt x="38" y="64"/>
                    <a:pt x="48" y="5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9" y="51"/>
                    <a:pt x="63" y="55"/>
                    <a:pt x="68" y="58"/>
                  </a:cubicBezTo>
                  <a:cubicBezTo>
                    <a:pt x="69" y="59"/>
                    <a:pt x="70" y="58"/>
                    <a:pt x="70" y="58"/>
                  </a:cubicBezTo>
                  <a:cubicBezTo>
                    <a:pt x="71" y="58"/>
                    <a:pt x="71" y="58"/>
                    <a:pt x="71" y="57"/>
                  </a:cubicBezTo>
                  <a:cubicBezTo>
                    <a:pt x="74" y="54"/>
                    <a:pt x="78" y="51"/>
                    <a:pt x="81" y="48"/>
                  </a:cubicBezTo>
                  <a:cubicBezTo>
                    <a:pt x="82" y="47"/>
                    <a:pt x="84" y="46"/>
                    <a:pt x="86" y="44"/>
                  </a:cubicBezTo>
                  <a:cubicBezTo>
                    <a:pt x="102" y="57"/>
                    <a:pt x="115" y="73"/>
                    <a:pt x="129" y="89"/>
                  </a:cubicBezTo>
                  <a:cubicBezTo>
                    <a:pt x="109" y="89"/>
                    <a:pt x="89" y="88"/>
                    <a:pt x="70" y="88"/>
                  </a:cubicBezTo>
                  <a:cubicBezTo>
                    <a:pt x="59" y="87"/>
                    <a:pt x="49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30" y="35"/>
                    <a:pt x="130" y="43"/>
                    <a:pt x="130" y="50"/>
                  </a:cubicBezTo>
                  <a:cubicBezTo>
                    <a:pt x="129" y="62"/>
                    <a:pt x="130" y="74"/>
                    <a:pt x="130" y="85"/>
                  </a:cubicBezTo>
                  <a:cubicBezTo>
                    <a:pt x="117" y="70"/>
                    <a:pt x="103" y="55"/>
                    <a:pt x="88" y="42"/>
                  </a:cubicBezTo>
                  <a:cubicBezTo>
                    <a:pt x="91" y="39"/>
                    <a:pt x="95" y="36"/>
                    <a:pt x="99" y="33"/>
                  </a:cubicBezTo>
                  <a:cubicBezTo>
                    <a:pt x="109" y="25"/>
                    <a:pt x="120" y="16"/>
                    <a:pt x="130" y="7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2" y="4"/>
                  </a:moveTo>
                  <a:cubicBezTo>
                    <a:pt x="43" y="4"/>
                    <a:pt x="55" y="4"/>
                    <a:pt x="67" y="5"/>
                  </a:cubicBezTo>
                  <a:cubicBezTo>
                    <a:pt x="78" y="5"/>
                    <a:pt x="90" y="5"/>
                    <a:pt x="102" y="5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9" y="13"/>
                    <a:pt x="108" y="22"/>
                    <a:pt x="98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6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7" y="45"/>
                    <a:pt x="46" y="34"/>
                    <a:pt x="33" y="24"/>
                  </a:cubicBezTo>
                  <a:cubicBezTo>
                    <a:pt x="25" y="17"/>
                    <a:pt x="17" y="11"/>
                    <a:pt x="8" y="4"/>
                  </a:cubicBezTo>
                  <a:cubicBezTo>
                    <a:pt x="16" y="4"/>
                    <a:pt x="24" y="3"/>
                    <a:pt x="32" y="4"/>
                  </a:cubicBezTo>
                  <a:close/>
                  <a:moveTo>
                    <a:pt x="5" y="36"/>
                  </a:moveTo>
                  <a:cubicBezTo>
                    <a:pt x="5" y="29"/>
                    <a:pt x="4" y="23"/>
                    <a:pt x="4" y="16"/>
                  </a:cubicBezTo>
                  <a:cubicBezTo>
                    <a:pt x="4" y="13"/>
                    <a:pt x="3" y="8"/>
                    <a:pt x="4" y="4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9" y="32"/>
                    <a:pt x="46" y="39"/>
                    <a:pt x="53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46" y="54"/>
                    <a:pt x="37" y="62"/>
                    <a:pt x="28" y="69"/>
                  </a:cubicBezTo>
                  <a:cubicBezTo>
                    <a:pt x="22" y="74"/>
                    <a:pt x="15" y="79"/>
                    <a:pt x="9" y="85"/>
                  </a:cubicBezTo>
                  <a:cubicBezTo>
                    <a:pt x="9" y="85"/>
                    <a:pt x="8" y="85"/>
                    <a:pt x="8" y="85"/>
                  </a:cubicBezTo>
                  <a:cubicBezTo>
                    <a:pt x="6" y="68"/>
                    <a:pt x="6" y="52"/>
                    <a:pt x="5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5567363" y="1273175"/>
              <a:ext cx="442912" cy="368300"/>
            </a:xfrm>
            <a:custGeom>
              <a:avLst/>
              <a:gdLst>
                <a:gd name="T0" fmla="*/ 104 w 118"/>
                <a:gd name="T1" fmla="*/ 15 h 98"/>
                <a:gd name="T2" fmla="*/ 43 w 118"/>
                <a:gd name="T3" fmla="*/ 4 h 98"/>
                <a:gd name="T4" fmla="*/ 15 w 118"/>
                <a:gd name="T5" fmla="*/ 20 h 98"/>
                <a:gd name="T6" fmla="*/ 7 w 118"/>
                <a:gd name="T7" fmla="*/ 50 h 98"/>
                <a:gd name="T8" fmla="*/ 20 w 118"/>
                <a:gd name="T9" fmla="*/ 72 h 98"/>
                <a:gd name="T10" fmla="*/ 3 w 118"/>
                <a:gd name="T11" fmla="*/ 94 h 98"/>
                <a:gd name="T12" fmla="*/ 3 w 118"/>
                <a:gd name="T13" fmla="*/ 94 h 98"/>
                <a:gd name="T14" fmla="*/ 2 w 118"/>
                <a:gd name="T15" fmla="*/ 95 h 98"/>
                <a:gd name="T16" fmla="*/ 3 w 118"/>
                <a:gd name="T17" fmla="*/ 97 h 98"/>
                <a:gd name="T18" fmla="*/ 40 w 118"/>
                <a:gd name="T19" fmla="*/ 75 h 98"/>
                <a:gd name="T20" fmla="*/ 104 w 118"/>
                <a:gd name="T21" fmla="*/ 64 h 98"/>
                <a:gd name="T22" fmla="*/ 117 w 118"/>
                <a:gd name="T23" fmla="*/ 37 h 98"/>
                <a:gd name="T24" fmla="*/ 104 w 118"/>
                <a:gd name="T25" fmla="*/ 15 h 98"/>
                <a:gd name="T26" fmla="*/ 103 w 118"/>
                <a:gd name="T27" fmla="*/ 61 h 98"/>
                <a:gd name="T28" fmla="*/ 39 w 118"/>
                <a:gd name="T29" fmla="*/ 72 h 98"/>
                <a:gd name="T30" fmla="*/ 39 w 118"/>
                <a:gd name="T31" fmla="*/ 72 h 98"/>
                <a:gd name="T32" fmla="*/ 38 w 118"/>
                <a:gd name="T33" fmla="*/ 73 h 98"/>
                <a:gd name="T34" fmla="*/ 10 w 118"/>
                <a:gd name="T35" fmla="*/ 93 h 98"/>
                <a:gd name="T36" fmla="*/ 23 w 118"/>
                <a:gd name="T37" fmla="*/ 72 h 98"/>
                <a:gd name="T38" fmla="*/ 23 w 118"/>
                <a:gd name="T39" fmla="*/ 72 h 98"/>
                <a:gd name="T40" fmla="*/ 22 w 118"/>
                <a:gd name="T41" fmla="*/ 70 h 98"/>
                <a:gd name="T42" fmla="*/ 10 w 118"/>
                <a:gd name="T43" fmla="*/ 42 h 98"/>
                <a:gd name="T44" fmla="*/ 27 w 118"/>
                <a:gd name="T45" fmla="*/ 13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3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4" y="15"/>
                  </a:moveTo>
                  <a:cubicBezTo>
                    <a:pt x="87" y="1"/>
                    <a:pt x="64" y="0"/>
                    <a:pt x="43" y="4"/>
                  </a:cubicBezTo>
                  <a:cubicBezTo>
                    <a:pt x="33" y="6"/>
                    <a:pt x="21" y="11"/>
                    <a:pt x="15" y="20"/>
                  </a:cubicBezTo>
                  <a:cubicBezTo>
                    <a:pt x="9" y="28"/>
                    <a:pt x="6" y="40"/>
                    <a:pt x="7" y="50"/>
                  </a:cubicBezTo>
                  <a:cubicBezTo>
                    <a:pt x="8" y="59"/>
                    <a:pt x="13" y="66"/>
                    <a:pt x="20" y="72"/>
                  </a:cubicBezTo>
                  <a:cubicBezTo>
                    <a:pt x="19" y="81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5"/>
                    <a:pt x="3" y="95"/>
                    <a:pt x="2" y="95"/>
                  </a:cubicBezTo>
                  <a:cubicBezTo>
                    <a:pt x="0" y="95"/>
                    <a:pt x="1" y="98"/>
                    <a:pt x="3" y="97"/>
                  </a:cubicBezTo>
                  <a:cubicBezTo>
                    <a:pt x="17" y="95"/>
                    <a:pt x="33" y="87"/>
                    <a:pt x="40" y="75"/>
                  </a:cubicBezTo>
                  <a:cubicBezTo>
                    <a:pt x="61" y="75"/>
                    <a:pt x="86" y="78"/>
                    <a:pt x="104" y="64"/>
                  </a:cubicBezTo>
                  <a:cubicBezTo>
                    <a:pt x="112" y="57"/>
                    <a:pt x="118" y="48"/>
                    <a:pt x="117" y="37"/>
                  </a:cubicBezTo>
                  <a:cubicBezTo>
                    <a:pt x="117" y="28"/>
                    <a:pt x="111" y="20"/>
                    <a:pt x="104" y="15"/>
                  </a:cubicBezTo>
                  <a:close/>
                  <a:moveTo>
                    <a:pt x="103" y="61"/>
                  </a:moveTo>
                  <a:cubicBezTo>
                    <a:pt x="86" y="76"/>
                    <a:pt x="60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3"/>
                    <a:pt x="38" y="73"/>
                  </a:cubicBezTo>
                  <a:cubicBezTo>
                    <a:pt x="32" y="83"/>
                    <a:pt x="21" y="90"/>
                    <a:pt x="10" y="93"/>
                  </a:cubicBezTo>
                  <a:cubicBezTo>
                    <a:pt x="16" y="87"/>
                    <a:pt x="22" y="80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2" y="70"/>
                  </a:cubicBezTo>
                  <a:cubicBezTo>
                    <a:pt x="14" y="63"/>
                    <a:pt x="9" y="54"/>
                    <a:pt x="10" y="42"/>
                  </a:cubicBezTo>
                  <a:cubicBezTo>
                    <a:pt x="11" y="30"/>
                    <a:pt x="16" y="20"/>
                    <a:pt x="27" y="13"/>
                  </a:cubicBezTo>
                  <a:cubicBezTo>
                    <a:pt x="37" y="7"/>
                    <a:pt x="50" y="5"/>
                    <a:pt x="62" y="5"/>
                  </a:cubicBezTo>
                  <a:cubicBezTo>
                    <a:pt x="73" y="5"/>
                    <a:pt x="83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8" y="42"/>
                    <a:pt x="111" y="53"/>
                    <a:pt x="103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2"/>
            <p:cNvSpPr>
              <a:spLocks noEditPoints="1"/>
            </p:cNvSpPr>
            <p:nvPr/>
          </p:nvSpPr>
          <p:spPr bwMode="auto">
            <a:xfrm>
              <a:off x="5349875" y="2701925"/>
              <a:ext cx="442912" cy="368300"/>
            </a:xfrm>
            <a:custGeom>
              <a:avLst/>
              <a:gdLst>
                <a:gd name="T0" fmla="*/ 103 w 118"/>
                <a:gd name="T1" fmla="*/ 14 h 98"/>
                <a:gd name="T2" fmla="*/ 43 w 118"/>
                <a:gd name="T3" fmla="*/ 4 h 98"/>
                <a:gd name="T4" fmla="*/ 15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4 h 98"/>
                <a:gd name="T12" fmla="*/ 3 w 118"/>
                <a:gd name="T13" fmla="*/ 94 h 98"/>
                <a:gd name="T14" fmla="*/ 2 w 118"/>
                <a:gd name="T15" fmla="*/ 95 h 98"/>
                <a:gd name="T16" fmla="*/ 3 w 118"/>
                <a:gd name="T17" fmla="*/ 97 h 98"/>
                <a:gd name="T18" fmla="*/ 40 w 118"/>
                <a:gd name="T19" fmla="*/ 75 h 98"/>
                <a:gd name="T20" fmla="*/ 104 w 118"/>
                <a:gd name="T21" fmla="*/ 64 h 98"/>
                <a:gd name="T22" fmla="*/ 117 w 118"/>
                <a:gd name="T23" fmla="*/ 37 h 98"/>
                <a:gd name="T24" fmla="*/ 103 w 118"/>
                <a:gd name="T25" fmla="*/ 14 h 98"/>
                <a:gd name="T26" fmla="*/ 103 w 118"/>
                <a:gd name="T27" fmla="*/ 61 h 98"/>
                <a:gd name="T28" fmla="*/ 39 w 118"/>
                <a:gd name="T29" fmla="*/ 72 h 98"/>
                <a:gd name="T30" fmla="*/ 39 w 118"/>
                <a:gd name="T31" fmla="*/ 72 h 98"/>
                <a:gd name="T32" fmla="*/ 38 w 118"/>
                <a:gd name="T33" fmla="*/ 73 h 98"/>
                <a:gd name="T34" fmla="*/ 10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0 h 98"/>
                <a:gd name="T42" fmla="*/ 10 w 118"/>
                <a:gd name="T43" fmla="*/ 42 h 98"/>
                <a:gd name="T44" fmla="*/ 27 w 118"/>
                <a:gd name="T45" fmla="*/ 13 h 98"/>
                <a:gd name="T46" fmla="*/ 62 w 118"/>
                <a:gd name="T47" fmla="*/ 5 h 98"/>
                <a:gd name="T48" fmla="*/ 92 w 118"/>
                <a:gd name="T49" fmla="*/ 11 h 98"/>
                <a:gd name="T50" fmla="*/ 113 w 118"/>
                <a:gd name="T51" fmla="*/ 31 h 98"/>
                <a:gd name="T52" fmla="*/ 103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4"/>
                  </a:moveTo>
                  <a:cubicBezTo>
                    <a:pt x="87" y="1"/>
                    <a:pt x="63" y="0"/>
                    <a:pt x="43" y="4"/>
                  </a:cubicBezTo>
                  <a:cubicBezTo>
                    <a:pt x="33" y="6"/>
                    <a:pt x="21" y="11"/>
                    <a:pt x="15" y="20"/>
                  </a:cubicBezTo>
                  <a:cubicBezTo>
                    <a:pt x="9" y="28"/>
                    <a:pt x="6" y="40"/>
                    <a:pt x="7" y="50"/>
                  </a:cubicBezTo>
                  <a:cubicBezTo>
                    <a:pt x="8" y="59"/>
                    <a:pt x="13" y="66"/>
                    <a:pt x="19" y="72"/>
                  </a:cubicBezTo>
                  <a:cubicBezTo>
                    <a:pt x="19" y="81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2" y="95"/>
                    <a:pt x="2" y="95"/>
                  </a:cubicBezTo>
                  <a:cubicBezTo>
                    <a:pt x="0" y="95"/>
                    <a:pt x="1" y="98"/>
                    <a:pt x="3" y="97"/>
                  </a:cubicBezTo>
                  <a:cubicBezTo>
                    <a:pt x="16" y="95"/>
                    <a:pt x="32" y="87"/>
                    <a:pt x="40" y="75"/>
                  </a:cubicBezTo>
                  <a:cubicBezTo>
                    <a:pt x="61" y="75"/>
                    <a:pt x="86" y="78"/>
                    <a:pt x="104" y="64"/>
                  </a:cubicBezTo>
                  <a:cubicBezTo>
                    <a:pt x="112" y="57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4"/>
                  </a:cubicBezTo>
                  <a:close/>
                  <a:moveTo>
                    <a:pt x="103" y="61"/>
                  </a:moveTo>
                  <a:cubicBezTo>
                    <a:pt x="86" y="76"/>
                    <a:pt x="60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8" y="72"/>
                    <a:pt x="38" y="73"/>
                    <a:pt x="38" y="73"/>
                  </a:cubicBezTo>
                  <a:cubicBezTo>
                    <a:pt x="32" y="83"/>
                    <a:pt x="21" y="90"/>
                    <a:pt x="10" y="93"/>
                  </a:cubicBezTo>
                  <a:cubicBezTo>
                    <a:pt x="16" y="87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1"/>
                    <a:pt x="22" y="71"/>
                    <a:pt x="22" y="70"/>
                  </a:cubicBezTo>
                  <a:cubicBezTo>
                    <a:pt x="14" y="63"/>
                    <a:pt x="9" y="54"/>
                    <a:pt x="10" y="42"/>
                  </a:cubicBezTo>
                  <a:cubicBezTo>
                    <a:pt x="11" y="30"/>
                    <a:pt x="16" y="19"/>
                    <a:pt x="27" y="13"/>
                  </a:cubicBezTo>
                  <a:cubicBezTo>
                    <a:pt x="37" y="7"/>
                    <a:pt x="50" y="5"/>
                    <a:pt x="62" y="5"/>
                  </a:cubicBezTo>
                  <a:cubicBezTo>
                    <a:pt x="73" y="5"/>
                    <a:pt x="83" y="7"/>
                    <a:pt x="92" y="11"/>
                  </a:cubicBezTo>
                  <a:cubicBezTo>
                    <a:pt x="101" y="15"/>
                    <a:pt x="109" y="22"/>
                    <a:pt x="113" y="31"/>
                  </a:cubicBezTo>
                  <a:cubicBezTo>
                    <a:pt x="118" y="42"/>
                    <a:pt x="111" y="53"/>
                    <a:pt x="103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3829050" y="987425"/>
              <a:ext cx="442912" cy="365125"/>
            </a:xfrm>
            <a:custGeom>
              <a:avLst/>
              <a:gdLst>
                <a:gd name="T0" fmla="*/ 103 w 118"/>
                <a:gd name="T1" fmla="*/ 14 h 97"/>
                <a:gd name="T2" fmla="*/ 43 w 118"/>
                <a:gd name="T3" fmla="*/ 4 h 97"/>
                <a:gd name="T4" fmla="*/ 14 w 118"/>
                <a:gd name="T5" fmla="*/ 19 h 97"/>
                <a:gd name="T6" fmla="*/ 7 w 118"/>
                <a:gd name="T7" fmla="*/ 49 h 97"/>
                <a:gd name="T8" fmla="*/ 19 w 118"/>
                <a:gd name="T9" fmla="*/ 72 h 97"/>
                <a:gd name="T10" fmla="*/ 3 w 118"/>
                <a:gd name="T11" fmla="*/ 94 h 97"/>
                <a:gd name="T12" fmla="*/ 3 w 118"/>
                <a:gd name="T13" fmla="*/ 94 h 97"/>
                <a:gd name="T14" fmla="*/ 2 w 118"/>
                <a:gd name="T15" fmla="*/ 94 h 97"/>
                <a:gd name="T16" fmla="*/ 3 w 118"/>
                <a:gd name="T17" fmla="*/ 97 h 97"/>
                <a:gd name="T18" fmla="*/ 39 w 118"/>
                <a:gd name="T19" fmla="*/ 75 h 97"/>
                <a:gd name="T20" fmla="*/ 103 w 118"/>
                <a:gd name="T21" fmla="*/ 63 h 97"/>
                <a:gd name="T22" fmla="*/ 117 w 118"/>
                <a:gd name="T23" fmla="*/ 37 h 97"/>
                <a:gd name="T24" fmla="*/ 103 w 118"/>
                <a:gd name="T25" fmla="*/ 14 h 97"/>
                <a:gd name="T26" fmla="*/ 102 w 118"/>
                <a:gd name="T27" fmla="*/ 60 h 97"/>
                <a:gd name="T28" fmla="*/ 39 w 118"/>
                <a:gd name="T29" fmla="*/ 72 h 97"/>
                <a:gd name="T30" fmla="*/ 38 w 118"/>
                <a:gd name="T31" fmla="*/ 72 h 97"/>
                <a:gd name="T32" fmla="*/ 37 w 118"/>
                <a:gd name="T33" fmla="*/ 73 h 97"/>
                <a:gd name="T34" fmla="*/ 9 w 118"/>
                <a:gd name="T35" fmla="*/ 93 h 97"/>
                <a:gd name="T36" fmla="*/ 22 w 118"/>
                <a:gd name="T37" fmla="*/ 71 h 97"/>
                <a:gd name="T38" fmla="*/ 22 w 118"/>
                <a:gd name="T39" fmla="*/ 71 h 97"/>
                <a:gd name="T40" fmla="*/ 22 w 118"/>
                <a:gd name="T41" fmla="*/ 70 h 97"/>
                <a:gd name="T42" fmla="*/ 10 w 118"/>
                <a:gd name="T43" fmla="*/ 42 h 97"/>
                <a:gd name="T44" fmla="*/ 27 w 118"/>
                <a:gd name="T45" fmla="*/ 13 h 97"/>
                <a:gd name="T46" fmla="*/ 62 w 118"/>
                <a:gd name="T47" fmla="*/ 5 h 97"/>
                <a:gd name="T48" fmla="*/ 92 w 118"/>
                <a:gd name="T49" fmla="*/ 11 h 97"/>
                <a:gd name="T50" fmla="*/ 112 w 118"/>
                <a:gd name="T51" fmla="*/ 30 h 97"/>
                <a:gd name="T52" fmla="*/ 102 w 118"/>
                <a:gd name="T53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7">
                  <a:moveTo>
                    <a:pt x="103" y="14"/>
                  </a:moveTo>
                  <a:cubicBezTo>
                    <a:pt x="86" y="1"/>
                    <a:pt x="63" y="0"/>
                    <a:pt x="43" y="4"/>
                  </a:cubicBezTo>
                  <a:cubicBezTo>
                    <a:pt x="32" y="6"/>
                    <a:pt x="21" y="11"/>
                    <a:pt x="14" y="19"/>
                  </a:cubicBezTo>
                  <a:cubicBezTo>
                    <a:pt x="8" y="27"/>
                    <a:pt x="6" y="40"/>
                    <a:pt x="7" y="49"/>
                  </a:cubicBezTo>
                  <a:cubicBezTo>
                    <a:pt x="8" y="58"/>
                    <a:pt x="13" y="66"/>
                    <a:pt x="19" y="72"/>
                  </a:cubicBezTo>
                  <a:cubicBezTo>
                    <a:pt x="19" y="80"/>
                    <a:pt x="10" y="89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0" y="94"/>
                    <a:pt x="1" y="97"/>
                    <a:pt x="3" y="97"/>
                  </a:cubicBezTo>
                  <a:cubicBezTo>
                    <a:pt x="16" y="95"/>
                    <a:pt x="32" y="87"/>
                    <a:pt x="39" y="75"/>
                  </a:cubicBezTo>
                  <a:cubicBezTo>
                    <a:pt x="61" y="75"/>
                    <a:pt x="85" y="77"/>
                    <a:pt x="103" y="63"/>
                  </a:cubicBezTo>
                  <a:cubicBezTo>
                    <a:pt x="111" y="57"/>
                    <a:pt x="118" y="47"/>
                    <a:pt x="117" y="37"/>
                  </a:cubicBezTo>
                  <a:cubicBezTo>
                    <a:pt x="116" y="27"/>
                    <a:pt x="110" y="20"/>
                    <a:pt x="103" y="14"/>
                  </a:cubicBezTo>
                  <a:close/>
                  <a:moveTo>
                    <a:pt x="102" y="60"/>
                  </a:moveTo>
                  <a:cubicBezTo>
                    <a:pt x="86" y="75"/>
                    <a:pt x="5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7" y="73"/>
                  </a:cubicBezTo>
                  <a:cubicBezTo>
                    <a:pt x="32" y="82"/>
                    <a:pt x="20" y="89"/>
                    <a:pt x="9" y="93"/>
                  </a:cubicBezTo>
                  <a:cubicBezTo>
                    <a:pt x="16" y="87"/>
                    <a:pt x="22" y="79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0"/>
                    <a:pt x="22" y="70"/>
                  </a:cubicBezTo>
                  <a:cubicBezTo>
                    <a:pt x="13" y="62"/>
                    <a:pt x="9" y="53"/>
                    <a:pt x="10" y="42"/>
                  </a:cubicBezTo>
                  <a:cubicBezTo>
                    <a:pt x="11" y="30"/>
                    <a:pt x="16" y="19"/>
                    <a:pt x="27" y="13"/>
                  </a:cubicBezTo>
                  <a:cubicBezTo>
                    <a:pt x="37" y="7"/>
                    <a:pt x="50" y="5"/>
                    <a:pt x="62" y="5"/>
                  </a:cubicBezTo>
                  <a:cubicBezTo>
                    <a:pt x="72" y="4"/>
                    <a:pt x="82" y="6"/>
                    <a:pt x="92" y="11"/>
                  </a:cubicBezTo>
                  <a:cubicBezTo>
                    <a:pt x="101" y="15"/>
                    <a:pt x="109" y="21"/>
                    <a:pt x="112" y="30"/>
                  </a:cubicBezTo>
                  <a:cubicBezTo>
                    <a:pt x="117" y="42"/>
                    <a:pt x="111" y="53"/>
                    <a:pt x="10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auto">
            <a:xfrm>
              <a:off x="4945063" y="1314450"/>
              <a:ext cx="385762" cy="673100"/>
            </a:xfrm>
            <a:custGeom>
              <a:avLst/>
              <a:gdLst>
                <a:gd name="T0" fmla="*/ 40 w 103"/>
                <a:gd name="T1" fmla="*/ 151 h 179"/>
                <a:gd name="T2" fmla="*/ 52 w 103"/>
                <a:gd name="T3" fmla="*/ 179 h 179"/>
                <a:gd name="T4" fmla="*/ 65 w 103"/>
                <a:gd name="T5" fmla="*/ 151 h 179"/>
                <a:gd name="T6" fmla="*/ 96 w 103"/>
                <a:gd name="T7" fmla="*/ 77 h 179"/>
                <a:gd name="T8" fmla="*/ 32 w 103"/>
                <a:gd name="T9" fmla="*/ 8 h 179"/>
                <a:gd name="T10" fmla="*/ 14 w 103"/>
                <a:gd name="T11" fmla="*/ 97 h 179"/>
                <a:gd name="T12" fmla="*/ 50 w 103"/>
                <a:gd name="T13" fmla="*/ 111 h 179"/>
                <a:gd name="T14" fmla="*/ 37 w 103"/>
                <a:gd name="T15" fmla="*/ 70 h 179"/>
                <a:gd name="T16" fmla="*/ 48 w 103"/>
                <a:gd name="T17" fmla="*/ 68 h 179"/>
                <a:gd name="T18" fmla="*/ 63 w 103"/>
                <a:gd name="T19" fmla="*/ 70 h 179"/>
                <a:gd name="T20" fmla="*/ 65 w 103"/>
                <a:gd name="T21" fmla="*/ 75 h 179"/>
                <a:gd name="T22" fmla="*/ 60 w 103"/>
                <a:gd name="T23" fmla="*/ 105 h 179"/>
                <a:gd name="T24" fmla="*/ 48 w 103"/>
                <a:gd name="T25" fmla="*/ 151 h 179"/>
                <a:gd name="T26" fmla="*/ 56 w 103"/>
                <a:gd name="T27" fmla="*/ 60 h 179"/>
                <a:gd name="T28" fmla="*/ 58 w 103"/>
                <a:gd name="T29" fmla="*/ 56 h 179"/>
                <a:gd name="T30" fmla="*/ 56 w 103"/>
                <a:gd name="T31" fmla="*/ 61 h 179"/>
                <a:gd name="T32" fmla="*/ 62 w 103"/>
                <a:gd name="T33" fmla="*/ 153 h 179"/>
                <a:gd name="T34" fmla="*/ 61 w 103"/>
                <a:gd name="T35" fmla="*/ 160 h 179"/>
                <a:gd name="T36" fmla="*/ 42 w 103"/>
                <a:gd name="T37" fmla="*/ 154 h 179"/>
                <a:gd name="T38" fmla="*/ 61 w 103"/>
                <a:gd name="T39" fmla="*/ 167 h 179"/>
                <a:gd name="T40" fmla="*/ 44 w 103"/>
                <a:gd name="T41" fmla="*/ 167 h 179"/>
                <a:gd name="T42" fmla="*/ 42 w 103"/>
                <a:gd name="T43" fmla="*/ 162 h 179"/>
                <a:gd name="T44" fmla="*/ 62 w 103"/>
                <a:gd name="T45" fmla="*/ 163 h 179"/>
                <a:gd name="T46" fmla="*/ 53 w 103"/>
                <a:gd name="T47" fmla="*/ 176 h 179"/>
                <a:gd name="T48" fmla="*/ 60 w 103"/>
                <a:gd name="T49" fmla="*/ 170 h 179"/>
                <a:gd name="T50" fmla="*/ 53 w 103"/>
                <a:gd name="T51" fmla="*/ 176 h 179"/>
                <a:gd name="T52" fmla="*/ 77 w 103"/>
                <a:gd name="T53" fmla="*/ 12 h 179"/>
                <a:gd name="T54" fmla="*/ 71 w 103"/>
                <a:gd name="T55" fmla="*/ 113 h 179"/>
                <a:gd name="T56" fmla="*/ 62 w 103"/>
                <a:gd name="T57" fmla="*/ 150 h 179"/>
                <a:gd name="T58" fmla="*/ 60 w 103"/>
                <a:gd name="T59" fmla="*/ 150 h 179"/>
                <a:gd name="T60" fmla="*/ 64 w 103"/>
                <a:gd name="T61" fmla="*/ 87 h 179"/>
                <a:gd name="T62" fmla="*/ 76 w 103"/>
                <a:gd name="T63" fmla="*/ 73 h 179"/>
                <a:gd name="T64" fmla="*/ 67 w 103"/>
                <a:gd name="T65" fmla="*/ 72 h 179"/>
                <a:gd name="T66" fmla="*/ 74 w 103"/>
                <a:gd name="T67" fmla="*/ 63 h 179"/>
                <a:gd name="T68" fmla="*/ 64 w 103"/>
                <a:gd name="T69" fmla="*/ 67 h 179"/>
                <a:gd name="T70" fmla="*/ 62 w 103"/>
                <a:gd name="T71" fmla="*/ 55 h 179"/>
                <a:gd name="T72" fmla="*/ 54 w 103"/>
                <a:gd name="T73" fmla="*/ 55 h 179"/>
                <a:gd name="T74" fmla="*/ 54 w 103"/>
                <a:gd name="T75" fmla="*/ 64 h 179"/>
                <a:gd name="T76" fmla="*/ 44 w 103"/>
                <a:gd name="T77" fmla="*/ 58 h 179"/>
                <a:gd name="T78" fmla="*/ 36 w 103"/>
                <a:gd name="T79" fmla="*/ 54 h 179"/>
                <a:gd name="T80" fmla="*/ 41 w 103"/>
                <a:gd name="T81" fmla="*/ 64 h 179"/>
                <a:gd name="T82" fmla="*/ 35 w 103"/>
                <a:gd name="T83" fmla="*/ 68 h 179"/>
                <a:gd name="T84" fmla="*/ 22 w 103"/>
                <a:gd name="T85" fmla="*/ 64 h 179"/>
                <a:gd name="T86" fmla="*/ 34 w 103"/>
                <a:gd name="T87" fmla="*/ 71 h 179"/>
                <a:gd name="T88" fmla="*/ 46 w 103"/>
                <a:gd name="T89" fmla="*/ 107 h 179"/>
                <a:gd name="T90" fmla="*/ 45 w 103"/>
                <a:gd name="T91" fmla="*/ 151 h 179"/>
                <a:gd name="T92" fmla="*/ 33 w 103"/>
                <a:gd name="T93" fmla="*/ 117 h 179"/>
                <a:gd name="T94" fmla="*/ 17 w 103"/>
                <a:gd name="T95" fmla="*/ 23 h 179"/>
                <a:gd name="T96" fmla="*/ 72 w 103"/>
                <a:gd name="T97" fmla="*/ 73 h 179"/>
                <a:gd name="T98" fmla="*/ 66 w 103"/>
                <a:gd name="T99" fmla="*/ 66 h 179"/>
                <a:gd name="T100" fmla="*/ 71 w 103"/>
                <a:gd name="T101" fmla="*/ 63 h 179"/>
                <a:gd name="T102" fmla="*/ 42 w 103"/>
                <a:gd name="T103" fmla="*/ 60 h 179"/>
                <a:gd name="T104" fmla="*/ 39 w 103"/>
                <a:gd name="T105" fmla="*/ 57 h 179"/>
                <a:gd name="T106" fmla="*/ 41 w 103"/>
                <a:gd name="T107" fmla="*/ 57 h 179"/>
                <a:gd name="T108" fmla="*/ 32 w 103"/>
                <a:gd name="T109" fmla="*/ 67 h 179"/>
                <a:gd name="T110" fmla="*/ 27 w 103"/>
                <a:gd name="T111" fmla="*/ 66 h 179"/>
                <a:gd name="T112" fmla="*/ 26 w 103"/>
                <a:gd name="T11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" h="179">
                  <a:moveTo>
                    <a:pt x="33" y="121"/>
                  </a:moveTo>
                  <a:cubicBezTo>
                    <a:pt x="39" y="130"/>
                    <a:pt x="40" y="140"/>
                    <a:pt x="40" y="151"/>
                  </a:cubicBezTo>
                  <a:cubicBezTo>
                    <a:pt x="39" y="151"/>
                    <a:pt x="39" y="152"/>
                    <a:pt x="39" y="152"/>
                  </a:cubicBezTo>
                  <a:cubicBezTo>
                    <a:pt x="39" y="162"/>
                    <a:pt x="39" y="178"/>
                    <a:pt x="52" y="179"/>
                  </a:cubicBezTo>
                  <a:cubicBezTo>
                    <a:pt x="65" y="179"/>
                    <a:pt x="65" y="162"/>
                    <a:pt x="65" y="152"/>
                  </a:cubicBezTo>
                  <a:cubicBezTo>
                    <a:pt x="65" y="152"/>
                    <a:pt x="65" y="152"/>
                    <a:pt x="65" y="151"/>
                  </a:cubicBezTo>
                  <a:cubicBezTo>
                    <a:pt x="67" y="136"/>
                    <a:pt x="69" y="122"/>
                    <a:pt x="77" y="109"/>
                  </a:cubicBezTo>
                  <a:cubicBezTo>
                    <a:pt x="84" y="98"/>
                    <a:pt x="92" y="90"/>
                    <a:pt x="96" y="77"/>
                  </a:cubicBezTo>
                  <a:cubicBezTo>
                    <a:pt x="103" y="57"/>
                    <a:pt x="102" y="30"/>
                    <a:pt x="85" y="15"/>
                  </a:cubicBezTo>
                  <a:cubicBezTo>
                    <a:pt x="72" y="2"/>
                    <a:pt x="49" y="0"/>
                    <a:pt x="32" y="8"/>
                  </a:cubicBezTo>
                  <a:cubicBezTo>
                    <a:pt x="14" y="16"/>
                    <a:pt x="4" y="35"/>
                    <a:pt x="2" y="54"/>
                  </a:cubicBezTo>
                  <a:cubicBezTo>
                    <a:pt x="0" y="70"/>
                    <a:pt x="5" y="85"/>
                    <a:pt x="14" y="97"/>
                  </a:cubicBezTo>
                  <a:cubicBezTo>
                    <a:pt x="20" y="105"/>
                    <a:pt x="27" y="113"/>
                    <a:pt x="33" y="121"/>
                  </a:cubicBezTo>
                  <a:close/>
                  <a:moveTo>
                    <a:pt x="50" y="111"/>
                  </a:moveTo>
                  <a:cubicBezTo>
                    <a:pt x="48" y="98"/>
                    <a:pt x="45" y="84"/>
                    <a:pt x="38" y="73"/>
                  </a:cubicBezTo>
                  <a:cubicBezTo>
                    <a:pt x="38" y="72"/>
                    <a:pt x="37" y="71"/>
                    <a:pt x="37" y="70"/>
                  </a:cubicBezTo>
                  <a:cubicBezTo>
                    <a:pt x="39" y="70"/>
                    <a:pt x="42" y="68"/>
                    <a:pt x="43" y="65"/>
                  </a:cubicBezTo>
                  <a:cubicBezTo>
                    <a:pt x="45" y="67"/>
                    <a:pt x="47" y="68"/>
                    <a:pt x="48" y="68"/>
                  </a:cubicBezTo>
                  <a:cubicBezTo>
                    <a:pt x="51" y="69"/>
                    <a:pt x="54" y="68"/>
                    <a:pt x="56" y="66"/>
                  </a:cubicBezTo>
                  <a:cubicBezTo>
                    <a:pt x="58" y="68"/>
                    <a:pt x="60" y="69"/>
                    <a:pt x="63" y="70"/>
                  </a:cubicBezTo>
                  <a:cubicBezTo>
                    <a:pt x="63" y="70"/>
                    <a:pt x="63" y="71"/>
                    <a:pt x="63" y="72"/>
                  </a:cubicBezTo>
                  <a:cubicBezTo>
                    <a:pt x="63" y="73"/>
                    <a:pt x="64" y="74"/>
                    <a:pt x="65" y="75"/>
                  </a:cubicBezTo>
                  <a:cubicBezTo>
                    <a:pt x="64" y="77"/>
                    <a:pt x="63" y="80"/>
                    <a:pt x="62" y="83"/>
                  </a:cubicBezTo>
                  <a:cubicBezTo>
                    <a:pt x="61" y="90"/>
                    <a:pt x="60" y="97"/>
                    <a:pt x="60" y="105"/>
                  </a:cubicBezTo>
                  <a:cubicBezTo>
                    <a:pt x="59" y="120"/>
                    <a:pt x="57" y="135"/>
                    <a:pt x="57" y="150"/>
                  </a:cubicBezTo>
                  <a:cubicBezTo>
                    <a:pt x="54" y="151"/>
                    <a:pt x="51" y="151"/>
                    <a:pt x="48" y="151"/>
                  </a:cubicBezTo>
                  <a:cubicBezTo>
                    <a:pt x="51" y="138"/>
                    <a:pt x="52" y="124"/>
                    <a:pt x="50" y="111"/>
                  </a:cubicBezTo>
                  <a:close/>
                  <a:moveTo>
                    <a:pt x="56" y="60"/>
                  </a:moveTo>
                  <a:cubicBezTo>
                    <a:pt x="56" y="58"/>
                    <a:pt x="56" y="56"/>
                    <a:pt x="57" y="55"/>
                  </a:cubicBezTo>
                  <a:cubicBezTo>
                    <a:pt x="58" y="52"/>
                    <a:pt x="59" y="55"/>
                    <a:pt x="58" y="56"/>
                  </a:cubicBezTo>
                  <a:cubicBezTo>
                    <a:pt x="58" y="57"/>
                    <a:pt x="58" y="58"/>
                    <a:pt x="57" y="59"/>
                  </a:cubicBezTo>
                  <a:cubicBezTo>
                    <a:pt x="57" y="60"/>
                    <a:pt x="57" y="60"/>
                    <a:pt x="56" y="61"/>
                  </a:cubicBezTo>
                  <a:cubicBezTo>
                    <a:pt x="56" y="60"/>
                    <a:pt x="56" y="60"/>
                    <a:pt x="56" y="60"/>
                  </a:cubicBezTo>
                  <a:close/>
                  <a:moveTo>
                    <a:pt x="62" y="153"/>
                  </a:moveTo>
                  <a:cubicBezTo>
                    <a:pt x="62" y="155"/>
                    <a:pt x="62" y="158"/>
                    <a:pt x="62" y="160"/>
                  </a:cubicBezTo>
                  <a:cubicBezTo>
                    <a:pt x="62" y="160"/>
                    <a:pt x="61" y="160"/>
                    <a:pt x="61" y="160"/>
                  </a:cubicBezTo>
                  <a:cubicBezTo>
                    <a:pt x="55" y="160"/>
                    <a:pt x="48" y="159"/>
                    <a:pt x="42" y="159"/>
                  </a:cubicBezTo>
                  <a:cubicBezTo>
                    <a:pt x="42" y="157"/>
                    <a:pt x="42" y="155"/>
                    <a:pt x="42" y="154"/>
                  </a:cubicBezTo>
                  <a:cubicBezTo>
                    <a:pt x="49" y="154"/>
                    <a:pt x="55" y="153"/>
                    <a:pt x="62" y="153"/>
                  </a:cubicBezTo>
                  <a:close/>
                  <a:moveTo>
                    <a:pt x="61" y="167"/>
                  </a:moveTo>
                  <a:cubicBezTo>
                    <a:pt x="61" y="167"/>
                    <a:pt x="61" y="167"/>
                    <a:pt x="61" y="167"/>
                  </a:cubicBezTo>
                  <a:cubicBezTo>
                    <a:pt x="55" y="166"/>
                    <a:pt x="50" y="168"/>
                    <a:pt x="44" y="167"/>
                  </a:cubicBezTo>
                  <a:cubicBezTo>
                    <a:pt x="44" y="167"/>
                    <a:pt x="43" y="167"/>
                    <a:pt x="43" y="167"/>
                  </a:cubicBezTo>
                  <a:cubicBezTo>
                    <a:pt x="43" y="165"/>
                    <a:pt x="42" y="164"/>
                    <a:pt x="42" y="162"/>
                  </a:cubicBezTo>
                  <a:cubicBezTo>
                    <a:pt x="49" y="162"/>
                    <a:pt x="55" y="163"/>
                    <a:pt x="61" y="163"/>
                  </a:cubicBezTo>
                  <a:cubicBezTo>
                    <a:pt x="61" y="163"/>
                    <a:pt x="62" y="163"/>
                    <a:pt x="62" y="163"/>
                  </a:cubicBezTo>
                  <a:cubicBezTo>
                    <a:pt x="62" y="164"/>
                    <a:pt x="61" y="166"/>
                    <a:pt x="61" y="167"/>
                  </a:cubicBezTo>
                  <a:close/>
                  <a:moveTo>
                    <a:pt x="53" y="176"/>
                  </a:moveTo>
                  <a:cubicBezTo>
                    <a:pt x="49" y="176"/>
                    <a:pt x="46" y="174"/>
                    <a:pt x="44" y="170"/>
                  </a:cubicBezTo>
                  <a:cubicBezTo>
                    <a:pt x="49" y="171"/>
                    <a:pt x="55" y="168"/>
                    <a:pt x="60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59" y="173"/>
                    <a:pt x="57" y="175"/>
                    <a:pt x="53" y="176"/>
                  </a:cubicBezTo>
                  <a:close/>
                  <a:moveTo>
                    <a:pt x="17" y="23"/>
                  </a:moveTo>
                  <a:cubicBezTo>
                    <a:pt x="31" y="6"/>
                    <a:pt x="57" y="1"/>
                    <a:pt x="77" y="12"/>
                  </a:cubicBezTo>
                  <a:cubicBezTo>
                    <a:pt x="100" y="25"/>
                    <a:pt x="100" y="58"/>
                    <a:pt x="92" y="79"/>
                  </a:cubicBezTo>
                  <a:cubicBezTo>
                    <a:pt x="88" y="92"/>
                    <a:pt x="78" y="101"/>
                    <a:pt x="71" y="113"/>
                  </a:cubicBezTo>
                  <a:cubicBezTo>
                    <a:pt x="65" y="124"/>
                    <a:pt x="64" y="137"/>
                    <a:pt x="63" y="149"/>
                  </a:cubicBezTo>
                  <a:cubicBezTo>
                    <a:pt x="62" y="149"/>
                    <a:pt x="62" y="149"/>
                    <a:pt x="62" y="150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1" y="150"/>
                    <a:pt x="61" y="150"/>
                    <a:pt x="60" y="150"/>
                  </a:cubicBezTo>
                  <a:cubicBezTo>
                    <a:pt x="60" y="136"/>
                    <a:pt x="62" y="122"/>
                    <a:pt x="62" y="108"/>
                  </a:cubicBezTo>
                  <a:cubicBezTo>
                    <a:pt x="63" y="101"/>
                    <a:pt x="63" y="94"/>
                    <a:pt x="64" y="87"/>
                  </a:cubicBezTo>
                  <a:cubicBezTo>
                    <a:pt x="65" y="83"/>
                    <a:pt x="66" y="79"/>
                    <a:pt x="68" y="76"/>
                  </a:cubicBezTo>
                  <a:cubicBezTo>
                    <a:pt x="72" y="77"/>
                    <a:pt x="75" y="76"/>
                    <a:pt x="76" y="73"/>
                  </a:cubicBezTo>
                  <a:cubicBezTo>
                    <a:pt x="76" y="72"/>
                    <a:pt x="76" y="69"/>
                    <a:pt x="74" y="69"/>
                  </a:cubicBezTo>
                  <a:cubicBezTo>
                    <a:pt x="71" y="69"/>
                    <a:pt x="69" y="71"/>
                    <a:pt x="67" y="72"/>
                  </a:cubicBezTo>
                  <a:cubicBezTo>
                    <a:pt x="67" y="72"/>
                    <a:pt x="66" y="71"/>
                    <a:pt x="66" y="69"/>
                  </a:cubicBezTo>
                  <a:cubicBezTo>
                    <a:pt x="70" y="69"/>
                    <a:pt x="73" y="66"/>
                    <a:pt x="74" y="63"/>
                  </a:cubicBezTo>
                  <a:cubicBezTo>
                    <a:pt x="75" y="61"/>
                    <a:pt x="76" y="57"/>
                    <a:pt x="74" y="57"/>
                  </a:cubicBezTo>
                  <a:cubicBezTo>
                    <a:pt x="69" y="55"/>
                    <a:pt x="65" y="61"/>
                    <a:pt x="64" y="67"/>
                  </a:cubicBezTo>
                  <a:cubicBezTo>
                    <a:pt x="61" y="67"/>
                    <a:pt x="59" y="66"/>
                    <a:pt x="58" y="64"/>
                  </a:cubicBezTo>
                  <a:cubicBezTo>
                    <a:pt x="60" y="61"/>
                    <a:pt x="62" y="58"/>
                    <a:pt x="62" y="55"/>
                  </a:cubicBezTo>
                  <a:cubicBezTo>
                    <a:pt x="62" y="53"/>
                    <a:pt x="61" y="50"/>
                    <a:pt x="58" y="50"/>
                  </a:cubicBezTo>
                  <a:cubicBezTo>
                    <a:pt x="56" y="50"/>
                    <a:pt x="55" y="52"/>
                    <a:pt x="54" y="55"/>
                  </a:cubicBezTo>
                  <a:cubicBezTo>
                    <a:pt x="53" y="58"/>
                    <a:pt x="53" y="61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7"/>
                    <a:pt x="47" y="65"/>
                    <a:pt x="44" y="62"/>
                  </a:cubicBezTo>
                  <a:cubicBezTo>
                    <a:pt x="44" y="61"/>
                    <a:pt x="45" y="60"/>
                    <a:pt x="44" y="58"/>
                  </a:cubicBezTo>
                  <a:cubicBezTo>
                    <a:pt x="44" y="56"/>
                    <a:pt x="43" y="53"/>
                    <a:pt x="41" y="51"/>
                  </a:cubicBezTo>
                  <a:cubicBezTo>
                    <a:pt x="39" y="50"/>
                    <a:pt x="36" y="52"/>
                    <a:pt x="36" y="54"/>
                  </a:cubicBezTo>
                  <a:cubicBezTo>
                    <a:pt x="35" y="57"/>
                    <a:pt x="37" y="59"/>
                    <a:pt x="39" y="61"/>
                  </a:cubicBezTo>
                  <a:cubicBezTo>
                    <a:pt x="39" y="62"/>
                    <a:pt x="40" y="63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0" y="66"/>
                    <a:pt x="38" y="67"/>
                    <a:pt x="35" y="68"/>
                  </a:cubicBezTo>
                  <a:cubicBezTo>
                    <a:pt x="33" y="63"/>
                    <a:pt x="29" y="57"/>
                    <a:pt x="24" y="59"/>
                  </a:cubicBezTo>
                  <a:cubicBezTo>
                    <a:pt x="22" y="59"/>
                    <a:pt x="21" y="62"/>
                    <a:pt x="22" y="64"/>
                  </a:cubicBezTo>
                  <a:cubicBezTo>
                    <a:pt x="24" y="68"/>
                    <a:pt x="28" y="69"/>
                    <a:pt x="31" y="70"/>
                  </a:cubicBezTo>
                  <a:cubicBezTo>
                    <a:pt x="32" y="71"/>
                    <a:pt x="33" y="71"/>
                    <a:pt x="34" y="71"/>
                  </a:cubicBezTo>
                  <a:cubicBezTo>
                    <a:pt x="34" y="71"/>
                    <a:pt x="34" y="72"/>
                    <a:pt x="35" y="72"/>
                  </a:cubicBezTo>
                  <a:cubicBezTo>
                    <a:pt x="41" y="83"/>
                    <a:pt x="44" y="95"/>
                    <a:pt x="46" y="107"/>
                  </a:cubicBezTo>
                  <a:cubicBezTo>
                    <a:pt x="49" y="121"/>
                    <a:pt x="49" y="136"/>
                    <a:pt x="45" y="150"/>
                  </a:cubicBezTo>
                  <a:cubicBezTo>
                    <a:pt x="45" y="150"/>
                    <a:pt x="45" y="151"/>
                    <a:pt x="45" y="151"/>
                  </a:cubicBezTo>
                  <a:cubicBezTo>
                    <a:pt x="45" y="151"/>
                    <a:pt x="44" y="151"/>
                    <a:pt x="43" y="151"/>
                  </a:cubicBezTo>
                  <a:cubicBezTo>
                    <a:pt x="43" y="138"/>
                    <a:pt x="41" y="127"/>
                    <a:pt x="33" y="117"/>
                  </a:cubicBezTo>
                  <a:cubicBezTo>
                    <a:pt x="26" y="106"/>
                    <a:pt x="16" y="97"/>
                    <a:pt x="10" y="84"/>
                  </a:cubicBezTo>
                  <a:cubicBezTo>
                    <a:pt x="1" y="65"/>
                    <a:pt x="4" y="40"/>
                    <a:pt x="17" y="23"/>
                  </a:cubicBezTo>
                  <a:close/>
                  <a:moveTo>
                    <a:pt x="71" y="73"/>
                  </a:moveTo>
                  <a:cubicBezTo>
                    <a:pt x="71" y="73"/>
                    <a:pt x="71" y="73"/>
                    <a:pt x="72" y="73"/>
                  </a:cubicBezTo>
                  <a:cubicBezTo>
                    <a:pt x="73" y="72"/>
                    <a:pt x="73" y="73"/>
                    <a:pt x="71" y="73"/>
                  </a:cubicBezTo>
                  <a:close/>
                  <a:moveTo>
                    <a:pt x="66" y="66"/>
                  </a:moveTo>
                  <a:cubicBezTo>
                    <a:pt x="67" y="64"/>
                    <a:pt x="69" y="62"/>
                    <a:pt x="71" y="60"/>
                  </a:cubicBezTo>
                  <a:cubicBezTo>
                    <a:pt x="73" y="58"/>
                    <a:pt x="72" y="62"/>
                    <a:pt x="71" y="63"/>
                  </a:cubicBezTo>
                  <a:cubicBezTo>
                    <a:pt x="70" y="64"/>
                    <a:pt x="68" y="66"/>
                    <a:pt x="66" y="66"/>
                  </a:cubicBezTo>
                  <a:close/>
                  <a:moveTo>
                    <a:pt x="42" y="60"/>
                  </a:moveTo>
                  <a:cubicBezTo>
                    <a:pt x="41" y="59"/>
                    <a:pt x="40" y="59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8" y="56"/>
                    <a:pt x="39" y="55"/>
                    <a:pt x="40" y="55"/>
                  </a:cubicBezTo>
                  <a:cubicBezTo>
                    <a:pt x="41" y="55"/>
                    <a:pt x="41" y="56"/>
                    <a:pt x="41" y="57"/>
                  </a:cubicBezTo>
                  <a:cubicBezTo>
                    <a:pt x="41" y="58"/>
                    <a:pt x="42" y="59"/>
                    <a:pt x="42" y="60"/>
                  </a:cubicBezTo>
                  <a:close/>
                  <a:moveTo>
                    <a:pt x="32" y="67"/>
                  </a:moveTo>
                  <a:cubicBezTo>
                    <a:pt x="32" y="67"/>
                    <a:pt x="31" y="67"/>
                    <a:pt x="31" y="67"/>
                  </a:cubicBezTo>
                  <a:cubicBezTo>
                    <a:pt x="30" y="67"/>
                    <a:pt x="28" y="66"/>
                    <a:pt x="27" y="66"/>
                  </a:cubicBezTo>
                  <a:cubicBezTo>
                    <a:pt x="27" y="65"/>
                    <a:pt x="27" y="65"/>
                    <a:pt x="26" y="65"/>
                  </a:cubicBezTo>
                  <a:cubicBezTo>
                    <a:pt x="25" y="64"/>
                    <a:pt x="25" y="63"/>
                    <a:pt x="26" y="62"/>
                  </a:cubicBezTo>
                  <a:cubicBezTo>
                    <a:pt x="28" y="62"/>
                    <a:pt x="30" y="65"/>
                    <a:pt x="32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7"/>
            <p:cNvSpPr>
              <a:spLocks noEditPoints="1"/>
            </p:cNvSpPr>
            <p:nvPr/>
          </p:nvSpPr>
          <p:spPr bwMode="auto">
            <a:xfrm>
              <a:off x="2249488" y="2938463"/>
              <a:ext cx="668337" cy="401638"/>
            </a:xfrm>
            <a:custGeom>
              <a:avLst/>
              <a:gdLst>
                <a:gd name="T0" fmla="*/ 146 w 178"/>
                <a:gd name="T1" fmla="*/ 84 h 107"/>
                <a:gd name="T2" fmla="*/ 175 w 178"/>
                <a:gd name="T3" fmla="*/ 77 h 107"/>
                <a:gd name="T4" fmla="*/ 151 w 178"/>
                <a:gd name="T5" fmla="*/ 59 h 107"/>
                <a:gd name="T6" fmla="*/ 85 w 178"/>
                <a:gd name="T7" fmla="*/ 14 h 107"/>
                <a:gd name="T8" fmla="*/ 4 w 178"/>
                <a:gd name="T9" fmla="*/ 64 h 107"/>
                <a:gd name="T10" fmla="*/ 88 w 178"/>
                <a:gd name="T11" fmla="*/ 99 h 107"/>
                <a:gd name="T12" fmla="*/ 109 w 178"/>
                <a:gd name="T13" fmla="*/ 66 h 107"/>
                <a:gd name="T14" fmla="*/ 66 w 178"/>
                <a:gd name="T15" fmla="*/ 71 h 107"/>
                <a:gd name="T16" fmla="*/ 66 w 178"/>
                <a:gd name="T17" fmla="*/ 60 h 107"/>
                <a:gd name="T18" fmla="*/ 71 w 178"/>
                <a:gd name="T19" fmla="*/ 45 h 107"/>
                <a:gd name="T20" fmla="*/ 76 w 178"/>
                <a:gd name="T21" fmla="*/ 44 h 107"/>
                <a:gd name="T22" fmla="*/ 104 w 178"/>
                <a:gd name="T23" fmla="*/ 56 h 107"/>
                <a:gd name="T24" fmla="*/ 147 w 178"/>
                <a:gd name="T25" fmla="*/ 76 h 107"/>
                <a:gd name="T26" fmla="*/ 60 w 178"/>
                <a:gd name="T27" fmla="*/ 50 h 107"/>
                <a:gd name="T28" fmla="*/ 56 w 178"/>
                <a:gd name="T29" fmla="*/ 47 h 107"/>
                <a:gd name="T30" fmla="*/ 61 w 178"/>
                <a:gd name="T31" fmla="*/ 50 h 107"/>
                <a:gd name="T32" fmla="*/ 152 w 178"/>
                <a:gd name="T33" fmla="*/ 63 h 107"/>
                <a:gd name="T34" fmla="*/ 159 w 178"/>
                <a:gd name="T35" fmla="*/ 65 h 107"/>
                <a:gd name="T36" fmla="*/ 149 w 178"/>
                <a:gd name="T37" fmla="*/ 83 h 107"/>
                <a:gd name="T38" fmla="*/ 166 w 178"/>
                <a:gd name="T39" fmla="*/ 67 h 107"/>
                <a:gd name="T40" fmla="*/ 162 w 178"/>
                <a:gd name="T41" fmla="*/ 83 h 107"/>
                <a:gd name="T42" fmla="*/ 157 w 178"/>
                <a:gd name="T43" fmla="*/ 84 h 107"/>
                <a:gd name="T44" fmla="*/ 161 w 178"/>
                <a:gd name="T45" fmla="*/ 65 h 107"/>
                <a:gd name="T46" fmla="*/ 173 w 178"/>
                <a:gd name="T47" fmla="*/ 76 h 107"/>
                <a:gd name="T48" fmla="*/ 168 w 178"/>
                <a:gd name="T49" fmla="*/ 68 h 107"/>
                <a:gd name="T50" fmla="*/ 173 w 178"/>
                <a:gd name="T51" fmla="*/ 76 h 107"/>
                <a:gd name="T52" fmla="*/ 17 w 178"/>
                <a:gd name="T53" fmla="*/ 20 h 107"/>
                <a:gd name="T54" fmla="*/ 115 w 178"/>
                <a:gd name="T55" fmla="*/ 46 h 107"/>
                <a:gd name="T56" fmla="*/ 149 w 178"/>
                <a:gd name="T57" fmla="*/ 62 h 107"/>
                <a:gd name="T58" fmla="*/ 149 w 178"/>
                <a:gd name="T59" fmla="*/ 64 h 107"/>
                <a:gd name="T60" fmla="*/ 88 w 178"/>
                <a:gd name="T61" fmla="*/ 47 h 107"/>
                <a:gd name="T62" fmla="*/ 76 w 178"/>
                <a:gd name="T63" fmla="*/ 34 h 107"/>
                <a:gd name="T64" fmla="*/ 74 w 178"/>
                <a:gd name="T65" fmla="*/ 42 h 107"/>
                <a:gd name="T66" fmla="*/ 66 w 178"/>
                <a:gd name="T67" fmla="*/ 33 h 107"/>
                <a:gd name="T68" fmla="*/ 68 w 178"/>
                <a:gd name="T69" fmla="*/ 44 h 107"/>
                <a:gd name="T70" fmla="*/ 56 w 178"/>
                <a:gd name="T71" fmla="*/ 44 h 107"/>
                <a:gd name="T72" fmla="*/ 54 w 178"/>
                <a:gd name="T73" fmla="*/ 51 h 107"/>
                <a:gd name="T74" fmla="*/ 64 w 178"/>
                <a:gd name="T75" fmla="*/ 54 h 107"/>
                <a:gd name="T76" fmla="*/ 56 w 178"/>
                <a:gd name="T77" fmla="*/ 61 h 107"/>
                <a:gd name="T78" fmla="*/ 49 w 178"/>
                <a:gd name="T79" fmla="*/ 69 h 107"/>
                <a:gd name="T80" fmla="*/ 60 w 178"/>
                <a:gd name="T81" fmla="*/ 66 h 107"/>
                <a:gd name="T82" fmla="*/ 63 w 178"/>
                <a:gd name="T83" fmla="*/ 72 h 107"/>
                <a:gd name="T84" fmla="*/ 57 w 178"/>
                <a:gd name="T85" fmla="*/ 85 h 107"/>
                <a:gd name="T86" fmla="*/ 66 w 178"/>
                <a:gd name="T87" fmla="*/ 74 h 107"/>
                <a:gd name="T88" fmla="*/ 104 w 178"/>
                <a:gd name="T89" fmla="*/ 69 h 107"/>
                <a:gd name="T90" fmla="*/ 147 w 178"/>
                <a:gd name="T91" fmla="*/ 79 h 107"/>
                <a:gd name="T92" fmla="*/ 111 w 178"/>
                <a:gd name="T93" fmla="*/ 84 h 107"/>
                <a:gd name="T94" fmla="*/ 16 w 178"/>
                <a:gd name="T95" fmla="*/ 81 h 107"/>
                <a:gd name="T96" fmla="*/ 75 w 178"/>
                <a:gd name="T97" fmla="*/ 38 h 107"/>
                <a:gd name="T98" fmla="*/ 68 w 178"/>
                <a:gd name="T99" fmla="*/ 41 h 107"/>
                <a:gd name="T100" fmla="*/ 65 w 178"/>
                <a:gd name="T101" fmla="*/ 36 h 107"/>
                <a:gd name="T102" fmla="*/ 57 w 178"/>
                <a:gd name="T103" fmla="*/ 64 h 107"/>
                <a:gd name="T104" fmla="*/ 54 w 178"/>
                <a:gd name="T105" fmla="*/ 66 h 107"/>
                <a:gd name="T106" fmla="*/ 54 w 178"/>
                <a:gd name="T107" fmla="*/ 64 h 107"/>
                <a:gd name="T108" fmla="*/ 62 w 178"/>
                <a:gd name="T109" fmla="*/ 75 h 107"/>
                <a:gd name="T110" fmla="*/ 60 w 178"/>
                <a:gd name="T111" fmla="*/ 80 h 107"/>
                <a:gd name="T112" fmla="*/ 55 w 178"/>
                <a:gd name="T113" fmla="*/ 8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107">
                  <a:moveTo>
                    <a:pt x="115" y="85"/>
                  </a:moveTo>
                  <a:cubicBezTo>
                    <a:pt x="125" y="81"/>
                    <a:pt x="135" y="82"/>
                    <a:pt x="146" y="84"/>
                  </a:cubicBezTo>
                  <a:cubicBezTo>
                    <a:pt x="146" y="85"/>
                    <a:pt x="146" y="85"/>
                    <a:pt x="147" y="85"/>
                  </a:cubicBezTo>
                  <a:cubicBezTo>
                    <a:pt x="156" y="87"/>
                    <a:pt x="173" y="90"/>
                    <a:pt x="175" y="77"/>
                  </a:cubicBezTo>
                  <a:cubicBezTo>
                    <a:pt x="178" y="65"/>
                    <a:pt x="161" y="62"/>
                    <a:pt x="152" y="60"/>
                  </a:cubicBezTo>
                  <a:cubicBezTo>
                    <a:pt x="152" y="60"/>
                    <a:pt x="151" y="59"/>
                    <a:pt x="151" y="59"/>
                  </a:cubicBezTo>
                  <a:cubicBezTo>
                    <a:pt x="137" y="55"/>
                    <a:pt x="123" y="50"/>
                    <a:pt x="112" y="39"/>
                  </a:cubicBezTo>
                  <a:cubicBezTo>
                    <a:pt x="103" y="30"/>
                    <a:pt x="96" y="21"/>
                    <a:pt x="85" y="14"/>
                  </a:cubicBezTo>
                  <a:cubicBezTo>
                    <a:pt x="66" y="4"/>
                    <a:pt x="39" y="0"/>
                    <a:pt x="21" y="13"/>
                  </a:cubicBezTo>
                  <a:cubicBezTo>
                    <a:pt x="5" y="24"/>
                    <a:pt x="0" y="46"/>
                    <a:pt x="4" y="64"/>
                  </a:cubicBezTo>
                  <a:cubicBezTo>
                    <a:pt x="8" y="83"/>
                    <a:pt x="25" y="97"/>
                    <a:pt x="43" y="102"/>
                  </a:cubicBezTo>
                  <a:cubicBezTo>
                    <a:pt x="58" y="107"/>
                    <a:pt x="74" y="105"/>
                    <a:pt x="88" y="99"/>
                  </a:cubicBezTo>
                  <a:cubicBezTo>
                    <a:pt x="97" y="94"/>
                    <a:pt x="106" y="89"/>
                    <a:pt x="115" y="85"/>
                  </a:cubicBezTo>
                  <a:close/>
                  <a:moveTo>
                    <a:pt x="109" y="66"/>
                  </a:moveTo>
                  <a:cubicBezTo>
                    <a:pt x="96" y="66"/>
                    <a:pt x="81" y="66"/>
                    <a:pt x="69" y="70"/>
                  </a:cubicBezTo>
                  <a:cubicBezTo>
                    <a:pt x="68" y="70"/>
                    <a:pt x="67" y="71"/>
                    <a:pt x="66" y="71"/>
                  </a:cubicBezTo>
                  <a:cubicBezTo>
                    <a:pt x="66" y="68"/>
                    <a:pt x="65" y="66"/>
                    <a:pt x="62" y="64"/>
                  </a:cubicBezTo>
                  <a:cubicBezTo>
                    <a:pt x="64" y="63"/>
                    <a:pt x="66" y="61"/>
                    <a:pt x="66" y="60"/>
                  </a:cubicBezTo>
                  <a:cubicBezTo>
                    <a:pt x="68" y="57"/>
                    <a:pt x="67" y="54"/>
                    <a:pt x="66" y="52"/>
                  </a:cubicBezTo>
                  <a:cubicBezTo>
                    <a:pt x="68" y="50"/>
                    <a:pt x="70" y="48"/>
                    <a:pt x="71" y="45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74" y="46"/>
                    <a:pt x="75" y="45"/>
                    <a:pt x="76" y="44"/>
                  </a:cubicBezTo>
                  <a:cubicBezTo>
                    <a:pt x="78" y="46"/>
                    <a:pt x="81" y="48"/>
                    <a:pt x="84" y="49"/>
                  </a:cubicBezTo>
                  <a:cubicBezTo>
                    <a:pt x="90" y="52"/>
                    <a:pt x="97" y="54"/>
                    <a:pt x="104" y="56"/>
                  </a:cubicBezTo>
                  <a:cubicBezTo>
                    <a:pt x="119" y="59"/>
                    <a:pt x="134" y="64"/>
                    <a:pt x="149" y="67"/>
                  </a:cubicBezTo>
                  <a:cubicBezTo>
                    <a:pt x="148" y="70"/>
                    <a:pt x="148" y="73"/>
                    <a:pt x="147" y="76"/>
                  </a:cubicBezTo>
                  <a:cubicBezTo>
                    <a:pt x="135" y="70"/>
                    <a:pt x="122" y="67"/>
                    <a:pt x="109" y="66"/>
                  </a:cubicBezTo>
                  <a:close/>
                  <a:moveTo>
                    <a:pt x="60" y="50"/>
                  </a:moveTo>
                  <a:cubicBezTo>
                    <a:pt x="58" y="50"/>
                    <a:pt x="56" y="49"/>
                    <a:pt x="55" y="48"/>
                  </a:cubicBezTo>
                  <a:cubicBezTo>
                    <a:pt x="52" y="47"/>
                    <a:pt x="55" y="47"/>
                    <a:pt x="56" y="47"/>
                  </a:cubicBezTo>
                  <a:cubicBezTo>
                    <a:pt x="57" y="48"/>
                    <a:pt x="58" y="48"/>
                    <a:pt x="59" y="49"/>
                  </a:cubicBezTo>
                  <a:cubicBezTo>
                    <a:pt x="60" y="50"/>
                    <a:pt x="60" y="50"/>
                    <a:pt x="61" y="50"/>
                  </a:cubicBezTo>
                  <a:cubicBezTo>
                    <a:pt x="60" y="50"/>
                    <a:pt x="60" y="50"/>
                    <a:pt x="60" y="50"/>
                  </a:cubicBezTo>
                  <a:close/>
                  <a:moveTo>
                    <a:pt x="152" y="63"/>
                  </a:moveTo>
                  <a:cubicBezTo>
                    <a:pt x="154" y="63"/>
                    <a:pt x="157" y="64"/>
                    <a:pt x="159" y="64"/>
                  </a:cubicBezTo>
                  <a:cubicBezTo>
                    <a:pt x="159" y="64"/>
                    <a:pt x="159" y="65"/>
                    <a:pt x="159" y="65"/>
                  </a:cubicBezTo>
                  <a:cubicBezTo>
                    <a:pt x="157" y="71"/>
                    <a:pt x="155" y="77"/>
                    <a:pt x="154" y="84"/>
                  </a:cubicBezTo>
                  <a:cubicBezTo>
                    <a:pt x="152" y="83"/>
                    <a:pt x="150" y="83"/>
                    <a:pt x="149" y="83"/>
                  </a:cubicBezTo>
                  <a:cubicBezTo>
                    <a:pt x="150" y="76"/>
                    <a:pt x="151" y="69"/>
                    <a:pt x="152" y="63"/>
                  </a:cubicBezTo>
                  <a:close/>
                  <a:moveTo>
                    <a:pt x="166" y="67"/>
                  </a:moveTo>
                  <a:cubicBezTo>
                    <a:pt x="166" y="67"/>
                    <a:pt x="166" y="67"/>
                    <a:pt x="166" y="67"/>
                  </a:cubicBezTo>
                  <a:cubicBezTo>
                    <a:pt x="163" y="72"/>
                    <a:pt x="164" y="78"/>
                    <a:pt x="162" y="83"/>
                  </a:cubicBezTo>
                  <a:cubicBezTo>
                    <a:pt x="162" y="83"/>
                    <a:pt x="162" y="84"/>
                    <a:pt x="162" y="84"/>
                  </a:cubicBezTo>
                  <a:cubicBezTo>
                    <a:pt x="160" y="84"/>
                    <a:pt x="159" y="84"/>
                    <a:pt x="157" y="84"/>
                  </a:cubicBezTo>
                  <a:cubicBezTo>
                    <a:pt x="158" y="78"/>
                    <a:pt x="160" y="72"/>
                    <a:pt x="161" y="66"/>
                  </a:cubicBezTo>
                  <a:cubicBezTo>
                    <a:pt x="162" y="65"/>
                    <a:pt x="162" y="65"/>
                    <a:pt x="161" y="65"/>
                  </a:cubicBezTo>
                  <a:cubicBezTo>
                    <a:pt x="163" y="65"/>
                    <a:pt x="165" y="66"/>
                    <a:pt x="166" y="67"/>
                  </a:cubicBezTo>
                  <a:close/>
                  <a:moveTo>
                    <a:pt x="173" y="76"/>
                  </a:moveTo>
                  <a:cubicBezTo>
                    <a:pt x="172" y="81"/>
                    <a:pt x="169" y="83"/>
                    <a:pt x="165" y="84"/>
                  </a:cubicBezTo>
                  <a:cubicBezTo>
                    <a:pt x="167" y="79"/>
                    <a:pt x="166" y="73"/>
                    <a:pt x="168" y="68"/>
                  </a:cubicBezTo>
                  <a:cubicBezTo>
                    <a:pt x="168" y="68"/>
                    <a:pt x="168" y="68"/>
                    <a:pt x="169" y="68"/>
                  </a:cubicBezTo>
                  <a:cubicBezTo>
                    <a:pt x="171" y="70"/>
                    <a:pt x="173" y="72"/>
                    <a:pt x="173" y="76"/>
                  </a:cubicBezTo>
                  <a:close/>
                  <a:moveTo>
                    <a:pt x="16" y="81"/>
                  </a:moveTo>
                  <a:cubicBezTo>
                    <a:pt x="2" y="64"/>
                    <a:pt x="2" y="37"/>
                    <a:pt x="17" y="20"/>
                  </a:cubicBezTo>
                  <a:cubicBezTo>
                    <a:pt x="34" y="0"/>
                    <a:pt x="66" y="7"/>
                    <a:pt x="86" y="19"/>
                  </a:cubicBezTo>
                  <a:cubicBezTo>
                    <a:pt x="97" y="25"/>
                    <a:pt x="105" y="37"/>
                    <a:pt x="115" y="46"/>
                  </a:cubicBezTo>
                  <a:cubicBezTo>
                    <a:pt x="124" y="54"/>
                    <a:pt x="136" y="58"/>
                    <a:pt x="148" y="61"/>
                  </a:cubicBezTo>
                  <a:cubicBezTo>
                    <a:pt x="148" y="62"/>
                    <a:pt x="149" y="62"/>
                    <a:pt x="149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9" y="63"/>
                    <a:pt x="149" y="64"/>
                    <a:pt x="149" y="64"/>
                  </a:cubicBezTo>
                  <a:cubicBezTo>
                    <a:pt x="135" y="61"/>
                    <a:pt x="122" y="57"/>
                    <a:pt x="108" y="54"/>
                  </a:cubicBezTo>
                  <a:cubicBezTo>
                    <a:pt x="101" y="52"/>
                    <a:pt x="95" y="50"/>
                    <a:pt x="88" y="47"/>
                  </a:cubicBezTo>
                  <a:cubicBezTo>
                    <a:pt x="84" y="46"/>
                    <a:pt x="80" y="45"/>
                    <a:pt x="78" y="41"/>
                  </a:cubicBezTo>
                  <a:cubicBezTo>
                    <a:pt x="79" y="38"/>
                    <a:pt x="79" y="35"/>
                    <a:pt x="76" y="34"/>
                  </a:cubicBezTo>
                  <a:cubicBezTo>
                    <a:pt x="75" y="33"/>
                    <a:pt x="72" y="33"/>
                    <a:pt x="72" y="35"/>
                  </a:cubicBezTo>
                  <a:cubicBezTo>
                    <a:pt x="72" y="37"/>
                    <a:pt x="73" y="40"/>
                    <a:pt x="74" y="42"/>
                  </a:cubicBezTo>
                  <a:cubicBezTo>
                    <a:pt x="73" y="42"/>
                    <a:pt x="72" y="43"/>
                    <a:pt x="71" y="42"/>
                  </a:cubicBezTo>
                  <a:cubicBezTo>
                    <a:pt x="71" y="39"/>
                    <a:pt x="69" y="35"/>
                    <a:pt x="66" y="33"/>
                  </a:cubicBezTo>
                  <a:cubicBezTo>
                    <a:pt x="65" y="32"/>
                    <a:pt x="61" y="30"/>
                    <a:pt x="60" y="32"/>
                  </a:cubicBezTo>
                  <a:cubicBezTo>
                    <a:pt x="57" y="37"/>
                    <a:pt x="63" y="42"/>
                    <a:pt x="68" y="44"/>
                  </a:cubicBezTo>
                  <a:cubicBezTo>
                    <a:pt x="67" y="46"/>
                    <a:pt x="66" y="48"/>
                    <a:pt x="64" y="49"/>
                  </a:cubicBezTo>
                  <a:cubicBezTo>
                    <a:pt x="62" y="46"/>
                    <a:pt x="59" y="44"/>
                    <a:pt x="56" y="44"/>
                  </a:cubicBezTo>
                  <a:cubicBezTo>
                    <a:pt x="54" y="43"/>
                    <a:pt x="51" y="44"/>
                    <a:pt x="50" y="46"/>
                  </a:cubicBezTo>
                  <a:cubicBezTo>
                    <a:pt x="50" y="49"/>
                    <a:pt x="52" y="50"/>
                    <a:pt x="54" y="51"/>
                  </a:cubicBezTo>
                  <a:cubicBezTo>
                    <a:pt x="57" y="53"/>
                    <a:pt x="60" y="53"/>
                    <a:pt x="63" y="53"/>
                  </a:cubicBezTo>
                  <a:cubicBezTo>
                    <a:pt x="63" y="53"/>
                    <a:pt x="63" y="53"/>
                    <a:pt x="64" y="54"/>
                  </a:cubicBezTo>
                  <a:cubicBezTo>
                    <a:pt x="66" y="57"/>
                    <a:pt x="63" y="60"/>
                    <a:pt x="60" y="62"/>
                  </a:cubicBezTo>
                  <a:cubicBezTo>
                    <a:pt x="59" y="62"/>
                    <a:pt x="57" y="62"/>
                    <a:pt x="56" y="61"/>
                  </a:cubicBezTo>
                  <a:cubicBezTo>
                    <a:pt x="53" y="61"/>
                    <a:pt x="50" y="61"/>
                    <a:pt x="48" y="63"/>
                  </a:cubicBezTo>
                  <a:cubicBezTo>
                    <a:pt x="46" y="65"/>
                    <a:pt x="48" y="68"/>
                    <a:pt x="49" y="69"/>
                  </a:cubicBezTo>
                  <a:cubicBezTo>
                    <a:pt x="52" y="70"/>
                    <a:pt x="55" y="69"/>
                    <a:pt x="57" y="68"/>
                  </a:cubicBezTo>
                  <a:cubicBezTo>
                    <a:pt x="58" y="67"/>
                    <a:pt x="59" y="67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2" y="68"/>
                    <a:pt x="63" y="70"/>
                    <a:pt x="63" y="72"/>
                  </a:cubicBezTo>
                  <a:cubicBezTo>
                    <a:pt x="58" y="74"/>
                    <a:pt x="52" y="76"/>
                    <a:pt x="52" y="81"/>
                  </a:cubicBezTo>
                  <a:cubicBezTo>
                    <a:pt x="52" y="83"/>
                    <a:pt x="55" y="85"/>
                    <a:pt x="57" y="85"/>
                  </a:cubicBezTo>
                  <a:cubicBezTo>
                    <a:pt x="61" y="84"/>
                    <a:pt x="63" y="80"/>
                    <a:pt x="65" y="77"/>
                  </a:cubicBezTo>
                  <a:cubicBezTo>
                    <a:pt x="65" y="76"/>
                    <a:pt x="66" y="75"/>
                    <a:pt x="66" y="74"/>
                  </a:cubicBezTo>
                  <a:cubicBezTo>
                    <a:pt x="66" y="74"/>
                    <a:pt x="67" y="74"/>
                    <a:pt x="68" y="74"/>
                  </a:cubicBezTo>
                  <a:cubicBezTo>
                    <a:pt x="79" y="70"/>
                    <a:pt x="92" y="69"/>
                    <a:pt x="104" y="69"/>
                  </a:cubicBezTo>
                  <a:cubicBezTo>
                    <a:pt x="118" y="69"/>
                    <a:pt x="133" y="73"/>
                    <a:pt x="146" y="78"/>
                  </a:cubicBezTo>
                  <a:cubicBezTo>
                    <a:pt x="146" y="79"/>
                    <a:pt x="147" y="79"/>
                    <a:pt x="147" y="79"/>
                  </a:cubicBezTo>
                  <a:cubicBezTo>
                    <a:pt x="147" y="79"/>
                    <a:pt x="146" y="80"/>
                    <a:pt x="146" y="81"/>
                  </a:cubicBezTo>
                  <a:cubicBezTo>
                    <a:pt x="134" y="79"/>
                    <a:pt x="123" y="79"/>
                    <a:pt x="111" y="84"/>
                  </a:cubicBezTo>
                  <a:cubicBezTo>
                    <a:pt x="99" y="89"/>
                    <a:pt x="88" y="97"/>
                    <a:pt x="74" y="100"/>
                  </a:cubicBezTo>
                  <a:cubicBezTo>
                    <a:pt x="54" y="105"/>
                    <a:pt x="30" y="98"/>
                    <a:pt x="16" y="81"/>
                  </a:cubicBezTo>
                  <a:close/>
                  <a:moveTo>
                    <a:pt x="76" y="38"/>
                  </a:moveTo>
                  <a:cubicBezTo>
                    <a:pt x="75" y="38"/>
                    <a:pt x="75" y="38"/>
                    <a:pt x="75" y="38"/>
                  </a:cubicBezTo>
                  <a:cubicBezTo>
                    <a:pt x="74" y="36"/>
                    <a:pt x="76" y="36"/>
                    <a:pt x="76" y="38"/>
                  </a:cubicBezTo>
                  <a:close/>
                  <a:moveTo>
                    <a:pt x="68" y="41"/>
                  </a:moveTo>
                  <a:cubicBezTo>
                    <a:pt x="66" y="40"/>
                    <a:pt x="64" y="38"/>
                    <a:pt x="63" y="36"/>
                  </a:cubicBezTo>
                  <a:cubicBezTo>
                    <a:pt x="61" y="33"/>
                    <a:pt x="65" y="35"/>
                    <a:pt x="65" y="36"/>
                  </a:cubicBezTo>
                  <a:cubicBezTo>
                    <a:pt x="67" y="37"/>
                    <a:pt x="68" y="39"/>
                    <a:pt x="68" y="41"/>
                  </a:cubicBezTo>
                  <a:close/>
                  <a:moveTo>
                    <a:pt x="57" y="64"/>
                  </a:moveTo>
                  <a:cubicBezTo>
                    <a:pt x="56" y="65"/>
                    <a:pt x="56" y="65"/>
                    <a:pt x="55" y="6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2" y="67"/>
                    <a:pt x="52" y="66"/>
                    <a:pt x="51" y="65"/>
                  </a:cubicBezTo>
                  <a:cubicBezTo>
                    <a:pt x="52" y="64"/>
                    <a:pt x="53" y="64"/>
                    <a:pt x="54" y="64"/>
                  </a:cubicBezTo>
                  <a:cubicBezTo>
                    <a:pt x="55" y="64"/>
                    <a:pt x="56" y="64"/>
                    <a:pt x="57" y="64"/>
                  </a:cubicBezTo>
                  <a:close/>
                  <a:moveTo>
                    <a:pt x="62" y="75"/>
                  </a:move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60" y="79"/>
                    <a:pt x="60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8" y="82"/>
                    <a:pt x="57" y="82"/>
                    <a:pt x="55" y="80"/>
                  </a:cubicBezTo>
                  <a:cubicBezTo>
                    <a:pt x="56" y="78"/>
                    <a:pt x="59" y="76"/>
                    <a:pt x="62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2"/>
            <p:cNvSpPr>
              <a:spLocks noEditPoints="1"/>
            </p:cNvSpPr>
            <p:nvPr/>
          </p:nvSpPr>
          <p:spPr bwMode="auto">
            <a:xfrm>
              <a:off x="3151188" y="1311275"/>
              <a:ext cx="630237" cy="804863"/>
            </a:xfrm>
            <a:custGeom>
              <a:avLst/>
              <a:gdLst>
                <a:gd name="T0" fmla="*/ 19 w 168"/>
                <a:gd name="T1" fmla="*/ 2 h 214"/>
                <a:gd name="T2" fmla="*/ 7 w 168"/>
                <a:gd name="T3" fmla="*/ 21 h 214"/>
                <a:gd name="T4" fmla="*/ 7 w 168"/>
                <a:gd name="T5" fmla="*/ 34 h 214"/>
                <a:gd name="T6" fmla="*/ 7 w 168"/>
                <a:gd name="T7" fmla="*/ 49 h 214"/>
                <a:gd name="T8" fmla="*/ 7 w 168"/>
                <a:gd name="T9" fmla="*/ 59 h 214"/>
                <a:gd name="T10" fmla="*/ 3 w 168"/>
                <a:gd name="T11" fmla="*/ 70 h 214"/>
                <a:gd name="T12" fmla="*/ 7 w 168"/>
                <a:gd name="T13" fmla="*/ 86 h 214"/>
                <a:gd name="T14" fmla="*/ 7 w 168"/>
                <a:gd name="T15" fmla="*/ 97 h 214"/>
                <a:gd name="T16" fmla="*/ 7 w 168"/>
                <a:gd name="T17" fmla="*/ 109 h 214"/>
                <a:gd name="T18" fmla="*/ 7 w 168"/>
                <a:gd name="T19" fmla="*/ 118 h 214"/>
                <a:gd name="T20" fmla="*/ 3 w 168"/>
                <a:gd name="T21" fmla="*/ 128 h 214"/>
                <a:gd name="T22" fmla="*/ 7 w 168"/>
                <a:gd name="T23" fmla="*/ 145 h 214"/>
                <a:gd name="T24" fmla="*/ 7 w 168"/>
                <a:gd name="T25" fmla="*/ 156 h 214"/>
                <a:gd name="T26" fmla="*/ 7 w 168"/>
                <a:gd name="T27" fmla="*/ 171 h 214"/>
                <a:gd name="T28" fmla="*/ 4 w 168"/>
                <a:gd name="T29" fmla="*/ 184 h 214"/>
                <a:gd name="T30" fmla="*/ 7 w 168"/>
                <a:gd name="T31" fmla="*/ 201 h 214"/>
                <a:gd name="T32" fmla="*/ 123 w 168"/>
                <a:gd name="T33" fmla="*/ 214 h 214"/>
                <a:gd name="T34" fmla="*/ 167 w 168"/>
                <a:gd name="T35" fmla="*/ 59 h 214"/>
                <a:gd name="T36" fmla="*/ 6 w 168"/>
                <a:gd name="T37" fmla="*/ 17 h 214"/>
                <a:gd name="T38" fmla="*/ 6 w 168"/>
                <a:gd name="T39" fmla="*/ 17 h 214"/>
                <a:gd name="T40" fmla="*/ 6 w 168"/>
                <a:gd name="T41" fmla="*/ 26 h 214"/>
                <a:gd name="T42" fmla="*/ 7 w 168"/>
                <a:gd name="T43" fmla="*/ 42 h 214"/>
                <a:gd name="T44" fmla="*/ 6 w 168"/>
                <a:gd name="T45" fmla="*/ 53 h 214"/>
                <a:gd name="T46" fmla="*/ 7 w 168"/>
                <a:gd name="T47" fmla="*/ 62 h 214"/>
                <a:gd name="T48" fmla="*/ 7 w 168"/>
                <a:gd name="T49" fmla="*/ 71 h 214"/>
                <a:gd name="T50" fmla="*/ 5 w 168"/>
                <a:gd name="T51" fmla="*/ 82 h 214"/>
                <a:gd name="T52" fmla="*/ 6 w 168"/>
                <a:gd name="T53" fmla="*/ 83 h 214"/>
                <a:gd name="T54" fmla="*/ 7 w 168"/>
                <a:gd name="T55" fmla="*/ 92 h 214"/>
                <a:gd name="T56" fmla="*/ 6 w 168"/>
                <a:gd name="T57" fmla="*/ 103 h 214"/>
                <a:gd name="T58" fmla="*/ 6 w 168"/>
                <a:gd name="T59" fmla="*/ 103 h 214"/>
                <a:gd name="T60" fmla="*/ 6 w 168"/>
                <a:gd name="T61" fmla="*/ 112 h 214"/>
                <a:gd name="T62" fmla="*/ 6 w 168"/>
                <a:gd name="T63" fmla="*/ 121 h 214"/>
                <a:gd name="T64" fmla="*/ 6 w 168"/>
                <a:gd name="T65" fmla="*/ 130 h 214"/>
                <a:gd name="T66" fmla="*/ 6 w 168"/>
                <a:gd name="T67" fmla="*/ 140 h 214"/>
                <a:gd name="T68" fmla="*/ 6 w 168"/>
                <a:gd name="T69" fmla="*/ 152 h 214"/>
                <a:gd name="T70" fmla="*/ 7 w 168"/>
                <a:gd name="T71" fmla="*/ 151 h 214"/>
                <a:gd name="T72" fmla="*/ 7 w 168"/>
                <a:gd name="T73" fmla="*/ 161 h 214"/>
                <a:gd name="T74" fmla="*/ 5 w 168"/>
                <a:gd name="T75" fmla="*/ 175 h 214"/>
                <a:gd name="T76" fmla="*/ 7 w 168"/>
                <a:gd name="T77" fmla="*/ 176 h 214"/>
                <a:gd name="T78" fmla="*/ 7 w 168"/>
                <a:gd name="T79" fmla="*/ 185 h 214"/>
                <a:gd name="T80" fmla="*/ 7 w 168"/>
                <a:gd name="T81" fmla="*/ 196 h 214"/>
                <a:gd name="T82" fmla="*/ 7 w 168"/>
                <a:gd name="T83" fmla="*/ 196 h 214"/>
                <a:gd name="T84" fmla="*/ 10 w 168"/>
                <a:gd name="T85" fmla="*/ 203 h 214"/>
                <a:gd name="T86" fmla="*/ 13 w 168"/>
                <a:gd name="T87" fmla="*/ 194 h 214"/>
                <a:gd name="T88" fmla="*/ 14 w 168"/>
                <a:gd name="T89" fmla="*/ 183 h 214"/>
                <a:gd name="T90" fmla="*/ 13 w 168"/>
                <a:gd name="T91" fmla="*/ 172 h 214"/>
                <a:gd name="T92" fmla="*/ 14 w 168"/>
                <a:gd name="T93" fmla="*/ 160 h 214"/>
                <a:gd name="T94" fmla="*/ 15 w 168"/>
                <a:gd name="T95" fmla="*/ 151 h 214"/>
                <a:gd name="T96" fmla="*/ 14 w 168"/>
                <a:gd name="T97" fmla="*/ 140 h 214"/>
                <a:gd name="T98" fmla="*/ 13 w 168"/>
                <a:gd name="T99" fmla="*/ 130 h 214"/>
                <a:gd name="T100" fmla="*/ 13 w 168"/>
                <a:gd name="T101" fmla="*/ 120 h 214"/>
                <a:gd name="T102" fmla="*/ 13 w 168"/>
                <a:gd name="T103" fmla="*/ 110 h 214"/>
                <a:gd name="T104" fmla="*/ 13 w 168"/>
                <a:gd name="T105" fmla="*/ 100 h 214"/>
                <a:gd name="T106" fmla="*/ 12 w 168"/>
                <a:gd name="T107" fmla="*/ 90 h 214"/>
                <a:gd name="T108" fmla="*/ 13 w 168"/>
                <a:gd name="T109" fmla="*/ 81 h 214"/>
                <a:gd name="T110" fmla="*/ 13 w 168"/>
                <a:gd name="T111" fmla="*/ 70 h 214"/>
                <a:gd name="T112" fmla="*/ 13 w 168"/>
                <a:gd name="T113" fmla="*/ 61 h 214"/>
                <a:gd name="T114" fmla="*/ 13 w 168"/>
                <a:gd name="T115" fmla="*/ 50 h 214"/>
                <a:gd name="T116" fmla="*/ 14 w 168"/>
                <a:gd name="T117" fmla="*/ 37 h 214"/>
                <a:gd name="T118" fmla="*/ 14 w 168"/>
                <a:gd name="T119" fmla="*/ 23 h 214"/>
                <a:gd name="T120" fmla="*/ 13 w 168"/>
                <a:gd name="T121" fmla="*/ 14 h 214"/>
                <a:gd name="T122" fmla="*/ 24 w 168"/>
                <a:gd name="T123" fmla="*/ 4 h 214"/>
                <a:gd name="T124" fmla="*/ 164 w 168"/>
                <a:gd name="T125" fmla="*/ 3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" h="214">
                  <a:moveTo>
                    <a:pt x="144" y="2"/>
                  </a:moveTo>
                  <a:cubicBezTo>
                    <a:pt x="131" y="2"/>
                    <a:pt x="118" y="2"/>
                    <a:pt x="105" y="2"/>
                  </a:cubicBezTo>
                  <a:cubicBezTo>
                    <a:pt x="78" y="2"/>
                    <a:pt x="51" y="2"/>
                    <a:pt x="24" y="2"/>
                  </a:cubicBezTo>
                  <a:cubicBezTo>
                    <a:pt x="22" y="2"/>
                    <a:pt x="20" y="2"/>
                    <a:pt x="19" y="2"/>
                  </a:cubicBezTo>
                  <a:cubicBezTo>
                    <a:pt x="13" y="2"/>
                    <a:pt x="8" y="6"/>
                    <a:pt x="8" y="11"/>
                  </a:cubicBezTo>
                  <a:cubicBezTo>
                    <a:pt x="6" y="12"/>
                    <a:pt x="5" y="12"/>
                    <a:pt x="4" y="13"/>
                  </a:cubicBezTo>
                  <a:cubicBezTo>
                    <a:pt x="3" y="14"/>
                    <a:pt x="3" y="16"/>
                    <a:pt x="3" y="17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1"/>
                    <a:pt x="7" y="22"/>
                    <a:pt x="7" y="23"/>
                  </a:cubicBezTo>
                  <a:cubicBezTo>
                    <a:pt x="6" y="23"/>
                    <a:pt x="5" y="23"/>
                    <a:pt x="3" y="24"/>
                  </a:cubicBezTo>
                  <a:cubicBezTo>
                    <a:pt x="2" y="26"/>
                    <a:pt x="2" y="28"/>
                    <a:pt x="3" y="30"/>
                  </a:cubicBezTo>
                  <a:cubicBezTo>
                    <a:pt x="4" y="32"/>
                    <a:pt x="5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5" y="35"/>
                    <a:pt x="4" y="36"/>
                    <a:pt x="3" y="38"/>
                  </a:cubicBezTo>
                  <a:cubicBezTo>
                    <a:pt x="0" y="41"/>
                    <a:pt x="4" y="44"/>
                    <a:pt x="7" y="44"/>
                  </a:cubicBezTo>
                  <a:cubicBezTo>
                    <a:pt x="7" y="46"/>
                    <a:pt x="7" y="47"/>
                    <a:pt x="7" y="49"/>
                  </a:cubicBezTo>
                  <a:cubicBezTo>
                    <a:pt x="6" y="49"/>
                    <a:pt x="4" y="50"/>
                    <a:pt x="3" y="51"/>
                  </a:cubicBezTo>
                  <a:cubicBezTo>
                    <a:pt x="2" y="53"/>
                    <a:pt x="2" y="54"/>
                    <a:pt x="3" y="56"/>
                  </a:cubicBezTo>
                  <a:cubicBezTo>
                    <a:pt x="3" y="57"/>
                    <a:pt x="6" y="58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59"/>
                    <a:pt x="6" y="59"/>
                    <a:pt x="5" y="60"/>
                  </a:cubicBezTo>
                  <a:cubicBezTo>
                    <a:pt x="2" y="63"/>
                    <a:pt x="4" y="66"/>
                    <a:pt x="7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4" y="69"/>
                    <a:pt x="3" y="70"/>
                  </a:cubicBezTo>
                  <a:cubicBezTo>
                    <a:pt x="1" y="73"/>
                    <a:pt x="4" y="77"/>
                    <a:pt x="7" y="77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5" y="78"/>
                    <a:pt x="4" y="79"/>
                    <a:pt x="2" y="80"/>
                  </a:cubicBezTo>
                  <a:cubicBezTo>
                    <a:pt x="0" y="83"/>
                    <a:pt x="5" y="86"/>
                    <a:pt x="7" y="86"/>
                  </a:cubicBezTo>
                  <a:cubicBezTo>
                    <a:pt x="7" y="87"/>
                    <a:pt x="7" y="88"/>
                    <a:pt x="7" y="89"/>
                  </a:cubicBezTo>
                  <a:cubicBezTo>
                    <a:pt x="7" y="89"/>
                    <a:pt x="6" y="89"/>
                    <a:pt x="6" y="89"/>
                  </a:cubicBezTo>
                  <a:cubicBezTo>
                    <a:pt x="4" y="90"/>
                    <a:pt x="3" y="91"/>
                    <a:pt x="2" y="92"/>
                  </a:cubicBezTo>
                  <a:cubicBezTo>
                    <a:pt x="2" y="95"/>
                    <a:pt x="5" y="96"/>
                    <a:pt x="7" y="97"/>
                  </a:cubicBezTo>
                  <a:cubicBezTo>
                    <a:pt x="7" y="97"/>
                    <a:pt x="7" y="98"/>
                    <a:pt x="7" y="99"/>
                  </a:cubicBezTo>
                  <a:cubicBezTo>
                    <a:pt x="6" y="99"/>
                    <a:pt x="4" y="99"/>
                    <a:pt x="3" y="101"/>
                  </a:cubicBezTo>
                  <a:cubicBezTo>
                    <a:pt x="1" y="104"/>
                    <a:pt x="5" y="106"/>
                    <a:pt x="7" y="107"/>
                  </a:cubicBezTo>
                  <a:cubicBezTo>
                    <a:pt x="7" y="107"/>
                    <a:pt x="7" y="108"/>
                    <a:pt x="7" y="109"/>
                  </a:cubicBezTo>
                  <a:cubicBezTo>
                    <a:pt x="7" y="109"/>
                    <a:pt x="7" y="109"/>
                    <a:pt x="6" y="109"/>
                  </a:cubicBezTo>
                  <a:cubicBezTo>
                    <a:pt x="5" y="109"/>
                    <a:pt x="3" y="110"/>
                    <a:pt x="3" y="112"/>
                  </a:cubicBezTo>
                  <a:cubicBezTo>
                    <a:pt x="2" y="115"/>
                    <a:pt x="5" y="116"/>
                    <a:pt x="7" y="117"/>
                  </a:cubicBezTo>
                  <a:cubicBezTo>
                    <a:pt x="7" y="117"/>
                    <a:pt x="7" y="117"/>
                    <a:pt x="7" y="118"/>
                  </a:cubicBezTo>
                  <a:cubicBezTo>
                    <a:pt x="6" y="118"/>
                    <a:pt x="5" y="118"/>
                    <a:pt x="3" y="119"/>
                  </a:cubicBezTo>
                  <a:cubicBezTo>
                    <a:pt x="1" y="122"/>
                    <a:pt x="5" y="125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6" y="127"/>
                    <a:pt x="4" y="128"/>
                    <a:pt x="3" y="128"/>
                  </a:cubicBezTo>
                  <a:cubicBezTo>
                    <a:pt x="0" y="131"/>
                    <a:pt x="5" y="135"/>
                    <a:pt x="7" y="136"/>
                  </a:cubicBezTo>
                  <a:cubicBezTo>
                    <a:pt x="7" y="136"/>
                    <a:pt x="7" y="137"/>
                    <a:pt x="7" y="137"/>
                  </a:cubicBezTo>
                  <a:cubicBezTo>
                    <a:pt x="6" y="137"/>
                    <a:pt x="4" y="138"/>
                    <a:pt x="3" y="139"/>
                  </a:cubicBezTo>
                  <a:cubicBezTo>
                    <a:pt x="0" y="142"/>
                    <a:pt x="4" y="145"/>
                    <a:pt x="7" y="145"/>
                  </a:cubicBezTo>
                  <a:cubicBezTo>
                    <a:pt x="7" y="146"/>
                    <a:pt x="7" y="147"/>
                    <a:pt x="7" y="148"/>
                  </a:cubicBezTo>
                  <a:cubicBezTo>
                    <a:pt x="6" y="148"/>
                    <a:pt x="6" y="148"/>
                    <a:pt x="5" y="149"/>
                  </a:cubicBezTo>
                  <a:cubicBezTo>
                    <a:pt x="3" y="150"/>
                    <a:pt x="3" y="151"/>
                    <a:pt x="3" y="153"/>
                  </a:cubicBezTo>
                  <a:cubicBezTo>
                    <a:pt x="3" y="155"/>
                    <a:pt x="6" y="156"/>
                    <a:pt x="7" y="156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6" y="158"/>
                    <a:pt x="4" y="159"/>
                    <a:pt x="2" y="161"/>
                  </a:cubicBezTo>
                  <a:cubicBezTo>
                    <a:pt x="0" y="165"/>
                    <a:pt x="4" y="167"/>
                    <a:pt x="7" y="167"/>
                  </a:cubicBezTo>
                  <a:cubicBezTo>
                    <a:pt x="7" y="169"/>
                    <a:pt x="7" y="170"/>
                    <a:pt x="7" y="171"/>
                  </a:cubicBezTo>
                  <a:cubicBezTo>
                    <a:pt x="6" y="171"/>
                    <a:pt x="4" y="172"/>
                    <a:pt x="3" y="173"/>
                  </a:cubicBezTo>
                  <a:cubicBezTo>
                    <a:pt x="1" y="176"/>
                    <a:pt x="5" y="178"/>
                    <a:pt x="7" y="179"/>
                  </a:cubicBezTo>
                  <a:cubicBezTo>
                    <a:pt x="7" y="180"/>
                    <a:pt x="7" y="181"/>
                    <a:pt x="7" y="182"/>
                  </a:cubicBezTo>
                  <a:cubicBezTo>
                    <a:pt x="6" y="182"/>
                    <a:pt x="5" y="183"/>
                    <a:pt x="4" y="184"/>
                  </a:cubicBezTo>
                  <a:cubicBezTo>
                    <a:pt x="2" y="186"/>
                    <a:pt x="5" y="189"/>
                    <a:pt x="7" y="190"/>
                  </a:cubicBezTo>
                  <a:cubicBezTo>
                    <a:pt x="7" y="191"/>
                    <a:pt x="7" y="192"/>
                    <a:pt x="7" y="192"/>
                  </a:cubicBezTo>
                  <a:cubicBezTo>
                    <a:pt x="6" y="193"/>
                    <a:pt x="5" y="193"/>
                    <a:pt x="4" y="194"/>
                  </a:cubicBezTo>
                  <a:cubicBezTo>
                    <a:pt x="1" y="197"/>
                    <a:pt x="5" y="200"/>
                    <a:pt x="7" y="201"/>
                  </a:cubicBezTo>
                  <a:cubicBezTo>
                    <a:pt x="8" y="206"/>
                    <a:pt x="9" y="210"/>
                    <a:pt x="14" y="213"/>
                  </a:cubicBezTo>
                  <a:cubicBezTo>
                    <a:pt x="16" y="214"/>
                    <a:pt x="19" y="214"/>
                    <a:pt x="22" y="214"/>
                  </a:cubicBezTo>
                  <a:cubicBezTo>
                    <a:pt x="26" y="214"/>
                    <a:pt x="30" y="214"/>
                    <a:pt x="34" y="214"/>
                  </a:cubicBezTo>
                  <a:cubicBezTo>
                    <a:pt x="64" y="214"/>
                    <a:pt x="93" y="214"/>
                    <a:pt x="123" y="214"/>
                  </a:cubicBezTo>
                  <a:cubicBezTo>
                    <a:pt x="132" y="214"/>
                    <a:pt x="141" y="214"/>
                    <a:pt x="151" y="214"/>
                  </a:cubicBezTo>
                  <a:cubicBezTo>
                    <a:pt x="158" y="214"/>
                    <a:pt x="166" y="212"/>
                    <a:pt x="167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7" y="155"/>
                    <a:pt x="167" y="107"/>
                    <a:pt x="167" y="59"/>
                  </a:cubicBezTo>
                  <a:cubicBezTo>
                    <a:pt x="167" y="47"/>
                    <a:pt x="167" y="36"/>
                    <a:pt x="167" y="24"/>
                  </a:cubicBezTo>
                  <a:cubicBezTo>
                    <a:pt x="167" y="19"/>
                    <a:pt x="168" y="12"/>
                    <a:pt x="166" y="7"/>
                  </a:cubicBezTo>
                  <a:cubicBezTo>
                    <a:pt x="162" y="0"/>
                    <a:pt x="151" y="2"/>
                    <a:pt x="144" y="2"/>
                  </a:cubicBezTo>
                  <a:close/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cubicBezTo>
                    <a:pt x="7" y="16"/>
                    <a:pt x="7" y="17"/>
                    <a:pt x="7" y="18"/>
                  </a:cubicBezTo>
                  <a:cubicBezTo>
                    <a:pt x="7" y="18"/>
                    <a:pt x="6" y="17"/>
                    <a:pt x="6" y="17"/>
                  </a:cubicBezTo>
                  <a:close/>
                  <a:moveTo>
                    <a:pt x="6" y="26"/>
                  </a:moveTo>
                  <a:cubicBezTo>
                    <a:pt x="7" y="26"/>
                    <a:pt x="7" y="26"/>
                    <a:pt x="7" y="25"/>
                  </a:cubicBezTo>
                  <a:cubicBezTo>
                    <a:pt x="7" y="27"/>
                    <a:pt x="7" y="29"/>
                    <a:pt x="7" y="31"/>
                  </a:cubicBezTo>
                  <a:cubicBezTo>
                    <a:pt x="6" y="30"/>
                    <a:pt x="4" y="27"/>
                    <a:pt x="6" y="26"/>
                  </a:cubicBezTo>
                  <a:close/>
                  <a:moveTo>
                    <a:pt x="6" y="41"/>
                  </a:moveTo>
                  <a:cubicBezTo>
                    <a:pt x="5" y="40"/>
                    <a:pt x="5" y="40"/>
                    <a:pt x="6" y="39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7" y="39"/>
                    <a:pt x="7" y="40"/>
                    <a:pt x="7" y="42"/>
                  </a:cubicBezTo>
                  <a:cubicBezTo>
                    <a:pt x="7" y="41"/>
                    <a:pt x="6" y="41"/>
                    <a:pt x="6" y="41"/>
                  </a:cubicBezTo>
                  <a:close/>
                  <a:moveTo>
                    <a:pt x="5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5" y="53"/>
                    <a:pt x="5" y="53"/>
                    <a:pt x="6" y="53"/>
                  </a:cubicBezTo>
                  <a:cubicBezTo>
                    <a:pt x="6" y="52"/>
                    <a:pt x="7" y="52"/>
                    <a:pt x="7" y="52"/>
                  </a:cubicBezTo>
                  <a:cubicBezTo>
                    <a:pt x="7" y="53"/>
                    <a:pt x="7" y="54"/>
                    <a:pt x="7" y="56"/>
                  </a:cubicBezTo>
                  <a:cubicBezTo>
                    <a:pt x="6" y="55"/>
                    <a:pt x="6" y="55"/>
                    <a:pt x="5" y="54"/>
                  </a:cubicBezTo>
                  <a:close/>
                  <a:moveTo>
                    <a:pt x="7" y="62"/>
                  </a:moveTo>
                  <a:cubicBezTo>
                    <a:pt x="7" y="63"/>
                    <a:pt x="7" y="63"/>
                    <a:pt x="7" y="64"/>
                  </a:cubicBezTo>
                  <a:cubicBezTo>
                    <a:pt x="6" y="63"/>
                    <a:pt x="6" y="62"/>
                    <a:pt x="7" y="62"/>
                  </a:cubicBezTo>
                  <a:close/>
                  <a:moveTo>
                    <a:pt x="6" y="71"/>
                  </a:moveTo>
                  <a:cubicBezTo>
                    <a:pt x="6" y="71"/>
                    <a:pt x="7" y="71"/>
                    <a:pt x="7" y="71"/>
                  </a:cubicBezTo>
                  <a:cubicBezTo>
                    <a:pt x="7" y="72"/>
                    <a:pt x="7" y="73"/>
                    <a:pt x="7" y="74"/>
                  </a:cubicBezTo>
                  <a:cubicBezTo>
                    <a:pt x="6" y="74"/>
                    <a:pt x="4" y="73"/>
                    <a:pt x="6" y="71"/>
                  </a:cubicBezTo>
                  <a:close/>
                  <a:moveTo>
                    <a:pt x="6" y="83"/>
                  </a:moveTo>
                  <a:cubicBezTo>
                    <a:pt x="5" y="83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1"/>
                    <a:pt x="6" y="81"/>
                    <a:pt x="7" y="81"/>
                  </a:cubicBezTo>
                  <a:cubicBezTo>
                    <a:pt x="7" y="82"/>
                    <a:pt x="7" y="83"/>
                    <a:pt x="7" y="83"/>
                  </a:cubicBezTo>
                  <a:cubicBezTo>
                    <a:pt x="7" y="83"/>
                    <a:pt x="6" y="83"/>
                    <a:pt x="6" y="83"/>
                  </a:cubicBezTo>
                  <a:close/>
                  <a:moveTo>
                    <a:pt x="6" y="93"/>
                  </a:moveTo>
                  <a:cubicBezTo>
                    <a:pt x="6" y="93"/>
                    <a:pt x="6" y="93"/>
                    <a:pt x="5" y="93"/>
                  </a:cubicBezTo>
                  <a:cubicBezTo>
                    <a:pt x="5" y="93"/>
                    <a:pt x="5" y="92"/>
                    <a:pt x="5" y="93"/>
                  </a:cubicBezTo>
                  <a:cubicBezTo>
                    <a:pt x="5" y="92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4"/>
                  </a:cubicBezTo>
                  <a:cubicBezTo>
                    <a:pt x="7" y="94"/>
                    <a:pt x="7" y="94"/>
                    <a:pt x="6" y="93"/>
                  </a:cubicBezTo>
                  <a:close/>
                  <a:moveTo>
                    <a:pt x="6" y="103"/>
                  </a:moveTo>
                  <a:cubicBezTo>
                    <a:pt x="5" y="102"/>
                    <a:pt x="5" y="102"/>
                    <a:pt x="6" y="102"/>
                  </a:cubicBezTo>
                  <a:cubicBezTo>
                    <a:pt x="7" y="102"/>
                    <a:pt x="7" y="102"/>
                    <a:pt x="7" y="101"/>
                  </a:cubicBezTo>
                  <a:cubicBezTo>
                    <a:pt x="7" y="102"/>
                    <a:pt x="7" y="103"/>
                    <a:pt x="7" y="104"/>
                  </a:cubicBezTo>
                  <a:cubicBezTo>
                    <a:pt x="7" y="103"/>
                    <a:pt x="7" y="103"/>
                    <a:pt x="6" y="103"/>
                  </a:cubicBezTo>
                  <a:close/>
                  <a:moveTo>
                    <a:pt x="6" y="112"/>
                  </a:moveTo>
                  <a:cubicBezTo>
                    <a:pt x="6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4"/>
                  </a:cubicBezTo>
                  <a:cubicBezTo>
                    <a:pt x="7" y="114"/>
                    <a:pt x="6" y="113"/>
                    <a:pt x="6" y="112"/>
                  </a:cubicBezTo>
                  <a:close/>
                  <a:moveTo>
                    <a:pt x="6" y="121"/>
                  </a:moveTo>
                  <a:cubicBezTo>
                    <a:pt x="7" y="120"/>
                    <a:pt x="7" y="120"/>
                    <a:pt x="7" y="121"/>
                  </a:cubicBezTo>
                  <a:cubicBezTo>
                    <a:pt x="7" y="121"/>
                    <a:pt x="7" y="122"/>
                    <a:pt x="7" y="123"/>
                  </a:cubicBezTo>
                  <a:cubicBezTo>
                    <a:pt x="6" y="122"/>
                    <a:pt x="5" y="121"/>
                    <a:pt x="6" y="121"/>
                  </a:cubicBezTo>
                  <a:close/>
                  <a:moveTo>
                    <a:pt x="6" y="130"/>
                  </a:moveTo>
                  <a:cubicBezTo>
                    <a:pt x="6" y="130"/>
                    <a:pt x="7" y="130"/>
                    <a:pt x="7" y="130"/>
                  </a:cubicBezTo>
                  <a:cubicBezTo>
                    <a:pt x="7" y="131"/>
                    <a:pt x="7" y="132"/>
                    <a:pt x="7" y="133"/>
                  </a:cubicBezTo>
                  <a:cubicBezTo>
                    <a:pt x="6" y="132"/>
                    <a:pt x="4" y="131"/>
                    <a:pt x="6" y="130"/>
                  </a:cubicBezTo>
                  <a:close/>
                  <a:moveTo>
                    <a:pt x="6" y="140"/>
                  </a:moveTo>
                  <a:cubicBezTo>
                    <a:pt x="7" y="140"/>
                    <a:pt x="7" y="140"/>
                    <a:pt x="7" y="140"/>
                  </a:cubicBezTo>
                  <a:cubicBezTo>
                    <a:pt x="7" y="141"/>
                    <a:pt x="7" y="142"/>
                    <a:pt x="7" y="142"/>
                  </a:cubicBezTo>
                  <a:cubicBezTo>
                    <a:pt x="6" y="142"/>
                    <a:pt x="4" y="141"/>
                    <a:pt x="6" y="140"/>
                  </a:cubicBezTo>
                  <a:close/>
                  <a:moveTo>
                    <a:pt x="6" y="153"/>
                  </a:moveTo>
                  <a:cubicBezTo>
                    <a:pt x="6" y="153"/>
                    <a:pt x="6" y="153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6" y="152"/>
                    <a:pt x="6" y="152"/>
                    <a:pt x="7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2"/>
                    <a:pt x="7" y="152"/>
                    <a:pt x="7" y="153"/>
                  </a:cubicBezTo>
                  <a:cubicBezTo>
                    <a:pt x="7" y="153"/>
                    <a:pt x="7" y="153"/>
                    <a:pt x="6" y="153"/>
                  </a:cubicBezTo>
                  <a:close/>
                  <a:moveTo>
                    <a:pt x="5" y="162"/>
                  </a:moveTo>
                  <a:cubicBezTo>
                    <a:pt x="6" y="161"/>
                    <a:pt x="6" y="161"/>
                    <a:pt x="7" y="161"/>
                  </a:cubicBezTo>
                  <a:cubicBezTo>
                    <a:pt x="7" y="162"/>
                    <a:pt x="7" y="163"/>
                    <a:pt x="7" y="165"/>
                  </a:cubicBezTo>
                  <a:cubicBezTo>
                    <a:pt x="6" y="164"/>
                    <a:pt x="4" y="163"/>
                    <a:pt x="5" y="162"/>
                  </a:cubicBezTo>
                  <a:close/>
                  <a:moveTo>
                    <a:pt x="6" y="175"/>
                  </a:moveTo>
                  <a:cubicBezTo>
                    <a:pt x="6" y="175"/>
                    <a:pt x="6" y="175"/>
                    <a:pt x="5" y="175"/>
                  </a:cubicBezTo>
                  <a:cubicBezTo>
                    <a:pt x="5" y="175"/>
                    <a:pt x="5" y="175"/>
                    <a:pt x="5" y="175"/>
                  </a:cubicBezTo>
                  <a:cubicBezTo>
                    <a:pt x="5" y="174"/>
                    <a:pt x="6" y="174"/>
                    <a:pt x="6" y="174"/>
                  </a:cubicBezTo>
                  <a:cubicBezTo>
                    <a:pt x="6" y="174"/>
                    <a:pt x="7" y="174"/>
                    <a:pt x="7" y="174"/>
                  </a:cubicBezTo>
                  <a:cubicBezTo>
                    <a:pt x="7" y="174"/>
                    <a:pt x="7" y="175"/>
                    <a:pt x="7" y="176"/>
                  </a:cubicBezTo>
                  <a:cubicBezTo>
                    <a:pt x="7" y="176"/>
                    <a:pt x="7" y="175"/>
                    <a:pt x="6" y="175"/>
                  </a:cubicBezTo>
                  <a:close/>
                  <a:moveTo>
                    <a:pt x="7" y="186"/>
                  </a:moveTo>
                  <a:cubicBezTo>
                    <a:pt x="7" y="186"/>
                    <a:pt x="6" y="186"/>
                    <a:pt x="6" y="186"/>
                  </a:cubicBezTo>
                  <a:cubicBezTo>
                    <a:pt x="6" y="185"/>
                    <a:pt x="6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6"/>
                    <a:pt x="7" y="186"/>
                    <a:pt x="7" y="187"/>
                  </a:cubicBezTo>
                  <a:cubicBezTo>
                    <a:pt x="7" y="187"/>
                    <a:pt x="7" y="186"/>
                    <a:pt x="7" y="186"/>
                  </a:cubicBezTo>
                  <a:close/>
                  <a:moveTo>
                    <a:pt x="7" y="196"/>
                  </a:moveTo>
                  <a:cubicBezTo>
                    <a:pt x="7" y="195"/>
                    <a:pt x="7" y="195"/>
                    <a:pt x="7" y="195"/>
                  </a:cubicBezTo>
                  <a:cubicBezTo>
                    <a:pt x="7" y="196"/>
                    <a:pt x="7" y="197"/>
                    <a:pt x="7" y="198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6" y="196"/>
                    <a:pt x="6" y="196"/>
                    <a:pt x="7" y="196"/>
                  </a:cubicBezTo>
                  <a:close/>
                  <a:moveTo>
                    <a:pt x="141" y="211"/>
                  </a:moveTo>
                  <a:cubicBezTo>
                    <a:pt x="127" y="211"/>
                    <a:pt x="113" y="211"/>
                    <a:pt x="99" y="211"/>
                  </a:cubicBezTo>
                  <a:cubicBezTo>
                    <a:pt x="73" y="211"/>
                    <a:pt x="47" y="211"/>
                    <a:pt x="22" y="211"/>
                  </a:cubicBezTo>
                  <a:cubicBezTo>
                    <a:pt x="16" y="211"/>
                    <a:pt x="11" y="209"/>
                    <a:pt x="10" y="203"/>
                  </a:cubicBezTo>
                  <a:cubicBezTo>
                    <a:pt x="10" y="201"/>
                    <a:pt x="10" y="200"/>
                    <a:pt x="10" y="199"/>
                  </a:cubicBezTo>
                  <a:cubicBezTo>
                    <a:pt x="10" y="198"/>
                    <a:pt x="10" y="197"/>
                    <a:pt x="10" y="196"/>
                  </a:cubicBezTo>
                  <a:cubicBezTo>
                    <a:pt x="11" y="196"/>
                    <a:pt x="12" y="196"/>
                    <a:pt x="12" y="197"/>
                  </a:cubicBezTo>
                  <a:cubicBezTo>
                    <a:pt x="13" y="198"/>
                    <a:pt x="15" y="195"/>
                    <a:pt x="13" y="194"/>
                  </a:cubicBezTo>
                  <a:cubicBezTo>
                    <a:pt x="13" y="193"/>
                    <a:pt x="11" y="193"/>
                    <a:pt x="10" y="193"/>
                  </a:cubicBezTo>
                  <a:cubicBezTo>
                    <a:pt x="10" y="190"/>
                    <a:pt x="10" y="188"/>
                    <a:pt x="10" y="185"/>
                  </a:cubicBezTo>
                  <a:cubicBezTo>
                    <a:pt x="11" y="186"/>
                    <a:pt x="12" y="186"/>
                    <a:pt x="13" y="186"/>
                  </a:cubicBezTo>
                  <a:cubicBezTo>
                    <a:pt x="15" y="187"/>
                    <a:pt x="16" y="184"/>
                    <a:pt x="14" y="183"/>
                  </a:cubicBezTo>
                  <a:cubicBezTo>
                    <a:pt x="13" y="183"/>
                    <a:pt x="11" y="183"/>
                    <a:pt x="10" y="182"/>
                  </a:cubicBezTo>
                  <a:cubicBezTo>
                    <a:pt x="10" y="180"/>
                    <a:pt x="10" y="177"/>
                    <a:pt x="10" y="174"/>
                  </a:cubicBezTo>
                  <a:cubicBezTo>
                    <a:pt x="11" y="175"/>
                    <a:pt x="12" y="175"/>
                    <a:pt x="12" y="175"/>
                  </a:cubicBezTo>
                  <a:cubicBezTo>
                    <a:pt x="14" y="176"/>
                    <a:pt x="15" y="173"/>
                    <a:pt x="13" y="172"/>
                  </a:cubicBezTo>
                  <a:cubicBezTo>
                    <a:pt x="12" y="172"/>
                    <a:pt x="11" y="172"/>
                    <a:pt x="10" y="171"/>
                  </a:cubicBezTo>
                  <a:cubicBezTo>
                    <a:pt x="10" y="168"/>
                    <a:pt x="10" y="165"/>
                    <a:pt x="10" y="162"/>
                  </a:cubicBezTo>
                  <a:cubicBezTo>
                    <a:pt x="11" y="162"/>
                    <a:pt x="12" y="163"/>
                    <a:pt x="13" y="163"/>
                  </a:cubicBezTo>
                  <a:cubicBezTo>
                    <a:pt x="15" y="164"/>
                    <a:pt x="15" y="161"/>
                    <a:pt x="14" y="160"/>
                  </a:cubicBezTo>
                  <a:cubicBezTo>
                    <a:pt x="13" y="160"/>
                    <a:pt x="11" y="159"/>
                    <a:pt x="10" y="159"/>
                  </a:cubicBezTo>
                  <a:cubicBezTo>
                    <a:pt x="10" y="156"/>
                    <a:pt x="10" y="154"/>
                    <a:pt x="10" y="151"/>
                  </a:cubicBezTo>
                  <a:cubicBezTo>
                    <a:pt x="11" y="151"/>
                    <a:pt x="12" y="152"/>
                    <a:pt x="12" y="152"/>
                  </a:cubicBezTo>
                  <a:cubicBezTo>
                    <a:pt x="13" y="154"/>
                    <a:pt x="16" y="152"/>
                    <a:pt x="15" y="151"/>
                  </a:cubicBezTo>
                  <a:cubicBezTo>
                    <a:pt x="14" y="149"/>
                    <a:pt x="12" y="148"/>
                    <a:pt x="10" y="148"/>
                  </a:cubicBezTo>
                  <a:cubicBezTo>
                    <a:pt x="10" y="146"/>
                    <a:pt x="10" y="143"/>
                    <a:pt x="10" y="141"/>
                  </a:cubicBezTo>
                  <a:cubicBezTo>
                    <a:pt x="11" y="141"/>
                    <a:pt x="12" y="142"/>
                    <a:pt x="12" y="142"/>
                  </a:cubicBezTo>
                  <a:cubicBezTo>
                    <a:pt x="14" y="143"/>
                    <a:pt x="15" y="141"/>
                    <a:pt x="14" y="140"/>
                  </a:cubicBezTo>
                  <a:cubicBezTo>
                    <a:pt x="13" y="139"/>
                    <a:pt x="12" y="138"/>
                    <a:pt x="10" y="138"/>
                  </a:cubicBezTo>
                  <a:cubicBezTo>
                    <a:pt x="10" y="136"/>
                    <a:pt x="10" y="133"/>
                    <a:pt x="10" y="131"/>
                  </a:cubicBezTo>
                  <a:cubicBezTo>
                    <a:pt x="11" y="131"/>
                    <a:pt x="12" y="132"/>
                    <a:pt x="12" y="132"/>
                  </a:cubicBezTo>
                  <a:cubicBezTo>
                    <a:pt x="14" y="133"/>
                    <a:pt x="15" y="131"/>
                    <a:pt x="13" y="130"/>
                  </a:cubicBezTo>
                  <a:cubicBezTo>
                    <a:pt x="13" y="129"/>
                    <a:pt x="11" y="128"/>
                    <a:pt x="10" y="128"/>
                  </a:cubicBezTo>
                  <a:cubicBezTo>
                    <a:pt x="10" y="126"/>
                    <a:pt x="10" y="124"/>
                    <a:pt x="10" y="122"/>
                  </a:cubicBezTo>
                  <a:cubicBezTo>
                    <a:pt x="11" y="122"/>
                    <a:pt x="12" y="122"/>
                    <a:pt x="13" y="123"/>
                  </a:cubicBezTo>
                  <a:cubicBezTo>
                    <a:pt x="14" y="123"/>
                    <a:pt x="15" y="120"/>
                    <a:pt x="13" y="120"/>
                  </a:cubicBezTo>
                  <a:cubicBezTo>
                    <a:pt x="12" y="119"/>
                    <a:pt x="11" y="119"/>
                    <a:pt x="10" y="118"/>
                  </a:cubicBezTo>
                  <a:cubicBezTo>
                    <a:pt x="10" y="117"/>
                    <a:pt x="10" y="115"/>
                    <a:pt x="10" y="113"/>
                  </a:cubicBezTo>
                  <a:cubicBezTo>
                    <a:pt x="11" y="113"/>
                    <a:pt x="11" y="113"/>
                    <a:pt x="12" y="113"/>
                  </a:cubicBezTo>
                  <a:cubicBezTo>
                    <a:pt x="14" y="114"/>
                    <a:pt x="15" y="111"/>
                    <a:pt x="13" y="110"/>
                  </a:cubicBezTo>
                  <a:cubicBezTo>
                    <a:pt x="12" y="110"/>
                    <a:pt x="11" y="110"/>
                    <a:pt x="10" y="110"/>
                  </a:cubicBezTo>
                  <a:cubicBezTo>
                    <a:pt x="10" y="107"/>
                    <a:pt x="10" y="104"/>
                    <a:pt x="10" y="102"/>
                  </a:cubicBezTo>
                  <a:cubicBezTo>
                    <a:pt x="11" y="102"/>
                    <a:pt x="12" y="102"/>
                    <a:pt x="12" y="103"/>
                  </a:cubicBezTo>
                  <a:cubicBezTo>
                    <a:pt x="14" y="103"/>
                    <a:pt x="15" y="100"/>
                    <a:pt x="13" y="100"/>
                  </a:cubicBezTo>
                  <a:cubicBezTo>
                    <a:pt x="12" y="99"/>
                    <a:pt x="11" y="99"/>
                    <a:pt x="10" y="99"/>
                  </a:cubicBezTo>
                  <a:cubicBezTo>
                    <a:pt x="10" y="97"/>
                    <a:pt x="10" y="95"/>
                    <a:pt x="10" y="92"/>
                  </a:cubicBezTo>
                  <a:cubicBezTo>
                    <a:pt x="11" y="93"/>
                    <a:pt x="11" y="93"/>
                    <a:pt x="12" y="93"/>
                  </a:cubicBezTo>
                  <a:cubicBezTo>
                    <a:pt x="13" y="93"/>
                    <a:pt x="14" y="91"/>
                    <a:pt x="12" y="90"/>
                  </a:cubicBezTo>
                  <a:cubicBezTo>
                    <a:pt x="12" y="90"/>
                    <a:pt x="11" y="90"/>
                    <a:pt x="10" y="89"/>
                  </a:cubicBezTo>
                  <a:cubicBezTo>
                    <a:pt x="10" y="87"/>
                    <a:pt x="10" y="85"/>
                    <a:pt x="10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2" y="84"/>
                    <a:pt x="14" y="82"/>
                    <a:pt x="13" y="81"/>
                  </a:cubicBezTo>
                  <a:cubicBezTo>
                    <a:pt x="12" y="80"/>
                    <a:pt x="11" y="80"/>
                    <a:pt x="10" y="79"/>
                  </a:cubicBezTo>
                  <a:cubicBezTo>
                    <a:pt x="10" y="77"/>
                    <a:pt x="10" y="74"/>
                    <a:pt x="10" y="71"/>
                  </a:cubicBezTo>
                  <a:cubicBezTo>
                    <a:pt x="11" y="72"/>
                    <a:pt x="11" y="72"/>
                    <a:pt x="12" y="72"/>
                  </a:cubicBezTo>
                  <a:cubicBezTo>
                    <a:pt x="14" y="73"/>
                    <a:pt x="15" y="70"/>
                    <a:pt x="13" y="70"/>
                  </a:cubicBezTo>
                  <a:cubicBezTo>
                    <a:pt x="13" y="69"/>
                    <a:pt x="11" y="69"/>
                    <a:pt x="10" y="68"/>
                  </a:cubicBezTo>
                  <a:cubicBezTo>
                    <a:pt x="10" y="66"/>
                    <a:pt x="10" y="64"/>
                    <a:pt x="10" y="62"/>
                  </a:cubicBezTo>
                  <a:cubicBezTo>
                    <a:pt x="11" y="63"/>
                    <a:pt x="11" y="63"/>
                    <a:pt x="12" y="63"/>
                  </a:cubicBezTo>
                  <a:cubicBezTo>
                    <a:pt x="13" y="64"/>
                    <a:pt x="15" y="62"/>
                    <a:pt x="13" y="61"/>
                  </a:cubicBezTo>
                  <a:cubicBezTo>
                    <a:pt x="12" y="60"/>
                    <a:pt x="11" y="60"/>
                    <a:pt x="10" y="59"/>
                  </a:cubicBezTo>
                  <a:cubicBezTo>
                    <a:pt x="10" y="57"/>
                    <a:pt x="10" y="54"/>
                    <a:pt x="10" y="52"/>
                  </a:cubicBezTo>
                  <a:cubicBezTo>
                    <a:pt x="11" y="52"/>
                    <a:pt x="11" y="52"/>
                    <a:pt x="12" y="53"/>
                  </a:cubicBezTo>
                  <a:cubicBezTo>
                    <a:pt x="13" y="54"/>
                    <a:pt x="15" y="51"/>
                    <a:pt x="13" y="50"/>
                  </a:cubicBezTo>
                  <a:cubicBezTo>
                    <a:pt x="13" y="50"/>
                    <a:pt x="11" y="49"/>
                    <a:pt x="10" y="49"/>
                  </a:cubicBezTo>
                  <a:cubicBezTo>
                    <a:pt x="10" y="45"/>
                    <a:pt x="10" y="42"/>
                    <a:pt x="10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4" y="40"/>
                    <a:pt x="16" y="38"/>
                    <a:pt x="14" y="37"/>
                  </a:cubicBezTo>
                  <a:cubicBezTo>
                    <a:pt x="13" y="36"/>
                    <a:pt x="12" y="35"/>
                    <a:pt x="10" y="35"/>
                  </a:cubicBezTo>
                  <a:cubicBezTo>
                    <a:pt x="10" y="32"/>
                    <a:pt x="10" y="29"/>
                    <a:pt x="10" y="25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5" y="26"/>
                    <a:pt x="15" y="23"/>
                    <a:pt x="14" y="23"/>
                  </a:cubicBezTo>
                  <a:cubicBezTo>
                    <a:pt x="13" y="23"/>
                    <a:pt x="11" y="23"/>
                    <a:pt x="10" y="22"/>
                  </a:cubicBezTo>
                  <a:cubicBezTo>
                    <a:pt x="10" y="20"/>
                    <a:pt x="10" y="17"/>
                    <a:pt x="10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2" y="14"/>
                    <a:pt x="13" y="14"/>
                  </a:cubicBezTo>
                  <a:cubicBezTo>
                    <a:pt x="15" y="15"/>
                    <a:pt x="16" y="13"/>
                    <a:pt x="14" y="12"/>
                  </a:cubicBezTo>
                  <a:cubicBezTo>
                    <a:pt x="13" y="11"/>
                    <a:pt x="12" y="11"/>
                    <a:pt x="11" y="11"/>
                  </a:cubicBezTo>
                  <a:cubicBezTo>
                    <a:pt x="12" y="7"/>
                    <a:pt x="14" y="5"/>
                    <a:pt x="19" y="4"/>
                  </a:cubicBezTo>
                  <a:cubicBezTo>
                    <a:pt x="20" y="4"/>
                    <a:pt x="22" y="4"/>
                    <a:pt x="24" y="4"/>
                  </a:cubicBezTo>
                  <a:cubicBezTo>
                    <a:pt x="35" y="4"/>
                    <a:pt x="46" y="4"/>
                    <a:pt x="58" y="4"/>
                  </a:cubicBezTo>
                  <a:cubicBezTo>
                    <a:pt x="87" y="4"/>
                    <a:pt x="115" y="4"/>
                    <a:pt x="144" y="4"/>
                  </a:cubicBezTo>
                  <a:cubicBezTo>
                    <a:pt x="151" y="4"/>
                    <a:pt x="164" y="2"/>
                    <a:pt x="164" y="13"/>
                  </a:cubicBezTo>
                  <a:cubicBezTo>
                    <a:pt x="164" y="19"/>
                    <a:pt x="164" y="25"/>
                    <a:pt x="164" y="31"/>
                  </a:cubicBezTo>
                  <a:cubicBezTo>
                    <a:pt x="164" y="85"/>
                    <a:pt x="164" y="139"/>
                    <a:pt x="164" y="194"/>
                  </a:cubicBezTo>
                  <a:cubicBezTo>
                    <a:pt x="164" y="197"/>
                    <a:pt x="164" y="200"/>
                    <a:pt x="164" y="203"/>
                  </a:cubicBezTo>
                  <a:cubicBezTo>
                    <a:pt x="163" y="213"/>
                    <a:pt x="148" y="211"/>
                    <a:pt x="141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3"/>
            <p:cNvSpPr>
              <a:spLocks noEditPoints="1"/>
            </p:cNvSpPr>
            <p:nvPr/>
          </p:nvSpPr>
          <p:spPr bwMode="auto">
            <a:xfrm>
              <a:off x="3316288" y="1454150"/>
              <a:ext cx="322262" cy="112713"/>
            </a:xfrm>
            <a:custGeom>
              <a:avLst/>
              <a:gdLst>
                <a:gd name="T0" fmla="*/ 76 w 86"/>
                <a:gd name="T1" fmla="*/ 14 h 30"/>
                <a:gd name="T2" fmla="*/ 73 w 86"/>
                <a:gd name="T3" fmla="*/ 13 h 30"/>
                <a:gd name="T4" fmla="*/ 73 w 86"/>
                <a:gd name="T5" fmla="*/ 15 h 30"/>
                <a:gd name="T6" fmla="*/ 62 w 86"/>
                <a:gd name="T7" fmla="*/ 21 h 30"/>
                <a:gd name="T8" fmla="*/ 64 w 86"/>
                <a:gd name="T9" fmla="*/ 11 h 30"/>
                <a:gd name="T10" fmla="*/ 59 w 86"/>
                <a:gd name="T11" fmla="*/ 21 h 30"/>
                <a:gd name="T12" fmla="*/ 50 w 86"/>
                <a:gd name="T13" fmla="*/ 11 h 30"/>
                <a:gd name="T14" fmla="*/ 61 w 86"/>
                <a:gd name="T15" fmla="*/ 9 h 30"/>
                <a:gd name="T16" fmla="*/ 53 w 86"/>
                <a:gd name="T17" fmla="*/ 8 h 30"/>
                <a:gd name="T18" fmla="*/ 49 w 86"/>
                <a:gd name="T19" fmla="*/ 7 h 30"/>
                <a:gd name="T20" fmla="*/ 43 w 86"/>
                <a:gd name="T21" fmla="*/ 9 h 30"/>
                <a:gd name="T22" fmla="*/ 47 w 86"/>
                <a:gd name="T23" fmla="*/ 10 h 30"/>
                <a:gd name="T24" fmla="*/ 42 w 86"/>
                <a:gd name="T25" fmla="*/ 13 h 30"/>
                <a:gd name="T26" fmla="*/ 35 w 86"/>
                <a:gd name="T27" fmla="*/ 12 h 30"/>
                <a:gd name="T28" fmla="*/ 28 w 86"/>
                <a:gd name="T29" fmla="*/ 21 h 30"/>
                <a:gd name="T30" fmla="*/ 22 w 86"/>
                <a:gd name="T31" fmla="*/ 20 h 30"/>
                <a:gd name="T32" fmla="*/ 14 w 86"/>
                <a:gd name="T33" fmla="*/ 11 h 30"/>
                <a:gd name="T34" fmla="*/ 1 w 86"/>
                <a:gd name="T35" fmla="*/ 13 h 30"/>
                <a:gd name="T36" fmla="*/ 12 w 86"/>
                <a:gd name="T37" fmla="*/ 6 h 30"/>
                <a:gd name="T38" fmla="*/ 7 w 86"/>
                <a:gd name="T39" fmla="*/ 30 h 30"/>
                <a:gd name="T40" fmla="*/ 13 w 86"/>
                <a:gd name="T41" fmla="*/ 17 h 30"/>
                <a:gd name="T42" fmla="*/ 19 w 86"/>
                <a:gd name="T43" fmla="*/ 8 h 30"/>
                <a:gd name="T44" fmla="*/ 22 w 86"/>
                <a:gd name="T45" fmla="*/ 11 h 30"/>
                <a:gd name="T46" fmla="*/ 30 w 86"/>
                <a:gd name="T47" fmla="*/ 22 h 30"/>
                <a:gd name="T48" fmla="*/ 42 w 86"/>
                <a:gd name="T49" fmla="*/ 16 h 30"/>
                <a:gd name="T50" fmla="*/ 49 w 86"/>
                <a:gd name="T51" fmla="*/ 26 h 30"/>
                <a:gd name="T52" fmla="*/ 60 w 86"/>
                <a:gd name="T53" fmla="*/ 23 h 30"/>
                <a:gd name="T54" fmla="*/ 75 w 86"/>
                <a:gd name="T55" fmla="*/ 16 h 30"/>
                <a:gd name="T56" fmla="*/ 80 w 86"/>
                <a:gd name="T57" fmla="*/ 25 h 30"/>
                <a:gd name="T58" fmla="*/ 71 w 86"/>
                <a:gd name="T59" fmla="*/ 23 h 30"/>
                <a:gd name="T60" fmla="*/ 82 w 86"/>
                <a:gd name="T61" fmla="*/ 27 h 30"/>
                <a:gd name="T62" fmla="*/ 8 w 86"/>
                <a:gd name="T63" fmla="*/ 27 h 30"/>
                <a:gd name="T64" fmla="*/ 8 w 86"/>
                <a:gd name="T65" fmla="*/ 27 h 30"/>
                <a:gd name="T66" fmla="*/ 32 w 86"/>
                <a:gd name="T67" fmla="*/ 21 h 30"/>
                <a:gd name="T68" fmla="*/ 36 w 86"/>
                <a:gd name="T69" fmla="*/ 15 h 30"/>
                <a:gd name="T70" fmla="*/ 39 w 86"/>
                <a:gd name="T71" fmla="*/ 17 h 30"/>
                <a:gd name="T72" fmla="*/ 62 w 86"/>
                <a:gd name="T73" fmla="*/ 16 h 30"/>
                <a:gd name="T74" fmla="*/ 61 w 86"/>
                <a:gd name="T75" fmla="*/ 18 h 30"/>
                <a:gd name="T76" fmla="*/ 61 w 86"/>
                <a:gd name="T7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30">
                  <a:moveTo>
                    <a:pt x="82" y="17"/>
                  </a:moveTo>
                  <a:cubicBezTo>
                    <a:pt x="80" y="16"/>
                    <a:pt x="78" y="16"/>
                    <a:pt x="76" y="14"/>
                  </a:cubicBezTo>
                  <a:cubicBezTo>
                    <a:pt x="77" y="13"/>
                    <a:pt x="78" y="12"/>
                    <a:pt x="79" y="10"/>
                  </a:cubicBezTo>
                  <a:cubicBezTo>
                    <a:pt x="81" y="6"/>
                    <a:pt x="71" y="9"/>
                    <a:pt x="73" y="13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7"/>
                    <a:pt x="69" y="18"/>
                    <a:pt x="67" y="20"/>
                  </a:cubicBezTo>
                  <a:cubicBezTo>
                    <a:pt x="65" y="21"/>
                    <a:pt x="63" y="22"/>
                    <a:pt x="62" y="21"/>
                  </a:cubicBezTo>
                  <a:cubicBezTo>
                    <a:pt x="63" y="20"/>
                    <a:pt x="65" y="18"/>
                    <a:pt x="66" y="15"/>
                  </a:cubicBezTo>
                  <a:cubicBezTo>
                    <a:pt x="67" y="13"/>
                    <a:pt x="66" y="11"/>
                    <a:pt x="64" y="11"/>
                  </a:cubicBezTo>
                  <a:cubicBezTo>
                    <a:pt x="61" y="11"/>
                    <a:pt x="60" y="16"/>
                    <a:pt x="59" y="18"/>
                  </a:cubicBezTo>
                  <a:cubicBezTo>
                    <a:pt x="59" y="19"/>
                    <a:pt x="59" y="20"/>
                    <a:pt x="59" y="21"/>
                  </a:cubicBezTo>
                  <a:cubicBezTo>
                    <a:pt x="56" y="23"/>
                    <a:pt x="50" y="26"/>
                    <a:pt x="49" y="22"/>
                  </a:cubicBezTo>
                  <a:cubicBezTo>
                    <a:pt x="47" y="19"/>
                    <a:pt x="48" y="15"/>
                    <a:pt x="50" y="11"/>
                  </a:cubicBezTo>
                  <a:cubicBezTo>
                    <a:pt x="50" y="11"/>
                    <a:pt x="51" y="10"/>
                    <a:pt x="51" y="10"/>
                  </a:cubicBezTo>
                  <a:cubicBezTo>
                    <a:pt x="54" y="10"/>
                    <a:pt x="57" y="9"/>
                    <a:pt x="61" y="9"/>
                  </a:cubicBezTo>
                  <a:cubicBezTo>
                    <a:pt x="62" y="8"/>
                    <a:pt x="61" y="6"/>
                    <a:pt x="60" y="6"/>
                  </a:cubicBezTo>
                  <a:cubicBezTo>
                    <a:pt x="58" y="7"/>
                    <a:pt x="55" y="7"/>
                    <a:pt x="53" y="8"/>
                  </a:cubicBezTo>
                  <a:cubicBezTo>
                    <a:pt x="54" y="6"/>
                    <a:pt x="54" y="4"/>
                    <a:pt x="53" y="4"/>
                  </a:cubicBezTo>
                  <a:cubicBezTo>
                    <a:pt x="51" y="3"/>
                    <a:pt x="49" y="6"/>
                    <a:pt x="49" y="7"/>
                  </a:cubicBezTo>
                  <a:cubicBezTo>
                    <a:pt x="49" y="8"/>
                    <a:pt x="48" y="8"/>
                    <a:pt x="48" y="8"/>
                  </a:cubicBezTo>
                  <a:cubicBezTo>
                    <a:pt x="47" y="8"/>
                    <a:pt x="45" y="8"/>
                    <a:pt x="43" y="9"/>
                  </a:cubicBezTo>
                  <a:cubicBezTo>
                    <a:pt x="42" y="9"/>
                    <a:pt x="42" y="11"/>
                    <a:pt x="44" y="11"/>
                  </a:cubicBezTo>
                  <a:cubicBezTo>
                    <a:pt x="45" y="11"/>
                    <a:pt x="46" y="10"/>
                    <a:pt x="47" y="10"/>
                  </a:cubicBezTo>
                  <a:cubicBezTo>
                    <a:pt x="46" y="11"/>
                    <a:pt x="45" y="11"/>
                    <a:pt x="45" y="12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42" y="11"/>
                    <a:pt x="38" y="10"/>
                    <a:pt x="36" y="12"/>
                  </a:cubicBezTo>
                  <a:cubicBezTo>
                    <a:pt x="36" y="11"/>
                    <a:pt x="36" y="11"/>
                    <a:pt x="35" y="12"/>
                  </a:cubicBezTo>
                  <a:cubicBezTo>
                    <a:pt x="34" y="13"/>
                    <a:pt x="32" y="15"/>
                    <a:pt x="31" y="18"/>
                  </a:cubicBezTo>
                  <a:cubicBezTo>
                    <a:pt x="30" y="19"/>
                    <a:pt x="29" y="20"/>
                    <a:pt x="28" y="21"/>
                  </a:cubicBezTo>
                  <a:cubicBezTo>
                    <a:pt x="26" y="22"/>
                    <a:pt x="25" y="24"/>
                    <a:pt x="23" y="25"/>
                  </a:cubicBezTo>
                  <a:cubicBezTo>
                    <a:pt x="20" y="26"/>
                    <a:pt x="22" y="21"/>
                    <a:pt x="22" y="20"/>
                  </a:cubicBezTo>
                  <a:cubicBezTo>
                    <a:pt x="23" y="16"/>
                    <a:pt x="28" y="6"/>
                    <a:pt x="24" y="2"/>
                  </a:cubicBezTo>
                  <a:cubicBezTo>
                    <a:pt x="21" y="0"/>
                    <a:pt x="17" y="6"/>
                    <a:pt x="14" y="11"/>
                  </a:cubicBezTo>
                  <a:cubicBezTo>
                    <a:pt x="14" y="8"/>
                    <a:pt x="14" y="5"/>
                    <a:pt x="13" y="4"/>
                  </a:cubicBezTo>
                  <a:cubicBezTo>
                    <a:pt x="9" y="0"/>
                    <a:pt x="2" y="11"/>
                    <a:pt x="1" y="13"/>
                  </a:cubicBezTo>
                  <a:cubicBezTo>
                    <a:pt x="0" y="15"/>
                    <a:pt x="2" y="16"/>
                    <a:pt x="3" y="14"/>
                  </a:cubicBezTo>
                  <a:cubicBezTo>
                    <a:pt x="4" y="13"/>
                    <a:pt x="10" y="3"/>
                    <a:pt x="12" y="6"/>
                  </a:cubicBezTo>
                  <a:cubicBezTo>
                    <a:pt x="13" y="9"/>
                    <a:pt x="12" y="13"/>
                    <a:pt x="11" y="16"/>
                  </a:cubicBezTo>
                  <a:cubicBezTo>
                    <a:pt x="9" y="19"/>
                    <a:pt x="4" y="28"/>
                    <a:pt x="7" y="30"/>
                  </a:cubicBezTo>
                  <a:cubicBezTo>
                    <a:pt x="8" y="30"/>
                    <a:pt x="8" y="30"/>
                    <a:pt x="9" y="30"/>
                  </a:cubicBezTo>
                  <a:cubicBezTo>
                    <a:pt x="12" y="27"/>
                    <a:pt x="12" y="21"/>
                    <a:pt x="13" y="17"/>
                  </a:cubicBezTo>
                  <a:cubicBezTo>
                    <a:pt x="14" y="16"/>
                    <a:pt x="15" y="15"/>
                    <a:pt x="15" y="14"/>
                  </a:cubicBezTo>
                  <a:cubicBezTo>
                    <a:pt x="16" y="12"/>
                    <a:pt x="18" y="10"/>
                    <a:pt x="19" y="8"/>
                  </a:cubicBezTo>
                  <a:cubicBezTo>
                    <a:pt x="20" y="7"/>
                    <a:pt x="23" y="3"/>
                    <a:pt x="23" y="6"/>
                  </a:cubicBezTo>
                  <a:cubicBezTo>
                    <a:pt x="23" y="8"/>
                    <a:pt x="23" y="9"/>
                    <a:pt x="22" y="11"/>
                  </a:cubicBezTo>
                  <a:cubicBezTo>
                    <a:pt x="22" y="14"/>
                    <a:pt x="15" y="27"/>
                    <a:pt x="22" y="27"/>
                  </a:cubicBezTo>
                  <a:cubicBezTo>
                    <a:pt x="25" y="28"/>
                    <a:pt x="28" y="24"/>
                    <a:pt x="30" y="22"/>
                  </a:cubicBezTo>
                  <a:cubicBezTo>
                    <a:pt x="30" y="24"/>
                    <a:pt x="30" y="25"/>
                    <a:pt x="32" y="25"/>
                  </a:cubicBezTo>
                  <a:cubicBezTo>
                    <a:pt x="37" y="28"/>
                    <a:pt x="41" y="20"/>
                    <a:pt x="42" y="16"/>
                  </a:cubicBezTo>
                  <a:cubicBezTo>
                    <a:pt x="44" y="15"/>
                    <a:pt x="45" y="14"/>
                    <a:pt x="47" y="13"/>
                  </a:cubicBezTo>
                  <a:cubicBezTo>
                    <a:pt x="46" y="18"/>
                    <a:pt x="45" y="23"/>
                    <a:pt x="49" y="26"/>
                  </a:cubicBezTo>
                  <a:cubicBezTo>
                    <a:pt x="51" y="28"/>
                    <a:pt x="56" y="25"/>
                    <a:pt x="58" y="24"/>
                  </a:cubicBezTo>
                  <a:cubicBezTo>
                    <a:pt x="59" y="23"/>
                    <a:pt x="59" y="23"/>
                    <a:pt x="60" y="23"/>
                  </a:cubicBezTo>
                  <a:cubicBezTo>
                    <a:pt x="61" y="24"/>
                    <a:pt x="64" y="24"/>
                    <a:pt x="67" y="22"/>
                  </a:cubicBezTo>
                  <a:cubicBezTo>
                    <a:pt x="69" y="21"/>
                    <a:pt x="72" y="19"/>
                    <a:pt x="75" y="16"/>
                  </a:cubicBezTo>
                  <a:cubicBezTo>
                    <a:pt x="76" y="17"/>
                    <a:pt x="78" y="18"/>
                    <a:pt x="80" y="19"/>
                  </a:cubicBezTo>
                  <a:cubicBezTo>
                    <a:pt x="82" y="20"/>
                    <a:pt x="83" y="24"/>
                    <a:pt x="80" y="25"/>
                  </a:cubicBezTo>
                  <a:cubicBezTo>
                    <a:pt x="79" y="26"/>
                    <a:pt x="77" y="25"/>
                    <a:pt x="76" y="25"/>
                  </a:cubicBezTo>
                  <a:cubicBezTo>
                    <a:pt x="74" y="25"/>
                    <a:pt x="73" y="24"/>
                    <a:pt x="71" y="23"/>
                  </a:cubicBezTo>
                  <a:cubicBezTo>
                    <a:pt x="70" y="23"/>
                    <a:pt x="69" y="25"/>
                    <a:pt x="70" y="25"/>
                  </a:cubicBezTo>
                  <a:cubicBezTo>
                    <a:pt x="74" y="27"/>
                    <a:pt x="78" y="29"/>
                    <a:pt x="82" y="27"/>
                  </a:cubicBezTo>
                  <a:cubicBezTo>
                    <a:pt x="86" y="25"/>
                    <a:pt x="85" y="19"/>
                    <a:pt x="82" y="17"/>
                  </a:cubicBezTo>
                  <a:close/>
                  <a:moveTo>
                    <a:pt x="8" y="27"/>
                  </a:moveTo>
                  <a:cubicBezTo>
                    <a:pt x="9" y="26"/>
                    <a:pt x="9" y="25"/>
                    <a:pt x="10" y="23"/>
                  </a:cubicBezTo>
                  <a:cubicBezTo>
                    <a:pt x="9" y="25"/>
                    <a:pt x="8" y="29"/>
                    <a:pt x="8" y="27"/>
                  </a:cubicBezTo>
                  <a:close/>
                  <a:moveTo>
                    <a:pt x="39" y="19"/>
                  </a:moveTo>
                  <a:cubicBezTo>
                    <a:pt x="37" y="21"/>
                    <a:pt x="31" y="27"/>
                    <a:pt x="32" y="21"/>
                  </a:cubicBezTo>
                  <a:cubicBezTo>
                    <a:pt x="32" y="20"/>
                    <a:pt x="32" y="20"/>
                    <a:pt x="33" y="19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6"/>
                    <a:pt x="38" y="17"/>
                    <a:pt x="39" y="17"/>
                  </a:cubicBezTo>
                  <a:cubicBezTo>
                    <a:pt x="39" y="18"/>
                    <a:pt x="39" y="19"/>
                    <a:pt x="39" y="19"/>
                  </a:cubicBezTo>
                  <a:close/>
                  <a:moveTo>
                    <a:pt x="62" y="16"/>
                  </a:moveTo>
                  <a:cubicBezTo>
                    <a:pt x="62" y="15"/>
                    <a:pt x="62" y="14"/>
                    <a:pt x="63" y="15"/>
                  </a:cubicBezTo>
                  <a:cubicBezTo>
                    <a:pt x="63" y="16"/>
                    <a:pt x="62" y="17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7"/>
                    <a:pt x="62" y="17"/>
                    <a:pt x="6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8"/>
            <p:cNvSpPr>
              <a:spLocks noEditPoints="1"/>
            </p:cNvSpPr>
            <p:nvPr/>
          </p:nvSpPr>
          <p:spPr bwMode="auto">
            <a:xfrm>
              <a:off x="2414588" y="1050925"/>
              <a:ext cx="668337" cy="320675"/>
            </a:xfrm>
            <a:custGeom>
              <a:avLst/>
              <a:gdLst>
                <a:gd name="T0" fmla="*/ 2 w 178"/>
                <a:gd name="T1" fmla="*/ 13 h 85"/>
                <a:gd name="T2" fmla="*/ 48 w 178"/>
                <a:gd name="T3" fmla="*/ 26 h 85"/>
                <a:gd name="T4" fmla="*/ 131 w 178"/>
                <a:gd name="T5" fmla="*/ 36 h 85"/>
                <a:gd name="T6" fmla="*/ 149 w 178"/>
                <a:gd name="T7" fmla="*/ 61 h 85"/>
                <a:gd name="T8" fmla="*/ 147 w 178"/>
                <a:gd name="T9" fmla="*/ 68 h 85"/>
                <a:gd name="T10" fmla="*/ 141 w 178"/>
                <a:gd name="T11" fmla="*/ 59 h 85"/>
                <a:gd name="T12" fmla="*/ 142 w 178"/>
                <a:gd name="T13" fmla="*/ 66 h 85"/>
                <a:gd name="T14" fmla="*/ 138 w 178"/>
                <a:gd name="T15" fmla="*/ 65 h 85"/>
                <a:gd name="T16" fmla="*/ 129 w 178"/>
                <a:gd name="T17" fmla="*/ 44 h 85"/>
                <a:gd name="T18" fmla="*/ 125 w 178"/>
                <a:gd name="T19" fmla="*/ 42 h 85"/>
                <a:gd name="T20" fmla="*/ 127 w 178"/>
                <a:gd name="T21" fmla="*/ 59 h 85"/>
                <a:gd name="T22" fmla="*/ 114 w 178"/>
                <a:gd name="T23" fmla="*/ 36 h 85"/>
                <a:gd name="T24" fmla="*/ 109 w 178"/>
                <a:gd name="T25" fmla="*/ 35 h 85"/>
                <a:gd name="T26" fmla="*/ 105 w 178"/>
                <a:gd name="T27" fmla="*/ 31 h 85"/>
                <a:gd name="T28" fmla="*/ 99 w 178"/>
                <a:gd name="T29" fmla="*/ 30 h 85"/>
                <a:gd name="T30" fmla="*/ 99 w 178"/>
                <a:gd name="T31" fmla="*/ 48 h 85"/>
                <a:gd name="T32" fmla="*/ 95 w 178"/>
                <a:gd name="T33" fmla="*/ 46 h 85"/>
                <a:gd name="T34" fmla="*/ 81 w 178"/>
                <a:gd name="T35" fmla="*/ 25 h 85"/>
                <a:gd name="T36" fmla="*/ 82 w 178"/>
                <a:gd name="T37" fmla="*/ 40 h 85"/>
                <a:gd name="T38" fmla="*/ 71 w 178"/>
                <a:gd name="T39" fmla="*/ 24 h 85"/>
                <a:gd name="T40" fmla="*/ 65 w 178"/>
                <a:gd name="T41" fmla="*/ 21 h 85"/>
                <a:gd name="T42" fmla="*/ 60 w 178"/>
                <a:gd name="T43" fmla="*/ 22 h 85"/>
                <a:gd name="T44" fmla="*/ 57 w 178"/>
                <a:gd name="T45" fmla="*/ 23 h 85"/>
                <a:gd name="T46" fmla="*/ 172 w 178"/>
                <a:gd name="T47" fmla="*/ 77 h 85"/>
                <a:gd name="T48" fmla="*/ 169 w 178"/>
                <a:gd name="T49" fmla="*/ 68 h 85"/>
                <a:gd name="T50" fmla="*/ 169 w 178"/>
                <a:gd name="T51" fmla="*/ 76 h 85"/>
                <a:gd name="T52" fmla="*/ 165 w 178"/>
                <a:gd name="T53" fmla="*/ 75 h 85"/>
                <a:gd name="T54" fmla="*/ 162 w 178"/>
                <a:gd name="T55" fmla="*/ 73 h 85"/>
                <a:gd name="T56" fmla="*/ 157 w 178"/>
                <a:gd name="T57" fmla="*/ 66 h 85"/>
                <a:gd name="T58" fmla="*/ 156 w 178"/>
                <a:gd name="T59" fmla="*/ 71 h 85"/>
                <a:gd name="T60" fmla="*/ 162 w 178"/>
                <a:gd name="T61" fmla="*/ 64 h 85"/>
                <a:gd name="T62" fmla="*/ 144 w 178"/>
                <a:gd name="T63" fmla="*/ 54 h 85"/>
                <a:gd name="T64" fmla="*/ 68 w 178"/>
                <a:gd name="T65" fmla="*/ 34 h 85"/>
                <a:gd name="T66" fmla="*/ 56 w 178"/>
                <a:gd name="T67" fmla="*/ 24 h 85"/>
                <a:gd name="T68" fmla="*/ 60 w 178"/>
                <a:gd name="T69" fmla="*/ 27 h 85"/>
                <a:gd name="T70" fmla="*/ 64 w 178"/>
                <a:gd name="T71" fmla="*/ 30 h 85"/>
                <a:gd name="T72" fmla="*/ 26 w 178"/>
                <a:gd name="T73" fmla="*/ 14 h 85"/>
                <a:gd name="T74" fmla="*/ 9 w 178"/>
                <a:gd name="T75" fmla="*/ 16 h 85"/>
                <a:gd name="T76" fmla="*/ 38 w 178"/>
                <a:gd name="T77" fmla="*/ 13 h 85"/>
                <a:gd name="T78" fmla="*/ 12 w 178"/>
                <a:gd name="T79" fmla="*/ 20 h 85"/>
                <a:gd name="T80" fmla="*/ 52 w 178"/>
                <a:gd name="T81" fmla="*/ 25 h 85"/>
                <a:gd name="T82" fmla="*/ 18 w 178"/>
                <a:gd name="T83" fmla="*/ 6 h 85"/>
                <a:gd name="T84" fmla="*/ 149 w 178"/>
                <a:gd name="T85" fmla="*/ 77 h 85"/>
                <a:gd name="T86" fmla="*/ 75 w 178"/>
                <a:gd name="T87" fmla="*/ 37 h 85"/>
                <a:gd name="T88" fmla="*/ 82 w 178"/>
                <a:gd name="T89" fmla="*/ 42 h 85"/>
                <a:gd name="T90" fmla="*/ 83 w 178"/>
                <a:gd name="T91" fmla="*/ 31 h 85"/>
                <a:gd name="T92" fmla="*/ 96 w 178"/>
                <a:gd name="T93" fmla="*/ 49 h 85"/>
                <a:gd name="T94" fmla="*/ 100 w 178"/>
                <a:gd name="T95" fmla="*/ 49 h 85"/>
                <a:gd name="T96" fmla="*/ 101 w 178"/>
                <a:gd name="T97" fmla="*/ 33 h 85"/>
                <a:gd name="T98" fmla="*/ 115 w 178"/>
                <a:gd name="T99" fmla="*/ 57 h 85"/>
                <a:gd name="T100" fmla="*/ 123 w 178"/>
                <a:gd name="T101" fmla="*/ 64 h 85"/>
                <a:gd name="T102" fmla="*/ 129 w 178"/>
                <a:gd name="T103" fmla="*/ 65 h 85"/>
                <a:gd name="T104" fmla="*/ 138 w 178"/>
                <a:gd name="T105" fmla="*/ 66 h 85"/>
                <a:gd name="T106" fmla="*/ 147 w 178"/>
                <a:gd name="T107" fmla="*/ 73 h 85"/>
                <a:gd name="T108" fmla="*/ 153 w 178"/>
                <a:gd name="T109" fmla="*/ 72 h 85"/>
                <a:gd name="T110" fmla="*/ 160 w 178"/>
                <a:gd name="T111" fmla="*/ 73 h 85"/>
                <a:gd name="T112" fmla="*/ 167 w 178"/>
                <a:gd name="T113" fmla="*/ 79 h 85"/>
                <a:gd name="T114" fmla="*/ 171 w 178"/>
                <a:gd name="T11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" h="85">
                  <a:moveTo>
                    <a:pt x="58" y="16"/>
                  </a:moveTo>
                  <a:cubicBezTo>
                    <a:pt x="55" y="16"/>
                    <a:pt x="52" y="16"/>
                    <a:pt x="49" y="17"/>
                  </a:cubicBezTo>
                  <a:cubicBezTo>
                    <a:pt x="43" y="8"/>
                    <a:pt x="36" y="1"/>
                    <a:pt x="25" y="1"/>
                  </a:cubicBezTo>
                  <a:cubicBezTo>
                    <a:pt x="16" y="0"/>
                    <a:pt x="12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1" y="21"/>
                    <a:pt x="15" y="33"/>
                    <a:pt x="27" y="35"/>
                  </a:cubicBezTo>
                  <a:cubicBezTo>
                    <a:pt x="34" y="37"/>
                    <a:pt x="45" y="33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76" y="41"/>
                    <a:pt x="102" y="58"/>
                    <a:pt x="130" y="71"/>
                  </a:cubicBezTo>
                  <a:cubicBezTo>
                    <a:pt x="138" y="75"/>
                    <a:pt x="146" y="80"/>
                    <a:pt x="155" y="82"/>
                  </a:cubicBezTo>
                  <a:cubicBezTo>
                    <a:pt x="161" y="84"/>
                    <a:pt x="170" y="85"/>
                    <a:pt x="174" y="79"/>
                  </a:cubicBezTo>
                  <a:cubicBezTo>
                    <a:pt x="178" y="72"/>
                    <a:pt x="171" y="64"/>
                    <a:pt x="166" y="59"/>
                  </a:cubicBezTo>
                  <a:cubicBezTo>
                    <a:pt x="157" y="49"/>
                    <a:pt x="143" y="42"/>
                    <a:pt x="131" y="36"/>
                  </a:cubicBezTo>
                  <a:cubicBezTo>
                    <a:pt x="108" y="24"/>
                    <a:pt x="83" y="16"/>
                    <a:pt x="58" y="16"/>
                  </a:cubicBezTo>
                  <a:close/>
                  <a:moveTo>
                    <a:pt x="118" y="33"/>
                  </a:moveTo>
                  <a:cubicBezTo>
                    <a:pt x="129" y="37"/>
                    <a:pt x="140" y="43"/>
                    <a:pt x="150" y="50"/>
                  </a:cubicBezTo>
                  <a:cubicBezTo>
                    <a:pt x="151" y="56"/>
                    <a:pt x="152" y="63"/>
                    <a:pt x="152" y="69"/>
                  </a:cubicBezTo>
                  <a:cubicBezTo>
                    <a:pt x="152" y="71"/>
                    <a:pt x="150" y="67"/>
                    <a:pt x="150" y="67"/>
                  </a:cubicBezTo>
                  <a:cubicBezTo>
                    <a:pt x="150" y="65"/>
                    <a:pt x="149" y="63"/>
                    <a:pt x="149" y="61"/>
                  </a:cubicBezTo>
                  <a:cubicBezTo>
                    <a:pt x="148" y="58"/>
                    <a:pt x="148" y="55"/>
                    <a:pt x="147" y="51"/>
                  </a:cubicBezTo>
                  <a:cubicBezTo>
                    <a:pt x="147" y="51"/>
                    <a:pt x="146" y="51"/>
                    <a:pt x="146" y="52"/>
                  </a:cubicBezTo>
                  <a:cubicBezTo>
                    <a:pt x="147" y="55"/>
                    <a:pt x="148" y="59"/>
                    <a:pt x="148" y="63"/>
                  </a:cubicBezTo>
                  <a:cubicBezTo>
                    <a:pt x="149" y="65"/>
                    <a:pt x="149" y="67"/>
                    <a:pt x="149" y="69"/>
                  </a:cubicBezTo>
                  <a:cubicBezTo>
                    <a:pt x="149" y="70"/>
                    <a:pt x="150" y="76"/>
                    <a:pt x="149" y="72"/>
                  </a:cubicBezTo>
                  <a:cubicBezTo>
                    <a:pt x="148" y="71"/>
                    <a:pt x="147" y="69"/>
                    <a:pt x="147" y="68"/>
                  </a:cubicBezTo>
                  <a:cubicBezTo>
                    <a:pt x="147" y="62"/>
                    <a:pt x="146" y="55"/>
                    <a:pt x="143" y="50"/>
                  </a:cubicBezTo>
                  <a:cubicBezTo>
                    <a:pt x="142" y="50"/>
                    <a:pt x="142" y="50"/>
                    <a:pt x="142" y="51"/>
                  </a:cubicBezTo>
                  <a:cubicBezTo>
                    <a:pt x="143" y="56"/>
                    <a:pt x="144" y="62"/>
                    <a:pt x="146" y="68"/>
                  </a:cubicBezTo>
                  <a:cubicBezTo>
                    <a:pt x="146" y="68"/>
                    <a:pt x="146" y="69"/>
                    <a:pt x="146" y="69"/>
                  </a:cubicBezTo>
                  <a:cubicBezTo>
                    <a:pt x="146" y="71"/>
                    <a:pt x="147" y="73"/>
                    <a:pt x="145" y="70"/>
                  </a:cubicBezTo>
                  <a:cubicBezTo>
                    <a:pt x="144" y="66"/>
                    <a:pt x="142" y="63"/>
                    <a:pt x="141" y="59"/>
                  </a:cubicBezTo>
                  <a:cubicBezTo>
                    <a:pt x="141" y="57"/>
                    <a:pt x="141" y="56"/>
                    <a:pt x="140" y="55"/>
                  </a:cubicBezTo>
                  <a:cubicBezTo>
                    <a:pt x="140" y="52"/>
                    <a:pt x="139" y="49"/>
                    <a:pt x="138" y="47"/>
                  </a:cubicBezTo>
                  <a:cubicBezTo>
                    <a:pt x="138" y="46"/>
                    <a:pt x="137" y="47"/>
                    <a:pt x="137" y="47"/>
                  </a:cubicBezTo>
                  <a:cubicBezTo>
                    <a:pt x="138" y="48"/>
                    <a:pt x="138" y="48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9" y="55"/>
                    <a:pt x="141" y="60"/>
                    <a:pt x="142" y="66"/>
                  </a:cubicBezTo>
                  <a:cubicBezTo>
                    <a:pt x="142" y="69"/>
                    <a:pt x="139" y="63"/>
                    <a:pt x="139" y="63"/>
                  </a:cubicBezTo>
                  <a:cubicBezTo>
                    <a:pt x="138" y="63"/>
                    <a:pt x="138" y="62"/>
                    <a:pt x="138" y="61"/>
                  </a:cubicBezTo>
                  <a:cubicBezTo>
                    <a:pt x="137" y="55"/>
                    <a:pt x="135" y="50"/>
                    <a:pt x="134" y="44"/>
                  </a:cubicBezTo>
                  <a:cubicBezTo>
                    <a:pt x="134" y="43"/>
                    <a:pt x="133" y="44"/>
                    <a:pt x="133" y="44"/>
                  </a:cubicBezTo>
                  <a:cubicBezTo>
                    <a:pt x="134" y="50"/>
                    <a:pt x="135" y="56"/>
                    <a:pt x="137" y="62"/>
                  </a:cubicBezTo>
                  <a:cubicBezTo>
                    <a:pt x="137" y="63"/>
                    <a:pt x="138" y="64"/>
                    <a:pt x="138" y="65"/>
                  </a:cubicBezTo>
                  <a:cubicBezTo>
                    <a:pt x="138" y="66"/>
                    <a:pt x="136" y="63"/>
                    <a:pt x="135" y="61"/>
                  </a:cubicBezTo>
                  <a:cubicBezTo>
                    <a:pt x="134" y="59"/>
                    <a:pt x="134" y="58"/>
                    <a:pt x="133" y="56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2" y="53"/>
                    <a:pt x="132" y="51"/>
                    <a:pt x="131" y="49"/>
                  </a:cubicBezTo>
                  <a:cubicBezTo>
                    <a:pt x="130" y="47"/>
                    <a:pt x="130" y="45"/>
                    <a:pt x="129" y="44"/>
                  </a:cubicBezTo>
                  <a:cubicBezTo>
                    <a:pt x="129" y="43"/>
                    <a:pt x="128" y="44"/>
                    <a:pt x="129" y="44"/>
                  </a:cubicBezTo>
                  <a:cubicBezTo>
                    <a:pt x="130" y="48"/>
                    <a:pt x="131" y="51"/>
                    <a:pt x="132" y="55"/>
                  </a:cubicBezTo>
                  <a:cubicBezTo>
                    <a:pt x="133" y="57"/>
                    <a:pt x="133" y="59"/>
                    <a:pt x="133" y="62"/>
                  </a:cubicBezTo>
                  <a:cubicBezTo>
                    <a:pt x="134" y="65"/>
                    <a:pt x="134" y="67"/>
                    <a:pt x="132" y="63"/>
                  </a:cubicBezTo>
                  <a:cubicBezTo>
                    <a:pt x="130" y="60"/>
                    <a:pt x="130" y="58"/>
                    <a:pt x="129" y="56"/>
                  </a:cubicBezTo>
                  <a:cubicBezTo>
                    <a:pt x="128" y="52"/>
                    <a:pt x="126" y="48"/>
                    <a:pt x="125" y="44"/>
                  </a:cubicBezTo>
                  <a:cubicBezTo>
                    <a:pt x="125" y="43"/>
                    <a:pt x="125" y="43"/>
                    <a:pt x="125" y="42"/>
                  </a:cubicBezTo>
                  <a:cubicBezTo>
                    <a:pt x="124" y="42"/>
                    <a:pt x="124" y="41"/>
                    <a:pt x="124" y="41"/>
                  </a:cubicBezTo>
                  <a:cubicBezTo>
                    <a:pt x="124" y="40"/>
                    <a:pt x="123" y="41"/>
                    <a:pt x="123" y="41"/>
                  </a:cubicBezTo>
                  <a:cubicBezTo>
                    <a:pt x="125" y="46"/>
                    <a:pt x="126" y="50"/>
                    <a:pt x="128" y="55"/>
                  </a:cubicBezTo>
                  <a:cubicBezTo>
                    <a:pt x="128" y="56"/>
                    <a:pt x="128" y="57"/>
                    <a:pt x="128" y="58"/>
                  </a:cubicBezTo>
                  <a:cubicBezTo>
                    <a:pt x="129" y="60"/>
                    <a:pt x="129" y="62"/>
                    <a:pt x="129" y="64"/>
                  </a:cubicBezTo>
                  <a:cubicBezTo>
                    <a:pt x="129" y="63"/>
                    <a:pt x="127" y="60"/>
                    <a:pt x="127" y="59"/>
                  </a:cubicBezTo>
                  <a:cubicBezTo>
                    <a:pt x="124" y="51"/>
                    <a:pt x="122" y="43"/>
                    <a:pt x="117" y="35"/>
                  </a:cubicBezTo>
                  <a:cubicBezTo>
                    <a:pt x="117" y="35"/>
                    <a:pt x="116" y="35"/>
                    <a:pt x="116" y="35"/>
                  </a:cubicBezTo>
                  <a:cubicBezTo>
                    <a:pt x="118" y="44"/>
                    <a:pt x="123" y="53"/>
                    <a:pt x="123" y="62"/>
                  </a:cubicBezTo>
                  <a:cubicBezTo>
                    <a:pt x="123" y="60"/>
                    <a:pt x="121" y="57"/>
                    <a:pt x="121" y="55"/>
                  </a:cubicBezTo>
                  <a:cubicBezTo>
                    <a:pt x="120" y="53"/>
                    <a:pt x="119" y="51"/>
                    <a:pt x="119" y="48"/>
                  </a:cubicBezTo>
                  <a:cubicBezTo>
                    <a:pt x="117" y="44"/>
                    <a:pt x="116" y="40"/>
                    <a:pt x="114" y="36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5" y="44"/>
                    <a:pt x="119" y="51"/>
                    <a:pt x="120" y="59"/>
                  </a:cubicBezTo>
                  <a:cubicBezTo>
                    <a:pt x="121" y="63"/>
                    <a:pt x="118" y="58"/>
                    <a:pt x="118" y="57"/>
                  </a:cubicBezTo>
                  <a:cubicBezTo>
                    <a:pt x="117" y="56"/>
                    <a:pt x="117" y="54"/>
                    <a:pt x="116" y="52"/>
                  </a:cubicBezTo>
                  <a:cubicBezTo>
                    <a:pt x="115" y="48"/>
                    <a:pt x="113" y="45"/>
                    <a:pt x="112" y="41"/>
                  </a:cubicBezTo>
                  <a:cubicBezTo>
                    <a:pt x="111" y="39"/>
                    <a:pt x="110" y="37"/>
                    <a:pt x="109" y="35"/>
                  </a:cubicBezTo>
                  <a:cubicBezTo>
                    <a:pt x="109" y="34"/>
                    <a:pt x="108" y="35"/>
                    <a:pt x="108" y="35"/>
                  </a:cubicBezTo>
                  <a:cubicBezTo>
                    <a:pt x="109" y="37"/>
                    <a:pt x="110" y="39"/>
                    <a:pt x="111" y="41"/>
                  </a:cubicBezTo>
                  <a:cubicBezTo>
                    <a:pt x="111" y="41"/>
                    <a:pt x="111" y="42"/>
                    <a:pt x="112" y="42"/>
                  </a:cubicBezTo>
                  <a:cubicBezTo>
                    <a:pt x="112" y="45"/>
                    <a:pt x="113" y="48"/>
                    <a:pt x="114" y="50"/>
                  </a:cubicBezTo>
                  <a:cubicBezTo>
                    <a:pt x="114" y="51"/>
                    <a:pt x="114" y="55"/>
                    <a:pt x="114" y="55"/>
                  </a:cubicBezTo>
                  <a:cubicBezTo>
                    <a:pt x="109" y="48"/>
                    <a:pt x="108" y="39"/>
                    <a:pt x="105" y="31"/>
                  </a:cubicBezTo>
                  <a:cubicBezTo>
                    <a:pt x="105" y="31"/>
                    <a:pt x="104" y="31"/>
                    <a:pt x="104" y="32"/>
                  </a:cubicBezTo>
                  <a:cubicBezTo>
                    <a:pt x="105" y="35"/>
                    <a:pt x="106" y="39"/>
                    <a:pt x="107" y="42"/>
                  </a:cubicBezTo>
                  <a:cubicBezTo>
                    <a:pt x="108" y="45"/>
                    <a:pt x="109" y="47"/>
                    <a:pt x="109" y="50"/>
                  </a:cubicBezTo>
                  <a:cubicBezTo>
                    <a:pt x="110" y="52"/>
                    <a:pt x="110" y="54"/>
                    <a:pt x="108" y="51"/>
                  </a:cubicBezTo>
                  <a:cubicBezTo>
                    <a:pt x="104" y="45"/>
                    <a:pt x="104" y="37"/>
                    <a:pt x="100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4"/>
                    <a:pt x="101" y="37"/>
                    <a:pt x="102" y="41"/>
                  </a:cubicBezTo>
                  <a:cubicBezTo>
                    <a:pt x="102" y="43"/>
                    <a:pt x="103" y="44"/>
                    <a:pt x="103" y="46"/>
                  </a:cubicBezTo>
                  <a:cubicBezTo>
                    <a:pt x="104" y="48"/>
                    <a:pt x="104" y="49"/>
                    <a:pt x="103" y="47"/>
                  </a:cubicBezTo>
                  <a:cubicBezTo>
                    <a:pt x="99" y="41"/>
                    <a:pt x="98" y="34"/>
                    <a:pt x="96" y="28"/>
                  </a:cubicBezTo>
                  <a:cubicBezTo>
                    <a:pt x="96" y="28"/>
                    <a:pt x="95" y="28"/>
                    <a:pt x="95" y="28"/>
                  </a:cubicBezTo>
                  <a:cubicBezTo>
                    <a:pt x="96" y="35"/>
                    <a:pt x="99" y="41"/>
                    <a:pt x="99" y="48"/>
                  </a:cubicBezTo>
                  <a:cubicBezTo>
                    <a:pt x="99" y="47"/>
                    <a:pt x="98" y="45"/>
                    <a:pt x="97" y="44"/>
                  </a:cubicBezTo>
                  <a:cubicBezTo>
                    <a:pt x="96" y="42"/>
                    <a:pt x="96" y="40"/>
                    <a:pt x="95" y="38"/>
                  </a:cubicBezTo>
                  <a:cubicBezTo>
                    <a:pt x="94" y="35"/>
                    <a:pt x="93" y="32"/>
                    <a:pt x="91" y="29"/>
                  </a:cubicBezTo>
                  <a:cubicBezTo>
                    <a:pt x="91" y="28"/>
                    <a:pt x="91" y="29"/>
                    <a:pt x="91" y="29"/>
                  </a:cubicBezTo>
                  <a:cubicBezTo>
                    <a:pt x="91" y="35"/>
                    <a:pt x="95" y="41"/>
                    <a:pt x="96" y="47"/>
                  </a:cubicBezTo>
                  <a:cubicBezTo>
                    <a:pt x="96" y="49"/>
                    <a:pt x="95" y="47"/>
                    <a:pt x="95" y="46"/>
                  </a:cubicBezTo>
                  <a:cubicBezTo>
                    <a:pt x="94" y="44"/>
                    <a:pt x="93" y="42"/>
                    <a:pt x="92" y="39"/>
                  </a:cubicBezTo>
                  <a:cubicBezTo>
                    <a:pt x="90" y="35"/>
                    <a:pt x="89" y="31"/>
                    <a:pt x="87" y="28"/>
                  </a:cubicBezTo>
                  <a:cubicBezTo>
                    <a:pt x="87" y="27"/>
                    <a:pt x="87" y="27"/>
                    <a:pt x="87" y="28"/>
                  </a:cubicBezTo>
                  <a:cubicBezTo>
                    <a:pt x="87" y="30"/>
                    <a:pt x="87" y="32"/>
                    <a:pt x="88" y="35"/>
                  </a:cubicBezTo>
                  <a:cubicBezTo>
                    <a:pt x="88" y="37"/>
                    <a:pt x="89" y="42"/>
                    <a:pt x="90" y="43"/>
                  </a:cubicBezTo>
                  <a:cubicBezTo>
                    <a:pt x="86" y="38"/>
                    <a:pt x="84" y="31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8"/>
                    <a:pt x="82" y="30"/>
                    <a:pt x="83" y="33"/>
                  </a:cubicBezTo>
                  <a:cubicBezTo>
                    <a:pt x="84" y="35"/>
                    <a:pt x="84" y="38"/>
                    <a:pt x="85" y="39"/>
                  </a:cubicBezTo>
                  <a:cubicBezTo>
                    <a:pt x="82" y="34"/>
                    <a:pt x="80" y="28"/>
                    <a:pt x="77" y="22"/>
                  </a:cubicBezTo>
                  <a:cubicBezTo>
                    <a:pt x="77" y="22"/>
                    <a:pt x="77" y="22"/>
                    <a:pt x="77" y="23"/>
                  </a:cubicBezTo>
                  <a:cubicBezTo>
                    <a:pt x="78" y="28"/>
                    <a:pt x="81" y="34"/>
                    <a:pt x="82" y="40"/>
                  </a:cubicBezTo>
                  <a:cubicBezTo>
                    <a:pt x="81" y="38"/>
                    <a:pt x="79" y="35"/>
                    <a:pt x="78" y="32"/>
                  </a:cubicBezTo>
                  <a:cubicBezTo>
                    <a:pt x="77" y="29"/>
                    <a:pt x="76" y="26"/>
                    <a:pt x="74" y="23"/>
                  </a:cubicBezTo>
                  <a:cubicBezTo>
                    <a:pt x="74" y="23"/>
                    <a:pt x="73" y="23"/>
                    <a:pt x="74" y="23"/>
                  </a:cubicBezTo>
                  <a:cubicBezTo>
                    <a:pt x="75" y="28"/>
                    <a:pt x="77" y="32"/>
                    <a:pt x="78" y="37"/>
                  </a:cubicBezTo>
                  <a:cubicBezTo>
                    <a:pt x="77" y="33"/>
                    <a:pt x="74" y="28"/>
                    <a:pt x="72" y="24"/>
                  </a:cubicBezTo>
                  <a:cubicBezTo>
                    <a:pt x="72" y="24"/>
                    <a:pt x="71" y="24"/>
                    <a:pt x="71" y="24"/>
                  </a:cubicBezTo>
                  <a:cubicBezTo>
                    <a:pt x="72" y="27"/>
                    <a:pt x="72" y="34"/>
                    <a:pt x="74" y="36"/>
                  </a:cubicBezTo>
                  <a:cubicBezTo>
                    <a:pt x="71" y="32"/>
                    <a:pt x="71" y="27"/>
                    <a:pt x="68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8" y="25"/>
                    <a:pt x="68" y="28"/>
                    <a:pt x="69" y="30"/>
                  </a:cubicBezTo>
                  <a:cubicBezTo>
                    <a:pt x="69" y="30"/>
                    <a:pt x="72" y="37"/>
                    <a:pt x="70" y="33"/>
                  </a:cubicBezTo>
                  <a:cubicBezTo>
                    <a:pt x="68" y="29"/>
                    <a:pt x="67" y="25"/>
                    <a:pt x="65" y="21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5" y="24"/>
                    <a:pt x="65" y="27"/>
                    <a:pt x="66" y="29"/>
                  </a:cubicBezTo>
                  <a:cubicBezTo>
                    <a:pt x="65" y="26"/>
                    <a:pt x="64" y="24"/>
                    <a:pt x="63" y="22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4"/>
                    <a:pt x="63" y="26"/>
                    <a:pt x="63" y="28"/>
                  </a:cubicBezTo>
                  <a:cubicBezTo>
                    <a:pt x="63" y="26"/>
                    <a:pt x="61" y="24"/>
                    <a:pt x="60" y="22"/>
                  </a:cubicBezTo>
                  <a:cubicBezTo>
                    <a:pt x="60" y="21"/>
                    <a:pt x="60" y="21"/>
                    <a:pt x="60" y="22"/>
                  </a:cubicBezTo>
                  <a:cubicBezTo>
                    <a:pt x="60" y="22"/>
                    <a:pt x="60" y="23"/>
                    <a:pt x="60" y="23"/>
                  </a:cubicBezTo>
                  <a:cubicBezTo>
                    <a:pt x="60" y="23"/>
                    <a:pt x="59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2"/>
                    <a:pt x="58" y="23"/>
                    <a:pt x="58" y="23"/>
                  </a:cubicBezTo>
                  <a:cubicBezTo>
                    <a:pt x="58" y="23"/>
                    <a:pt x="58" y="23"/>
                    <a:pt x="57" y="23"/>
                  </a:cubicBezTo>
                  <a:cubicBezTo>
                    <a:pt x="57" y="25"/>
                    <a:pt x="56" y="25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6" y="20"/>
                    <a:pt x="56" y="19"/>
                  </a:cubicBezTo>
                  <a:cubicBezTo>
                    <a:pt x="77" y="18"/>
                    <a:pt x="98" y="24"/>
                    <a:pt x="118" y="33"/>
                  </a:cubicBezTo>
                  <a:close/>
                  <a:moveTo>
                    <a:pt x="172" y="74"/>
                  </a:moveTo>
                  <a:cubicBezTo>
                    <a:pt x="172" y="75"/>
                    <a:pt x="172" y="76"/>
                    <a:pt x="172" y="77"/>
                  </a:cubicBezTo>
                  <a:cubicBezTo>
                    <a:pt x="171" y="74"/>
                    <a:pt x="171" y="72"/>
                    <a:pt x="170" y="69"/>
                  </a:cubicBezTo>
                  <a:cubicBezTo>
                    <a:pt x="171" y="70"/>
                    <a:pt x="171" y="70"/>
                    <a:pt x="171" y="71"/>
                  </a:cubicBezTo>
                  <a:cubicBezTo>
                    <a:pt x="171" y="72"/>
                    <a:pt x="172" y="73"/>
                    <a:pt x="172" y="74"/>
                  </a:cubicBezTo>
                  <a:close/>
                  <a:moveTo>
                    <a:pt x="170" y="68"/>
                  </a:moveTo>
                  <a:cubicBezTo>
                    <a:pt x="169" y="68"/>
                    <a:pt x="169" y="68"/>
                    <a:pt x="169" y="6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8"/>
                    <a:pt x="169" y="68"/>
                    <a:pt x="170" y="68"/>
                  </a:cubicBezTo>
                  <a:close/>
                  <a:moveTo>
                    <a:pt x="153" y="52"/>
                  </a:moveTo>
                  <a:cubicBezTo>
                    <a:pt x="158" y="55"/>
                    <a:pt x="162" y="59"/>
                    <a:pt x="166" y="64"/>
                  </a:cubicBezTo>
                  <a:cubicBezTo>
                    <a:pt x="167" y="64"/>
                    <a:pt x="167" y="65"/>
                    <a:pt x="168" y="65"/>
                  </a:cubicBezTo>
                  <a:cubicBezTo>
                    <a:pt x="168" y="67"/>
                    <a:pt x="168" y="69"/>
                    <a:pt x="169" y="71"/>
                  </a:cubicBezTo>
                  <a:cubicBezTo>
                    <a:pt x="169" y="72"/>
                    <a:pt x="168" y="76"/>
                    <a:pt x="169" y="76"/>
                  </a:cubicBezTo>
                  <a:cubicBezTo>
                    <a:pt x="167" y="73"/>
                    <a:pt x="167" y="68"/>
                    <a:pt x="166" y="64"/>
                  </a:cubicBezTo>
                  <a:cubicBezTo>
                    <a:pt x="166" y="63"/>
                    <a:pt x="165" y="63"/>
                    <a:pt x="165" y="64"/>
                  </a:cubicBezTo>
                  <a:cubicBezTo>
                    <a:pt x="165" y="64"/>
                    <a:pt x="165" y="65"/>
                    <a:pt x="165" y="65"/>
                  </a:cubicBezTo>
                  <a:cubicBezTo>
                    <a:pt x="165" y="65"/>
                    <a:pt x="165" y="65"/>
                    <a:pt x="165" y="66"/>
                  </a:cubicBezTo>
                  <a:cubicBezTo>
                    <a:pt x="165" y="67"/>
                    <a:pt x="166" y="69"/>
                    <a:pt x="166" y="71"/>
                  </a:cubicBezTo>
                  <a:cubicBezTo>
                    <a:pt x="166" y="72"/>
                    <a:pt x="167" y="81"/>
                    <a:pt x="165" y="75"/>
                  </a:cubicBezTo>
                  <a:cubicBezTo>
                    <a:pt x="165" y="75"/>
                    <a:pt x="165" y="75"/>
                    <a:pt x="164" y="74"/>
                  </a:cubicBezTo>
                  <a:cubicBezTo>
                    <a:pt x="165" y="69"/>
                    <a:pt x="164" y="64"/>
                    <a:pt x="162" y="60"/>
                  </a:cubicBezTo>
                  <a:cubicBezTo>
                    <a:pt x="162" y="60"/>
                    <a:pt x="161" y="60"/>
                    <a:pt x="161" y="60"/>
                  </a:cubicBezTo>
                  <a:cubicBezTo>
                    <a:pt x="162" y="65"/>
                    <a:pt x="162" y="70"/>
                    <a:pt x="164" y="74"/>
                  </a:cubicBezTo>
                  <a:cubicBezTo>
                    <a:pt x="164" y="75"/>
                    <a:pt x="164" y="76"/>
                    <a:pt x="164" y="77"/>
                  </a:cubicBezTo>
                  <a:cubicBezTo>
                    <a:pt x="163" y="77"/>
                    <a:pt x="162" y="73"/>
                    <a:pt x="162" y="73"/>
                  </a:cubicBezTo>
                  <a:cubicBezTo>
                    <a:pt x="161" y="70"/>
                    <a:pt x="160" y="68"/>
                    <a:pt x="160" y="65"/>
                  </a:cubicBezTo>
                  <a:cubicBezTo>
                    <a:pt x="160" y="63"/>
                    <a:pt x="159" y="60"/>
                    <a:pt x="158" y="58"/>
                  </a:cubicBezTo>
                  <a:cubicBezTo>
                    <a:pt x="158" y="57"/>
                    <a:pt x="158" y="58"/>
                    <a:pt x="158" y="58"/>
                  </a:cubicBezTo>
                  <a:cubicBezTo>
                    <a:pt x="158" y="61"/>
                    <a:pt x="159" y="63"/>
                    <a:pt x="159" y="66"/>
                  </a:cubicBezTo>
                  <a:cubicBezTo>
                    <a:pt x="159" y="67"/>
                    <a:pt x="160" y="69"/>
                    <a:pt x="160" y="70"/>
                  </a:cubicBezTo>
                  <a:cubicBezTo>
                    <a:pt x="160" y="75"/>
                    <a:pt x="158" y="67"/>
                    <a:pt x="157" y="66"/>
                  </a:cubicBezTo>
                  <a:cubicBezTo>
                    <a:pt x="157" y="65"/>
                    <a:pt x="157" y="64"/>
                    <a:pt x="157" y="64"/>
                  </a:cubicBezTo>
                  <a:cubicBezTo>
                    <a:pt x="156" y="60"/>
                    <a:pt x="156" y="57"/>
                    <a:pt x="155" y="54"/>
                  </a:cubicBezTo>
                  <a:cubicBezTo>
                    <a:pt x="154" y="53"/>
                    <a:pt x="154" y="53"/>
                    <a:pt x="154" y="54"/>
                  </a:cubicBezTo>
                  <a:cubicBezTo>
                    <a:pt x="154" y="57"/>
                    <a:pt x="155" y="61"/>
                    <a:pt x="156" y="64"/>
                  </a:cubicBezTo>
                  <a:cubicBezTo>
                    <a:pt x="156" y="64"/>
                    <a:pt x="156" y="64"/>
                    <a:pt x="156" y="65"/>
                  </a:cubicBezTo>
                  <a:cubicBezTo>
                    <a:pt x="156" y="65"/>
                    <a:pt x="156" y="71"/>
                    <a:pt x="156" y="71"/>
                  </a:cubicBezTo>
                  <a:cubicBezTo>
                    <a:pt x="154" y="69"/>
                    <a:pt x="154" y="66"/>
                    <a:pt x="153" y="63"/>
                  </a:cubicBezTo>
                  <a:cubicBezTo>
                    <a:pt x="152" y="59"/>
                    <a:pt x="152" y="55"/>
                    <a:pt x="151" y="50"/>
                  </a:cubicBezTo>
                  <a:cubicBezTo>
                    <a:pt x="151" y="51"/>
                    <a:pt x="152" y="51"/>
                    <a:pt x="153" y="52"/>
                  </a:cubicBezTo>
                  <a:close/>
                  <a:moveTo>
                    <a:pt x="164" y="71"/>
                  </a:moveTo>
                  <a:cubicBezTo>
                    <a:pt x="163" y="69"/>
                    <a:pt x="163" y="67"/>
                    <a:pt x="163" y="66"/>
                  </a:cubicBezTo>
                  <a:cubicBezTo>
                    <a:pt x="163" y="65"/>
                    <a:pt x="163" y="64"/>
                    <a:pt x="162" y="64"/>
                  </a:cubicBezTo>
                  <a:cubicBezTo>
                    <a:pt x="163" y="66"/>
                    <a:pt x="163" y="69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lose/>
                  <a:moveTo>
                    <a:pt x="146" y="65"/>
                  </a:moveTo>
                  <a:cubicBezTo>
                    <a:pt x="145" y="63"/>
                    <a:pt x="145" y="62"/>
                    <a:pt x="145" y="61"/>
                  </a:cubicBezTo>
                  <a:cubicBezTo>
                    <a:pt x="144" y="59"/>
                    <a:pt x="144" y="56"/>
                    <a:pt x="143" y="54"/>
                  </a:cubicBezTo>
                  <a:cubicBezTo>
                    <a:pt x="142" y="50"/>
                    <a:pt x="143" y="53"/>
                    <a:pt x="144" y="54"/>
                  </a:cubicBezTo>
                  <a:cubicBezTo>
                    <a:pt x="145" y="57"/>
                    <a:pt x="145" y="61"/>
                    <a:pt x="146" y="64"/>
                  </a:cubicBezTo>
                  <a:cubicBezTo>
                    <a:pt x="146" y="64"/>
                    <a:pt x="146" y="64"/>
                    <a:pt x="146" y="65"/>
                  </a:cubicBezTo>
                  <a:close/>
                  <a:moveTo>
                    <a:pt x="118" y="47"/>
                  </a:moveTo>
                  <a:cubicBezTo>
                    <a:pt x="117" y="44"/>
                    <a:pt x="115" y="40"/>
                    <a:pt x="114" y="38"/>
                  </a:cubicBezTo>
                  <a:cubicBezTo>
                    <a:pt x="116" y="41"/>
                    <a:pt x="117" y="44"/>
                    <a:pt x="118" y="47"/>
                  </a:cubicBezTo>
                  <a:close/>
                  <a:moveTo>
                    <a:pt x="68" y="34"/>
                  </a:moveTo>
                  <a:cubicBezTo>
                    <a:pt x="68" y="30"/>
                    <a:pt x="66" y="27"/>
                    <a:pt x="65" y="24"/>
                  </a:cubicBezTo>
                  <a:cubicBezTo>
                    <a:pt x="64" y="21"/>
                    <a:pt x="67" y="28"/>
                    <a:pt x="68" y="28"/>
                  </a:cubicBezTo>
                  <a:cubicBezTo>
                    <a:pt x="69" y="31"/>
                    <a:pt x="69" y="33"/>
                    <a:pt x="70" y="35"/>
                  </a:cubicBezTo>
                  <a:cubicBezTo>
                    <a:pt x="70" y="35"/>
                    <a:pt x="69" y="34"/>
                    <a:pt x="68" y="34"/>
                  </a:cubicBezTo>
                  <a:close/>
                  <a:moveTo>
                    <a:pt x="55" y="26"/>
                  </a:moveTo>
                  <a:cubicBezTo>
                    <a:pt x="55" y="26"/>
                    <a:pt x="55" y="25"/>
                    <a:pt x="56" y="24"/>
                  </a:cubicBezTo>
                  <a:cubicBezTo>
                    <a:pt x="56" y="25"/>
                    <a:pt x="56" y="25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4"/>
                    <a:pt x="58" y="27"/>
                    <a:pt x="58" y="28"/>
                  </a:cubicBezTo>
                  <a:cubicBezTo>
                    <a:pt x="58" y="28"/>
                    <a:pt x="59" y="28"/>
                    <a:pt x="59" y="28"/>
                  </a:cubicBezTo>
                  <a:cubicBezTo>
                    <a:pt x="59" y="26"/>
                    <a:pt x="59" y="24"/>
                    <a:pt x="59" y="23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8"/>
                    <a:pt x="60" y="28"/>
                    <a:pt x="61" y="29"/>
                  </a:cubicBezTo>
                  <a:cubicBezTo>
                    <a:pt x="61" y="29"/>
                    <a:pt x="62" y="29"/>
                    <a:pt x="61" y="29"/>
                  </a:cubicBezTo>
                  <a:cubicBezTo>
                    <a:pt x="61" y="27"/>
                    <a:pt x="59" y="21"/>
                    <a:pt x="61" y="25"/>
                  </a:cubicBezTo>
                  <a:cubicBezTo>
                    <a:pt x="61" y="26"/>
                    <a:pt x="62" y="28"/>
                    <a:pt x="63" y="30"/>
                  </a:cubicBezTo>
                  <a:cubicBezTo>
                    <a:pt x="63" y="30"/>
                    <a:pt x="64" y="30"/>
                    <a:pt x="64" y="30"/>
                  </a:cubicBezTo>
                  <a:cubicBezTo>
                    <a:pt x="64" y="28"/>
                    <a:pt x="64" y="27"/>
                    <a:pt x="63" y="26"/>
                  </a:cubicBezTo>
                  <a:cubicBezTo>
                    <a:pt x="63" y="25"/>
                    <a:pt x="62" y="21"/>
                    <a:pt x="64" y="25"/>
                  </a:cubicBezTo>
                  <a:cubicBezTo>
                    <a:pt x="65" y="27"/>
                    <a:pt x="66" y="30"/>
                    <a:pt x="67" y="33"/>
                  </a:cubicBezTo>
                  <a:cubicBezTo>
                    <a:pt x="63" y="31"/>
                    <a:pt x="59" y="29"/>
                    <a:pt x="55" y="26"/>
                  </a:cubicBezTo>
                  <a:close/>
                  <a:moveTo>
                    <a:pt x="10" y="16"/>
                  </a:moveTo>
                  <a:cubicBezTo>
                    <a:pt x="15" y="15"/>
                    <a:pt x="20" y="13"/>
                    <a:pt x="26" y="14"/>
                  </a:cubicBezTo>
                  <a:cubicBezTo>
                    <a:pt x="30" y="14"/>
                    <a:pt x="34" y="14"/>
                    <a:pt x="38" y="17"/>
                  </a:cubicBezTo>
                  <a:cubicBezTo>
                    <a:pt x="41" y="19"/>
                    <a:pt x="43" y="21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2"/>
                    <a:pt x="46" y="22"/>
                    <a:pt x="46" y="23"/>
                  </a:cubicBezTo>
                  <a:cubicBezTo>
                    <a:pt x="41" y="28"/>
                    <a:pt x="33" y="22"/>
                    <a:pt x="28" y="20"/>
                  </a:cubicBezTo>
                  <a:cubicBezTo>
                    <a:pt x="22" y="18"/>
                    <a:pt x="15" y="18"/>
                    <a:pt x="9" y="16"/>
                  </a:cubicBezTo>
                  <a:cubicBezTo>
                    <a:pt x="9" y="16"/>
                    <a:pt x="9" y="16"/>
                    <a:pt x="10" y="16"/>
                  </a:cubicBezTo>
                  <a:close/>
                  <a:moveTo>
                    <a:pt x="37" y="13"/>
                  </a:moveTo>
                  <a:cubicBezTo>
                    <a:pt x="34" y="11"/>
                    <a:pt x="30" y="11"/>
                    <a:pt x="27" y="11"/>
                  </a:cubicBezTo>
                  <a:cubicBezTo>
                    <a:pt x="23" y="10"/>
                    <a:pt x="20" y="11"/>
                    <a:pt x="17" y="12"/>
                  </a:cubicBezTo>
                  <a:cubicBezTo>
                    <a:pt x="18" y="11"/>
                    <a:pt x="20" y="10"/>
                    <a:pt x="21" y="9"/>
                  </a:cubicBezTo>
                  <a:cubicBezTo>
                    <a:pt x="27" y="7"/>
                    <a:pt x="33" y="10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lose/>
                  <a:moveTo>
                    <a:pt x="12" y="20"/>
                  </a:moveTo>
                  <a:cubicBezTo>
                    <a:pt x="19" y="21"/>
                    <a:pt x="25" y="22"/>
                    <a:pt x="31" y="25"/>
                  </a:cubicBezTo>
                  <a:cubicBezTo>
                    <a:pt x="34" y="26"/>
                    <a:pt x="38" y="28"/>
                    <a:pt x="41" y="28"/>
                  </a:cubicBezTo>
                  <a:cubicBezTo>
                    <a:pt x="36" y="30"/>
                    <a:pt x="31" y="31"/>
                    <a:pt x="25" y="29"/>
                  </a:cubicBezTo>
                  <a:cubicBezTo>
                    <a:pt x="20" y="27"/>
                    <a:pt x="16" y="23"/>
                    <a:pt x="12" y="20"/>
                  </a:cubicBezTo>
                  <a:close/>
                  <a:moveTo>
                    <a:pt x="50" y="24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50" y="22"/>
                    <a:pt x="50" y="21"/>
                    <a:pt x="50" y="19"/>
                  </a:cubicBezTo>
                  <a:cubicBezTo>
                    <a:pt x="51" y="19"/>
                    <a:pt x="52" y="19"/>
                    <a:pt x="53" y="19"/>
                  </a:cubicBezTo>
                  <a:cubicBezTo>
                    <a:pt x="53" y="19"/>
                    <a:pt x="53" y="19"/>
                    <a:pt x="53" y="20"/>
                  </a:cubicBezTo>
                  <a:cubicBezTo>
                    <a:pt x="54" y="22"/>
                    <a:pt x="53" y="23"/>
                    <a:pt x="52" y="25"/>
                  </a:cubicBezTo>
                  <a:cubicBezTo>
                    <a:pt x="51" y="25"/>
                    <a:pt x="50" y="24"/>
                    <a:pt x="50" y="24"/>
                  </a:cubicBezTo>
                  <a:close/>
                  <a:moveTo>
                    <a:pt x="41" y="12"/>
                  </a:moveTo>
                  <a:cubicBezTo>
                    <a:pt x="37" y="9"/>
                    <a:pt x="33" y="7"/>
                    <a:pt x="27" y="6"/>
                  </a:cubicBezTo>
                  <a:cubicBezTo>
                    <a:pt x="24" y="6"/>
                    <a:pt x="21" y="6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4" y="10"/>
                    <a:pt x="16" y="8"/>
                    <a:pt x="18" y="6"/>
                  </a:cubicBezTo>
                  <a:cubicBezTo>
                    <a:pt x="27" y="0"/>
                    <a:pt x="35" y="5"/>
                    <a:pt x="41" y="12"/>
                  </a:cubicBezTo>
                  <a:close/>
                  <a:moveTo>
                    <a:pt x="16" y="26"/>
                  </a:moveTo>
                  <a:cubicBezTo>
                    <a:pt x="19" y="29"/>
                    <a:pt x="22" y="31"/>
                    <a:pt x="26" y="32"/>
                  </a:cubicBezTo>
                  <a:cubicBezTo>
                    <a:pt x="25" y="32"/>
                    <a:pt x="24" y="31"/>
                    <a:pt x="23" y="31"/>
                  </a:cubicBezTo>
                  <a:cubicBezTo>
                    <a:pt x="20" y="30"/>
                    <a:pt x="18" y="28"/>
                    <a:pt x="16" y="26"/>
                  </a:cubicBezTo>
                  <a:close/>
                  <a:moveTo>
                    <a:pt x="149" y="77"/>
                  </a:moveTo>
                  <a:cubicBezTo>
                    <a:pt x="140" y="73"/>
                    <a:pt x="131" y="69"/>
                    <a:pt x="122" y="64"/>
                  </a:cubicBezTo>
                  <a:cubicBezTo>
                    <a:pt x="105" y="56"/>
                    <a:pt x="88" y="4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2"/>
                    <a:pt x="70" y="27"/>
                    <a:pt x="68" y="25"/>
                  </a:cubicBezTo>
                  <a:cubicBezTo>
                    <a:pt x="71" y="29"/>
                    <a:pt x="71" y="34"/>
                    <a:pt x="75" y="37"/>
                  </a:cubicBezTo>
                  <a:cubicBezTo>
                    <a:pt x="75" y="38"/>
                    <a:pt x="75" y="37"/>
                    <a:pt x="75" y="37"/>
                  </a:cubicBezTo>
                  <a:cubicBezTo>
                    <a:pt x="75" y="35"/>
                    <a:pt x="74" y="33"/>
                    <a:pt x="74" y="31"/>
                  </a:cubicBezTo>
                  <a:cubicBezTo>
                    <a:pt x="73" y="29"/>
                    <a:pt x="71" y="22"/>
                    <a:pt x="74" y="29"/>
                  </a:cubicBezTo>
                  <a:cubicBezTo>
                    <a:pt x="75" y="32"/>
                    <a:pt x="77" y="35"/>
                    <a:pt x="79" y="39"/>
                  </a:cubicBezTo>
                  <a:cubicBezTo>
                    <a:pt x="79" y="39"/>
                    <a:pt x="79" y="39"/>
                    <a:pt x="79" y="38"/>
                  </a:cubicBezTo>
                  <a:cubicBezTo>
                    <a:pt x="79" y="36"/>
                    <a:pt x="78" y="34"/>
                    <a:pt x="77" y="32"/>
                  </a:cubicBezTo>
                  <a:cubicBezTo>
                    <a:pt x="79" y="35"/>
                    <a:pt x="80" y="39"/>
                    <a:pt x="82" y="42"/>
                  </a:cubicBezTo>
                  <a:cubicBezTo>
                    <a:pt x="82" y="42"/>
                    <a:pt x="83" y="42"/>
                    <a:pt x="83" y="41"/>
                  </a:cubicBezTo>
                  <a:cubicBezTo>
                    <a:pt x="82" y="35"/>
                    <a:pt x="80" y="30"/>
                    <a:pt x="78" y="24"/>
                  </a:cubicBezTo>
                  <a:cubicBezTo>
                    <a:pt x="79" y="29"/>
                    <a:pt x="82" y="36"/>
                    <a:pt x="86" y="41"/>
                  </a:cubicBezTo>
                  <a:cubicBezTo>
                    <a:pt x="86" y="41"/>
                    <a:pt x="86" y="41"/>
                    <a:pt x="86" y="40"/>
                  </a:cubicBezTo>
                  <a:cubicBezTo>
                    <a:pt x="86" y="38"/>
                    <a:pt x="85" y="35"/>
                    <a:pt x="84" y="33"/>
                  </a:cubicBezTo>
                  <a:cubicBezTo>
                    <a:pt x="84" y="32"/>
                    <a:pt x="84" y="32"/>
                    <a:pt x="83" y="31"/>
                  </a:cubicBezTo>
                  <a:cubicBezTo>
                    <a:pt x="85" y="36"/>
                    <a:pt x="87" y="41"/>
                    <a:pt x="90" y="45"/>
                  </a:cubicBezTo>
                  <a:cubicBezTo>
                    <a:pt x="91" y="45"/>
                    <a:pt x="91" y="45"/>
                    <a:pt x="91" y="44"/>
                  </a:cubicBezTo>
                  <a:cubicBezTo>
                    <a:pt x="91" y="42"/>
                    <a:pt x="90" y="40"/>
                    <a:pt x="89" y="37"/>
                  </a:cubicBezTo>
                  <a:cubicBezTo>
                    <a:pt x="89" y="36"/>
                    <a:pt x="89" y="35"/>
                    <a:pt x="88" y="33"/>
                  </a:cubicBezTo>
                  <a:cubicBezTo>
                    <a:pt x="88" y="33"/>
                    <a:pt x="86" y="26"/>
                    <a:pt x="88" y="31"/>
                  </a:cubicBezTo>
                  <a:cubicBezTo>
                    <a:pt x="91" y="37"/>
                    <a:pt x="92" y="44"/>
                    <a:pt x="96" y="49"/>
                  </a:cubicBezTo>
                  <a:cubicBezTo>
                    <a:pt x="96" y="50"/>
                    <a:pt x="97" y="49"/>
                    <a:pt x="97" y="49"/>
                  </a:cubicBezTo>
                  <a:cubicBezTo>
                    <a:pt x="96" y="43"/>
                    <a:pt x="94" y="38"/>
                    <a:pt x="92" y="33"/>
                  </a:cubicBezTo>
                  <a:cubicBezTo>
                    <a:pt x="90" y="27"/>
                    <a:pt x="92" y="32"/>
                    <a:pt x="93" y="33"/>
                  </a:cubicBezTo>
                  <a:cubicBezTo>
                    <a:pt x="94" y="35"/>
                    <a:pt x="94" y="37"/>
                    <a:pt x="95" y="40"/>
                  </a:cubicBezTo>
                  <a:cubicBezTo>
                    <a:pt x="96" y="43"/>
                    <a:pt x="98" y="47"/>
                    <a:pt x="100" y="50"/>
                  </a:cubicBezTo>
                  <a:cubicBezTo>
                    <a:pt x="100" y="50"/>
                    <a:pt x="100" y="50"/>
                    <a:pt x="100" y="49"/>
                  </a:cubicBezTo>
                  <a:cubicBezTo>
                    <a:pt x="100" y="46"/>
                    <a:pt x="100" y="42"/>
                    <a:pt x="99" y="39"/>
                  </a:cubicBezTo>
                  <a:cubicBezTo>
                    <a:pt x="100" y="43"/>
                    <a:pt x="101" y="46"/>
                    <a:pt x="104" y="50"/>
                  </a:cubicBezTo>
                  <a:cubicBezTo>
                    <a:pt x="104" y="50"/>
                    <a:pt x="105" y="50"/>
                    <a:pt x="105" y="49"/>
                  </a:cubicBezTo>
                  <a:cubicBezTo>
                    <a:pt x="104" y="45"/>
                    <a:pt x="103" y="41"/>
                    <a:pt x="102" y="37"/>
                  </a:cubicBezTo>
                  <a:cubicBezTo>
                    <a:pt x="101" y="36"/>
                    <a:pt x="101" y="35"/>
                    <a:pt x="101" y="34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5"/>
                    <a:pt x="102" y="36"/>
                    <a:pt x="102" y="38"/>
                  </a:cubicBezTo>
                  <a:cubicBezTo>
                    <a:pt x="104" y="44"/>
                    <a:pt x="105" y="50"/>
                    <a:pt x="110" y="55"/>
                  </a:cubicBezTo>
                  <a:cubicBezTo>
                    <a:pt x="110" y="55"/>
                    <a:pt x="111" y="55"/>
                    <a:pt x="111" y="54"/>
                  </a:cubicBezTo>
                  <a:cubicBezTo>
                    <a:pt x="110" y="51"/>
                    <a:pt x="110" y="49"/>
                    <a:pt x="109" y="46"/>
                  </a:cubicBezTo>
                  <a:cubicBezTo>
                    <a:pt x="110" y="50"/>
                    <a:pt x="112" y="53"/>
                    <a:pt x="114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3"/>
                    <a:pt x="114" y="50"/>
                    <a:pt x="114" y="47"/>
                  </a:cubicBezTo>
                  <a:cubicBezTo>
                    <a:pt x="114" y="48"/>
                    <a:pt x="115" y="50"/>
                    <a:pt x="115" y="51"/>
                  </a:cubicBezTo>
                  <a:cubicBezTo>
                    <a:pt x="116" y="55"/>
                    <a:pt x="117" y="59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0"/>
                    <a:pt x="121" y="58"/>
                    <a:pt x="120" y="56"/>
                  </a:cubicBezTo>
                  <a:cubicBezTo>
                    <a:pt x="121" y="59"/>
                    <a:pt x="122" y="61"/>
                    <a:pt x="123" y="64"/>
                  </a:cubicBezTo>
                  <a:cubicBezTo>
                    <a:pt x="123" y="64"/>
                    <a:pt x="124" y="64"/>
                    <a:pt x="124" y="63"/>
                  </a:cubicBezTo>
                  <a:cubicBezTo>
                    <a:pt x="124" y="54"/>
                    <a:pt x="119" y="46"/>
                    <a:pt x="117" y="37"/>
                  </a:cubicBezTo>
                  <a:cubicBezTo>
                    <a:pt x="118" y="38"/>
                    <a:pt x="119" y="41"/>
                    <a:pt x="120" y="43"/>
                  </a:cubicBezTo>
                  <a:cubicBezTo>
                    <a:pt x="121" y="45"/>
                    <a:pt x="122" y="48"/>
                    <a:pt x="123" y="50"/>
                  </a:cubicBezTo>
                  <a:cubicBezTo>
                    <a:pt x="125" y="55"/>
                    <a:pt x="126" y="61"/>
                    <a:pt x="129" y="65"/>
                  </a:cubicBezTo>
                  <a:cubicBezTo>
                    <a:pt x="129" y="66"/>
                    <a:pt x="129" y="66"/>
                    <a:pt x="129" y="65"/>
                  </a:cubicBezTo>
                  <a:cubicBezTo>
                    <a:pt x="130" y="63"/>
                    <a:pt x="130" y="61"/>
                    <a:pt x="129" y="59"/>
                  </a:cubicBezTo>
                  <a:cubicBezTo>
                    <a:pt x="130" y="62"/>
                    <a:pt x="132" y="64"/>
                    <a:pt x="133" y="67"/>
                  </a:cubicBezTo>
                  <a:cubicBezTo>
                    <a:pt x="133" y="67"/>
                    <a:pt x="134" y="67"/>
                    <a:pt x="134" y="67"/>
                  </a:cubicBezTo>
                  <a:cubicBezTo>
                    <a:pt x="134" y="64"/>
                    <a:pt x="134" y="62"/>
                    <a:pt x="134" y="60"/>
                  </a:cubicBezTo>
                  <a:cubicBezTo>
                    <a:pt x="135" y="62"/>
                    <a:pt x="136" y="65"/>
                    <a:pt x="138" y="67"/>
                  </a:cubicBezTo>
                  <a:cubicBezTo>
                    <a:pt x="138" y="67"/>
                    <a:pt x="138" y="67"/>
                    <a:pt x="138" y="66"/>
                  </a:cubicBezTo>
                  <a:cubicBezTo>
                    <a:pt x="138" y="66"/>
                    <a:pt x="138" y="65"/>
                    <a:pt x="138" y="64"/>
                  </a:cubicBezTo>
                  <a:cubicBezTo>
                    <a:pt x="139" y="66"/>
                    <a:pt x="140" y="67"/>
                    <a:pt x="142" y="69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2" y="67"/>
                    <a:pt x="142" y="65"/>
                    <a:pt x="142" y="64"/>
                  </a:cubicBezTo>
                  <a:cubicBezTo>
                    <a:pt x="143" y="67"/>
                    <a:pt x="145" y="70"/>
                    <a:pt x="146" y="73"/>
                  </a:cubicBezTo>
                  <a:cubicBezTo>
                    <a:pt x="146" y="73"/>
                    <a:pt x="147" y="73"/>
                    <a:pt x="147" y="73"/>
                  </a:cubicBezTo>
                  <a:cubicBezTo>
                    <a:pt x="147" y="72"/>
                    <a:pt x="147" y="71"/>
                    <a:pt x="147" y="70"/>
                  </a:cubicBezTo>
                  <a:cubicBezTo>
                    <a:pt x="148" y="72"/>
                    <a:pt x="148" y="73"/>
                    <a:pt x="149" y="75"/>
                  </a:cubicBezTo>
                  <a:cubicBezTo>
                    <a:pt x="150" y="76"/>
                    <a:pt x="150" y="75"/>
                    <a:pt x="150" y="75"/>
                  </a:cubicBezTo>
                  <a:cubicBezTo>
                    <a:pt x="150" y="72"/>
                    <a:pt x="150" y="69"/>
                    <a:pt x="150" y="66"/>
                  </a:cubicBezTo>
                  <a:cubicBezTo>
                    <a:pt x="150" y="69"/>
                    <a:pt x="151" y="71"/>
                    <a:pt x="152" y="73"/>
                  </a:cubicBezTo>
                  <a:cubicBezTo>
                    <a:pt x="152" y="73"/>
                    <a:pt x="153" y="73"/>
                    <a:pt x="153" y="72"/>
                  </a:cubicBezTo>
                  <a:cubicBezTo>
                    <a:pt x="153" y="70"/>
                    <a:pt x="153" y="68"/>
                    <a:pt x="153" y="66"/>
                  </a:cubicBezTo>
                  <a:cubicBezTo>
                    <a:pt x="154" y="68"/>
                    <a:pt x="155" y="71"/>
                    <a:pt x="156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0"/>
                    <a:pt x="157" y="69"/>
                    <a:pt x="157" y="67"/>
                  </a:cubicBezTo>
                  <a:cubicBezTo>
                    <a:pt x="158" y="69"/>
                    <a:pt x="158" y="71"/>
                    <a:pt x="160" y="74"/>
                  </a:cubicBezTo>
                  <a:cubicBezTo>
                    <a:pt x="160" y="74"/>
                    <a:pt x="160" y="74"/>
                    <a:pt x="160" y="73"/>
                  </a:cubicBezTo>
                  <a:cubicBezTo>
                    <a:pt x="160" y="72"/>
                    <a:pt x="160" y="71"/>
                    <a:pt x="160" y="70"/>
                  </a:cubicBezTo>
                  <a:cubicBezTo>
                    <a:pt x="161" y="73"/>
                    <a:pt x="162" y="76"/>
                    <a:pt x="163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7"/>
                    <a:pt x="164" y="76"/>
                    <a:pt x="164" y="76"/>
                  </a:cubicBezTo>
                  <a:cubicBezTo>
                    <a:pt x="165" y="77"/>
                    <a:pt x="165" y="78"/>
                    <a:pt x="166" y="79"/>
                  </a:cubicBezTo>
                  <a:cubicBezTo>
                    <a:pt x="166" y="79"/>
                    <a:pt x="167" y="79"/>
                    <a:pt x="167" y="79"/>
                  </a:cubicBezTo>
                  <a:cubicBezTo>
                    <a:pt x="167" y="77"/>
                    <a:pt x="167" y="75"/>
                    <a:pt x="167" y="74"/>
                  </a:cubicBezTo>
                  <a:cubicBezTo>
                    <a:pt x="167" y="75"/>
                    <a:pt x="168" y="76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70" y="75"/>
                    <a:pt x="170" y="73"/>
                    <a:pt x="169" y="70"/>
                  </a:cubicBezTo>
                  <a:cubicBezTo>
                    <a:pt x="170" y="73"/>
                    <a:pt x="170" y="75"/>
                    <a:pt x="17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68" y="85"/>
                    <a:pt x="153" y="79"/>
                    <a:pt x="149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766763" y="2359025"/>
              <a:ext cx="296862" cy="703263"/>
            </a:xfrm>
            <a:custGeom>
              <a:avLst/>
              <a:gdLst>
                <a:gd name="T0" fmla="*/ 60 w 79"/>
                <a:gd name="T1" fmla="*/ 168 h 187"/>
                <a:gd name="T2" fmla="*/ 77 w 79"/>
                <a:gd name="T3" fmla="*/ 142 h 187"/>
                <a:gd name="T4" fmla="*/ 65 w 79"/>
                <a:gd name="T5" fmla="*/ 103 h 187"/>
                <a:gd name="T6" fmla="*/ 26 w 79"/>
                <a:gd name="T7" fmla="*/ 0 h 187"/>
                <a:gd name="T8" fmla="*/ 0 w 79"/>
                <a:gd name="T9" fmla="*/ 11 h 187"/>
                <a:gd name="T10" fmla="*/ 47 w 79"/>
                <a:gd name="T11" fmla="*/ 152 h 187"/>
                <a:gd name="T12" fmla="*/ 61 w 79"/>
                <a:gd name="T13" fmla="*/ 140 h 187"/>
                <a:gd name="T14" fmla="*/ 52 w 79"/>
                <a:gd name="T15" fmla="*/ 110 h 187"/>
                <a:gd name="T16" fmla="*/ 53 w 79"/>
                <a:gd name="T17" fmla="*/ 123 h 187"/>
                <a:gd name="T18" fmla="*/ 55 w 79"/>
                <a:gd name="T19" fmla="*/ 130 h 187"/>
                <a:gd name="T20" fmla="*/ 57 w 79"/>
                <a:gd name="T21" fmla="*/ 136 h 187"/>
                <a:gd name="T22" fmla="*/ 58 w 79"/>
                <a:gd name="T23" fmla="*/ 140 h 187"/>
                <a:gd name="T24" fmla="*/ 63 w 79"/>
                <a:gd name="T25" fmla="*/ 138 h 187"/>
                <a:gd name="T26" fmla="*/ 59 w 79"/>
                <a:gd name="T27" fmla="*/ 136 h 187"/>
                <a:gd name="T28" fmla="*/ 58 w 79"/>
                <a:gd name="T29" fmla="*/ 130 h 187"/>
                <a:gd name="T30" fmla="*/ 55 w 79"/>
                <a:gd name="T31" fmla="*/ 125 h 187"/>
                <a:gd name="T32" fmla="*/ 53 w 79"/>
                <a:gd name="T33" fmla="*/ 114 h 187"/>
                <a:gd name="T34" fmla="*/ 51 w 79"/>
                <a:gd name="T35" fmla="*/ 101 h 187"/>
                <a:gd name="T36" fmla="*/ 48 w 79"/>
                <a:gd name="T37" fmla="*/ 93 h 187"/>
                <a:gd name="T38" fmla="*/ 46 w 79"/>
                <a:gd name="T39" fmla="*/ 87 h 187"/>
                <a:gd name="T40" fmla="*/ 43 w 79"/>
                <a:gd name="T41" fmla="*/ 81 h 187"/>
                <a:gd name="T42" fmla="*/ 41 w 79"/>
                <a:gd name="T43" fmla="*/ 78 h 187"/>
                <a:gd name="T44" fmla="*/ 38 w 79"/>
                <a:gd name="T45" fmla="*/ 73 h 187"/>
                <a:gd name="T46" fmla="*/ 36 w 79"/>
                <a:gd name="T47" fmla="*/ 65 h 187"/>
                <a:gd name="T48" fmla="*/ 34 w 79"/>
                <a:gd name="T49" fmla="*/ 58 h 187"/>
                <a:gd name="T50" fmla="*/ 32 w 79"/>
                <a:gd name="T51" fmla="*/ 51 h 187"/>
                <a:gd name="T52" fmla="*/ 31 w 79"/>
                <a:gd name="T53" fmla="*/ 42 h 187"/>
                <a:gd name="T54" fmla="*/ 29 w 79"/>
                <a:gd name="T55" fmla="*/ 36 h 187"/>
                <a:gd name="T56" fmla="*/ 23 w 79"/>
                <a:gd name="T57" fmla="*/ 33 h 187"/>
                <a:gd name="T58" fmla="*/ 23 w 79"/>
                <a:gd name="T59" fmla="*/ 20 h 187"/>
                <a:gd name="T60" fmla="*/ 20 w 79"/>
                <a:gd name="T61" fmla="*/ 14 h 187"/>
                <a:gd name="T62" fmla="*/ 16 w 79"/>
                <a:gd name="T63" fmla="*/ 12 h 187"/>
                <a:gd name="T64" fmla="*/ 14 w 79"/>
                <a:gd name="T65" fmla="*/ 9 h 187"/>
                <a:gd name="T66" fmla="*/ 14 w 79"/>
                <a:gd name="T67" fmla="*/ 10 h 187"/>
                <a:gd name="T68" fmla="*/ 19 w 79"/>
                <a:gd name="T69" fmla="*/ 11 h 187"/>
                <a:gd name="T70" fmla="*/ 17 w 79"/>
                <a:gd name="T71" fmla="*/ 20 h 187"/>
                <a:gd name="T72" fmla="*/ 19 w 79"/>
                <a:gd name="T73" fmla="*/ 24 h 187"/>
                <a:gd name="T74" fmla="*/ 22 w 79"/>
                <a:gd name="T75" fmla="*/ 30 h 187"/>
                <a:gd name="T76" fmla="*/ 26 w 79"/>
                <a:gd name="T77" fmla="*/ 33 h 187"/>
                <a:gd name="T78" fmla="*/ 28 w 79"/>
                <a:gd name="T79" fmla="*/ 41 h 187"/>
                <a:gd name="T80" fmla="*/ 28 w 79"/>
                <a:gd name="T81" fmla="*/ 50 h 187"/>
                <a:gd name="T82" fmla="*/ 30 w 79"/>
                <a:gd name="T83" fmla="*/ 57 h 187"/>
                <a:gd name="T84" fmla="*/ 33 w 79"/>
                <a:gd name="T85" fmla="*/ 63 h 187"/>
                <a:gd name="T86" fmla="*/ 38 w 79"/>
                <a:gd name="T87" fmla="*/ 68 h 187"/>
                <a:gd name="T88" fmla="*/ 39 w 79"/>
                <a:gd name="T89" fmla="*/ 80 h 187"/>
                <a:gd name="T90" fmla="*/ 41 w 79"/>
                <a:gd name="T91" fmla="*/ 86 h 187"/>
                <a:gd name="T92" fmla="*/ 45 w 79"/>
                <a:gd name="T93" fmla="*/ 90 h 187"/>
                <a:gd name="T94" fmla="*/ 48 w 79"/>
                <a:gd name="T95" fmla="*/ 95 h 187"/>
                <a:gd name="T96" fmla="*/ 11 w 79"/>
                <a:gd name="T97" fmla="*/ 7 h 187"/>
                <a:gd name="T98" fmla="*/ 46 w 79"/>
                <a:gd name="T99" fmla="*/ 106 h 187"/>
                <a:gd name="T100" fmla="*/ 46 w 79"/>
                <a:gd name="T101" fmla="*/ 106 h 187"/>
                <a:gd name="T102" fmla="*/ 54 w 79"/>
                <a:gd name="T103" fmla="*/ 144 h 187"/>
                <a:gd name="T104" fmla="*/ 26 w 79"/>
                <a:gd name="T105" fmla="*/ 84 h 187"/>
                <a:gd name="T106" fmla="*/ 19 w 79"/>
                <a:gd name="T107" fmla="*/ 40 h 187"/>
                <a:gd name="T108" fmla="*/ 56 w 79"/>
                <a:gd name="T109" fmla="*/ 149 h 187"/>
                <a:gd name="T110" fmla="*/ 59 w 79"/>
                <a:gd name="T111" fmla="*/ 155 h 187"/>
                <a:gd name="T112" fmla="*/ 61 w 79"/>
                <a:gd name="T113" fmla="*/ 154 h 187"/>
                <a:gd name="T114" fmla="*/ 72 w 79"/>
                <a:gd name="T115" fmla="*/ 151 h 187"/>
                <a:gd name="T116" fmla="*/ 74 w 79"/>
                <a:gd name="T117" fmla="*/ 169 h 187"/>
                <a:gd name="T118" fmla="*/ 74 w 79"/>
                <a:gd name="T119" fmla="*/ 182 h 187"/>
                <a:gd name="T120" fmla="*/ 73 w 79"/>
                <a:gd name="T121" fmla="*/ 138 h 187"/>
                <a:gd name="T122" fmla="*/ 46 w 79"/>
                <a:gd name="T123" fmla="*/ 75 h 187"/>
                <a:gd name="T124" fmla="*/ 50 w 79"/>
                <a:gd name="T125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" h="187">
                  <a:moveTo>
                    <a:pt x="47" y="152"/>
                  </a:moveTo>
                  <a:cubicBezTo>
                    <a:pt x="47" y="152"/>
                    <a:pt x="47" y="152"/>
                    <a:pt x="47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9"/>
                    <a:pt x="56" y="163"/>
                    <a:pt x="60" y="168"/>
                  </a:cubicBezTo>
                  <a:cubicBezTo>
                    <a:pt x="65" y="174"/>
                    <a:pt x="69" y="180"/>
                    <a:pt x="74" y="186"/>
                  </a:cubicBezTo>
                  <a:cubicBezTo>
                    <a:pt x="75" y="187"/>
                    <a:pt x="76" y="186"/>
                    <a:pt x="76" y="185"/>
                  </a:cubicBezTo>
                  <a:cubicBezTo>
                    <a:pt x="76" y="185"/>
                    <a:pt x="76" y="184"/>
                    <a:pt x="76" y="184"/>
                  </a:cubicBezTo>
                  <a:cubicBezTo>
                    <a:pt x="79" y="170"/>
                    <a:pt x="76" y="156"/>
                    <a:pt x="77" y="142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0"/>
                  </a:cubicBezTo>
                  <a:cubicBezTo>
                    <a:pt x="73" y="128"/>
                    <a:pt x="70" y="116"/>
                    <a:pt x="65" y="103"/>
                  </a:cubicBezTo>
                  <a:cubicBezTo>
                    <a:pt x="61" y="91"/>
                    <a:pt x="56" y="78"/>
                    <a:pt x="51" y="65"/>
                  </a:cubicBezTo>
                  <a:cubicBezTo>
                    <a:pt x="47" y="53"/>
                    <a:pt x="42" y="41"/>
                    <a:pt x="38" y="29"/>
                  </a:cubicBezTo>
                  <a:cubicBezTo>
                    <a:pt x="35" y="20"/>
                    <a:pt x="34" y="9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17" y="3"/>
                    <a:pt x="8" y="3"/>
                    <a:pt x="1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8" y="36"/>
                    <a:pt x="15" y="59"/>
                    <a:pt x="23" y="83"/>
                  </a:cubicBezTo>
                  <a:cubicBezTo>
                    <a:pt x="27" y="95"/>
                    <a:pt x="30" y="107"/>
                    <a:pt x="34" y="119"/>
                  </a:cubicBezTo>
                  <a:cubicBezTo>
                    <a:pt x="38" y="130"/>
                    <a:pt x="43" y="141"/>
                    <a:pt x="47" y="152"/>
                  </a:cubicBezTo>
                  <a:close/>
                  <a:moveTo>
                    <a:pt x="43" y="76"/>
                  </a:moveTo>
                  <a:cubicBezTo>
                    <a:pt x="47" y="88"/>
                    <a:pt x="51" y="100"/>
                    <a:pt x="55" y="112"/>
                  </a:cubicBezTo>
                  <a:cubicBezTo>
                    <a:pt x="57" y="122"/>
                    <a:pt x="62" y="131"/>
                    <a:pt x="66" y="141"/>
                  </a:cubicBezTo>
                  <a:cubicBezTo>
                    <a:pt x="64" y="140"/>
                    <a:pt x="63" y="139"/>
                    <a:pt x="61" y="140"/>
                  </a:cubicBezTo>
                  <a:cubicBezTo>
                    <a:pt x="59" y="141"/>
                    <a:pt x="58" y="142"/>
                    <a:pt x="57" y="143"/>
                  </a:cubicBezTo>
                  <a:cubicBezTo>
                    <a:pt x="55" y="134"/>
                    <a:pt x="52" y="124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0" y="113"/>
                    <a:pt x="51" y="111"/>
                    <a:pt x="52" y="110"/>
                  </a:cubicBezTo>
                  <a:cubicBezTo>
                    <a:pt x="53" y="111"/>
                    <a:pt x="53" y="112"/>
                    <a:pt x="53" y="113"/>
                  </a:cubicBezTo>
                  <a:cubicBezTo>
                    <a:pt x="53" y="114"/>
                    <a:pt x="53" y="115"/>
                    <a:pt x="52" y="117"/>
                  </a:cubicBezTo>
                  <a:cubicBezTo>
                    <a:pt x="52" y="119"/>
                    <a:pt x="52" y="121"/>
                    <a:pt x="52" y="123"/>
                  </a:cubicBezTo>
                  <a:cubicBezTo>
                    <a:pt x="52" y="123"/>
                    <a:pt x="53" y="123"/>
                    <a:pt x="53" y="123"/>
                  </a:cubicBezTo>
                  <a:cubicBezTo>
                    <a:pt x="53" y="122"/>
                    <a:pt x="54" y="121"/>
                    <a:pt x="54" y="121"/>
                  </a:cubicBezTo>
                  <a:cubicBezTo>
                    <a:pt x="56" y="118"/>
                    <a:pt x="55" y="122"/>
                    <a:pt x="55" y="122"/>
                  </a:cubicBezTo>
                  <a:cubicBezTo>
                    <a:pt x="55" y="125"/>
                    <a:pt x="54" y="127"/>
                    <a:pt x="54" y="130"/>
                  </a:cubicBezTo>
                  <a:cubicBezTo>
                    <a:pt x="54" y="130"/>
                    <a:pt x="54" y="130"/>
                    <a:pt x="55" y="130"/>
                  </a:cubicBezTo>
                  <a:cubicBezTo>
                    <a:pt x="55" y="129"/>
                    <a:pt x="56" y="129"/>
                    <a:pt x="56" y="128"/>
                  </a:cubicBezTo>
                  <a:cubicBezTo>
                    <a:pt x="57" y="127"/>
                    <a:pt x="58" y="123"/>
                    <a:pt x="58" y="126"/>
                  </a:cubicBezTo>
                  <a:cubicBezTo>
                    <a:pt x="58" y="129"/>
                    <a:pt x="56" y="132"/>
                    <a:pt x="56" y="136"/>
                  </a:cubicBezTo>
                  <a:cubicBezTo>
                    <a:pt x="56" y="136"/>
                    <a:pt x="56" y="136"/>
                    <a:pt x="57" y="136"/>
                  </a:cubicBezTo>
                  <a:cubicBezTo>
                    <a:pt x="57" y="135"/>
                    <a:pt x="58" y="134"/>
                    <a:pt x="59" y="133"/>
                  </a:cubicBezTo>
                  <a:cubicBezTo>
                    <a:pt x="59" y="133"/>
                    <a:pt x="60" y="131"/>
                    <a:pt x="60" y="133"/>
                  </a:cubicBezTo>
                  <a:cubicBezTo>
                    <a:pt x="59" y="135"/>
                    <a:pt x="58" y="137"/>
                    <a:pt x="57" y="140"/>
                  </a:cubicBezTo>
                  <a:cubicBezTo>
                    <a:pt x="57" y="140"/>
                    <a:pt x="58" y="140"/>
                    <a:pt x="58" y="140"/>
                  </a:cubicBezTo>
                  <a:cubicBezTo>
                    <a:pt x="59" y="140"/>
                    <a:pt x="59" y="139"/>
                    <a:pt x="60" y="138"/>
                  </a:cubicBezTo>
                  <a:cubicBezTo>
                    <a:pt x="61" y="136"/>
                    <a:pt x="61" y="136"/>
                    <a:pt x="60" y="138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62" y="138"/>
                    <a:pt x="61" y="139"/>
                    <a:pt x="63" y="138"/>
                  </a:cubicBezTo>
                  <a:cubicBezTo>
                    <a:pt x="63" y="137"/>
                    <a:pt x="63" y="137"/>
                    <a:pt x="62" y="137"/>
                  </a:cubicBezTo>
                  <a:cubicBezTo>
                    <a:pt x="60" y="139"/>
                    <a:pt x="62" y="136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1" y="135"/>
                    <a:pt x="57" y="142"/>
                    <a:pt x="59" y="136"/>
                  </a:cubicBezTo>
                  <a:cubicBezTo>
                    <a:pt x="60" y="134"/>
                    <a:pt x="60" y="132"/>
                    <a:pt x="61" y="130"/>
                  </a:cubicBezTo>
                  <a:cubicBezTo>
                    <a:pt x="61" y="130"/>
                    <a:pt x="60" y="130"/>
                    <a:pt x="60" y="130"/>
                  </a:cubicBezTo>
                  <a:cubicBezTo>
                    <a:pt x="60" y="131"/>
                    <a:pt x="56" y="136"/>
                    <a:pt x="57" y="133"/>
                  </a:cubicBezTo>
                  <a:cubicBezTo>
                    <a:pt x="57" y="132"/>
                    <a:pt x="58" y="131"/>
                    <a:pt x="58" y="130"/>
                  </a:cubicBezTo>
                  <a:cubicBezTo>
                    <a:pt x="59" y="127"/>
                    <a:pt x="59" y="126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7" y="124"/>
                    <a:pt x="57" y="126"/>
                    <a:pt x="56" y="127"/>
                  </a:cubicBezTo>
                  <a:cubicBezTo>
                    <a:pt x="54" y="132"/>
                    <a:pt x="55" y="127"/>
                    <a:pt x="55" y="125"/>
                  </a:cubicBezTo>
                  <a:cubicBezTo>
                    <a:pt x="56" y="123"/>
                    <a:pt x="56" y="121"/>
                    <a:pt x="56" y="119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5" y="119"/>
                    <a:pt x="53" y="123"/>
                    <a:pt x="53" y="120"/>
                  </a:cubicBezTo>
                  <a:cubicBezTo>
                    <a:pt x="53" y="118"/>
                    <a:pt x="53" y="116"/>
                    <a:pt x="53" y="114"/>
                  </a:cubicBezTo>
                  <a:cubicBezTo>
                    <a:pt x="54" y="112"/>
                    <a:pt x="53" y="110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0" y="111"/>
                    <a:pt x="49" y="114"/>
                    <a:pt x="50" y="108"/>
                  </a:cubicBezTo>
                  <a:cubicBezTo>
                    <a:pt x="50" y="106"/>
                    <a:pt x="51" y="104"/>
                    <a:pt x="51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49" y="102"/>
                    <a:pt x="49" y="102"/>
                    <a:pt x="48" y="103"/>
                  </a:cubicBezTo>
                  <a:cubicBezTo>
                    <a:pt x="46" y="106"/>
                    <a:pt x="48" y="101"/>
                    <a:pt x="48" y="101"/>
                  </a:cubicBezTo>
                  <a:cubicBezTo>
                    <a:pt x="48" y="98"/>
                    <a:pt x="49" y="96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7" y="95"/>
                    <a:pt x="45" y="99"/>
                    <a:pt x="46" y="94"/>
                  </a:cubicBezTo>
                  <a:cubicBezTo>
                    <a:pt x="46" y="92"/>
                    <a:pt x="47" y="90"/>
                    <a:pt x="47" y="88"/>
                  </a:cubicBezTo>
                  <a:cubicBezTo>
                    <a:pt x="47" y="87"/>
                    <a:pt x="46" y="87"/>
                    <a:pt x="46" y="87"/>
                  </a:cubicBezTo>
                  <a:cubicBezTo>
                    <a:pt x="45" y="88"/>
                    <a:pt x="44" y="90"/>
                    <a:pt x="44" y="91"/>
                  </a:cubicBezTo>
                  <a:cubicBezTo>
                    <a:pt x="44" y="91"/>
                    <a:pt x="44" y="87"/>
                    <a:pt x="44" y="87"/>
                  </a:cubicBezTo>
                  <a:cubicBezTo>
                    <a:pt x="44" y="85"/>
                    <a:pt x="44" y="83"/>
                    <a:pt x="44" y="81"/>
                  </a:cubicBezTo>
                  <a:cubicBezTo>
                    <a:pt x="44" y="81"/>
                    <a:pt x="43" y="81"/>
                    <a:pt x="43" y="81"/>
                  </a:cubicBezTo>
                  <a:cubicBezTo>
                    <a:pt x="42" y="85"/>
                    <a:pt x="42" y="83"/>
                    <a:pt x="42" y="81"/>
                  </a:cubicBezTo>
                  <a:cubicBezTo>
                    <a:pt x="42" y="79"/>
                    <a:pt x="43" y="78"/>
                    <a:pt x="43" y="76"/>
                  </a:cubicBezTo>
                  <a:cubicBezTo>
                    <a:pt x="43" y="76"/>
                    <a:pt x="43" y="76"/>
                    <a:pt x="42" y="76"/>
                  </a:cubicBezTo>
                  <a:cubicBezTo>
                    <a:pt x="42" y="76"/>
                    <a:pt x="41" y="77"/>
                    <a:pt x="41" y="78"/>
                  </a:cubicBezTo>
                  <a:cubicBezTo>
                    <a:pt x="39" y="80"/>
                    <a:pt x="40" y="77"/>
                    <a:pt x="40" y="76"/>
                  </a:cubicBezTo>
                  <a:cubicBezTo>
                    <a:pt x="40" y="74"/>
                    <a:pt x="41" y="73"/>
                    <a:pt x="41" y="71"/>
                  </a:cubicBezTo>
                  <a:cubicBezTo>
                    <a:pt x="41" y="70"/>
                    <a:pt x="40" y="70"/>
                    <a:pt x="40" y="70"/>
                  </a:cubicBezTo>
                  <a:cubicBezTo>
                    <a:pt x="39" y="71"/>
                    <a:pt x="39" y="72"/>
                    <a:pt x="38" y="73"/>
                  </a:cubicBezTo>
                  <a:cubicBezTo>
                    <a:pt x="38" y="72"/>
                    <a:pt x="38" y="71"/>
                    <a:pt x="38" y="69"/>
                  </a:cubicBezTo>
                  <a:cubicBezTo>
                    <a:pt x="39" y="68"/>
                    <a:pt x="39" y="66"/>
                    <a:pt x="39" y="65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37" y="65"/>
                    <a:pt x="35" y="69"/>
                    <a:pt x="36" y="65"/>
                  </a:cubicBezTo>
                  <a:cubicBezTo>
                    <a:pt x="36" y="63"/>
                    <a:pt x="37" y="61"/>
                    <a:pt x="37" y="59"/>
                  </a:cubicBezTo>
                  <a:cubicBezTo>
                    <a:pt x="37" y="58"/>
                    <a:pt x="36" y="58"/>
                    <a:pt x="36" y="58"/>
                  </a:cubicBezTo>
                  <a:cubicBezTo>
                    <a:pt x="35" y="59"/>
                    <a:pt x="35" y="60"/>
                    <a:pt x="34" y="61"/>
                  </a:cubicBezTo>
                  <a:cubicBezTo>
                    <a:pt x="32" y="63"/>
                    <a:pt x="34" y="59"/>
                    <a:pt x="34" y="58"/>
                  </a:cubicBezTo>
                  <a:cubicBezTo>
                    <a:pt x="34" y="56"/>
                    <a:pt x="35" y="54"/>
                    <a:pt x="34" y="52"/>
                  </a:cubicBezTo>
                  <a:cubicBezTo>
                    <a:pt x="34" y="51"/>
                    <a:pt x="34" y="51"/>
                    <a:pt x="34" y="52"/>
                  </a:cubicBezTo>
                  <a:cubicBezTo>
                    <a:pt x="33" y="52"/>
                    <a:pt x="31" y="56"/>
                    <a:pt x="31" y="56"/>
                  </a:cubicBezTo>
                  <a:cubicBezTo>
                    <a:pt x="31" y="54"/>
                    <a:pt x="31" y="53"/>
                    <a:pt x="32" y="51"/>
                  </a:cubicBezTo>
                  <a:cubicBezTo>
                    <a:pt x="32" y="49"/>
                    <a:pt x="33" y="47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29" y="48"/>
                    <a:pt x="29" y="49"/>
                  </a:cubicBezTo>
                  <a:cubicBezTo>
                    <a:pt x="29" y="47"/>
                    <a:pt x="30" y="44"/>
                    <a:pt x="31" y="42"/>
                  </a:cubicBezTo>
                  <a:cubicBezTo>
                    <a:pt x="31" y="41"/>
                    <a:pt x="30" y="41"/>
                    <a:pt x="30" y="42"/>
                  </a:cubicBezTo>
                  <a:cubicBezTo>
                    <a:pt x="29" y="43"/>
                    <a:pt x="27" y="46"/>
                    <a:pt x="28" y="43"/>
                  </a:cubicBezTo>
                  <a:cubicBezTo>
                    <a:pt x="29" y="40"/>
                    <a:pt x="29" y="38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5" y="41"/>
                    <a:pt x="25" y="38"/>
                  </a:cubicBezTo>
                  <a:cubicBezTo>
                    <a:pt x="26" y="36"/>
                    <a:pt x="27" y="34"/>
                    <a:pt x="27" y="31"/>
                  </a:cubicBezTo>
                  <a:cubicBezTo>
                    <a:pt x="27" y="31"/>
                    <a:pt x="27" y="31"/>
                    <a:pt x="26" y="31"/>
                  </a:cubicBezTo>
                  <a:cubicBezTo>
                    <a:pt x="25" y="32"/>
                    <a:pt x="21" y="38"/>
                    <a:pt x="23" y="33"/>
                  </a:cubicBezTo>
                  <a:cubicBezTo>
                    <a:pt x="24" y="31"/>
                    <a:pt x="25" y="29"/>
                    <a:pt x="25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3" y="27"/>
                    <a:pt x="20" y="31"/>
                    <a:pt x="21" y="28"/>
                  </a:cubicBezTo>
                  <a:cubicBezTo>
                    <a:pt x="22" y="25"/>
                    <a:pt x="23" y="23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19" y="26"/>
                    <a:pt x="21" y="19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7" y="21"/>
                    <a:pt x="20" y="15"/>
                    <a:pt x="20" y="14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6" y="18"/>
                    <a:pt x="19" y="11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7" y="9"/>
                    <a:pt x="17" y="11"/>
                    <a:pt x="16" y="12"/>
                  </a:cubicBezTo>
                  <a:cubicBezTo>
                    <a:pt x="17" y="10"/>
                    <a:pt x="18" y="9"/>
                    <a:pt x="18" y="7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6" y="7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1"/>
                    <a:pt x="14" y="10"/>
                  </a:cubicBezTo>
                  <a:cubicBezTo>
                    <a:pt x="15" y="10"/>
                    <a:pt x="14" y="10"/>
                    <a:pt x="16" y="9"/>
                  </a:cubicBezTo>
                  <a:cubicBezTo>
                    <a:pt x="19" y="6"/>
                    <a:pt x="15" y="12"/>
                    <a:pt x="15" y="13"/>
                  </a:cubicBezTo>
                  <a:cubicBezTo>
                    <a:pt x="15" y="13"/>
                    <a:pt x="15" y="14"/>
                    <a:pt x="16" y="13"/>
                  </a:cubicBezTo>
                  <a:cubicBezTo>
                    <a:pt x="16" y="13"/>
                    <a:pt x="19" y="10"/>
                    <a:pt x="19" y="11"/>
                  </a:cubicBezTo>
                  <a:cubicBezTo>
                    <a:pt x="18" y="12"/>
                    <a:pt x="17" y="14"/>
                    <a:pt x="17" y="16"/>
                  </a:cubicBezTo>
                  <a:cubicBezTo>
                    <a:pt x="16" y="16"/>
                    <a:pt x="17" y="17"/>
                    <a:pt x="17" y="16"/>
                  </a:cubicBezTo>
                  <a:cubicBezTo>
                    <a:pt x="18" y="16"/>
                    <a:pt x="19" y="16"/>
                    <a:pt x="19" y="15"/>
                  </a:cubicBezTo>
                  <a:cubicBezTo>
                    <a:pt x="18" y="16"/>
                    <a:pt x="18" y="18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9" y="20"/>
                    <a:pt x="19" y="20"/>
                    <a:pt x="20" y="19"/>
                  </a:cubicBezTo>
                  <a:cubicBezTo>
                    <a:pt x="19" y="20"/>
                    <a:pt x="19" y="22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3"/>
                    <a:pt x="22" y="20"/>
                    <a:pt x="22" y="23"/>
                  </a:cubicBezTo>
                  <a:cubicBezTo>
                    <a:pt x="21" y="26"/>
                    <a:pt x="20" y="28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0"/>
                    <a:pt x="21" y="31"/>
                    <a:pt x="22" y="30"/>
                  </a:cubicBezTo>
                  <a:cubicBezTo>
                    <a:pt x="22" y="30"/>
                    <a:pt x="24" y="26"/>
                    <a:pt x="24" y="28"/>
                  </a:cubicBezTo>
                  <a:cubicBezTo>
                    <a:pt x="24" y="31"/>
                    <a:pt x="22" y="33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6"/>
                    <a:pt x="26" y="34"/>
                    <a:pt x="26" y="33"/>
                  </a:cubicBezTo>
                  <a:cubicBezTo>
                    <a:pt x="26" y="35"/>
                    <a:pt x="24" y="38"/>
                    <a:pt x="24" y="41"/>
                  </a:cubicBezTo>
                  <a:cubicBezTo>
                    <a:pt x="24" y="41"/>
                    <a:pt x="25" y="41"/>
                    <a:pt x="25" y="41"/>
                  </a:cubicBezTo>
                  <a:cubicBezTo>
                    <a:pt x="27" y="40"/>
                    <a:pt x="27" y="39"/>
                    <a:pt x="28" y="37"/>
                  </a:cubicBezTo>
                  <a:cubicBezTo>
                    <a:pt x="28" y="39"/>
                    <a:pt x="28" y="40"/>
                    <a:pt x="28" y="41"/>
                  </a:cubicBezTo>
                  <a:cubicBezTo>
                    <a:pt x="27" y="42"/>
                    <a:pt x="27" y="44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5"/>
                    <a:pt x="30" y="43"/>
                    <a:pt x="30" y="43"/>
                  </a:cubicBezTo>
                  <a:cubicBezTo>
                    <a:pt x="29" y="45"/>
                    <a:pt x="28" y="48"/>
                    <a:pt x="28" y="50"/>
                  </a:cubicBezTo>
                  <a:cubicBezTo>
                    <a:pt x="28" y="50"/>
                    <a:pt x="28" y="51"/>
                    <a:pt x="28" y="51"/>
                  </a:cubicBezTo>
                  <a:cubicBezTo>
                    <a:pt x="29" y="50"/>
                    <a:pt x="29" y="50"/>
                    <a:pt x="30" y="49"/>
                  </a:cubicBezTo>
                  <a:cubicBezTo>
                    <a:pt x="31" y="47"/>
                    <a:pt x="32" y="48"/>
                    <a:pt x="32" y="50"/>
                  </a:cubicBezTo>
                  <a:cubicBezTo>
                    <a:pt x="31" y="52"/>
                    <a:pt x="30" y="54"/>
                    <a:pt x="30" y="57"/>
                  </a:cubicBezTo>
                  <a:cubicBezTo>
                    <a:pt x="30" y="57"/>
                    <a:pt x="31" y="57"/>
                    <a:pt x="31" y="57"/>
                  </a:cubicBezTo>
                  <a:cubicBezTo>
                    <a:pt x="32" y="56"/>
                    <a:pt x="34" y="51"/>
                    <a:pt x="34" y="55"/>
                  </a:cubicBezTo>
                  <a:cubicBezTo>
                    <a:pt x="33" y="58"/>
                    <a:pt x="33" y="60"/>
                    <a:pt x="32" y="62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4" y="62"/>
                    <a:pt x="36" y="58"/>
                    <a:pt x="36" y="61"/>
                  </a:cubicBezTo>
                  <a:cubicBezTo>
                    <a:pt x="36" y="64"/>
                    <a:pt x="34" y="66"/>
                    <a:pt x="34" y="69"/>
                  </a:cubicBezTo>
                  <a:cubicBezTo>
                    <a:pt x="34" y="70"/>
                    <a:pt x="35" y="70"/>
                    <a:pt x="35" y="70"/>
                  </a:cubicBezTo>
                  <a:cubicBezTo>
                    <a:pt x="35" y="70"/>
                    <a:pt x="38" y="66"/>
                    <a:pt x="38" y="68"/>
                  </a:cubicBezTo>
                  <a:cubicBezTo>
                    <a:pt x="38" y="70"/>
                    <a:pt x="37" y="72"/>
                    <a:pt x="37" y="74"/>
                  </a:cubicBezTo>
                  <a:cubicBezTo>
                    <a:pt x="37" y="75"/>
                    <a:pt x="37" y="75"/>
                    <a:pt x="38" y="74"/>
                  </a:cubicBezTo>
                  <a:cubicBezTo>
                    <a:pt x="39" y="73"/>
                    <a:pt x="40" y="71"/>
                    <a:pt x="40" y="75"/>
                  </a:cubicBezTo>
                  <a:cubicBezTo>
                    <a:pt x="39" y="77"/>
                    <a:pt x="39" y="78"/>
                    <a:pt x="39" y="80"/>
                  </a:cubicBezTo>
                  <a:cubicBezTo>
                    <a:pt x="39" y="80"/>
                    <a:pt x="39" y="81"/>
                    <a:pt x="40" y="80"/>
                  </a:cubicBezTo>
                  <a:cubicBezTo>
                    <a:pt x="41" y="79"/>
                    <a:pt x="42" y="75"/>
                    <a:pt x="42" y="79"/>
                  </a:cubicBezTo>
                  <a:cubicBezTo>
                    <a:pt x="41" y="81"/>
                    <a:pt x="41" y="83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85"/>
                    <a:pt x="43" y="84"/>
                    <a:pt x="44" y="83"/>
                  </a:cubicBezTo>
                  <a:cubicBezTo>
                    <a:pt x="43" y="85"/>
                    <a:pt x="42" y="89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5" y="91"/>
                    <a:pt x="45" y="90"/>
                  </a:cubicBezTo>
                  <a:cubicBezTo>
                    <a:pt x="47" y="87"/>
                    <a:pt x="46" y="91"/>
                    <a:pt x="45" y="92"/>
                  </a:cubicBezTo>
                  <a:cubicBezTo>
                    <a:pt x="45" y="94"/>
                    <a:pt x="45" y="96"/>
                    <a:pt x="44" y="99"/>
                  </a:cubicBezTo>
                  <a:cubicBezTo>
                    <a:pt x="44" y="99"/>
                    <a:pt x="45" y="99"/>
                    <a:pt x="45" y="99"/>
                  </a:cubicBezTo>
                  <a:cubicBezTo>
                    <a:pt x="46" y="98"/>
                    <a:pt x="48" y="95"/>
                    <a:pt x="48" y="95"/>
                  </a:cubicBezTo>
                  <a:cubicBezTo>
                    <a:pt x="48" y="98"/>
                    <a:pt x="46" y="102"/>
                    <a:pt x="46" y="105"/>
                  </a:cubicBezTo>
                  <a:cubicBezTo>
                    <a:pt x="43" y="96"/>
                    <a:pt x="39" y="87"/>
                    <a:pt x="36" y="77"/>
                  </a:cubicBezTo>
                  <a:cubicBezTo>
                    <a:pt x="32" y="66"/>
                    <a:pt x="28" y="54"/>
                    <a:pt x="23" y="43"/>
                  </a:cubicBezTo>
                  <a:cubicBezTo>
                    <a:pt x="18" y="31"/>
                    <a:pt x="13" y="1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4" y="6"/>
                    <a:pt x="17" y="5"/>
                    <a:pt x="19" y="5"/>
                  </a:cubicBezTo>
                  <a:cubicBezTo>
                    <a:pt x="27" y="29"/>
                    <a:pt x="36" y="52"/>
                    <a:pt x="43" y="76"/>
                  </a:cubicBezTo>
                  <a:close/>
                  <a:moveTo>
                    <a:pt x="46" y="106"/>
                  </a:moveTo>
                  <a:cubicBezTo>
                    <a:pt x="46" y="106"/>
                    <a:pt x="47" y="106"/>
                    <a:pt x="47" y="106"/>
                  </a:cubicBezTo>
                  <a:cubicBezTo>
                    <a:pt x="49" y="104"/>
                    <a:pt x="51" y="100"/>
                    <a:pt x="50" y="106"/>
                  </a:cubicBezTo>
                  <a:cubicBezTo>
                    <a:pt x="49" y="108"/>
                    <a:pt x="49" y="110"/>
                    <a:pt x="49" y="113"/>
                  </a:cubicBezTo>
                  <a:cubicBezTo>
                    <a:pt x="48" y="110"/>
                    <a:pt x="47" y="108"/>
                    <a:pt x="46" y="106"/>
                  </a:cubicBezTo>
                  <a:close/>
                  <a:moveTo>
                    <a:pt x="19" y="40"/>
                  </a:moveTo>
                  <a:cubicBezTo>
                    <a:pt x="24" y="52"/>
                    <a:pt x="28" y="63"/>
                    <a:pt x="32" y="75"/>
                  </a:cubicBezTo>
                  <a:cubicBezTo>
                    <a:pt x="36" y="87"/>
                    <a:pt x="41" y="99"/>
                    <a:pt x="45" y="111"/>
                  </a:cubicBezTo>
                  <a:cubicBezTo>
                    <a:pt x="49" y="122"/>
                    <a:pt x="51" y="133"/>
                    <a:pt x="54" y="144"/>
                  </a:cubicBezTo>
                  <a:cubicBezTo>
                    <a:pt x="54" y="143"/>
                    <a:pt x="53" y="143"/>
                    <a:pt x="52" y="143"/>
                  </a:cubicBezTo>
                  <a:cubicBezTo>
                    <a:pt x="50" y="143"/>
                    <a:pt x="48" y="144"/>
                    <a:pt x="48" y="146"/>
                  </a:cubicBezTo>
                  <a:cubicBezTo>
                    <a:pt x="45" y="137"/>
                    <a:pt x="41" y="128"/>
                    <a:pt x="38" y="120"/>
                  </a:cubicBezTo>
                  <a:cubicBezTo>
                    <a:pt x="34" y="108"/>
                    <a:pt x="30" y="96"/>
                    <a:pt x="26" y="84"/>
                  </a:cubicBezTo>
                  <a:cubicBezTo>
                    <a:pt x="18" y="59"/>
                    <a:pt x="11" y="35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6" y="9"/>
                    <a:pt x="9" y="8"/>
                  </a:cubicBezTo>
                  <a:cubicBezTo>
                    <a:pt x="10" y="19"/>
                    <a:pt x="14" y="30"/>
                    <a:pt x="19" y="40"/>
                  </a:cubicBezTo>
                  <a:close/>
                  <a:moveTo>
                    <a:pt x="50" y="152"/>
                  </a:moveTo>
                  <a:cubicBezTo>
                    <a:pt x="50" y="152"/>
                    <a:pt x="50" y="151"/>
                    <a:pt x="50" y="151"/>
                  </a:cubicBezTo>
                  <a:cubicBezTo>
                    <a:pt x="50" y="150"/>
                    <a:pt x="50" y="149"/>
                    <a:pt x="50" y="148"/>
                  </a:cubicBezTo>
                  <a:cubicBezTo>
                    <a:pt x="51" y="142"/>
                    <a:pt x="56" y="148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50"/>
                    <a:pt x="56" y="150"/>
                  </a:cubicBezTo>
                  <a:cubicBezTo>
                    <a:pt x="56" y="150"/>
                    <a:pt x="57" y="150"/>
                    <a:pt x="57" y="151"/>
                  </a:cubicBezTo>
                  <a:cubicBezTo>
                    <a:pt x="57" y="152"/>
                    <a:pt x="58" y="153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0" y="156"/>
                    <a:pt x="62" y="155"/>
                    <a:pt x="61" y="154"/>
                  </a:cubicBezTo>
                  <a:cubicBezTo>
                    <a:pt x="60" y="151"/>
                    <a:pt x="59" y="147"/>
                    <a:pt x="61" y="144"/>
                  </a:cubicBezTo>
                  <a:cubicBezTo>
                    <a:pt x="62" y="140"/>
                    <a:pt x="66" y="146"/>
                    <a:pt x="67" y="147"/>
                  </a:cubicBezTo>
                  <a:cubicBezTo>
                    <a:pt x="68" y="149"/>
                    <a:pt x="69" y="150"/>
                    <a:pt x="69" y="152"/>
                  </a:cubicBezTo>
                  <a:cubicBezTo>
                    <a:pt x="70" y="154"/>
                    <a:pt x="72" y="152"/>
                    <a:pt x="72" y="151"/>
                  </a:cubicBezTo>
                  <a:cubicBezTo>
                    <a:pt x="71" y="149"/>
                    <a:pt x="71" y="148"/>
                    <a:pt x="71" y="146"/>
                  </a:cubicBezTo>
                  <a:cubicBezTo>
                    <a:pt x="71" y="145"/>
                    <a:pt x="72" y="139"/>
                    <a:pt x="74" y="142"/>
                  </a:cubicBezTo>
                  <a:cubicBezTo>
                    <a:pt x="73" y="151"/>
                    <a:pt x="75" y="160"/>
                    <a:pt x="75" y="169"/>
                  </a:cubicBezTo>
                  <a:cubicBezTo>
                    <a:pt x="75" y="169"/>
                    <a:pt x="74" y="169"/>
                    <a:pt x="74" y="169"/>
                  </a:cubicBezTo>
                  <a:cubicBezTo>
                    <a:pt x="72" y="170"/>
                    <a:pt x="69" y="171"/>
                    <a:pt x="67" y="172"/>
                  </a:cubicBezTo>
                  <a:cubicBezTo>
                    <a:pt x="65" y="170"/>
                    <a:pt x="64" y="168"/>
                    <a:pt x="63" y="166"/>
                  </a:cubicBezTo>
                  <a:cubicBezTo>
                    <a:pt x="59" y="161"/>
                    <a:pt x="53" y="157"/>
                    <a:pt x="50" y="152"/>
                  </a:cubicBezTo>
                  <a:close/>
                  <a:moveTo>
                    <a:pt x="74" y="182"/>
                  </a:moveTo>
                  <a:cubicBezTo>
                    <a:pt x="72" y="179"/>
                    <a:pt x="70" y="177"/>
                    <a:pt x="68" y="174"/>
                  </a:cubicBezTo>
                  <a:cubicBezTo>
                    <a:pt x="70" y="173"/>
                    <a:pt x="73" y="173"/>
                    <a:pt x="75" y="172"/>
                  </a:cubicBezTo>
                  <a:cubicBezTo>
                    <a:pt x="75" y="175"/>
                    <a:pt x="75" y="178"/>
                    <a:pt x="74" y="182"/>
                  </a:cubicBezTo>
                  <a:close/>
                  <a:moveTo>
                    <a:pt x="73" y="138"/>
                  </a:moveTo>
                  <a:cubicBezTo>
                    <a:pt x="72" y="138"/>
                    <a:pt x="71" y="138"/>
                    <a:pt x="70" y="139"/>
                  </a:cubicBezTo>
                  <a:cubicBezTo>
                    <a:pt x="70" y="140"/>
                    <a:pt x="69" y="141"/>
                    <a:pt x="69" y="141"/>
                  </a:cubicBezTo>
                  <a:cubicBezTo>
                    <a:pt x="66" y="131"/>
                    <a:pt x="60" y="122"/>
                    <a:pt x="57" y="112"/>
                  </a:cubicBezTo>
                  <a:cubicBezTo>
                    <a:pt x="54" y="99"/>
                    <a:pt x="50" y="87"/>
                    <a:pt x="46" y="75"/>
                  </a:cubicBezTo>
                  <a:cubicBezTo>
                    <a:pt x="38" y="51"/>
                    <a:pt x="30" y="28"/>
                    <a:pt x="22" y="4"/>
                  </a:cubicBezTo>
                  <a:cubicBezTo>
                    <a:pt x="23" y="4"/>
                    <a:pt x="24" y="3"/>
                    <a:pt x="25" y="3"/>
                  </a:cubicBezTo>
                  <a:cubicBezTo>
                    <a:pt x="32" y="11"/>
                    <a:pt x="34" y="24"/>
                    <a:pt x="37" y="34"/>
                  </a:cubicBezTo>
                  <a:cubicBezTo>
                    <a:pt x="41" y="46"/>
                    <a:pt x="45" y="58"/>
                    <a:pt x="50" y="70"/>
                  </a:cubicBezTo>
                  <a:cubicBezTo>
                    <a:pt x="54" y="82"/>
                    <a:pt x="59" y="94"/>
                    <a:pt x="63" y="106"/>
                  </a:cubicBezTo>
                  <a:cubicBezTo>
                    <a:pt x="67" y="117"/>
                    <a:pt x="70" y="127"/>
                    <a:pt x="73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211138" y="2389188"/>
              <a:ext cx="461962" cy="428625"/>
            </a:xfrm>
            <a:custGeom>
              <a:avLst/>
              <a:gdLst>
                <a:gd name="T0" fmla="*/ 103 w 123"/>
                <a:gd name="T1" fmla="*/ 64 h 114"/>
                <a:gd name="T2" fmla="*/ 35 w 123"/>
                <a:gd name="T3" fmla="*/ 2 h 114"/>
                <a:gd name="T4" fmla="*/ 5 w 123"/>
                <a:gd name="T5" fmla="*/ 103 h 114"/>
                <a:gd name="T6" fmla="*/ 23 w 123"/>
                <a:gd name="T7" fmla="*/ 66 h 114"/>
                <a:gd name="T8" fmla="*/ 40 w 123"/>
                <a:gd name="T9" fmla="*/ 61 h 114"/>
                <a:gd name="T10" fmla="*/ 98 w 123"/>
                <a:gd name="T11" fmla="*/ 65 h 114"/>
                <a:gd name="T12" fmla="*/ 93 w 123"/>
                <a:gd name="T13" fmla="*/ 68 h 114"/>
                <a:gd name="T14" fmla="*/ 56 w 123"/>
                <a:gd name="T15" fmla="*/ 97 h 114"/>
                <a:gd name="T16" fmla="*/ 76 w 123"/>
                <a:gd name="T17" fmla="*/ 65 h 114"/>
                <a:gd name="T18" fmla="*/ 38 w 123"/>
                <a:gd name="T19" fmla="*/ 106 h 114"/>
                <a:gd name="T20" fmla="*/ 59 w 123"/>
                <a:gd name="T21" fmla="*/ 80 h 114"/>
                <a:gd name="T22" fmla="*/ 28 w 123"/>
                <a:gd name="T23" fmla="*/ 95 h 114"/>
                <a:gd name="T24" fmla="*/ 52 w 123"/>
                <a:gd name="T25" fmla="*/ 73 h 114"/>
                <a:gd name="T26" fmla="*/ 39 w 123"/>
                <a:gd name="T27" fmla="*/ 91 h 114"/>
                <a:gd name="T28" fmla="*/ 12 w 123"/>
                <a:gd name="T29" fmla="*/ 102 h 114"/>
                <a:gd name="T30" fmla="*/ 45 w 123"/>
                <a:gd name="T31" fmla="*/ 69 h 114"/>
                <a:gd name="T32" fmla="*/ 47 w 123"/>
                <a:gd name="T33" fmla="*/ 67 h 114"/>
                <a:gd name="T34" fmla="*/ 6 w 123"/>
                <a:gd name="T35" fmla="*/ 93 h 114"/>
                <a:gd name="T36" fmla="*/ 35 w 123"/>
                <a:gd name="T37" fmla="*/ 65 h 114"/>
                <a:gd name="T38" fmla="*/ 8 w 123"/>
                <a:gd name="T39" fmla="*/ 87 h 114"/>
                <a:gd name="T40" fmla="*/ 7 w 123"/>
                <a:gd name="T41" fmla="*/ 99 h 114"/>
                <a:gd name="T42" fmla="*/ 40 w 123"/>
                <a:gd name="T43" fmla="*/ 75 h 114"/>
                <a:gd name="T44" fmla="*/ 50 w 123"/>
                <a:gd name="T45" fmla="*/ 73 h 114"/>
                <a:gd name="T46" fmla="*/ 11 w 123"/>
                <a:gd name="T47" fmla="*/ 104 h 114"/>
                <a:gd name="T48" fmla="*/ 40 w 123"/>
                <a:gd name="T49" fmla="*/ 90 h 114"/>
                <a:gd name="T50" fmla="*/ 59 w 123"/>
                <a:gd name="T51" fmla="*/ 78 h 114"/>
                <a:gd name="T52" fmla="*/ 51 w 123"/>
                <a:gd name="T53" fmla="*/ 89 h 114"/>
                <a:gd name="T54" fmla="*/ 36 w 123"/>
                <a:gd name="T55" fmla="*/ 107 h 114"/>
                <a:gd name="T56" fmla="*/ 45 w 123"/>
                <a:gd name="T57" fmla="*/ 92 h 114"/>
                <a:gd name="T58" fmla="*/ 77 w 123"/>
                <a:gd name="T59" fmla="*/ 70 h 114"/>
                <a:gd name="T60" fmla="*/ 46 w 123"/>
                <a:gd name="T61" fmla="*/ 107 h 114"/>
                <a:gd name="T62" fmla="*/ 88 w 123"/>
                <a:gd name="T63" fmla="*/ 68 h 114"/>
                <a:gd name="T64" fmla="*/ 57 w 123"/>
                <a:gd name="T65" fmla="*/ 104 h 114"/>
                <a:gd name="T66" fmla="*/ 60 w 123"/>
                <a:gd name="T67" fmla="*/ 107 h 114"/>
                <a:gd name="T68" fmla="*/ 99 w 123"/>
                <a:gd name="T69" fmla="*/ 72 h 114"/>
                <a:gd name="T70" fmla="*/ 61 w 123"/>
                <a:gd name="T71" fmla="*/ 107 h 114"/>
                <a:gd name="T72" fmla="*/ 75 w 123"/>
                <a:gd name="T73" fmla="*/ 107 h 114"/>
                <a:gd name="T74" fmla="*/ 84 w 123"/>
                <a:gd name="T75" fmla="*/ 105 h 114"/>
                <a:gd name="T76" fmla="*/ 100 w 123"/>
                <a:gd name="T77" fmla="*/ 78 h 114"/>
                <a:gd name="T78" fmla="*/ 105 w 123"/>
                <a:gd name="T79" fmla="*/ 86 h 114"/>
                <a:gd name="T80" fmla="*/ 110 w 123"/>
                <a:gd name="T81" fmla="*/ 88 h 114"/>
                <a:gd name="T82" fmla="*/ 92 w 123"/>
                <a:gd name="T83" fmla="*/ 109 h 114"/>
                <a:gd name="T84" fmla="*/ 100 w 123"/>
                <a:gd name="T85" fmla="*/ 109 h 114"/>
                <a:gd name="T86" fmla="*/ 112 w 123"/>
                <a:gd name="T87" fmla="*/ 99 h 114"/>
                <a:gd name="T88" fmla="*/ 109 w 123"/>
                <a:gd name="T89" fmla="*/ 93 h 114"/>
                <a:gd name="T90" fmla="*/ 116 w 123"/>
                <a:gd name="T91" fmla="*/ 95 h 114"/>
                <a:gd name="T92" fmla="*/ 110 w 123"/>
                <a:gd name="T93" fmla="*/ 106 h 114"/>
                <a:gd name="T94" fmla="*/ 117 w 123"/>
                <a:gd name="T95" fmla="*/ 99 h 114"/>
                <a:gd name="T96" fmla="*/ 114 w 123"/>
                <a:gd name="T97" fmla="*/ 99 h 114"/>
                <a:gd name="T98" fmla="*/ 107 w 123"/>
                <a:gd name="T99" fmla="*/ 101 h 114"/>
                <a:gd name="T100" fmla="*/ 102 w 123"/>
                <a:gd name="T101" fmla="*/ 100 h 114"/>
                <a:gd name="T102" fmla="*/ 112 w 123"/>
                <a:gd name="T103" fmla="*/ 79 h 114"/>
                <a:gd name="T104" fmla="*/ 119 w 123"/>
                <a:gd name="T105" fmla="*/ 93 h 114"/>
                <a:gd name="T106" fmla="*/ 106 w 123"/>
                <a:gd name="T107" fmla="*/ 73 h 114"/>
                <a:gd name="T108" fmla="*/ 72 w 123"/>
                <a:gd name="T109" fmla="*/ 97 h 114"/>
                <a:gd name="T110" fmla="*/ 40 w 123"/>
                <a:gd name="T111" fmla="*/ 41 h 114"/>
                <a:gd name="T112" fmla="*/ 94 w 123"/>
                <a:gd name="T113" fmla="*/ 64 h 114"/>
                <a:gd name="T114" fmla="*/ 16 w 123"/>
                <a:gd name="T115" fmla="*/ 75 h 114"/>
                <a:gd name="T116" fmla="*/ 18 w 123"/>
                <a:gd name="T117" fmla="*/ 7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14">
                  <a:moveTo>
                    <a:pt x="27" y="110"/>
                  </a:moveTo>
                  <a:cubicBezTo>
                    <a:pt x="32" y="110"/>
                    <a:pt x="37" y="110"/>
                    <a:pt x="42" y="110"/>
                  </a:cubicBezTo>
                  <a:cubicBezTo>
                    <a:pt x="50" y="109"/>
                    <a:pt x="58" y="110"/>
                    <a:pt x="66" y="110"/>
                  </a:cubicBezTo>
                  <a:cubicBezTo>
                    <a:pt x="78" y="111"/>
                    <a:pt x="92" y="114"/>
                    <a:pt x="105" y="111"/>
                  </a:cubicBezTo>
                  <a:cubicBezTo>
                    <a:pt x="114" y="109"/>
                    <a:pt x="123" y="102"/>
                    <a:pt x="121" y="91"/>
                  </a:cubicBezTo>
                  <a:cubicBezTo>
                    <a:pt x="120" y="80"/>
                    <a:pt x="111" y="71"/>
                    <a:pt x="103" y="64"/>
                  </a:cubicBezTo>
                  <a:cubicBezTo>
                    <a:pt x="94" y="55"/>
                    <a:pt x="84" y="48"/>
                    <a:pt x="76" y="39"/>
                  </a:cubicBezTo>
                  <a:cubicBezTo>
                    <a:pt x="71" y="34"/>
                    <a:pt x="67" y="29"/>
                    <a:pt x="67" y="21"/>
                  </a:cubicBezTo>
                  <a:cubicBezTo>
                    <a:pt x="67" y="15"/>
                    <a:pt x="70" y="9"/>
                    <a:pt x="73" y="4"/>
                  </a:cubicBezTo>
                  <a:cubicBezTo>
                    <a:pt x="74" y="3"/>
                    <a:pt x="73" y="2"/>
                    <a:pt x="73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59" y="2"/>
                    <a:pt x="47" y="0"/>
                    <a:pt x="35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5"/>
                    <a:pt x="34" y="5"/>
                    <a:pt x="34" y="6"/>
                  </a:cubicBezTo>
                  <a:cubicBezTo>
                    <a:pt x="38" y="12"/>
                    <a:pt x="41" y="18"/>
                    <a:pt x="42" y="25"/>
                  </a:cubicBezTo>
                  <a:cubicBezTo>
                    <a:pt x="42" y="34"/>
                    <a:pt x="37" y="41"/>
                    <a:pt x="33" y="47"/>
                  </a:cubicBezTo>
                  <a:cubicBezTo>
                    <a:pt x="25" y="57"/>
                    <a:pt x="18" y="67"/>
                    <a:pt x="11" y="78"/>
                  </a:cubicBezTo>
                  <a:cubicBezTo>
                    <a:pt x="6" y="85"/>
                    <a:pt x="0" y="95"/>
                    <a:pt x="5" y="103"/>
                  </a:cubicBezTo>
                  <a:cubicBezTo>
                    <a:pt x="10" y="110"/>
                    <a:pt x="20" y="110"/>
                    <a:pt x="27" y="110"/>
                  </a:cubicBezTo>
                  <a:close/>
                  <a:moveTo>
                    <a:pt x="23" y="66"/>
                  </a:moveTo>
                  <a:cubicBezTo>
                    <a:pt x="23" y="65"/>
                    <a:pt x="24" y="65"/>
                    <a:pt x="24" y="65"/>
                  </a:cubicBezTo>
                  <a:cubicBezTo>
                    <a:pt x="26" y="64"/>
                    <a:pt x="28" y="63"/>
                    <a:pt x="29" y="62"/>
                  </a:cubicBezTo>
                  <a:cubicBezTo>
                    <a:pt x="26" y="65"/>
                    <a:pt x="23" y="67"/>
                    <a:pt x="20" y="70"/>
                  </a:cubicBezTo>
                  <a:cubicBezTo>
                    <a:pt x="21" y="68"/>
                    <a:pt x="22" y="67"/>
                    <a:pt x="23" y="66"/>
                  </a:cubicBezTo>
                  <a:close/>
                  <a:moveTo>
                    <a:pt x="32" y="61"/>
                  </a:moveTo>
                  <a:cubicBezTo>
                    <a:pt x="33" y="61"/>
                    <a:pt x="34" y="61"/>
                    <a:pt x="35" y="61"/>
                  </a:cubicBezTo>
                  <a:cubicBezTo>
                    <a:pt x="32" y="62"/>
                    <a:pt x="28" y="64"/>
                    <a:pt x="25" y="67"/>
                  </a:cubicBezTo>
                  <a:cubicBezTo>
                    <a:pt x="27" y="65"/>
                    <a:pt x="29" y="63"/>
                    <a:pt x="32" y="61"/>
                  </a:cubicBezTo>
                  <a:close/>
                  <a:moveTo>
                    <a:pt x="38" y="61"/>
                  </a:moveTo>
                  <a:cubicBezTo>
                    <a:pt x="39" y="61"/>
                    <a:pt x="39" y="61"/>
                    <a:pt x="40" y="61"/>
                  </a:cubicBezTo>
                  <a:cubicBezTo>
                    <a:pt x="36" y="63"/>
                    <a:pt x="32" y="66"/>
                    <a:pt x="29" y="69"/>
                  </a:cubicBezTo>
                  <a:cubicBezTo>
                    <a:pt x="23" y="74"/>
                    <a:pt x="17" y="79"/>
                    <a:pt x="11" y="84"/>
                  </a:cubicBezTo>
                  <a:cubicBezTo>
                    <a:pt x="11" y="83"/>
                    <a:pt x="12" y="83"/>
                    <a:pt x="12" y="83"/>
                  </a:cubicBezTo>
                  <a:cubicBezTo>
                    <a:pt x="14" y="80"/>
                    <a:pt x="18" y="77"/>
                    <a:pt x="21" y="75"/>
                  </a:cubicBezTo>
                  <a:cubicBezTo>
                    <a:pt x="27" y="71"/>
                    <a:pt x="33" y="66"/>
                    <a:pt x="38" y="61"/>
                  </a:cubicBezTo>
                  <a:close/>
                  <a:moveTo>
                    <a:pt x="98" y="65"/>
                  </a:moveTo>
                  <a:cubicBezTo>
                    <a:pt x="91" y="71"/>
                    <a:pt x="84" y="78"/>
                    <a:pt x="77" y="84"/>
                  </a:cubicBezTo>
                  <a:cubicBezTo>
                    <a:pt x="73" y="88"/>
                    <a:pt x="69" y="91"/>
                    <a:pt x="65" y="95"/>
                  </a:cubicBezTo>
                  <a:cubicBezTo>
                    <a:pt x="68" y="92"/>
                    <a:pt x="71" y="89"/>
                    <a:pt x="74" y="86"/>
                  </a:cubicBezTo>
                  <a:cubicBezTo>
                    <a:pt x="79" y="81"/>
                    <a:pt x="85" y="75"/>
                    <a:pt x="89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1" y="68"/>
                    <a:pt x="92" y="68"/>
                    <a:pt x="93" y="68"/>
                  </a:cubicBezTo>
                  <a:cubicBezTo>
                    <a:pt x="94" y="67"/>
                    <a:pt x="97" y="65"/>
                    <a:pt x="98" y="65"/>
                  </a:cubicBezTo>
                  <a:close/>
                  <a:moveTo>
                    <a:pt x="83" y="65"/>
                  </a:moveTo>
                  <a:cubicBezTo>
                    <a:pt x="84" y="66"/>
                    <a:pt x="86" y="67"/>
                    <a:pt x="88" y="68"/>
                  </a:cubicBezTo>
                  <a:cubicBezTo>
                    <a:pt x="84" y="71"/>
                    <a:pt x="82" y="74"/>
                    <a:pt x="78" y="77"/>
                  </a:cubicBezTo>
                  <a:cubicBezTo>
                    <a:pt x="74" y="80"/>
                    <a:pt x="70" y="84"/>
                    <a:pt x="66" y="87"/>
                  </a:cubicBezTo>
                  <a:cubicBezTo>
                    <a:pt x="63" y="90"/>
                    <a:pt x="60" y="93"/>
                    <a:pt x="56" y="97"/>
                  </a:cubicBezTo>
                  <a:cubicBezTo>
                    <a:pt x="56" y="96"/>
                    <a:pt x="57" y="96"/>
                    <a:pt x="57" y="96"/>
                  </a:cubicBezTo>
                  <a:cubicBezTo>
                    <a:pt x="60" y="92"/>
                    <a:pt x="63" y="89"/>
                    <a:pt x="66" y="86"/>
                  </a:cubicBezTo>
                  <a:cubicBezTo>
                    <a:pt x="70" y="82"/>
                    <a:pt x="72" y="78"/>
                    <a:pt x="75" y="75"/>
                  </a:cubicBezTo>
                  <a:cubicBezTo>
                    <a:pt x="78" y="72"/>
                    <a:pt x="81" y="69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lose/>
                  <a:moveTo>
                    <a:pt x="76" y="65"/>
                  </a:moveTo>
                  <a:cubicBezTo>
                    <a:pt x="77" y="65"/>
                    <a:pt x="79" y="65"/>
                    <a:pt x="81" y="65"/>
                  </a:cubicBezTo>
                  <a:cubicBezTo>
                    <a:pt x="81" y="65"/>
                    <a:pt x="82" y="65"/>
                    <a:pt x="82" y="65"/>
                  </a:cubicBezTo>
                  <a:cubicBezTo>
                    <a:pt x="75" y="70"/>
                    <a:pt x="69" y="77"/>
                    <a:pt x="62" y="83"/>
                  </a:cubicBezTo>
                  <a:cubicBezTo>
                    <a:pt x="56" y="90"/>
                    <a:pt x="48" y="96"/>
                    <a:pt x="41" y="103"/>
                  </a:cubicBezTo>
                  <a:cubicBezTo>
                    <a:pt x="40" y="104"/>
                    <a:pt x="39" y="105"/>
                    <a:pt x="38" y="105"/>
                  </a:cubicBezTo>
                  <a:cubicBezTo>
                    <a:pt x="38" y="105"/>
                    <a:pt x="38" y="106"/>
                    <a:pt x="38" y="106"/>
                  </a:cubicBezTo>
                  <a:cubicBezTo>
                    <a:pt x="40" y="104"/>
                    <a:pt x="42" y="102"/>
                    <a:pt x="44" y="100"/>
                  </a:cubicBezTo>
                  <a:cubicBezTo>
                    <a:pt x="48" y="96"/>
                    <a:pt x="52" y="93"/>
                    <a:pt x="56" y="89"/>
                  </a:cubicBezTo>
                  <a:cubicBezTo>
                    <a:pt x="63" y="82"/>
                    <a:pt x="69" y="73"/>
                    <a:pt x="76" y="65"/>
                  </a:cubicBezTo>
                  <a:close/>
                  <a:moveTo>
                    <a:pt x="73" y="67"/>
                  </a:moveTo>
                  <a:cubicBezTo>
                    <a:pt x="72" y="68"/>
                    <a:pt x="70" y="70"/>
                    <a:pt x="68" y="72"/>
                  </a:cubicBezTo>
                  <a:cubicBezTo>
                    <a:pt x="65" y="75"/>
                    <a:pt x="62" y="77"/>
                    <a:pt x="59" y="80"/>
                  </a:cubicBezTo>
                  <a:cubicBezTo>
                    <a:pt x="58" y="80"/>
                    <a:pt x="57" y="81"/>
                    <a:pt x="57" y="82"/>
                  </a:cubicBezTo>
                  <a:cubicBezTo>
                    <a:pt x="59" y="79"/>
                    <a:pt x="62" y="76"/>
                    <a:pt x="64" y="74"/>
                  </a:cubicBezTo>
                  <a:cubicBezTo>
                    <a:pt x="68" y="72"/>
                    <a:pt x="70" y="69"/>
                    <a:pt x="73" y="67"/>
                  </a:cubicBezTo>
                  <a:close/>
                  <a:moveTo>
                    <a:pt x="54" y="74"/>
                  </a:moveTo>
                  <a:cubicBezTo>
                    <a:pt x="48" y="78"/>
                    <a:pt x="42" y="83"/>
                    <a:pt x="37" y="88"/>
                  </a:cubicBezTo>
                  <a:cubicBezTo>
                    <a:pt x="34" y="90"/>
                    <a:pt x="31" y="92"/>
                    <a:pt x="28" y="95"/>
                  </a:cubicBezTo>
                  <a:cubicBezTo>
                    <a:pt x="24" y="98"/>
                    <a:pt x="21" y="101"/>
                    <a:pt x="17" y="104"/>
                  </a:cubicBezTo>
                  <a:cubicBezTo>
                    <a:pt x="14" y="106"/>
                    <a:pt x="17" y="104"/>
                    <a:pt x="17" y="104"/>
                  </a:cubicBezTo>
                  <a:cubicBezTo>
                    <a:pt x="19" y="102"/>
                    <a:pt x="20" y="100"/>
                    <a:pt x="22" y="99"/>
                  </a:cubicBezTo>
                  <a:cubicBezTo>
                    <a:pt x="26" y="96"/>
                    <a:pt x="29" y="93"/>
                    <a:pt x="33" y="90"/>
                  </a:cubicBezTo>
                  <a:cubicBezTo>
                    <a:pt x="40" y="85"/>
                    <a:pt x="46" y="79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74"/>
                    <a:pt x="57" y="75"/>
                    <a:pt x="61" y="75"/>
                  </a:cubicBezTo>
                  <a:cubicBezTo>
                    <a:pt x="56" y="78"/>
                    <a:pt x="51" y="82"/>
                    <a:pt x="47" y="86"/>
                  </a:cubicBezTo>
                  <a:cubicBezTo>
                    <a:pt x="41" y="91"/>
                    <a:pt x="34" y="97"/>
                    <a:pt x="28" y="102"/>
                  </a:cubicBezTo>
                  <a:cubicBezTo>
                    <a:pt x="27" y="103"/>
                    <a:pt x="24" y="106"/>
                    <a:pt x="25" y="105"/>
                  </a:cubicBezTo>
                  <a:cubicBezTo>
                    <a:pt x="26" y="104"/>
                    <a:pt x="28" y="102"/>
                    <a:pt x="29" y="100"/>
                  </a:cubicBezTo>
                  <a:cubicBezTo>
                    <a:pt x="32" y="97"/>
                    <a:pt x="36" y="94"/>
                    <a:pt x="39" y="91"/>
                  </a:cubicBezTo>
                  <a:cubicBezTo>
                    <a:pt x="42" y="89"/>
                    <a:pt x="45" y="86"/>
                    <a:pt x="47" y="83"/>
                  </a:cubicBezTo>
                  <a:cubicBezTo>
                    <a:pt x="50" y="80"/>
                    <a:pt x="53" y="78"/>
                    <a:pt x="55" y="75"/>
                  </a:cubicBezTo>
                  <a:cubicBezTo>
                    <a:pt x="55" y="74"/>
                    <a:pt x="54" y="74"/>
                    <a:pt x="54" y="74"/>
                  </a:cubicBezTo>
                  <a:close/>
                  <a:moveTo>
                    <a:pt x="47" y="68"/>
                  </a:moveTo>
                  <a:cubicBezTo>
                    <a:pt x="49" y="70"/>
                    <a:pt x="50" y="71"/>
                    <a:pt x="52" y="72"/>
                  </a:cubicBezTo>
                  <a:cubicBezTo>
                    <a:pt x="37" y="80"/>
                    <a:pt x="26" y="92"/>
                    <a:pt x="12" y="102"/>
                  </a:cubicBezTo>
                  <a:cubicBezTo>
                    <a:pt x="9" y="104"/>
                    <a:pt x="13" y="100"/>
                    <a:pt x="14" y="99"/>
                  </a:cubicBezTo>
                  <a:cubicBezTo>
                    <a:pt x="15" y="98"/>
                    <a:pt x="17" y="97"/>
                    <a:pt x="19" y="95"/>
                  </a:cubicBezTo>
                  <a:cubicBezTo>
                    <a:pt x="22" y="93"/>
                    <a:pt x="25" y="90"/>
                    <a:pt x="28" y="87"/>
                  </a:cubicBezTo>
                  <a:cubicBezTo>
                    <a:pt x="35" y="81"/>
                    <a:pt x="41" y="74"/>
                    <a:pt x="47" y="68"/>
                  </a:cubicBezTo>
                  <a:close/>
                  <a:moveTo>
                    <a:pt x="46" y="68"/>
                  </a:moveTo>
                  <a:cubicBezTo>
                    <a:pt x="46" y="68"/>
                    <a:pt x="45" y="69"/>
                    <a:pt x="45" y="69"/>
                  </a:cubicBezTo>
                  <a:cubicBezTo>
                    <a:pt x="38" y="75"/>
                    <a:pt x="31" y="81"/>
                    <a:pt x="23" y="87"/>
                  </a:cubicBezTo>
                  <a:cubicBezTo>
                    <a:pt x="20" y="89"/>
                    <a:pt x="16" y="92"/>
                    <a:pt x="13" y="95"/>
                  </a:cubicBezTo>
                  <a:cubicBezTo>
                    <a:pt x="11" y="96"/>
                    <a:pt x="9" y="98"/>
                    <a:pt x="7" y="99"/>
                  </a:cubicBezTo>
                  <a:cubicBezTo>
                    <a:pt x="9" y="98"/>
                    <a:pt x="10" y="97"/>
                    <a:pt x="11" y="95"/>
                  </a:cubicBezTo>
                  <a:cubicBezTo>
                    <a:pt x="21" y="84"/>
                    <a:pt x="36" y="77"/>
                    <a:pt x="44" y="65"/>
                  </a:cubicBezTo>
                  <a:cubicBezTo>
                    <a:pt x="45" y="66"/>
                    <a:pt x="46" y="66"/>
                    <a:pt x="47" y="67"/>
                  </a:cubicBezTo>
                  <a:cubicBezTo>
                    <a:pt x="47" y="67"/>
                    <a:pt x="47" y="67"/>
                    <a:pt x="47" y="68"/>
                  </a:cubicBezTo>
                  <a:cubicBezTo>
                    <a:pt x="47" y="68"/>
                    <a:pt x="46" y="68"/>
                    <a:pt x="46" y="68"/>
                  </a:cubicBezTo>
                  <a:close/>
                  <a:moveTo>
                    <a:pt x="44" y="64"/>
                  </a:moveTo>
                  <a:cubicBezTo>
                    <a:pt x="37" y="69"/>
                    <a:pt x="31" y="73"/>
                    <a:pt x="25" y="78"/>
                  </a:cubicBezTo>
                  <a:cubicBezTo>
                    <a:pt x="21" y="81"/>
                    <a:pt x="18" y="84"/>
                    <a:pt x="15" y="87"/>
                  </a:cubicBezTo>
                  <a:cubicBezTo>
                    <a:pt x="13" y="89"/>
                    <a:pt x="8" y="91"/>
                    <a:pt x="6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7" y="82"/>
                    <a:pt x="31" y="74"/>
                    <a:pt x="42" y="62"/>
                  </a:cubicBezTo>
                  <a:cubicBezTo>
                    <a:pt x="42" y="63"/>
                    <a:pt x="43" y="63"/>
                    <a:pt x="44" y="64"/>
                  </a:cubicBezTo>
                  <a:close/>
                  <a:moveTo>
                    <a:pt x="8" y="87"/>
                  </a:moveTo>
                  <a:cubicBezTo>
                    <a:pt x="14" y="82"/>
                    <a:pt x="20" y="77"/>
                    <a:pt x="26" y="72"/>
                  </a:cubicBezTo>
                  <a:cubicBezTo>
                    <a:pt x="29" y="70"/>
                    <a:pt x="32" y="67"/>
                    <a:pt x="35" y="65"/>
                  </a:cubicBezTo>
                  <a:cubicBezTo>
                    <a:pt x="37" y="64"/>
                    <a:pt x="38" y="63"/>
                    <a:pt x="39" y="62"/>
                  </a:cubicBezTo>
                  <a:cubicBezTo>
                    <a:pt x="40" y="62"/>
                    <a:pt x="40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0" y="63"/>
                    <a:pt x="40" y="64"/>
                  </a:cubicBezTo>
                  <a:cubicBezTo>
                    <a:pt x="30" y="74"/>
                    <a:pt x="17" y="82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23" y="81"/>
                  </a:moveTo>
                  <a:cubicBezTo>
                    <a:pt x="26" y="78"/>
                    <a:pt x="31" y="75"/>
                    <a:pt x="35" y="72"/>
                  </a:cubicBezTo>
                  <a:cubicBezTo>
                    <a:pt x="36" y="70"/>
                    <a:pt x="38" y="69"/>
                    <a:pt x="40" y="67"/>
                  </a:cubicBezTo>
                  <a:cubicBezTo>
                    <a:pt x="41" y="67"/>
                    <a:pt x="42" y="66"/>
                    <a:pt x="43" y="65"/>
                  </a:cubicBezTo>
                  <a:cubicBezTo>
                    <a:pt x="45" y="64"/>
                    <a:pt x="40" y="69"/>
                    <a:pt x="41" y="68"/>
                  </a:cubicBezTo>
                  <a:cubicBezTo>
                    <a:pt x="31" y="80"/>
                    <a:pt x="16" y="87"/>
                    <a:pt x="7" y="99"/>
                  </a:cubicBezTo>
                  <a:cubicBezTo>
                    <a:pt x="6" y="98"/>
                    <a:pt x="6" y="96"/>
                    <a:pt x="6" y="94"/>
                  </a:cubicBezTo>
                  <a:cubicBezTo>
                    <a:pt x="13" y="91"/>
                    <a:pt x="18" y="85"/>
                    <a:pt x="23" y="81"/>
                  </a:cubicBezTo>
                  <a:close/>
                  <a:moveTo>
                    <a:pt x="7" y="100"/>
                  </a:moveTo>
                  <a:cubicBezTo>
                    <a:pt x="14" y="95"/>
                    <a:pt x="21" y="89"/>
                    <a:pt x="28" y="84"/>
                  </a:cubicBezTo>
                  <a:cubicBezTo>
                    <a:pt x="31" y="81"/>
                    <a:pt x="35" y="79"/>
                    <a:pt x="38" y="76"/>
                  </a:cubicBezTo>
                  <a:cubicBezTo>
                    <a:pt x="39" y="76"/>
                    <a:pt x="39" y="75"/>
                    <a:pt x="40" y="75"/>
                  </a:cubicBezTo>
                  <a:cubicBezTo>
                    <a:pt x="35" y="79"/>
                    <a:pt x="31" y="83"/>
                    <a:pt x="27" y="87"/>
                  </a:cubicBezTo>
                  <a:cubicBezTo>
                    <a:pt x="21" y="93"/>
                    <a:pt x="14" y="97"/>
                    <a:pt x="10" y="103"/>
                  </a:cubicBezTo>
                  <a:cubicBezTo>
                    <a:pt x="9" y="102"/>
                    <a:pt x="8" y="101"/>
                    <a:pt x="7" y="100"/>
                  </a:cubicBezTo>
                  <a:close/>
                  <a:moveTo>
                    <a:pt x="11" y="104"/>
                  </a:moveTo>
                  <a:cubicBezTo>
                    <a:pt x="24" y="95"/>
                    <a:pt x="34" y="83"/>
                    <a:pt x="48" y="75"/>
                  </a:cubicBezTo>
                  <a:cubicBezTo>
                    <a:pt x="48" y="75"/>
                    <a:pt x="51" y="73"/>
                    <a:pt x="50" y="73"/>
                  </a:cubicBezTo>
                  <a:cubicBezTo>
                    <a:pt x="49" y="75"/>
                    <a:pt x="47" y="77"/>
                    <a:pt x="45" y="78"/>
                  </a:cubicBezTo>
                  <a:cubicBezTo>
                    <a:pt x="42" y="81"/>
                    <a:pt x="39" y="85"/>
                    <a:pt x="35" y="87"/>
                  </a:cubicBezTo>
                  <a:cubicBezTo>
                    <a:pt x="28" y="94"/>
                    <a:pt x="21" y="99"/>
                    <a:pt x="14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5"/>
                    <a:pt x="12" y="105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lose/>
                  <a:moveTo>
                    <a:pt x="15" y="106"/>
                  </a:moveTo>
                  <a:cubicBezTo>
                    <a:pt x="22" y="103"/>
                    <a:pt x="26" y="96"/>
                    <a:pt x="32" y="92"/>
                  </a:cubicBezTo>
                  <a:cubicBezTo>
                    <a:pt x="38" y="88"/>
                    <a:pt x="44" y="82"/>
                    <a:pt x="50" y="78"/>
                  </a:cubicBezTo>
                  <a:cubicBezTo>
                    <a:pt x="51" y="77"/>
                    <a:pt x="53" y="76"/>
                    <a:pt x="53" y="75"/>
                  </a:cubicBezTo>
                  <a:cubicBezTo>
                    <a:pt x="52" y="78"/>
                    <a:pt x="50" y="80"/>
                    <a:pt x="48" y="81"/>
                  </a:cubicBezTo>
                  <a:cubicBezTo>
                    <a:pt x="45" y="84"/>
                    <a:pt x="42" y="87"/>
                    <a:pt x="40" y="90"/>
                  </a:cubicBezTo>
                  <a:cubicBezTo>
                    <a:pt x="34" y="95"/>
                    <a:pt x="28" y="100"/>
                    <a:pt x="23" y="106"/>
                  </a:cubicBezTo>
                  <a:cubicBezTo>
                    <a:pt x="23" y="106"/>
                    <a:pt x="23" y="107"/>
                    <a:pt x="23" y="107"/>
                  </a:cubicBezTo>
                  <a:cubicBezTo>
                    <a:pt x="30" y="103"/>
                    <a:pt x="35" y="97"/>
                    <a:pt x="41" y="92"/>
                  </a:cubicBezTo>
                  <a:cubicBezTo>
                    <a:pt x="48" y="86"/>
                    <a:pt x="55" y="80"/>
                    <a:pt x="62" y="75"/>
                  </a:cubicBezTo>
                  <a:cubicBezTo>
                    <a:pt x="62" y="75"/>
                    <a:pt x="62" y="75"/>
                    <a:pt x="62" y="74"/>
                  </a:cubicBezTo>
                  <a:cubicBezTo>
                    <a:pt x="61" y="76"/>
                    <a:pt x="60" y="77"/>
                    <a:pt x="59" y="78"/>
                  </a:cubicBezTo>
                  <a:cubicBezTo>
                    <a:pt x="56" y="81"/>
                    <a:pt x="52" y="85"/>
                    <a:pt x="49" y="88"/>
                  </a:cubicBezTo>
                  <a:cubicBezTo>
                    <a:pt x="42" y="94"/>
                    <a:pt x="35" y="100"/>
                    <a:pt x="29" y="106"/>
                  </a:cubicBezTo>
                  <a:cubicBezTo>
                    <a:pt x="29" y="106"/>
                    <a:pt x="29" y="107"/>
                    <a:pt x="29" y="107"/>
                  </a:cubicBezTo>
                  <a:cubicBezTo>
                    <a:pt x="30" y="106"/>
                    <a:pt x="30" y="106"/>
                    <a:pt x="31" y="106"/>
                  </a:cubicBezTo>
                  <a:cubicBezTo>
                    <a:pt x="31" y="106"/>
                    <a:pt x="31" y="105"/>
                    <a:pt x="31" y="105"/>
                  </a:cubicBezTo>
                  <a:cubicBezTo>
                    <a:pt x="38" y="100"/>
                    <a:pt x="44" y="95"/>
                    <a:pt x="51" y="89"/>
                  </a:cubicBezTo>
                  <a:cubicBezTo>
                    <a:pt x="55" y="85"/>
                    <a:pt x="58" y="81"/>
                    <a:pt x="63" y="77"/>
                  </a:cubicBezTo>
                  <a:cubicBezTo>
                    <a:pt x="65" y="75"/>
                    <a:pt x="68" y="73"/>
                    <a:pt x="70" y="71"/>
                  </a:cubicBezTo>
                  <a:cubicBezTo>
                    <a:pt x="70" y="71"/>
                    <a:pt x="70" y="72"/>
                    <a:pt x="69" y="72"/>
                  </a:cubicBezTo>
                  <a:cubicBezTo>
                    <a:pt x="66" y="76"/>
                    <a:pt x="62" y="81"/>
                    <a:pt x="59" y="85"/>
                  </a:cubicBezTo>
                  <a:cubicBezTo>
                    <a:pt x="52" y="93"/>
                    <a:pt x="43" y="99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9" y="107"/>
                    <a:pt x="22" y="108"/>
                    <a:pt x="15" y="106"/>
                  </a:cubicBezTo>
                  <a:close/>
                  <a:moveTo>
                    <a:pt x="48" y="90"/>
                  </a:moveTo>
                  <a:cubicBezTo>
                    <a:pt x="44" y="93"/>
                    <a:pt x="41" y="97"/>
                    <a:pt x="37" y="100"/>
                  </a:cubicBezTo>
                  <a:cubicBezTo>
                    <a:pt x="36" y="101"/>
                    <a:pt x="34" y="102"/>
                    <a:pt x="33" y="103"/>
                  </a:cubicBezTo>
                  <a:cubicBezTo>
                    <a:pt x="33" y="103"/>
                    <a:pt x="34" y="102"/>
                    <a:pt x="34" y="102"/>
                  </a:cubicBezTo>
                  <a:cubicBezTo>
                    <a:pt x="38" y="99"/>
                    <a:pt x="41" y="95"/>
                    <a:pt x="45" y="92"/>
                  </a:cubicBezTo>
                  <a:cubicBezTo>
                    <a:pt x="46" y="91"/>
                    <a:pt x="47" y="91"/>
                    <a:pt x="48" y="90"/>
                  </a:cubicBezTo>
                  <a:close/>
                  <a:moveTo>
                    <a:pt x="40" y="107"/>
                  </a:moveTo>
                  <a:cubicBezTo>
                    <a:pt x="39" y="107"/>
                    <a:pt x="38" y="107"/>
                    <a:pt x="37" y="107"/>
                  </a:cubicBezTo>
                  <a:cubicBezTo>
                    <a:pt x="40" y="106"/>
                    <a:pt x="42" y="103"/>
                    <a:pt x="45" y="100"/>
                  </a:cubicBezTo>
                  <a:cubicBezTo>
                    <a:pt x="48" y="97"/>
                    <a:pt x="52" y="94"/>
                    <a:pt x="55" y="91"/>
                  </a:cubicBezTo>
                  <a:cubicBezTo>
                    <a:pt x="63" y="84"/>
                    <a:pt x="69" y="77"/>
                    <a:pt x="77" y="70"/>
                  </a:cubicBezTo>
                  <a:cubicBezTo>
                    <a:pt x="78" y="69"/>
                    <a:pt x="81" y="67"/>
                    <a:pt x="81" y="66"/>
                  </a:cubicBezTo>
                  <a:cubicBezTo>
                    <a:pt x="80" y="69"/>
                    <a:pt x="78" y="71"/>
                    <a:pt x="76" y="73"/>
                  </a:cubicBezTo>
                  <a:cubicBezTo>
                    <a:pt x="72" y="77"/>
                    <a:pt x="70" y="80"/>
                    <a:pt x="67" y="84"/>
                  </a:cubicBezTo>
                  <a:cubicBezTo>
                    <a:pt x="64" y="88"/>
                    <a:pt x="60" y="91"/>
                    <a:pt x="57" y="94"/>
                  </a:cubicBezTo>
                  <a:cubicBezTo>
                    <a:pt x="54" y="98"/>
                    <a:pt x="50" y="103"/>
                    <a:pt x="46" y="106"/>
                  </a:cubicBezTo>
                  <a:cubicBezTo>
                    <a:pt x="46" y="106"/>
                    <a:pt x="46" y="107"/>
                    <a:pt x="46" y="107"/>
                  </a:cubicBezTo>
                  <a:cubicBezTo>
                    <a:pt x="44" y="107"/>
                    <a:pt x="42" y="107"/>
                    <a:pt x="40" y="107"/>
                  </a:cubicBezTo>
                  <a:close/>
                  <a:moveTo>
                    <a:pt x="46" y="107"/>
                  </a:moveTo>
                  <a:cubicBezTo>
                    <a:pt x="46" y="107"/>
                    <a:pt x="46" y="107"/>
                    <a:pt x="46" y="107"/>
                  </a:cubicBezTo>
                  <a:cubicBezTo>
                    <a:pt x="50" y="105"/>
                    <a:pt x="52" y="102"/>
                    <a:pt x="55" y="99"/>
                  </a:cubicBezTo>
                  <a:cubicBezTo>
                    <a:pt x="58" y="95"/>
                    <a:pt x="62" y="92"/>
                    <a:pt x="66" y="89"/>
                  </a:cubicBezTo>
                  <a:cubicBezTo>
                    <a:pt x="73" y="82"/>
                    <a:pt x="81" y="75"/>
                    <a:pt x="88" y="68"/>
                  </a:cubicBezTo>
                  <a:cubicBezTo>
                    <a:pt x="86" y="70"/>
                    <a:pt x="83" y="75"/>
                    <a:pt x="80" y="78"/>
                  </a:cubicBezTo>
                  <a:cubicBezTo>
                    <a:pt x="77" y="82"/>
                    <a:pt x="74" y="85"/>
                    <a:pt x="71" y="88"/>
                  </a:cubicBezTo>
                  <a:cubicBezTo>
                    <a:pt x="65" y="94"/>
                    <a:pt x="59" y="99"/>
                    <a:pt x="54" y="106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5" y="106"/>
                    <a:pt x="56" y="106"/>
                    <a:pt x="56" y="105"/>
                  </a:cubicBezTo>
                  <a:cubicBezTo>
                    <a:pt x="56" y="106"/>
                    <a:pt x="57" y="105"/>
                    <a:pt x="57" y="104"/>
                  </a:cubicBezTo>
                  <a:cubicBezTo>
                    <a:pt x="63" y="97"/>
                    <a:pt x="70" y="92"/>
                    <a:pt x="76" y="86"/>
                  </a:cubicBezTo>
                  <a:cubicBezTo>
                    <a:pt x="84" y="79"/>
                    <a:pt x="91" y="72"/>
                    <a:pt x="99" y="66"/>
                  </a:cubicBezTo>
                  <a:cubicBezTo>
                    <a:pt x="96" y="68"/>
                    <a:pt x="92" y="72"/>
                    <a:pt x="89" y="76"/>
                  </a:cubicBezTo>
                  <a:cubicBezTo>
                    <a:pt x="86" y="79"/>
                    <a:pt x="83" y="83"/>
                    <a:pt x="80" y="87"/>
                  </a:cubicBezTo>
                  <a:cubicBezTo>
                    <a:pt x="76" y="91"/>
                    <a:pt x="73" y="94"/>
                    <a:pt x="70" y="98"/>
                  </a:cubicBezTo>
                  <a:cubicBezTo>
                    <a:pt x="67" y="102"/>
                    <a:pt x="63" y="104"/>
                    <a:pt x="60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5" y="107"/>
                    <a:pt x="51" y="107"/>
                    <a:pt x="46" y="107"/>
                  </a:cubicBezTo>
                  <a:close/>
                  <a:moveTo>
                    <a:pt x="61" y="107"/>
                  </a:moveTo>
                  <a:cubicBezTo>
                    <a:pt x="67" y="103"/>
                    <a:pt x="71" y="97"/>
                    <a:pt x="77" y="93"/>
                  </a:cubicBezTo>
                  <a:cubicBezTo>
                    <a:pt x="83" y="87"/>
                    <a:pt x="89" y="81"/>
                    <a:pt x="96" y="76"/>
                  </a:cubicBezTo>
                  <a:cubicBezTo>
                    <a:pt x="97" y="74"/>
                    <a:pt x="98" y="73"/>
                    <a:pt x="99" y="72"/>
                  </a:cubicBezTo>
                  <a:cubicBezTo>
                    <a:pt x="100" y="71"/>
                    <a:pt x="101" y="71"/>
                    <a:pt x="102" y="70"/>
                  </a:cubicBezTo>
                  <a:cubicBezTo>
                    <a:pt x="101" y="71"/>
                    <a:pt x="100" y="72"/>
                    <a:pt x="100" y="73"/>
                  </a:cubicBezTo>
                  <a:cubicBezTo>
                    <a:pt x="97" y="76"/>
                    <a:pt x="94" y="78"/>
                    <a:pt x="91" y="81"/>
                  </a:cubicBezTo>
                  <a:cubicBezTo>
                    <a:pt x="87" y="87"/>
                    <a:pt x="82" y="92"/>
                    <a:pt x="78" y="97"/>
                  </a:cubicBezTo>
                  <a:cubicBezTo>
                    <a:pt x="75" y="101"/>
                    <a:pt x="71" y="104"/>
                    <a:pt x="68" y="108"/>
                  </a:cubicBezTo>
                  <a:cubicBezTo>
                    <a:pt x="66" y="108"/>
                    <a:pt x="63" y="107"/>
                    <a:pt x="61" y="107"/>
                  </a:cubicBezTo>
                  <a:close/>
                  <a:moveTo>
                    <a:pt x="100" y="78"/>
                  </a:moveTo>
                  <a:cubicBezTo>
                    <a:pt x="101" y="77"/>
                    <a:pt x="102" y="76"/>
                    <a:pt x="104" y="76"/>
                  </a:cubicBezTo>
                  <a:cubicBezTo>
                    <a:pt x="107" y="73"/>
                    <a:pt x="103" y="76"/>
                    <a:pt x="102" y="77"/>
                  </a:cubicBezTo>
                  <a:cubicBezTo>
                    <a:pt x="99" y="81"/>
                    <a:pt x="95" y="84"/>
                    <a:pt x="92" y="88"/>
                  </a:cubicBezTo>
                  <a:cubicBezTo>
                    <a:pt x="90" y="91"/>
                    <a:pt x="87" y="94"/>
                    <a:pt x="85" y="96"/>
                  </a:cubicBezTo>
                  <a:cubicBezTo>
                    <a:pt x="82" y="101"/>
                    <a:pt x="79" y="103"/>
                    <a:pt x="75" y="107"/>
                  </a:cubicBezTo>
                  <a:cubicBezTo>
                    <a:pt x="75" y="107"/>
                    <a:pt x="75" y="108"/>
                    <a:pt x="76" y="108"/>
                  </a:cubicBezTo>
                  <a:cubicBezTo>
                    <a:pt x="85" y="101"/>
                    <a:pt x="93" y="90"/>
                    <a:pt x="102" y="82"/>
                  </a:cubicBezTo>
                  <a:cubicBezTo>
                    <a:pt x="104" y="80"/>
                    <a:pt x="106" y="78"/>
                    <a:pt x="108" y="75"/>
                  </a:cubicBezTo>
                  <a:cubicBezTo>
                    <a:pt x="106" y="78"/>
                    <a:pt x="103" y="81"/>
                    <a:pt x="101" y="83"/>
                  </a:cubicBezTo>
                  <a:cubicBezTo>
                    <a:pt x="97" y="89"/>
                    <a:pt x="92" y="95"/>
                    <a:pt x="87" y="101"/>
                  </a:cubicBezTo>
                  <a:cubicBezTo>
                    <a:pt x="86" y="102"/>
                    <a:pt x="85" y="104"/>
                    <a:pt x="84" y="105"/>
                  </a:cubicBezTo>
                  <a:cubicBezTo>
                    <a:pt x="84" y="106"/>
                    <a:pt x="83" y="106"/>
                    <a:pt x="83" y="106"/>
                  </a:cubicBezTo>
                  <a:cubicBezTo>
                    <a:pt x="82" y="107"/>
                    <a:pt x="82" y="107"/>
                    <a:pt x="82" y="108"/>
                  </a:cubicBezTo>
                  <a:cubicBezTo>
                    <a:pt x="81" y="108"/>
                    <a:pt x="81" y="108"/>
                    <a:pt x="81" y="109"/>
                  </a:cubicBezTo>
                  <a:cubicBezTo>
                    <a:pt x="77" y="108"/>
                    <a:pt x="73" y="108"/>
                    <a:pt x="69" y="108"/>
                  </a:cubicBezTo>
                  <a:cubicBezTo>
                    <a:pt x="73" y="103"/>
                    <a:pt x="78" y="99"/>
                    <a:pt x="82" y="94"/>
                  </a:cubicBezTo>
                  <a:cubicBezTo>
                    <a:pt x="87" y="88"/>
                    <a:pt x="93" y="83"/>
                    <a:pt x="100" y="78"/>
                  </a:cubicBezTo>
                  <a:close/>
                  <a:moveTo>
                    <a:pt x="86" y="109"/>
                  </a:moveTo>
                  <a:cubicBezTo>
                    <a:pt x="84" y="109"/>
                    <a:pt x="83" y="109"/>
                    <a:pt x="82" y="109"/>
                  </a:cubicBezTo>
                  <a:cubicBezTo>
                    <a:pt x="82" y="109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5" y="105"/>
                    <a:pt x="87" y="103"/>
                    <a:pt x="90" y="100"/>
                  </a:cubicBezTo>
                  <a:cubicBezTo>
                    <a:pt x="95" y="95"/>
                    <a:pt x="100" y="91"/>
                    <a:pt x="105" y="86"/>
                  </a:cubicBezTo>
                  <a:cubicBezTo>
                    <a:pt x="106" y="85"/>
                    <a:pt x="107" y="83"/>
                    <a:pt x="108" y="82"/>
                  </a:cubicBezTo>
                  <a:cubicBezTo>
                    <a:pt x="109" y="82"/>
                    <a:pt x="112" y="79"/>
                    <a:pt x="110" y="82"/>
                  </a:cubicBezTo>
                  <a:cubicBezTo>
                    <a:pt x="108" y="85"/>
                    <a:pt x="105" y="88"/>
                    <a:pt x="103" y="91"/>
                  </a:cubicBezTo>
                  <a:cubicBezTo>
                    <a:pt x="98" y="97"/>
                    <a:pt x="93" y="102"/>
                    <a:pt x="88" y="107"/>
                  </a:cubicBezTo>
                  <a:cubicBezTo>
                    <a:pt x="88" y="107"/>
                    <a:pt x="88" y="108"/>
                    <a:pt x="89" y="108"/>
                  </a:cubicBezTo>
                  <a:cubicBezTo>
                    <a:pt x="97" y="102"/>
                    <a:pt x="103" y="94"/>
                    <a:pt x="110" y="88"/>
                  </a:cubicBezTo>
                  <a:cubicBezTo>
                    <a:pt x="111" y="87"/>
                    <a:pt x="113" y="85"/>
                    <a:pt x="113" y="84"/>
                  </a:cubicBezTo>
                  <a:cubicBezTo>
                    <a:pt x="112" y="87"/>
                    <a:pt x="110" y="89"/>
                    <a:pt x="108" y="92"/>
                  </a:cubicBezTo>
                  <a:cubicBezTo>
                    <a:pt x="104" y="96"/>
                    <a:pt x="101" y="100"/>
                    <a:pt x="98" y="104"/>
                  </a:cubicBezTo>
                  <a:cubicBezTo>
                    <a:pt x="97" y="105"/>
                    <a:pt x="97" y="105"/>
                    <a:pt x="96" y="105"/>
                  </a:cubicBezTo>
                  <a:cubicBezTo>
                    <a:pt x="95" y="107"/>
                    <a:pt x="94" y="108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0" y="109"/>
                    <a:pt x="87" y="109"/>
                    <a:pt x="86" y="109"/>
                  </a:cubicBezTo>
                  <a:close/>
                  <a:moveTo>
                    <a:pt x="115" y="93"/>
                  </a:moveTo>
                  <a:cubicBezTo>
                    <a:pt x="115" y="94"/>
                    <a:pt x="115" y="95"/>
                    <a:pt x="114" y="96"/>
                  </a:cubicBezTo>
                  <a:cubicBezTo>
                    <a:pt x="110" y="100"/>
                    <a:pt x="106" y="104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1" y="108"/>
                    <a:pt x="100" y="109"/>
                  </a:cubicBezTo>
                  <a:cubicBezTo>
                    <a:pt x="105" y="104"/>
                    <a:pt x="109" y="100"/>
                    <a:pt x="113" y="95"/>
                  </a:cubicBezTo>
                  <a:cubicBezTo>
                    <a:pt x="114" y="95"/>
                    <a:pt x="116" y="91"/>
                    <a:pt x="115" y="93"/>
                  </a:cubicBezTo>
                  <a:close/>
                  <a:moveTo>
                    <a:pt x="112" y="99"/>
                  </a:moveTo>
                  <a:cubicBezTo>
                    <a:pt x="110" y="101"/>
                    <a:pt x="108" y="104"/>
                    <a:pt x="105" y="106"/>
                  </a:cubicBezTo>
                  <a:cubicBezTo>
                    <a:pt x="101" y="110"/>
                    <a:pt x="107" y="104"/>
                    <a:pt x="108" y="102"/>
                  </a:cubicBezTo>
                  <a:cubicBezTo>
                    <a:pt x="110" y="101"/>
                    <a:pt x="111" y="100"/>
                    <a:pt x="112" y="99"/>
                  </a:cubicBezTo>
                  <a:close/>
                  <a:moveTo>
                    <a:pt x="99" y="109"/>
                  </a:moveTo>
                  <a:cubicBezTo>
                    <a:pt x="97" y="109"/>
                    <a:pt x="95" y="109"/>
                    <a:pt x="93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4" y="109"/>
                    <a:pt x="95" y="108"/>
                    <a:pt x="95" y="108"/>
                  </a:cubicBezTo>
                  <a:cubicBezTo>
                    <a:pt x="96" y="107"/>
                    <a:pt x="97" y="105"/>
                    <a:pt x="99" y="104"/>
                  </a:cubicBezTo>
                  <a:cubicBezTo>
                    <a:pt x="102" y="101"/>
                    <a:pt x="106" y="97"/>
                    <a:pt x="109" y="93"/>
                  </a:cubicBezTo>
                  <a:cubicBezTo>
                    <a:pt x="110" y="92"/>
                    <a:pt x="116" y="87"/>
                    <a:pt x="114" y="90"/>
                  </a:cubicBezTo>
                  <a:cubicBezTo>
                    <a:pt x="112" y="93"/>
                    <a:pt x="110" y="95"/>
                    <a:pt x="108" y="97"/>
                  </a:cubicBezTo>
                  <a:cubicBezTo>
                    <a:pt x="105" y="100"/>
                    <a:pt x="102" y="105"/>
                    <a:pt x="99" y="109"/>
                  </a:cubicBezTo>
                  <a:close/>
                  <a:moveTo>
                    <a:pt x="104" y="108"/>
                  </a:moveTo>
                  <a:cubicBezTo>
                    <a:pt x="108" y="105"/>
                    <a:pt x="112" y="101"/>
                    <a:pt x="115" y="96"/>
                  </a:cubicBezTo>
                  <a:cubicBezTo>
                    <a:pt x="115" y="96"/>
                    <a:pt x="115" y="96"/>
                    <a:pt x="116" y="95"/>
                  </a:cubicBezTo>
                  <a:cubicBezTo>
                    <a:pt x="116" y="95"/>
                    <a:pt x="116" y="94"/>
                    <a:pt x="117" y="94"/>
                  </a:cubicBezTo>
                  <a:cubicBezTo>
                    <a:pt x="116" y="94"/>
                    <a:pt x="116" y="95"/>
                    <a:pt x="116" y="95"/>
                  </a:cubicBezTo>
                  <a:cubicBezTo>
                    <a:pt x="115" y="97"/>
                    <a:pt x="114" y="98"/>
                    <a:pt x="113" y="99"/>
                  </a:cubicBezTo>
                  <a:cubicBezTo>
                    <a:pt x="111" y="102"/>
                    <a:pt x="109" y="105"/>
                    <a:pt x="106" y="108"/>
                  </a:cubicBezTo>
                  <a:cubicBezTo>
                    <a:pt x="105" y="108"/>
                    <a:pt x="104" y="108"/>
                    <a:pt x="104" y="108"/>
                  </a:cubicBezTo>
                  <a:close/>
                  <a:moveTo>
                    <a:pt x="110" y="106"/>
                  </a:moveTo>
                  <a:cubicBezTo>
                    <a:pt x="109" y="107"/>
                    <a:pt x="108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10" y="104"/>
                    <a:pt x="113" y="102"/>
                    <a:pt x="115" y="100"/>
                  </a:cubicBezTo>
                  <a:cubicBezTo>
                    <a:pt x="116" y="98"/>
                    <a:pt x="119" y="94"/>
                    <a:pt x="117" y="99"/>
                  </a:cubicBezTo>
                  <a:cubicBezTo>
                    <a:pt x="115" y="102"/>
                    <a:pt x="113" y="104"/>
                    <a:pt x="110" y="106"/>
                  </a:cubicBezTo>
                  <a:cubicBezTo>
                    <a:pt x="110" y="106"/>
                    <a:pt x="110" y="106"/>
                    <a:pt x="110" y="106"/>
                  </a:cubicBezTo>
                  <a:close/>
                  <a:moveTo>
                    <a:pt x="114" y="104"/>
                  </a:moveTo>
                  <a:cubicBezTo>
                    <a:pt x="116" y="102"/>
                    <a:pt x="118" y="99"/>
                    <a:pt x="118" y="96"/>
                  </a:cubicBezTo>
                  <a:cubicBezTo>
                    <a:pt x="119" y="95"/>
                    <a:pt x="118" y="95"/>
                    <a:pt x="118" y="95"/>
                  </a:cubicBezTo>
                  <a:cubicBezTo>
                    <a:pt x="117" y="97"/>
                    <a:pt x="116" y="98"/>
                    <a:pt x="114" y="99"/>
                  </a:cubicBezTo>
                  <a:cubicBezTo>
                    <a:pt x="116" y="97"/>
                    <a:pt x="117" y="95"/>
                    <a:pt x="118" y="93"/>
                  </a:cubicBezTo>
                  <a:cubicBezTo>
                    <a:pt x="118" y="93"/>
                    <a:pt x="118" y="92"/>
                    <a:pt x="117" y="93"/>
                  </a:cubicBezTo>
                  <a:cubicBezTo>
                    <a:pt x="117" y="93"/>
                    <a:pt x="116" y="94"/>
                    <a:pt x="116" y="94"/>
                  </a:cubicBezTo>
                  <a:cubicBezTo>
                    <a:pt x="116" y="93"/>
                    <a:pt x="117" y="92"/>
                    <a:pt x="117" y="91"/>
                  </a:cubicBezTo>
                  <a:cubicBezTo>
                    <a:pt x="117" y="91"/>
                    <a:pt x="117" y="91"/>
                    <a:pt x="116" y="91"/>
                  </a:cubicBezTo>
                  <a:cubicBezTo>
                    <a:pt x="113" y="94"/>
                    <a:pt x="110" y="97"/>
                    <a:pt x="107" y="101"/>
                  </a:cubicBezTo>
                  <a:cubicBezTo>
                    <a:pt x="105" y="102"/>
                    <a:pt x="104" y="104"/>
                    <a:pt x="102" y="106"/>
                  </a:cubicBezTo>
                  <a:cubicBezTo>
                    <a:pt x="102" y="106"/>
                    <a:pt x="102" y="106"/>
                    <a:pt x="101" y="107"/>
                  </a:cubicBezTo>
                  <a:cubicBezTo>
                    <a:pt x="104" y="104"/>
                    <a:pt x="106" y="100"/>
                    <a:pt x="109" y="97"/>
                  </a:cubicBezTo>
                  <a:cubicBezTo>
                    <a:pt x="111" y="94"/>
                    <a:pt x="114" y="92"/>
                    <a:pt x="116" y="88"/>
                  </a:cubicBezTo>
                  <a:cubicBezTo>
                    <a:pt x="116" y="88"/>
                    <a:pt x="115" y="87"/>
                    <a:pt x="115" y="88"/>
                  </a:cubicBezTo>
                  <a:cubicBezTo>
                    <a:pt x="110" y="91"/>
                    <a:pt x="106" y="95"/>
                    <a:pt x="102" y="100"/>
                  </a:cubicBezTo>
                  <a:cubicBezTo>
                    <a:pt x="102" y="99"/>
                    <a:pt x="103" y="99"/>
                    <a:pt x="103" y="98"/>
                  </a:cubicBezTo>
                  <a:cubicBezTo>
                    <a:pt x="107" y="93"/>
                    <a:pt x="111" y="89"/>
                    <a:pt x="115" y="83"/>
                  </a:cubicBezTo>
                  <a:cubicBezTo>
                    <a:pt x="115" y="83"/>
                    <a:pt x="114" y="83"/>
                    <a:pt x="114" y="83"/>
                  </a:cubicBezTo>
                  <a:cubicBezTo>
                    <a:pt x="110" y="86"/>
                    <a:pt x="106" y="90"/>
                    <a:pt x="102" y="94"/>
                  </a:cubicBezTo>
                  <a:cubicBezTo>
                    <a:pt x="98" y="98"/>
                    <a:pt x="94" y="102"/>
                    <a:pt x="90" y="106"/>
                  </a:cubicBezTo>
                  <a:cubicBezTo>
                    <a:pt x="98" y="98"/>
                    <a:pt x="106" y="89"/>
                    <a:pt x="112" y="7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106" y="83"/>
                    <a:pt x="102" y="88"/>
                    <a:pt x="97" y="92"/>
                  </a:cubicBezTo>
                  <a:cubicBezTo>
                    <a:pt x="95" y="95"/>
                    <a:pt x="92" y="97"/>
                    <a:pt x="89" y="100"/>
                  </a:cubicBezTo>
                  <a:cubicBezTo>
                    <a:pt x="96" y="91"/>
                    <a:pt x="102" y="83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4" y="80"/>
                    <a:pt x="118" y="86"/>
                    <a:pt x="119" y="93"/>
                  </a:cubicBezTo>
                  <a:cubicBezTo>
                    <a:pt x="119" y="98"/>
                    <a:pt x="117" y="102"/>
                    <a:pt x="114" y="104"/>
                  </a:cubicBezTo>
                  <a:close/>
                  <a:moveTo>
                    <a:pt x="109" y="74"/>
                  </a:moveTo>
                  <a:cubicBezTo>
                    <a:pt x="100" y="81"/>
                    <a:pt x="93" y="90"/>
                    <a:pt x="85" y="99"/>
                  </a:cubicBezTo>
                  <a:cubicBezTo>
                    <a:pt x="86" y="97"/>
                    <a:pt x="87" y="95"/>
                    <a:pt x="89" y="93"/>
                  </a:cubicBezTo>
                  <a:cubicBezTo>
                    <a:pt x="95" y="86"/>
                    <a:pt x="100" y="80"/>
                    <a:pt x="106" y="74"/>
                  </a:cubicBezTo>
                  <a:cubicBezTo>
                    <a:pt x="107" y="73"/>
                    <a:pt x="106" y="73"/>
                    <a:pt x="106" y="73"/>
                  </a:cubicBezTo>
                  <a:cubicBezTo>
                    <a:pt x="99" y="77"/>
                    <a:pt x="93" y="82"/>
                    <a:pt x="87" y="88"/>
                  </a:cubicBezTo>
                  <a:cubicBezTo>
                    <a:pt x="88" y="87"/>
                    <a:pt x="88" y="87"/>
                    <a:pt x="89" y="86"/>
                  </a:cubicBezTo>
                  <a:cubicBezTo>
                    <a:pt x="93" y="80"/>
                    <a:pt x="100" y="75"/>
                    <a:pt x="103" y="69"/>
                  </a:cubicBezTo>
                  <a:cubicBezTo>
                    <a:pt x="103" y="68"/>
                    <a:pt x="103" y="68"/>
                    <a:pt x="102" y="68"/>
                  </a:cubicBezTo>
                  <a:cubicBezTo>
                    <a:pt x="96" y="75"/>
                    <a:pt x="89" y="82"/>
                    <a:pt x="82" y="88"/>
                  </a:cubicBezTo>
                  <a:cubicBezTo>
                    <a:pt x="78" y="91"/>
                    <a:pt x="75" y="93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5" y="92"/>
                    <a:pt x="79" y="89"/>
                    <a:pt x="82" y="85"/>
                  </a:cubicBezTo>
                  <a:cubicBezTo>
                    <a:pt x="88" y="78"/>
                    <a:pt x="95" y="72"/>
                    <a:pt x="100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3" y="68"/>
                    <a:pt x="106" y="71"/>
                    <a:pt x="109" y="74"/>
                  </a:cubicBezTo>
                  <a:close/>
                  <a:moveTo>
                    <a:pt x="40" y="41"/>
                  </a:moveTo>
                  <a:cubicBezTo>
                    <a:pt x="48" y="29"/>
                    <a:pt x="44" y="16"/>
                    <a:pt x="37" y="5"/>
                  </a:cubicBezTo>
                  <a:cubicBezTo>
                    <a:pt x="48" y="3"/>
                    <a:pt x="59" y="4"/>
                    <a:pt x="70" y="4"/>
                  </a:cubicBezTo>
                  <a:cubicBezTo>
                    <a:pt x="64" y="13"/>
                    <a:pt x="62" y="23"/>
                    <a:pt x="67" y="33"/>
                  </a:cubicBezTo>
                  <a:cubicBezTo>
                    <a:pt x="73" y="45"/>
                    <a:pt x="86" y="53"/>
                    <a:pt x="96" y="61"/>
                  </a:cubicBezTo>
                  <a:cubicBezTo>
                    <a:pt x="96" y="62"/>
                    <a:pt x="96" y="62"/>
                    <a:pt x="97" y="62"/>
                  </a:cubicBezTo>
                  <a:cubicBezTo>
                    <a:pt x="96" y="62"/>
                    <a:pt x="95" y="63"/>
                    <a:pt x="94" y="64"/>
                  </a:cubicBezTo>
                  <a:cubicBezTo>
                    <a:pt x="91" y="67"/>
                    <a:pt x="85" y="63"/>
                    <a:pt x="81" y="62"/>
                  </a:cubicBezTo>
                  <a:cubicBezTo>
                    <a:pt x="73" y="60"/>
                    <a:pt x="69" y="67"/>
                    <a:pt x="63" y="71"/>
                  </a:cubicBezTo>
                  <a:cubicBezTo>
                    <a:pt x="55" y="76"/>
                    <a:pt x="50" y="65"/>
                    <a:pt x="44" y="61"/>
                  </a:cubicBezTo>
                  <a:cubicBezTo>
                    <a:pt x="38" y="56"/>
                    <a:pt x="33" y="58"/>
                    <a:pt x="27" y="60"/>
                  </a:cubicBezTo>
                  <a:cubicBezTo>
                    <a:pt x="31" y="54"/>
                    <a:pt x="36" y="48"/>
                    <a:pt x="40" y="41"/>
                  </a:cubicBezTo>
                  <a:close/>
                  <a:moveTo>
                    <a:pt x="16" y="75"/>
                  </a:moveTo>
                  <a:cubicBezTo>
                    <a:pt x="19" y="72"/>
                    <a:pt x="23" y="70"/>
                    <a:pt x="26" y="67"/>
                  </a:cubicBezTo>
                  <a:cubicBezTo>
                    <a:pt x="28" y="65"/>
                    <a:pt x="30" y="64"/>
                    <a:pt x="32" y="63"/>
                  </a:cubicBezTo>
                  <a:cubicBezTo>
                    <a:pt x="34" y="62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5" y="63"/>
                    <a:pt x="35" y="63"/>
                  </a:cubicBezTo>
                  <a:cubicBezTo>
                    <a:pt x="29" y="68"/>
                    <a:pt x="24" y="72"/>
                    <a:pt x="18" y="76"/>
                  </a:cubicBezTo>
                  <a:cubicBezTo>
                    <a:pt x="15" y="78"/>
                    <a:pt x="13" y="81"/>
                    <a:pt x="10" y="83"/>
                  </a:cubicBezTo>
                  <a:cubicBezTo>
                    <a:pt x="12" y="80"/>
                    <a:pt x="14" y="77"/>
                    <a:pt x="16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3"/>
            <p:cNvSpPr>
              <a:spLocks noEditPoints="1"/>
            </p:cNvSpPr>
            <p:nvPr/>
          </p:nvSpPr>
          <p:spPr bwMode="auto">
            <a:xfrm>
              <a:off x="1349375" y="1130300"/>
              <a:ext cx="314325" cy="365125"/>
            </a:xfrm>
            <a:custGeom>
              <a:avLst/>
              <a:gdLst>
                <a:gd name="T0" fmla="*/ 71 w 84"/>
                <a:gd name="T1" fmla="*/ 86 h 97"/>
                <a:gd name="T2" fmla="*/ 49 w 84"/>
                <a:gd name="T3" fmla="*/ 1 h 97"/>
                <a:gd name="T4" fmla="*/ 0 w 84"/>
                <a:gd name="T5" fmla="*/ 57 h 97"/>
                <a:gd name="T6" fmla="*/ 46 w 84"/>
                <a:gd name="T7" fmla="*/ 74 h 97"/>
                <a:gd name="T8" fmla="*/ 36 w 84"/>
                <a:gd name="T9" fmla="*/ 87 h 97"/>
                <a:gd name="T10" fmla="*/ 34 w 84"/>
                <a:gd name="T11" fmla="*/ 72 h 97"/>
                <a:gd name="T12" fmla="*/ 19 w 84"/>
                <a:gd name="T13" fmla="*/ 89 h 97"/>
                <a:gd name="T14" fmla="*/ 28 w 84"/>
                <a:gd name="T15" fmla="*/ 86 h 97"/>
                <a:gd name="T16" fmla="*/ 14 w 84"/>
                <a:gd name="T17" fmla="*/ 86 h 97"/>
                <a:gd name="T18" fmla="*/ 32 w 84"/>
                <a:gd name="T19" fmla="*/ 72 h 97"/>
                <a:gd name="T20" fmla="*/ 55 w 84"/>
                <a:gd name="T21" fmla="*/ 72 h 97"/>
                <a:gd name="T22" fmla="*/ 39 w 84"/>
                <a:gd name="T23" fmla="*/ 77 h 97"/>
                <a:gd name="T24" fmla="*/ 22 w 84"/>
                <a:gd name="T25" fmla="*/ 86 h 97"/>
                <a:gd name="T26" fmla="*/ 63 w 84"/>
                <a:gd name="T27" fmla="*/ 61 h 97"/>
                <a:gd name="T28" fmla="*/ 52 w 84"/>
                <a:gd name="T29" fmla="*/ 56 h 97"/>
                <a:gd name="T30" fmla="*/ 16 w 84"/>
                <a:gd name="T31" fmla="*/ 84 h 97"/>
                <a:gd name="T32" fmla="*/ 13 w 84"/>
                <a:gd name="T33" fmla="*/ 81 h 97"/>
                <a:gd name="T34" fmla="*/ 39 w 84"/>
                <a:gd name="T35" fmla="*/ 58 h 97"/>
                <a:gd name="T36" fmla="*/ 28 w 84"/>
                <a:gd name="T37" fmla="*/ 63 h 97"/>
                <a:gd name="T38" fmla="*/ 10 w 84"/>
                <a:gd name="T39" fmla="*/ 82 h 97"/>
                <a:gd name="T40" fmla="*/ 23 w 84"/>
                <a:gd name="T41" fmla="*/ 62 h 97"/>
                <a:gd name="T42" fmla="*/ 17 w 84"/>
                <a:gd name="T43" fmla="*/ 57 h 97"/>
                <a:gd name="T44" fmla="*/ 14 w 84"/>
                <a:gd name="T45" fmla="*/ 65 h 97"/>
                <a:gd name="T46" fmla="*/ 7 w 84"/>
                <a:gd name="T47" fmla="*/ 61 h 97"/>
                <a:gd name="T48" fmla="*/ 7 w 84"/>
                <a:gd name="T49" fmla="*/ 61 h 97"/>
                <a:gd name="T50" fmla="*/ 27 w 84"/>
                <a:gd name="T51" fmla="*/ 59 h 97"/>
                <a:gd name="T52" fmla="*/ 26 w 84"/>
                <a:gd name="T53" fmla="*/ 58 h 97"/>
                <a:gd name="T54" fmla="*/ 26 w 84"/>
                <a:gd name="T55" fmla="*/ 58 h 97"/>
                <a:gd name="T56" fmla="*/ 13 w 84"/>
                <a:gd name="T57" fmla="*/ 63 h 97"/>
                <a:gd name="T58" fmla="*/ 9 w 84"/>
                <a:gd name="T59" fmla="*/ 62 h 97"/>
                <a:gd name="T60" fmla="*/ 15 w 84"/>
                <a:gd name="T61" fmla="*/ 63 h 97"/>
                <a:gd name="T62" fmla="*/ 5 w 84"/>
                <a:gd name="T63" fmla="*/ 62 h 97"/>
                <a:gd name="T64" fmla="*/ 7 w 84"/>
                <a:gd name="T65" fmla="*/ 58 h 97"/>
                <a:gd name="T66" fmla="*/ 3 w 84"/>
                <a:gd name="T67" fmla="*/ 60 h 97"/>
                <a:gd name="T68" fmla="*/ 39 w 84"/>
                <a:gd name="T69" fmla="*/ 61 h 97"/>
                <a:gd name="T70" fmla="*/ 29 w 84"/>
                <a:gd name="T71" fmla="*/ 93 h 97"/>
                <a:gd name="T72" fmla="*/ 61 w 84"/>
                <a:gd name="T73" fmla="*/ 67 h 97"/>
                <a:gd name="T74" fmla="*/ 35 w 84"/>
                <a:gd name="T75" fmla="*/ 94 h 97"/>
                <a:gd name="T76" fmla="*/ 40 w 84"/>
                <a:gd name="T77" fmla="*/ 94 h 97"/>
                <a:gd name="T78" fmla="*/ 47 w 84"/>
                <a:gd name="T79" fmla="*/ 93 h 97"/>
                <a:gd name="T80" fmla="*/ 54 w 84"/>
                <a:gd name="T81" fmla="*/ 90 h 97"/>
                <a:gd name="T82" fmla="*/ 71 w 84"/>
                <a:gd name="T83" fmla="*/ 79 h 97"/>
                <a:gd name="T84" fmla="*/ 63 w 84"/>
                <a:gd name="T85" fmla="*/ 88 h 97"/>
                <a:gd name="T86" fmla="*/ 67 w 84"/>
                <a:gd name="T87" fmla="*/ 81 h 97"/>
                <a:gd name="T88" fmla="*/ 77 w 84"/>
                <a:gd name="T89" fmla="*/ 66 h 97"/>
                <a:gd name="T90" fmla="*/ 77 w 84"/>
                <a:gd name="T91" fmla="*/ 64 h 97"/>
                <a:gd name="T92" fmla="*/ 44 w 84"/>
                <a:gd name="T93" fmla="*/ 90 h 97"/>
                <a:gd name="T94" fmla="*/ 45 w 84"/>
                <a:gd name="T95" fmla="*/ 85 h 97"/>
                <a:gd name="T96" fmla="*/ 71 w 84"/>
                <a:gd name="T97" fmla="*/ 60 h 97"/>
                <a:gd name="T98" fmla="*/ 34 w 84"/>
                <a:gd name="T99" fmla="*/ 27 h 97"/>
                <a:gd name="T100" fmla="*/ 49 w 84"/>
                <a:gd name="T101" fmla="*/ 26 h 97"/>
                <a:gd name="T102" fmla="*/ 60 w 84"/>
                <a:gd name="T103" fmla="*/ 56 h 97"/>
                <a:gd name="T104" fmla="*/ 34 w 84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4" y="80"/>
                    <a:pt x="10" y="87"/>
                  </a:cubicBezTo>
                  <a:cubicBezTo>
                    <a:pt x="18" y="95"/>
                    <a:pt x="32" y="97"/>
                    <a:pt x="42" y="97"/>
                  </a:cubicBezTo>
                  <a:cubicBezTo>
                    <a:pt x="53" y="97"/>
                    <a:pt x="63" y="93"/>
                    <a:pt x="71" y="86"/>
                  </a:cubicBezTo>
                  <a:cubicBezTo>
                    <a:pt x="78" y="80"/>
                    <a:pt x="81" y="72"/>
                    <a:pt x="82" y="63"/>
                  </a:cubicBezTo>
                  <a:cubicBezTo>
                    <a:pt x="84" y="44"/>
                    <a:pt x="72" y="24"/>
                    <a:pt x="52" y="24"/>
                  </a:cubicBezTo>
                  <a:cubicBezTo>
                    <a:pt x="52" y="17"/>
                    <a:pt x="53" y="10"/>
                    <a:pt x="51" y="2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50" y="1"/>
                    <a:pt x="49" y="1"/>
                    <a:pt x="49" y="1"/>
                  </a:cubicBezTo>
                  <a:cubicBezTo>
                    <a:pt x="44" y="1"/>
                    <a:pt x="40" y="2"/>
                    <a:pt x="36" y="1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34" y="2"/>
                    <a:pt x="33" y="2"/>
                    <a:pt x="33" y="3"/>
                  </a:cubicBezTo>
                  <a:cubicBezTo>
                    <a:pt x="33" y="10"/>
                    <a:pt x="35" y="17"/>
                    <a:pt x="33" y="24"/>
                  </a:cubicBezTo>
                  <a:cubicBezTo>
                    <a:pt x="16" y="23"/>
                    <a:pt x="2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9" y="93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7" y="92"/>
                    <a:pt x="25" y="92"/>
                    <a:pt x="23" y="91"/>
                  </a:cubicBezTo>
                  <a:cubicBezTo>
                    <a:pt x="31" y="85"/>
                    <a:pt x="38" y="80"/>
                    <a:pt x="46" y="74"/>
                  </a:cubicBezTo>
                  <a:cubicBezTo>
                    <a:pt x="49" y="72"/>
                    <a:pt x="52" y="70"/>
                    <a:pt x="55" y="68"/>
                  </a:cubicBezTo>
                  <a:cubicBezTo>
                    <a:pt x="57" y="66"/>
                    <a:pt x="59" y="65"/>
                    <a:pt x="61" y="63"/>
                  </a:cubicBezTo>
                  <a:cubicBezTo>
                    <a:pt x="63" y="61"/>
                    <a:pt x="65" y="60"/>
                    <a:pt x="62" y="63"/>
                  </a:cubicBezTo>
                  <a:cubicBezTo>
                    <a:pt x="57" y="69"/>
                    <a:pt x="51" y="73"/>
                    <a:pt x="45" y="78"/>
                  </a:cubicBezTo>
                  <a:cubicBezTo>
                    <a:pt x="42" y="80"/>
                    <a:pt x="39" y="84"/>
                    <a:pt x="36" y="87"/>
                  </a:cubicBezTo>
                  <a:cubicBezTo>
                    <a:pt x="34" y="88"/>
                    <a:pt x="33" y="89"/>
                    <a:pt x="31" y="91"/>
                  </a:cubicBezTo>
                  <a:cubicBezTo>
                    <a:pt x="30" y="91"/>
                    <a:pt x="29" y="92"/>
                    <a:pt x="29" y="93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3" y="83"/>
                    <a:pt x="28" y="77"/>
                    <a:pt x="34" y="72"/>
                  </a:cubicBezTo>
                  <a:cubicBezTo>
                    <a:pt x="38" y="69"/>
                    <a:pt x="41" y="66"/>
                    <a:pt x="45" y="63"/>
                  </a:cubicBezTo>
                  <a:cubicBezTo>
                    <a:pt x="48" y="61"/>
                    <a:pt x="52" y="59"/>
                    <a:pt x="53" y="57"/>
                  </a:cubicBezTo>
                  <a:cubicBezTo>
                    <a:pt x="47" y="63"/>
                    <a:pt x="40" y="69"/>
                    <a:pt x="34" y="75"/>
                  </a:cubicBezTo>
                  <a:cubicBezTo>
                    <a:pt x="28" y="79"/>
                    <a:pt x="23" y="83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6" y="85"/>
                    <a:pt x="32" y="80"/>
                    <a:pt x="38" y="76"/>
                  </a:cubicBezTo>
                  <a:cubicBezTo>
                    <a:pt x="44" y="71"/>
                    <a:pt x="51" y="64"/>
                    <a:pt x="58" y="60"/>
                  </a:cubicBezTo>
                  <a:cubicBezTo>
                    <a:pt x="55" y="62"/>
                    <a:pt x="52" y="65"/>
                    <a:pt x="49" y="67"/>
                  </a:cubicBezTo>
                  <a:cubicBezTo>
                    <a:pt x="46" y="70"/>
                    <a:pt x="42" y="73"/>
                    <a:pt x="38" y="77"/>
                  </a:cubicBezTo>
                  <a:cubicBezTo>
                    <a:pt x="35" y="80"/>
                    <a:pt x="32" y="83"/>
                    <a:pt x="28" y="86"/>
                  </a:cubicBezTo>
                  <a:cubicBezTo>
                    <a:pt x="26" y="88"/>
                    <a:pt x="24" y="89"/>
                    <a:pt x="22" y="91"/>
                  </a:cubicBezTo>
                  <a:cubicBezTo>
                    <a:pt x="20" y="90"/>
                    <a:pt x="19" y="89"/>
                    <a:pt x="17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87"/>
                    <a:pt x="15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6" y="68"/>
                    <a:pt x="39" y="65"/>
                    <a:pt x="43" y="62"/>
                  </a:cubicBezTo>
                  <a:cubicBezTo>
                    <a:pt x="45" y="61"/>
                    <a:pt x="47" y="60"/>
                    <a:pt x="49" y="58"/>
                  </a:cubicBezTo>
                  <a:cubicBezTo>
                    <a:pt x="53" y="55"/>
                    <a:pt x="48" y="59"/>
                    <a:pt x="47" y="60"/>
                  </a:cubicBezTo>
                  <a:cubicBezTo>
                    <a:pt x="42" y="64"/>
                    <a:pt x="37" y="68"/>
                    <a:pt x="32" y="72"/>
                  </a:cubicBezTo>
                  <a:cubicBezTo>
                    <a:pt x="27" y="78"/>
                    <a:pt x="21" y="82"/>
                    <a:pt x="16" y="88"/>
                  </a:cubicBezTo>
                  <a:close/>
                  <a:moveTo>
                    <a:pt x="48" y="76"/>
                  </a:moveTo>
                  <a:cubicBezTo>
                    <a:pt x="54" y="72"/>
                    <a:pt x="60" y="67"/>
                    <a:pt x="64" y="61"/>
                  </a:cubicBezTo>
                  <a:cubicBezTo>
                    <a:pt x="65" y="62"/>
                    <a:pt x="66" y="62"/>
                    <a:pt x="66" y="62"/>
                  </a:cubicBezTo>
                  <a:cubicBezTo>
                    <a:pt x="62" y="65"/>
                    <a:pt x="59" y="69"/>
                    <a:pt x="55" y="72"/>
                  </a:cubicBezTo>
                  <a:cubicBezTo>
                    <a:pt x="49" y="76"/>
                    <a:pt x="44" y="81"/>
                    <a:pt x="38" y="85"/>
                  </a:cubicBezTo>
                  <a:cubicBezTo>
                    <a:pt x="41" y="82"/>
                    <a:pt x="44" y="79"/>
                    <a:pt x="48" y="76"/>
                  </a:cubicBezTo>
                  <a:close/>
                  <a:moveTo>
                    <a:pt x="46" y="74"/>
                  </a:moveTo>
                  <a:cubicBezTo>
                    <a:pt x="41" y="77"/>
                    <a:pt x="37" y="80"/>
                    <a:pt x="33" y="83"/>
                  </a:cubicBezTo>
                  <a:cubicBezTo>
                    <a:pt x="35" y="81"/>
                    <a:pt x="37" y="79"/>
                    <a:pt x="39" y="77"/>
                  </a:cubicBezTo>
                  <a:cubicBezTo>
                    <a:pt x="45" y="71"/>
                    <a:pt x="53" y="65"/>
                    <a:pt x="60" y="60"/>
                  </a:cubicBezTo>
                  <a:cubicBezTo>
                    <a:pt x="60" y="59"/>
                    <a:pt x="59" y="59"/>
                    <a:pt x="59" y="59"/>
                  </a:cubicBezTo>
                  <a:cubicBezTo>
                    <a:pt x="53" y="62"/>
                    <a:pt x="48" y="67"/>
                    <a:pt x="43" y="71"/>
                  </a:cubicBezTo>
                  <a:cubicBezTo>
                    <a:pt x="36" y="76"/>
                    <a:pt x="29" y="82"/>
                    <a:pt x="22" y="87"/>
                  </a:cubicBezTo>
                  <a:cubicBezTo>
                    <a:pt x="18" y="89"/>
                    <a:pt x="22" y="86"/>
                    <a:pt x="22" y="86"/>
                  </a:cubicBezTo>
                  <a:cubicBezTo>
                    <a:pt x="24" y="84"/>
                    <a:pt x="25" y="83"/>
                    <a:pt x="27" y="81"/>
                  </a:cubicBezTo>
                  <a:cubicBezTo>
                    <a:pt x="30" y="79"/>
                    <a:pt x="33" y="77"/>
                    <a:pt x="35" y="74"/>
                  </a:cubicBezTo>
                  <a:cubicBezTo>
                    <a:pt x="42" y="68"/>
                    <a:pt x="49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8" y="58"/>
                    <a:pt x="60" y="60"/>
                    <a:pt x="63" y="61"/>
                  </a:cubicBezTo>
                  <a:cubicBezTo>
                    <a:pt x="57" y="65"/>
                    <a:pt x="52" y="70"/>
                    <a:pt x="46" y="74"/>
                  </a:cubicBezTo>
                  <a:close/>
                  <a:moveTo>
                    <a:pt x="40" y="66"/>
                  </a:moveTo>
                  <a:cubicBezTo>
                    <a:pt x="41" y="65"/>
                    <a:pt x="42" y="64"/>
                    <a:pt x="44" y="63"/>
                  </a:cubicBezTo>
                  <a:cubicBezTo>
                    <a:pt x="47" y="61"/>
                    <a:pt x="50" y="59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49" y="59"/>
                    <a:pt x="44" y="63"/>
                    <a:pt x="40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7" y="84"/>
                    <a:pt x="16" y="84"/>
                  </a:cubicBezTo>
                  <a:cubicBezTo>
                    <a:pt x="17" y="83"/>
                    <a:pt x="18" y="82"/>
                    <a:pt x="19" y="82"/>
                  </a:cubicBezTo>
                  <a:cubicBezTo>
                    <a:pt x="21" y="79"/>
                    <a:pt x="24" y="76"/>
                    <a:pt x="27" y="73"/>
                  </a:cubicBezTo>
                  <a:cubicBezTo>
                    <a:pt x="33" y="67"/>
                    <a:pt x="39" y="62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2" y="61"/>
                    <a:pt x="24" y="73"/>
                    <a:pt x="13" y="81"/>
                  </a:cubicBezTo>
                  <a:cubicBezTo>
                    <a:pt x="13" y="81"/>
                    <a:pt x="11" y="82"/>
                    <a:pt x="11" y="82"/>
                  </a:cubicBezTo>
                  <a:cubicBezTo>
                    <a:pt x="12" y="80"/>
                    <a:pt x="13" y="79"/>
                    <a:pt x="15" y="77"/>
                  </a:cubicBezTo>
                  <a:cubicBezTo>
                    <a:pt x="17" y="74"/>
                    <a:pt x="20" y="72"/>
                    <a:pt x="23" y="70"/>
                  </a:cubicBezTo>
                  <a:cubicBezTo>
                    <a:pt x="27" y="67"/>
                    <a:pt x="31" y="63"/>
                    <a:pt x="35" y="59"/>
                  </a:cubicBezTo>
                  <a:cubicBezTo>
                    <a:pt x="36" y="59"/>
                    <a:pt x="38" y="59"/>
                    <a:pt x="39" y="58"/>
                  </a:cubicBezTo>
                  <a:cubicBezTo>
                    <a:pt x="43" y="57"/>
                    <a:pt x="47" y="56"/>
                    <a:pt x="51" y="56"/>
                  </a:cubicBezTo>
                  <a:cubicBezTo>
                    <a:pt x="39" y="64"/>
                    <a:pt x="28" y="73"/>
                    <a:pt x="17" y="83"/>
                  </a:cubicBezTo>
                  <a:close/>
                  <a:moveTo>
                    <a:pt x="8" y="79"/>
                  </a:moveTo>
                  <a:cubicBezTo>
                    <a:pt x="13" y="76"/>
                    <a:pt x="17" y="73"/>
                    <a:pt x="21" y="69"/>
                  </a:cubicBezTo>
                  <a:cubicBezTo>
                    <a:pt x="23" y="67"/>
                    <a:pt x="25" y="65"/>
                    <a:pt x="28" y="63"/>
                  </a:cubicBezTo>
                  <a:cubicBezTo>
                    <a:pt x="29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3" y="60"/>
                    <a:pt x="34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26" y="68"/>
                    <a:pt x="16" y="73"/>
                    <a:pt x="10" y="82"/>
                  </a:cubicBezTo>
                  <a:cubicBezTo>
                    <a:pt x="9" y="81"/>
                    <a:pt x="9" y="80"/>
                    <a:pt x="8" y="79"/>
                  </a:cubicBezTo>
                  <a:close/>
                  <a:moveTo>
                    <a:pt x="7" y="76"/>
                  </a:moveTo>
                  <a:cubicBezTo>
                    <a:pt x="10" y="74"/>
                    <a:pt x="13" y="71"/>
                    <a:pt x="15" y="68"/>
                  </a:cubicBezTo>
                  <a:cubicBezTo>
                    <a:pt x="17" y="67"/>
                    <a:pt x="19" y="65"/>
                    <a:pt x="20" y="64"/>
                  </a:cubicBezTo>
                  <a:cubicBezTo>
                    <a:pt x="22" y="62"/>
                    <a:pt x="28" y="56"/>
                    <a:pt x="23" y="62"/>
                  </a:cubicBezTo>
                  <a:cubicBezTo>
                    <a:pt x="20" y="65"/>
                    <a:pt x="18" y="69"/>
                    <a:pt x="15" y="71"/>
                  </a:cubicBezTo>
                  <a:cubicBezTo>
                    <a:pt x="12" y="74"/>
                    <a:pt x="10" y="75"/>
                    <a:pt x="8" y="78"/>
                  </a:cubicBezTo>
                  <a:cubicBezTo>
                    <a:pt x="7" y="77"/>
                    <a:pt x="7" y="77"/>
                    <a:pt x="7" y="76"/>
                  </a:cubicBezTo>
                  <a:close/>
                  <a:moveTo>
                    <a:pt x="4" y="68"/>
                  </a:moveTo>
                  <a:cubicBezTo>
                    <a:pt x="9" y="65"/>
                    <a:pt x="12" y="60"/>
                    <a:pt x="17" y="57"/>
                  </a:cubicBezTo>
                  <a:cubicBezTo>
                    <a:pt x="17" y="58"/>
                    <a:pt x="15" y="61"/>
                    <a:pt x="14" y="61"/>
                  </a:cubicBezTo>
                  <a:cubicBezTo>
                    <a:pt x="13" y="62"/>
                    <a:pt x="11" y="64"/>
                    <a:pt x="10" y="65"/>
                  </a:cubicBezTo>
                  <a:cubicBezTo>
                    <a:pt x="8" y="67"/>
                    <a:pt x="7" y="69"/>
                    <a:pt x="5" y="72"/>
                  </a:cubicBezTo>
                  <a:cubicBezTo>
                    <a:pt x="5" y="72"/>
                    <a:pt x="5" y="73"/>
                    <a:pt x="6" y="72"/>
                  </a:cubicBezTo>
                  <a:cubicBezTo>
                    <a:pt x="9" y="70"/>
                    <a:pt x="11" y="68"/>
                    <a:pt x="14" y="65"/>
                  </a:cubicBezTo>
                  <a:cubicBezTo>
                    <a:pt x="15" y="64"/>
                    <a:pt x="17" y="63"/>
                    <a:pt x="18" y="61"/>
                  </a:cubicBezTo>
                  <a:cubicBezTo>
                    <a:pt x="19" y="61"/>
                    <a:pt x="23" y="56"/>
                    <a:pt x="21" y="59"/>
                  </a:cubicBezTo>
                  <a:cubicBezTo>
                    <a:pt x="17" y="65"/>
                    <a:pt x="10" y="69"/>
                    <a:pt x="6" y="75"/>
                  </a:cubicBezTo>
                  <a:cubicBezTo>
                    <a:pt x="5" y="73"/>
                    <a:pt x="5" y="71"/>
                    <a:pt x="4" y="68"/>
                  </a:cubicBezTo>
                  <a:close/>
                  <a:moveTo>
                    <a:pt x="7" y="61"/>
                  </a:moveTo>
                  <a:cubicBezTo>
                    <a:pt x="9" y="59"/>
                    <a:pt x="10" y="58"/>
                    <a:pt x="11" y="57"/>
                  </a:cubicBezTo>
                  <a:cubicBezTo>
                    <a:pt x="14" y="55"/>
                    <a:pt x="11" y="58"/>
                    <a:pt x="11" y="58"/>
                  </a:cubicBezTo>
                  <a:cubicBezTo>
                    <a:pt x="9" y="61"/>
                    <a:pt x="6" y="63"/>
                    <a:pt x="4" y="66"/>
                  </a:cubicBezTo>
                  <a:cubicBezTo>
                    <a:pt x="4" y="66"/>
                    <a:pt x="4" y="65"/>
                    <a:pt x="3" y="64"/>
                  </a:cubicBezTo>
                  <a:cubicBezTo>
                    <a:pt x="5" y="63"/>
                    <a:pt x="6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9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3" y="74"/>
                    <a:pt x="15" y="73"/>
                    <a:pt x="16" y="71"/>
                  </a:cubicBezTo>
                  <a:cubicBezTo>
                    <a:pt x="20" y="67"/>
                    <a:pt x="23" y="63"/>
                    <a:pt x="27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9"/>
                    <a:pt x="29" y="59"/>
                    <a:pt x="31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9" y="63"/>
                    <a:pt x="13" y="70"/>
                    <a:pt x="7" y="76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4"/>
                    <a:pt x="21" y="61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4" y="64"/>
                    <a:pt x="12" y="66"/>
                    <a:pt x="11" y="67"/>
                  </a:cubicBezTo>
                  <a:cubicBezTo>
                    <a:pt x="10" y="68"/>
                    <a:pt x="7" y="70"/>
                    <a:pt x="7" y="71"/>
                  </a:cubicBezTo>
                  <a:cubicBezTo>
                    <a:pt x="8" y="68"/>
                    <a:pt x="11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9" y="56"/>
                    <a:pt x="18" y="56"/>
                    <a:pt x="18" y="56"/>
                  </a:cubicBezTo>
                  <a:cubicBezTo>
                    <a:pt x="13" y="58"/>
                    <a:pt x="10" y="62"/>
                    <a:pt x="6" y="66"/>
                  </a:cubicBezTo>
                  <a:cubicBezTo>
                    <a:pt x="4" y="68"/>
                    <a:pt x="4" y="66"/>
                    <a:pt x="6" y="65"/>
                  </a:cubicBezTo>
                  <a:cubicBezTo>
                    <a:pt x="7" y="63"/>
                    <a:pt x="8" y="63"/>
                    <a:pt x="9" y="62"/>
                  </a:cubicBezTo>
                  <a:cubicBezTo>
                    <a:pt x="11" y="60"/>
                    <a:pt x="13" y="58"/>
                    <a:pt x="14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7" y="56"/>
                    <a:pt x="20" y="56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0" y="59"/>
                    <a:pt x="18" y="61"/>
                    <a:pt x="15" y="63"/>
                  </a:cubicBezTo>
                  <a:close/>
                  <a:moveTo>
                    <a:pt x="5" y="62"/>
                  </a:moveTo>
                  <a:cubicBezTo>
                    <a:pt x="6" y="61"/>
                    <a:pt x="6" y="60"/>
                    <a:pt x="7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7"/>
                    <a:pt x="8" y="59"/>
                    <a:pt x="5" y="62"/>
                  </a:cubicBezTo>
                  <a:close/>
                  <a:moveTo>
                    <a:pt x="4" y="60"/>
                  </a:moveTo>
                  <a:cubicBezTo>
                    <a:pt x="5" y="59"/>
                    <a:pt x="6" y="58"/>
                    <a:pt x="7" y="57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6"/>
                    <a:pt x="8" y="57"/>
                    <a:pt x="7" y="58"/>
                  </a:cubicBezTo>
                  <a:cubicBezTo>
                    <a:pt x="6" y="60"/>
                    <a:pt x="5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6" y="56"/>
                    <a:pt x="7" y="56"/>
                  </a:cubicBezTo>
                  <a:cubicBezTo>
                    <a:pt x="6" y="57"/>
                    <a:pt x="5" y="58"/>
                    <a:pt x="3" y="60"/>
                  </a:cubicBezTo>
                  <a:cubicBezTo>
                    <a:pt x="3" y="60"/>
                    <a:pt x="4" y="60"/>
                    <a:pt x="4" y="60"/>
                  </a:cubicBezTo>
                  <a:close/>
                  <a:moveTo>
                    <a:pt x="11" y="83"/>
                  </a:moveTo>
                  <a:cubicBezTo>
                    <a:pt x="21" y="76"/>
                    <a:pt x="29" y="66"/>
                    <a:pt x="40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2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9" y="80"/>
                    <a:pt x="14" y="86"/>
                  </a:cubicBezTo>
                  <a:cubicBezTo>
                    <a:pt x="14" y="86"/>
                    <a:pt x="14" y="86"/>
                    <a:pt x="13" y="86"/>
                  </a:cubicBezTo>
                  <a:cubicBezTo>
                    <a:pt x="13" y="85"/>
                    <a:pt x="12" y="84"/>
                    <a:pt x="11" y="83"/>
                  </a:cubicBezTo>
                  <a:close/>
                  <a:moveTo>
                    <a:pt x="29" y="93"/>
                  </a:moveTo>
                  <a:cubicBezTo>
                    <a:pt x="30" y="93"/>
                    <a:pt x="30" y="92"/>
                    <a:pt x="30" y="92"/>
                  </a:cubicBezTo>
                  <a:cubicBezTo>
                    <a:pt x="31" y="92"/>
                    <a:pt x="31" y="92"/>
                    <a:pt x="32" y="91"/>
                  </a:cubicBezTo>
                  <a:cubicBezTo>
                    <a:pt x="33" y="91"/>
                    <a:pt x="33" y="90"/>
                    <a:pt x="34" y="89"/>
                  </a:cubicBezTo>
                  <a:cubicBezTo>
                    <a:pt x="41" y="85"/>
                    <a:pt x="46" y="79"/>
                    <a:pt x="53" y="74"/>
                  </a:cubicBezTo>
                  <a:cubicBezTo>
                    <a:pt x="56" y="72"/>
                    <a:pt x="59" y="69"/>
                    <a:pt x="61" y="67"/>
                  </a:cubicBezTo>
                  <a:cubicBezTo>
                    <a:pt x="63" y="65"/>
                    <a:pt x="64" y="64"/>
                    <a:pt x="66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9" y="61"/>
                    <a:pt x="70" y="61"/>
                    <a:pt x="70" y="61"/>
                  </a:cubicBezTo>
                  <a:cubicBezTo>
                    <a:pt x="60" y="73"/>
                    <a:pt x="45" y="81"/>
                    <a:pt x="34" y="93"/>
                  </a:cubicBezTo>
                  <a:cubicBezTo>
                    <a:pt x="34" y="93"/>
                    <a:pt x="34" y="94"/>
                    <a:pt x="35" y="94"/>
                  </a:cubicBezTo>
                  <a:cubicBezTo>
                    <a:pt x="47" y="85"/>
                    <a:pt x="59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1" y="74"/>
                    <a:pt x="58" y="77"/>
                  </a:cubicBezTo>
                  <a:cubicBezTo>
                    <a:pt x="52" y="83"/>
                    <a:pt x="46" y="88"/>
                    <a:pt x="40" y="94"/>
                  </a:cubicBezTo>
                  <a:cubicBezTo>
                    <a:pt x="39" y="94"/>
                    <a:pt x="40" y="94"/>
                    <a:pt x="40" y="94"/>
                  </a:cubicBezTo>
                  <a:cubicBezTo>
                    <a:pt x="52" y="86"/>
                    <a:pt x="62" y="76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70"/>
                    <a:pt x="67" y="73"/>
                    <a:pt x="64" y="76"/>
                  </a:cubicBezTo>
                  <a:cubicBezTo>
                    <a:pt x="58" y="82"/>
                    <a:pt x="53" y="87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57" y="87"/>
                    <a:pt x="65" y="78"/>
                    <a:pt x="74" y="70"/>
                  </a:cubicBezTo>
                  <a:cubicBezTo>
                    <a:pt x="75" y="70"/>
                    <a:pt x="76" y="69"/>
                    <a:pt x="77" y="68"/>
                  </a:cubicBezTo>
                  <a:cubicBezTo>
                    <a:pt x="76" y="69"/>
                    <a:pt x="75" y="70"/>
                    <a:pt x="74" y="71"/>
                  </a:cubicBezTo>
                  <a:cubicBezTo>
                    <a:pt x="72" y="73"/>
                    <a:pt x="70" y="75"/>
                    <a:pt x="68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4" y="90"/>
                    <a:pt x="54" y="91"/>
                    <a:pt x="55" y="91"/>
                  </a:cubicBezTo>
                  <a:cubicBezTo>
                    <a:pt x="62" y="87"/>
                    <a:pt x="67" y="82"/>
                    <a:pt x="73" y="77"/>
                  </a:cubicBezTo>
                  <a:cubicBezTo>
                    <a:pt x="73" y="76"/>
                    <a:pt x="75" y="75"/>
                    <a:pt x="76" y="74"/>
                  </a:cubicBezTo>
                  <a:cubicBezTo>
                    <a:pt x="76" y="74"/>
                    <a:pt x="75" y="75"/>
                    <a:pt x="75" y="75"/>
                  </a:cubicBezTo>
                  <a:cubicBezTo>
                    <a:pt x="74" y="76"/>
                    <a:pt x="72" y="78"/>
                    <a:pt x="71" y="79"/>
                  </a:cubicBezTo>
                  <a:cubicBezTo>
                    <a:pt x="67" y="82"/>
                    <a:pt x="64" y="8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5" y="92"/>
                    <a:pt x="49" y="94"/>
                    <a:pt x="42" y="94"/>
                  </a:cubicBezTo>
                  <a:cubicBezTo>
                    <a:pt x="38" y="94"/>
                    <a:pt x="34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6" y="85"/>
                    <a:pt x="68" y="83"/>
                    <a:pt x="70" y="80"/>
                  </a:cubicBezTo>
                  <a:cubicBezTo>
                    <a:pt x="71" y="79"/>
                    <a:pt x="73" y="78"/>
                    <a:pt x="74" y="76"/>
                  </a:cubicBezTo>
                  <a:cubicBezTo>
                    <a:pt x="72" y="81"/>
                    <a:pt x="68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3" y="75"/>
                    <a:pt x="70" y="78"/>
                    <a:pt x="67" y="81"/>
                  </a:cubicBezTo>
                  <a:cubicBezTo>
                    <a:pt x="65" y="83"/>
                    <a:pt x="63" y="85"/>
                    <a:pt x="60" y="87"/>
                  </a:cubicBezTo>
                  <a:cubicBezTo>
                    <a:pt x="59" y="87"/>
                    <a:pt x="54" y="92"/>
                    <a:pt x="57" y="88"/>
                  </a:cubicBezTo>
                  <a:cubicBezTo>
                    <a:pt x="61" y="84"/>
                    <a:pt x="65" y="80"/>
                    <a:pt x="69" y="76"/>
                  </a:cubicBezTo>
                  <a:cubicBezTo>
                    <a:pt x="73" y="73"/>
                    <a:pt x="76" y="71"/>
                    <a:pt x="78" y="67"/>
                  </a:cubicBezTo>
                  <a:cubicBezTo>
                    <a:pt x="78" y="66"/>
                    <a:pt x="78" y="66"/>
                    <a:pt x="77" y="66"/>
                  </a:cubicBezTo>
                  <a:cubicBezTo>
                    <a:pt x="73" y="71"/>
                    <a:pt x="68" y="74"/>
                    <a:pt x="64" y="78"/>
                  </a:cubicBezTo>
                  <a:cubicBezTo>
                    <a:pt x="61" y="81"/>
                    <a:pt x="59" y="83"/>
                    <a:pt x="56" y="85"/>
                  </a:cubicBezTo>
                  <a:cubicBezTo>
                    <a:pt x="54" y="87"/>
                    <a:pt x="50" y="91"/>
                    <a:pt x="49" y="92"/>
                  </a:cubicBezTo>
                  <a:cubicBezTo>
                    <a:pt x="58" y="83"/>
                    <a:pt x="67" y="74"/>
                    <a:pt x="77" y="6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9" y="62"/>
                    <a:pt x="78" y="62"/>
                    <a:pt x="78" y="62"/>
                  </a:cubicBezTo>
                  <a:cubicBezTo>
                    <a:pt x="71" y="67"/>
                    <a:pt x="65" y="73"/>
                    <a:pt x="59" y="78"/>
                  </a:cubicBezTo>
                  <a:cubicBezTo>
                    <a:pt x="56" y="81"/>
                    <a:pt x="53" y="84"/>
                    <a:pt x="49" y="86"/>
                  </a:cubicBezTo>
                  <a:cubicBezTo>
                    <a:pt x="48" y="88"/>
                    <a:pt x="46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5" y="71"/>
                    <a:pt x="71" y="66"/>
                    <a:pt x="76" y="60"/>
                  </a:cubicBezTo>
                  <a:cubicBezTo>
                    <a:pt x="76" y="60"/>
                    <a:pt x="76" y="59"/>
                    <a:pt x="75" y="60"/>
                  </a:cubicBezTo>
                  <a:cubicBezTo>
                    <a:pt x="69" y="65"/>
                    <a:pt x="63" y="71"/>
                    <a:pt x="56" y="76"/>
                  </a:cubicBezTo>
                  <a:cubicBezTo>
                    <a:pt x="52" y="79"/>
                    <a:pt x="48" y="82"/>
                    <a:pt x="45" y="85"/>
                  </a:cubicBezTo>
                  <a:cubicBezTo>
                    <a:pt x="43" y="87"/>
                    <a:pt x="41" y="88"/>
                    <a:pt x="39" y="90"/>
                  </a:cubicBezTo>
                  <a:cubicBezTo>
                    <a:pt x="38" y="90"/>
                    <a:pt x="37" y="91"/>
                    <a:pt x="36" y="92"/>
                  </a:cubicBezTo>
                  <a:cubicBezTo>
                    <a:pt x="36" y="92"/>
                    <a:pt x="37" y="92"/>
                    <a:pt x="37" y="91"/>
                  </a:cubicBezTo>
                  <a:cubicBezTo>
                    <a:pt x="43" y="85"/>
                    <a:pt x="50" y="81"/>
                    <a:pt x="56" y="75"/>
                  </a:cubicBezTo>
                  <a:cubicBezTo>
                    <a:pt x="61" y="70"/>
                    <a:pt x="67" y="66"/>
                    <a:pt x="71" y="60"/>
                  </a:cubicBezTo>
                  <a:cubicBezTo>
                    <a:pt x="74" y="59"/>
                    <a:pt x="76" y="58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0"/>
                    <a:pt x="79" y="61"/>
                    <a:pt x="79" y="62"/>
                  </a:cubicBezTo>
                  <a:cubicBezTo>
                    <a:pt x="78" y="66"/>
                    <a:pt x="78" y="70"/>
                    <a:pt x="76" y="73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6" y="26"/>
                  </a:cubicBezTo>
                  <a:cubicBezTo>
                    <a:pt x="38" y="19"/>
                    <a:pt x="36" y="11"/>
                    <a:pt x="36" y="4"/>
                  </a:cubicBezTo>
                  <a:cubicBezTo>
                    <a:pt x="40" y="4"/>
                    <a:pt x="44" y="4"/>
                    <a:pt x="48" y="3"/>
                  </a:cubicBezTo>
                  <a:cubicBezTo>
                    <a:pt x="50" y="11"/>
                    <a:pt x="49" y="18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cubicBezTo>
                    <a:pt x="49" y="27"/>
                    <a:pt x="50" y="27"/>
                    <a:pt x="50" y="27"/>
                  </a:cubicBezTo>
                  <a:cubicBezTo>
                    <a:pt x="67" y="27"/>
                    <a:pt x="77" y="41"/>
                    <a:pt x="79" y="56"/>
                  </a:cubicBezTo>
                  <a:cubicBezTo>
                    <a:pt x="77" y="55"/>
                    <a:pt x="75" y="56"/>
                    <a:pt x="73" y="57"/>
                  </a:cubicBezTo>
                  <a:cubicBezTo>
                    <a:pt x="67" y="59"/>
                    <a:pt x="65" y="59"/>
                    <a:pt x="60" y="56"/>
                  </a:cubicBezTo>
                  <a:cubicBezTo>
                    <a:pt x="53" y="52"/>
                    <a:pt x="46" y="53"/>
                    <a:pt x="39" y="55"/>
                  </a:cubicBezTo>
                  <a:cubicBezTo>
                    <a:pt x="34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4" y="54"/>
                  </a:cubicBezTo>
                  <a:cubicBezTo>
                    <a:pt x="6" y="40"/>
                    <a:pt x="19" y="26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3316288" y="2924175"/>
              <a:ext cx="311150" cy="363538"/>
            </a:xfrm>
            <a:custGeom>
              <a:avLst/>
              <a:gdLst>
                <a:gd name="T0" fmla="*/ 70 w 83"/>
                <a:gd name="T1" fmla="*/ 86 h 97"/>
                <a:gd name="T2" fmla="*/ 48 w 83"/>
                <a:gd name="T3" fmla="*/ 1 h 97"/>
                <a:gd name="T4" fmla="*/ 0 w 83"/>
                <a:gd name="T5" fmla="*/ 57 h 97"/>
                <a:gd name="T6" fmla="*/ 46 w 83"/>
                <a:gd name="T7" fmla="*/ 74 h 97"/>
                <a:gd name="T8" fmla="*/ 35 w 83"/>
                <a:gd name="T9" fmla="*/ 87 h 97"/>
                <a:gd name="T10" fmla="*/ 34 w 83"/>
                <a:gd name="T11" fmla="*/ 72 h 97"/>
                <a:gd name="T12" fmla="*/ 19 w 83"/>
                <a:gd name="T13" fmla="*/ 89 h 97"/>
                <a:gd name="T14" fmla="*/ 28 w 83"/>
                <a:gd name="T15" fmla="*/ 86 h 97"/>
                <a:gd name="T16" fmla="*/ 14 w 83"/>
                <a:gd name="T17" fmla="*/ 86 h 97"/>
                <a:gd name="T18" fmla="*/ 32 w 83"/>
                <a:gd name="T19" fmla="*/ 72 h 97"/>
                <a:gd name="T20" fmla="*/ 54 w 83"/>
                <a:gd name="T21" fmla="*/ 72 h 97"/>
                <a:gd name="T22" fmla="*/ 38 w 83"/>
                <a:gd name="T23" fmla="*/ 77 h 97"/>
                <a:gd name="T24" fmla="*/ 22 w 83"/>
                <a:gd name="T25" fmla="*/ 86 h 97"/>
                <a:gd name="T26" fmla="*/ 62 w 83"/>
                <a:gd name="T27" fmla="*/ 61 h 97"/>
                <a:gd name="T28" fmla="*/ 51 w 83"/>
                <a:gd name="T29" fmla="*/ 56 h 97"/>
                <a:gd name="T30" fmla="*/ 16 w 83"/>
                <a:gd name="T31" fmla="*/ 84 h 97"/>
                <a:gd name="T32" fmla="*/ 13 w 83"/>
                <a:gd name="T33" fmla="*/ 81 h 97"/>
                <a:gd name="T34" fmla="*/ 39 w 83"/>
                <a:gd name="T35" fmla="*/ 58 h 97"/>
                <a:gd name="T36" fmla="*/ 27 w 83"/>
                <a:gd name="T37" fmla="*/ 63 h 97"/>
                <a:gd name="T38" fmla="*/ 10 w 83"/>
                <a:gd name="T39" fmla="*/ 82 h 97"/>
                <a:gd name="T40" fmla="*/ 22 w 83"/>
                <a:gd name="T41" fmla="*/ 62 h 97"/>
                <a:gd name="T42" fmla="*/ 17 w 83"/>
                <a:gd name="T43" fmla="*/ 57 h 97"/>
                <a:gd name="T44" fmla="*/ 13 w 83"/>
                <a:gd name="T45" fmla="*/ 65 h 97"/>
                <a:gd name="T46" fmla="*/ 7 w 83"/>
                <a:gd name="T47" fmla="*/ 61 h 97"/>
                <a:gd name="T48" fmla="*/ 7 w 83"/>
                <a:gd name="T49" fmla="*/ 61 h 97"/>
                <a:gd name="T50" fmla="*/ 26 w 83"/>
                <a:gd name="T51" fmla="*/ 59 h 97"/>
                <a:gd name="T52" fmla="*/ 26 w 83"/>
                <a:gd name="T53" fmla="*/ 58 h 97"/>
                <a:gd name="T54" fmla="*/ 26 w 83"/>
                <a:gd name="T55" fmla="*/ 58 h 97"/>
                <a:gd name="T56" fmla="*/ 13 w 83"/>
                <a:gd name="T57" fmla="*/ 63 h 97"/>
                <a:gd name="T58" fmla="*/ 8 w 83"/>
                <a:gd name="T59" fmla="*/ 62 h 97"/>
                <a:gd name="T60" fmla="*/ 15 w 83"/>
                <a:gd name="T61" fmla="*/ 63 h 97"/>
                <a:gd name="T62" fmla="*/ 4 w 83"/>
                <a:gd name="T63" fmla="*/ 62 h 97"/>
                <a:gd name="T64" fmla="*/ 7 w 83"/>
                <a:gd name="T65" fmla="*/ 58 h 97"/>
                <a:gd name="T66" fmla="*/ 3 w 83"/>
                <a:gd name="T67" fmla="*/ 60 h 97"/>
                <a:gd name="T68" fmla="*/ 39 w 83"/>
                <a:gd name="T69" fmla="*/ 61 h 97"/>
                <a:gd name="T70" fmla="*/ 29 w 83"/>
                <a:gd name="T71" fmla="*/ 93 h 97"/>
                <a:gd name="T72" fmla="*/ 61 w 83"/>
                <a:gd name="T73" fmla="*/ 67 h 97"/>
                <a:gd name="T74" fmla="*/ 34 w 83"/>
                <a:gd name="T75" fmla="*/ 94 h 97"/>
                <a:gd name="T76" fmla="*/ 40 w 83"/>
                <a:gd name="T77" fmla="*/ 94 h 97"/>
                <a:gd name="T78" fmla="*/ 47 w 83"/>
                <a:gd name="T79" fmla="*/ 93 h 97"/>
                <a:gd name="T80" fmla="*/ 54 w 83"/>
                <a:gd name="T81" fmla="*/ 90 h 97"/>
                <a:gd name="T82" fmla="*/ 70 w 83"/>
                <a:gd name="T83" fmla="*/ 79 h 97"/>
                <a:gd name="T84" fmla="*/ 63 w 83"/>
                <a:gd name="T85" fmla="*/ 88 h 97"/>
                <a:gd name="T86" fmla="*/ 66 w 83"/>
                <a:gd name="T87" fmla="*/ 81 h 97"/>
                <a:gd name="T88" fmla="*/ 77 w 83"/>
                <a:gd name="T89" fmla="*/ 66 h 97"/>
                <a:gd name="T90" fmla="*/ 77 w 83"/>
                <a:gd name="T91" fmla="*/ 64 h 97"/>
                <a:gd name="T92" fmla="*/ 44 w 83"/>
                <a:gd name="T93" fmla="*/ 90 h 97"/>
                <a:gd name="T94" fmla="*/ 44 w 83"/>
                <a:gd name="T95" fmla="*/ 85 h 97"/>
                <a:gd name="T96" fmla="*/ 71 w 83"/>
                <a:gd name="T97" fmla="*/ 60 h 97"/>
                <a:gd name="T98" fmla="*/ 33 w 83"/>
                <a:gd name="T99" fmla="*/ 27 h 97"/>
                <a:gd name="T100" fmla="*/ 48 w 83"/>
                <a:gd name="T101" fmla="*/ 26 h 97"/>
                <a:gd name="T102" fmla="*/ 59 w 83"/>
                <a:gd name="T103" fmla="*/ 56 h 97"/>
                <a:gd name="T104" fmla="*/ 33 w 83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0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3" y="44"/>
                    <a:pt x="71" y="24"/>
                    <a:pt x="51" y="24"/>
                  </a:cubicBezTo>
                  <a:cubicBezTo>
                    <a:pt x="51" y="17"/>
                    <a:pt x="52" y="10"/>
                    <a:pt x="50" y="2"/>
                  </a:cubicBezTo>
                  <a:cubicBezTo>
                    <a:pt x="50" y="2"/>
                    <a:pt x="50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4" y="1"/>
                    <a:pt x="39" y="2"/>
                    <a:pt x="35" y="1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1" y="41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lose/>
                  <a:moveTo>
                    <a:pt x="28" y="92"/>
                  </a:moveTo>
                  <a:cubicBezTo>
                    <a:pt x="28" y="93"/>
                    <a:pt x="28" y="93"/>
                    <a:pt x="28" y="93"/>
                  </a:cubicBezTo>
                  <a:cubicBezTo>
                    <a:pt x="26" y="92"/>
                    <a:pt x="24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1" y="70"/>
                    <a:pt x="54" y="68"/>
                  </a:cubicBezTo>
                  <a:cubicBezTo>
                    <a:pt x="56" y="66"/>
                    <a:pt x="58" y="65"/>
                    <a:pt x="60" y="63"/>
                  </a:cubicBezTo>
                  <a:cubicBezTo>
                    <a:pt x="62" y="61"/>
                    <a:pt x="64" y="60"/>
                    <a:pt x="62" y="63"/>
                  </a:cubicBezTo>
                  <a:cubicBezTo>
                    <a:pt x="57" y="69"/>
                    <a:pt x="50" y="73"/>
                    <a:pt x="45" y="78"/>
                  </a:cubicBezTo>
                  <a:cubicBezTo>
                    <a:pt x="41" y="80"/>
                    <a:pt x="38" y="84"/>
                    <a:pt x="35" y="87"/>
                  </a:cubicBezTo>
                  <a:cubicBezTo>
                    <a:pt x="34" y="88"/>
                    <a:pt x="32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22" y="83"/>
                    <a:pt x="28" y="77"/>
                    <a:pt x="34" y="72"/>
                  </a:cubicBezTo>
                  <a:cubicBezTo>
                    <a:pt x="37" y="69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6" y="63"/>
                    <a:pt x="40" y="69"/>
                    <a:pt x="33" y="75"/>
                  </a:cubicBezTo>
                  <a:cubicBezTo>
                    <a:pt x="28" y="79"/>
                    <a:pt x="22" y="83"/>
                    <a:pt x="18" y="89"/>
                  </a:cubicBezTo>
                  <a:cubicBezTo>
                    <a:pt x="18" y="89"/>
                    <a:pt x="18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1"/>
                    <a:pt x="50" y="64"/>
                    <a:pt x="57" y="60"/>
                  </a:cubicBezTo>
                  <a:cubicBezTo>
                    <a:pt x="54" y="62"/>
                    <a:pt x="52" y="65"/>
                    <a:pt x="49" y="67"/>
                  </a:cubicBezTo>
                  <a:cubicBezTo>
                    <a:pt x="45" y="70"/>
                    <a:pt x="41" y="73"/>
                    <a:pt x="38" y="77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3" y="89"/>
                    <a:pt x="22" y="91"/>
                  </a:cubicBezTo>
                  <a:cubicBezTo>
                    <a:pt x="20" y="90"/>
                    <a:pt x="18" y="89"/>
                    <a:pt x="16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4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5" y="68"/>
                    <a:pt x="39" y="65"/>
                    <a:pt x="42" y="62"/>
                  </a:cubicBezTo>
                  <a:cubicBezTo>
                    <a:pt x="44" y="61"/>
                    <a:pt x="46" y="60"/>
                    <a:pt x="48" y="58"/>
                  </a:cubicBezTo>
                  <a:cubicBezTo>
                    <a:pt x="52" y="55"/>
                    <a:pt x="48" y="59"/>
                    <a:pt x="47" y="60"/>
                  </a:cubicBezTo>
                  <a:cubicBezTo>
                    <a:pt x="41" y="64"/>
                    <a:pt x="36" y="68"/>
                    <a:pt x="32" y="72"/>
                  </a:cubicBezTo>
                  <a:cubicBezTo>
                    <a:pt x="26" y="78"/>
                    <a:pt x="20" y="82"/>
                    <a:pt x="16" y="88"/>
                  </a:cubicBezTo>
                  <a:close/>
                  <a:moveTo>
                    <a:pt x="47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4" y="62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8" y="76"/>
                    <a:pt x="43" y="81"/>
                    <a:pt x="38" y="85"/>
                  </a:cubicBezTo>
                  <a:cubicBezTo>
                    <a:pt x="41" y="82"/>
                    <a:pt x="44" y="79"/>
                    <a:pt x="47" y="76"/>
                  </a:cubicBezTo>
                  <a:close/>
                  <a:moveTo>
                    <a:pt x="45" y="74"/>
                  </a:moveTo>
                  <a:cubicBezTo>
                    <a:pt x="41" y="77"/>
                    <a:pt x="37" y="80"/>
                    <a:pt x="32" y="83"/>
                  </a:cubicBezTo>
                  <a:cubicBezTo>
                    <a:pt x="34" y="81"/>
                    <a:pt x="36" y="79"/>
                    <a:pt x="38" y="77"/>
                  </a:cubicBezTo>
                  <a:cubicBezTo>
                    <a:pt x="44" y="71"/>
                    <a:pt x="52" y="65"/>
                    <a:pt x="59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62"/>
                    <a:pt x="47" y="67"/>
                    <a:pt x="42" y="71"/>
                  </a:cubicBezTo>
                  <a:cubicBezTo>
                    <a:pt x="35" y="76"/>
                    <a:pt x="28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1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8"/>
                    <a:pt x="60" y="60"/>
                    <a:pt x="62" y="61"/>
                  </a:cubicBezTo>
                  <a:cubicBezTo>
                    <a:pt x="56" y="65"/>
                    <a:pt x="51" y="70"/>
                    <a:pt x="45" y="74"/>
                  </a:cubicBezTo>
                  <a:close/>
                  <a:moveTo>
                    <a:pt x="39" y="66"/>
                  </a:moveTo>
                  <a:cubicBezTo>
                    <a:pt x="41" y="65"/>
                    <a:pt x="42" y="64"/>
                    <a:pt x="43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4" y="56"/>
                  </a:cubicBezTo>
                  <a:cubicBezTo>
                    <a:pt x="49" y="59"/>
                    <a:pt x="44" y="63"/>
                    <a:pt x="39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6" y="83"/>
                    <a:pt x="17" y="82"/>
                    <a:pt x="18" y="82"/>
                  </a:cubicBezTo>
                  <a:cubicBezTo>
                    <a:pt x="21" y="79"/>
                    <a:pt x="23" y="76"/>
                    <a:pt x="26" y="73"/>
                  </a:cubicBezTo>
                  <a:cubicBezTo>
                    <a:pt x="32" y="67"/>
                    <a:pt x="38" y="62"/>
                    <a:pt x="44" y="57"/>
                  </a:cubicBezTo>
                  <a:cubicBezTo>
                    <a:pt x="45" y="57"/>
                    <a:pt x="44" y="57"/>
                    <a:pt x="44" y="57"/>
                  </a:cubicBezTo>
                  <a:cubicBezTo>
                    <a:pt x="31" y="61"/>
                    <a:pt x="23" y="73"/>
                    <a:pt x="13" y="81"/>
                  </a:cubicBezTo>
                  <a:cubicBezTo>
                    <a:pt x="12" y="81"/>
                    <a:pt x="10" y="82"/>
                    <a:pt x="10" y="82"/>
                  </a:cubicBezTo>
                  <a:cubicBezTo>
                    <a:pt x="11" y="80"/>
                    <a:pt x="13" y="79"/>
                    <a:pt x="14" y="77"/>
                  </a:cubicBezTo>
                  <a:cubicBezTo>
                    <a:pt x="17" y="74"/>
                    <a:pt x="19" y="72"/>
                    <a:pt x="22" y="70"/>
                  </a:cubicBezTo>
                  <a:cubicBezTo>
                    <a:pt x="26" y="67"/>
                    <a:pt x="31" y="63"/>
                    <a:pt x="34" y="59"/>
                  </a:cubicBezTo>
                  <a:cubicBezTo>
                    <a:pt x="36" y="59"/>
                    <a:pt x="37" y="58"/>
                    <a:pt x="39" y="58"/>
                  </a:cubicBezTo>
                  <a:cubicBezTo>
                    <a:pt x="43" y="57"/>
                    <a:pt x="47" y="56"/>
                    <a:pt x="50" y="56"/>
                  </a:cubicBezTo>
                  <a:cubicBezTo>
                    <a:pt x="38" y="64"/>
                    <a:pt x="28" y="73"/>
                    <a:pt x="17" y="83"/>
                  </a:cubicBezTo>
                  <a:close/>
                  <a:moveTo>
                    <a:pt x="7" y="79"/>
                  </a:moveTo>
                  <a:cubicBezTo>
                    <a:pt x="12" y="76"/>
                    <a:pt x="16" y="73"/>
                    <a:pt x="20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6" y="68"/>
                    <a:pt x="15" y="73"/>
                    <a:pt x="10" y="82"/>
                  </a:cubicBezTo>
                  <a:cubicBezTo>
                    <a:pt x="9" y="81"/>
                    <a:pt x="8" y="80"/>
                    <a:pt x="7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6" y="67"/>
                    <a:pt x="18" y="65"/>
                    <a:pt x="20" y="64"/>
                  </a:cubicBezTo>
                  <a:cubicBezTo>
                    <a:pt x="21" y="62"/>
                    <a:pt x="27" y="56"/>
                    <a:pt x="22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6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3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4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3"/>
                    <a:pt x="17" y="61"/>
                  </a:cubicBezTo>
                  <a:cubicBezTo>
                    <a:pt x="18" y="61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1"/>
                  </a:moveTo>
                  <a:cubicBezTo>
                    <a:pt x="8" y="59"/>
                    <a:pt x="9" y="58"/>
                    <a:pt x="11" y="57"/>
                  </a:cubicBezTo>
                  <a:cubicBezTo>
                    <a:pt x="14" y="55"/>
                    <a:pt x="11" y="58"/>
                    <a:pt x="10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5" y="62"/>
                    <a:pt x="7" y="61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6"/>
                  </a:cubicBezTo>
                  <a:cubicBezTo>
                    <a:pt x="8" y="73"/>
                    <a:pt x="12" y="69"/>
                    <a:pt x="15" y="66"/>
                  </a:cubicBezTo>
                  <a:cubicBezTo>
                    <a:pt x="18" y="64"/>
                    <a:pt x="20" y="61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3" y="64"/>
                    <a:pt x="12" y="66"/>
                    <a:pt x="10" y="67"/>
                  </a:cubicBezTo>
                  <a:cubicBezTo>
                    <a:pt x="9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7"/>
                  </a:cubicBezTo>
                  <a:cubicBezTo>
                    <a:pt x="18" y="56"/>
                    <a:pt x="18" y="56"/>
                    <a:pt x="17" y="56"/>
                  </a:cubicBezTo>
                  <a:cubicBezTo>
                    <a:pt x="13" y="58"/>
                    <a:pt x="9" y="62"/>
                    <a:pt x="5" y="66"/>
                  </a:cubicBezTo>
                  <a:cubicBezTo>
                    <a:pt x="3" y="68"/>
                    <a:pt x="4" y="66"/>
                    <a:pt x="5" y="64"/>
                  </a:cubicBezTo>
                  <a:cubicBezTo>
                    <a:pt x="6" y="63"/>
                    <a:pt x="7" y="63"/>
                    <a:pt x="8" y="62"/>
                  </a:cubicBezTo>
                  <a:cubicBezTo>
                    <a:pt x="10" y="60"/>
                    <a:pt x="12" y="58"/>
                    <a:pt x="13" y="56"/>
                  </a:cubicBezTo>
                  <a:cubicBezTo>
                    <a:pt x="14" y="56"/>
                    <a:pt x="14" y="55"/>
                    <a:pt x="14" y="55"/>
                  </a:cubicBezTo>
                  <a:cubicBezTo>
                    <a:pt x="16" y="56"/>
                    <a:pt x="19" y="56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19" y="59"/>
                    <a:pt x="17" y="61"/>
                    <a:pt x="15" y="63"/>
                  </a:cubicBezTo>
                  <a:close/>
                  <a:moveTo>
                    <a:pt x="4" y="62"/>
                  </a:moveTo>
                  <a:cubicBezTo>
                    <a:pt x="5" y="61"/>
                    <a:pt x="6" y="60"/>
                    <a:pt x="6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9" y="57"/>
                    <a:pt x="7" y="59"/>
                    <a:pt x="4" y="62"/>
                  </a:cubicBezTo>
                  <a:close/>
                  <a:moveTo>
                    <a:pt x="3" y="60"/>
                  </a:moveTo>
                  <a:cubicBezTo>
                    <a:pt x="4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8" y="56"/>
                    <a:pt x="8" y="56"/>
                    <a:pt x="9" y="56"/>
                  </a:cubicBezTo>
                  <a:cubicBezTo>
                    <a:pt x="8" y="56"/>
                    <a:pt x="7" y="57"/>
                    <a:pt x="7" y="58"/>
                  </a:cubicBezTo>
                  <a:cubicBezTo>
                    <a:pt x="5" y="60"/>
                    <a:pt x="4" y="61"/>
                    <a:pt x="3" y="6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5" y="57"/>
                    <a:pt x="4" y="58"/>
                    <a:pt x="3" y="60"/>
                  </a:cubicBezTo>
                  <a:cubicBezTo>
                    <a:pt x="2" y="60"/>
                    <a:pt x="3" y="60"/>
                    <a:pt x="3" y="60"/>
                  </a:cubicBezTo>
                  <a:close/>
                  <a:moveTo>
                    <a:pt x="10" y="83"/>
                  </a:moveTo>
                  <a:cubicBezTo>
                    <a:pt x="21" y="76"/>
                    <a:pt x="28" y="66"/>
                    <a:pt x="39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1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8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0" y="83"/>
                  </a:cubicBezTo>
                  <a:close/>
                  <a:moveTo>
                    <a:pt x="29" y="93"/>
                  </a:moveTo>
                  <a:cubicBezTo>
                    <a:pt x="29" y="93"/>
                    <a:pt x="29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2" y="65"/>
                    <a:pt x="64" y="64"/>
                    <a:pt x="65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8" y="61"/>
                    <a:pt x="69" y="61"/>
                    <a:pt x="69" y="61"/>
                  </a:cubicBezTo>
                  <a:cubicBezTo>
                    <a:pt x="59" y="73"/>
                    <a:pt x="45" y="81"/>
                    <a:pt x="34" y="93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46" y="85"/>
                    <a:pt x="58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0" y="74"/>
                    <a:pt x="57" y="77"/>
                  </a:cubicBezTo>
                  <a:cubicBezTo>
                    <a:pt x="51" y="83"/>
                    <a:pt x="45" y="88"/>
                    <a:pt x="39" y="94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1" y="86"/>
                    <a:pt x="62" y="76"/>
                    <a:pt x="73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9" y="70"/>
                    <a:pt x="66" y="73"/>
                    <a:pt x="63" y="76"/>
                  </a:cubicBezTo>
                  <a:cubicBezTo>
                    <a:pt x="58" y="82"/>
                    <a:pt x="52" y="87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57" y="87"/>
                    <a:pt x="64" y="77"/>
                    <a:pt x="74" y="70"/>
                  </a:cubicBezTo>
                  <a:cubicBezTo>
                    <a:pt x="75" y="70"/>
                    <a:pt x="75" y="69"/>
                    <a:pt x="76" y="68"/>
                  </a:cubicBezTo>
                  <a:cubicBezTo>
                    <a:pt x="75" y="69"/>
                    <a:pt x="74" y="70"/>
                    <a:pt x="73" y="71"/>
                  </a:cubicBezTo>
                  <a:cubicBezTo>
                    <a:pt x="72" y="73"/>
                    <a:pt x="69" y="75"/>
                    <a:pt x="67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3" y="90"/>
                    <a:pt x="54" y="91"/>
                    <a:pt x="54" y="91"/>
                  </a:cubicBezTo>
                  <a:cubicBezTo>
                    <a:pt x="61" y="87"/>
                    <a:pt x="66" y="82"/>
                    <a:pt x="72" y="77"/>
                  </a:cubicBezTo>
                  <a:cubicBezTo>
                    <a:pt x="73" y="76"/>
                    <a:pt x="74" y="75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3" y="76"/>
                    <a:pt x="72" y="78"/>
                    <a:pt x="70" y="79"/>
                  </a:cubicBezTo>
                  <a:cubicBezTo>
                    <a:pt x="67" y="82"/>
                    <a:pt x="64" y="86"/>
                    <a:pt x="60" y="89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55" y="92"/>
                    <a:pt x="48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5" y="85"/>
                    <a:pt x="67" y="83"/>
                    <a:pt x="70" y="80"/>
                  </a:cubicBezTo>
                  <a:cubicBezTo>
                    <a:pt x="71" y="79"/>
                    <a:pt x="72" y="78"/>
                    <a:pt x="74" y="76"/>
                  </a:cubicBezTo>
                  <a:cubicBezTo>
                    <a:pt x="71" y="81"/>
                    <a:pt x="67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2" y="75"/>
                    <a:pt x="69" y="78"/>
                    <a:pt x="66" y="81"/>
                  </a:cubicBezTo>
                  <a:cubicBezTo>
                    <a:pt x="64" y="83"/>
                    <a:pt x="62" y="85"/>
                    <a:pt x="60" y="87"/>
                  </a:cubicBezTo>
                  <a:cubicBezTo>
                    <a:pt x="59" y="87"/>
                    <a:pt x="53" y="92"/>
                    <a:pt x="56" y="88"/>
                  </a:cubicBezTo>
                  <a:cubicBezTo>
                    <a:pt x="60" y="84"/>
                    <a:pt x="65" y="80"/>
                    <a:pt x="69" y="76"/>
                  </a:cubicBezTo>
                  <a:cubicBezTo>
                    <a:pt x="72" y="73"/>
                    <a:pt x="76" y="71"/>
                    <a:pt x="77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2" y="71"/>
                    <a:pt x="67" y="74"/>
                    <a:pt x="63" y="78"/>
                  </a:cubicBezTo>
                  <a:cubicBezTo>
                    <a:pt x="60" y="81"/>
                    <a:pt x="58" y="83"/>
                    <a:pt x="55" y="85"/>
                  </a:cubicBezTo>
                  <a:cubicBezTo>
                    <a:pt x="53" y="87"/>
                    <a:pt x="49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6" y="64"/>
                    <a:pt x="77" y="64"/>
                    <a:pt x="77" y="64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1" y="67"/>
                    <a:pt x="65" y="73"/>
                    <a:pt x="58" y="78"/>
                  </a:cubicBezTo>
                  <a:cubicBezTo>
                    <a:pt x="55" y="81"/>
                    <a:pt x="52" y="84"/>
                    <a:pt x="49" y="86"/>
                  </a:cubicBezTo>
                  <a:cubicBezTo>
                    <a:pt x="47" y="88"/>
                    <a:pt x="45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4" y="71"/>
                    <a:pt x="70" y="66"/>
                    <a:pt x="75" y="60"/>
                  </a:cubicBezTo>
                  <a:cubicBezTo>
                    <a:pt x="76" y="60"/>
                    <a:pt x="75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6" y="91"/>
                    <a:pt x="36" y="92"/>
                  </a:cubicBezTo>
                  <a:cubicBezTo>
                    <a:pt x="36" y="92"/>
                    <a:pt x="36" y="92"/>
                    <a:pt x="37" y="91"/>
                  </a:cubicBezTo>
                  <a:cubicBezTo>
                    <a:pt x="42" y="85"/>
                    <a:pt x="49" y="81"/>
                    <a:pt x="55" y="75"/>
                  </a:cubicBezTo>
                  <a:cubicBezTo>
                    <a:pt x="60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60"/>
                    <a:pt x="78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3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7" y="19"/>
                    <a:pt x="35" y="11"/>
                    <a:pt x="35" y="4"/>
                  </a:cubicBezTo>
                  <a:cubicBezTo>
                    <a:pt x="39" y="4"/>
                    <a:pt x="43" y="4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6" y="27"/>
                    <a:pt x="77" y="41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59" y="56"/>
                  </a:cubicBezTo>
                  <a:cubicBezTo>
                    <a:pt x="53" y="52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4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3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0"/>
            <p:cNvSpPr>
              <a:spLocks noEditPoints="1"/>
            </p:cNvSpPr>
            <p:nvPr/>
          </p:nvSpPr>
          <p:spPr bwMode="auto">
            <a:xfrm>
              <a:off x="2057400" y="931863"/>
              <a:ext cx="263525" cy="401638"/>
            </a:xfrm>
            <a:custGeom>
              <a:avLst/>
              <a:gdLst>
                <a:gd name="T0" fmla="*/ 40 w 70"/>
                <a:gd name="T1" fmla="*/ 86 h 107"/>
                <a:gd name="T2" fmla="*/ 68 w 70"/>
                <a:gd name="T3" fmla="*/ 21 h 107"/>
                <a:gd name="T4" fmla="*/ 50 w 70"/>
                <a:gd name="T5" fmla="*/ 1 h 107"/>
                <a:gd name="T6" fmla="*/ 37 w 70"/>
                <a:gd name="T7" fmla="*/ 20 h 107"/>
                <a:gd name="T8" fmla="*/ 6 w 70"/>
                <a:gd name="T9" fmla="*/ 83 h 107"/>
                <a:gd name="T10" fmla="*/ 20 w 70"/>
                <a:gd name="T11" fmla="*/ 81 h 107"/>
                <a:gd name="T12" fmla="*/ 7 w 70"/>
                <a:gd name="T13" fmla="*/ 97 h 107"/>
                <a:gd name="T14" fmla="*/ 9 w 70"/>
                <a:gd name="T15" fmla="*/ 97 h 107"/>
                <a:gd name="T16" fmla="*/ 9 w 70"/>
                <a:gd name="T17" fmla="*/ 99 h 107"/>
                <a:gd name="T18" fmla="*/ 25 w 70"/>
                <a:gd name="T19" fmla="*/ 84 h 107"/>
                <a:gd name="T20" fmla="*/ 30 w 70"/>
                <a:gd name="T21" fmla="*/ 84 h 107"/>
                <a:gd name="T22" fmla="*/ 16 w 70"/>
                <a:gd name="T23" fmla="*/ 102 h 107"/>
                <a:gd name="T24" fmla="*/ 19 w 70"/>
                <a:gd name="T25" fmla="*/ 103 h 107"/>
                <a:gd name="T26" fmla="*/ 5 w 70"/>
                <a:gd name="T27" fmla="*/ 91 h 107"/>
                <a:gd name="T28" fmla="*/ 17 w 70"/>
                <a:gd name="T29" fmla="*/ 81 h 107"/>
                <a:gd name="T30" fmla="*/ 16 w 70"/>
                <a:gd name="T31" fmla="*/ 84 h 107"/>
                <a:gd name="T32" fmla="*/ 28 w 70"/>
                <a:gd name="T33" fmla="*/ 80 h 107"/>
                <a:gd name="T34" fmla="*/ 24 w 70"/>
                <a:gd name="T35" fmla="*/ 81 h 107"/>
                <a:gd name="T36" fmla="*/ 15 w 70"/>
                <a:gd name="T37" fmla="*/ 99 h 107"/>
                <a:gd name="T38" fmla="*/ 32 w 70"/>
                <a:gd name="T39" fmla="*/ 81 h 107"/>
                <a:gd name="T40" fmla="*/ 27 w 70"/>
                <a:gd name="T41" fmla="*/ 92 h 107"/>
                <a:gd name="T42" fmla="*/ 33 w 70"/>
                <a:gd name="T43" fmla="*/ 82 h 107"/>
                <a:gd name="T44" fmla="*/ 27 w 70"/>
                <a:gd name="T45" fmla="*/ 101 h 107"/>
                <a:gd name="T46" fmla="*/ 30 w 70"/>
                <a:gd name="T47" fmla="*/ 93 h 107"/>
                <a:gd name="T48" fmla="*/ 29 w 70"/>
                <a:gd name="T49" fmla="*/ 93 h 107"/>
                <a:gd name="T50" fmla="*/ 35 w 70"/>
                <a:gd name="T51" fmla="*/ 83 h 107"/>
                <a:gd name="T52" fmla="*/ 27 w 70"/>
                <a:gd name="T53" fmla="*/ 103 h 107"/>
                <a:gd name="T54" fmla="*/ 31 w 70"/>
                <a:gd name="T55" fmla="*/ 102 h 107"/>
                <a:gd name="T56" fmla="*/ 37 w 70"/>
                <a:gd name="T57" fmla="*/ 97 h 107"/>
                <a:gd name="T58" fmla="*/ 37 w 70"/>
                <a:gd name="T59" fmla="*/ 93 h 107"/>
                <a:gd name="T60" fmla="*/ 35 w 70"/>
                <a:gd name="T61" fmla="*/ 92 h 107"/>
                <a:gd name="T62" fmla="*/ 37 w 70"/>
                <a:gd name="T63" fmla="*/ 87 h 107"/>
                <a:gd name="T64" fmla="*/ 44 w 70"/>
                <a:gd name="T65" fmla="*/ 4 h 107"/>
                <a:gd name="T66" fmla="*/ 40 w 70"/>
                <a:gd name="T67" fmla="*/ 7 h 107"/>
                <a:gd name="T68" fmla="*/ 46 w 70"/>
                <a:gd name="T69" fmla="*/ 8 h 107"/>
                <a:gd name="T70" fmla="*/ 40 w 70"/>
                <a:gd name="T71" fmla="*/ 10 h 107"/>
                <a:gd name="T72" fmla="*/ 40 w 70"/>
                <a:gd name="T73" fmla="*/ 10 h 107"/>
                <a:gd name="T74" fmla="*/ 49 w 70"/>
                <a:gd name="T75" fmla="*/ 12 h 107"/>
                <a:gd name="T76" fmla="*/ 46 w 70"/>
                <a:gd name="T77" fmla="*/ 19 h 107"/>
                <a:gd name="T78" fmla="*/ 46 w 70"/>
                <a:gd name="T79" fmla="*/ 19 h 107"/>
                <a:gd name="T80" fmla="*/ 47 w 70"/>
                <a:gd name="T81" fmla="*/ 19 h 107"/>
                <a:gd name="T82" fmla="*/ 56 w 70"/>
                <a:gd name="T83" fmla="*/ 19 h 107"/>
                <a:gd name="T84" fmla="*/ 64 w 70"/>
                <a:gd name="T85" fmla="*/ 20 h 107"/>
                <a:gd name="T86" fmla="*/ 61 w 70"/>
                <a:gd name="T87" fmla="*/ 20 h 107"/>
                <a:gd name="T88" fmla="*/ 57 w 70"/>
                <a:gd name="T89" fmla="*/ 18 h 107"/>
                <a:gd name="T90" fmla="*/ 63 w 70"/>
                <a:gd name="T91" fmla="*/ 20 h 107"/>
                <a:gd name="T92" fmla="*/ 61 w 70"/>
                <a:gd name="T93" fmla="*/ 17 h 107"/>
                <a:gd name="T94" fmla="*/ 67 w 70"/>
                <a:gd name="T95" fmla="*/ 5 h 107"/>
                <a:gd name="T96" fmla="*/ 50 w 70"/>
                <a:gd name="T97" fmla="*/ 16 h 107"/>
                <a:gd name="T98" fmla="*/ 48 w 70"/>
                <a:gd name="T99" fmla="*/ 14 h 107"/>
                <a:gd name="T100" fmla="*/ 43 w 70"/>
                <a:gd name="T101" fmla="*/ 15 h 107"/>
                <a:gd name="T102" fmla="*/ 41 w 70"/>
                <a:gd name="T103" fmla="*/ 12 h 107"/>
                <a:gd name="T104" fmla="*/ 46 w 70"/>
                <a:gd name="T105" fmla="*/ 5 h 107"/>
                <a:gd name="T106" fmla="*/ 40 w 70"/>
                <a:gd name="T107" fmla="*/ 9 h 107"/>
                <a:gd name="T108" fmla="*/ 24 w 70"/>
                <a:gd name="T109" fmla="*/ 80 h 107"/>
                <a:gd name="T110" fmla="*/ 24 w 70"/>
                <a:gd name="T111" fmla="*/ 80 h 107"/>
                <a:gd name="T112" fmla="*/ 10 w 70"/>
                <a:gd name="T113" fmla="*/ 8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107">
                  <a:moveTo>
                    <a:pt x="8" y="102"/>
                  </a:moveTo>
                  <a:cubicBezTo>
                    <a:pt x="15" y="107"/>
                    <a:pt x="25" y="107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7" y="21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5"/>
                    <a:pt x="70" y="9"/>
                    <a:pt x="70" y="3"/>
                  </a:cubicBezTo>
                  <a:cubicBezTo>
                    <a:pt x="70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2"/>
                    <a:pt x="56" y="2"/>
                    <a:pt x="50" y="1"/>
                  </a:cubicBezTo>
                  <a:cubicBezTo>
                    <a:pt x="46" y="1"/>
                    <a:pt x="41" y="0"/>
                    <a:pt x="38" y="2"/>
                  </a:cubicBezTo>
                  <a:cubicBezTo>
                    <a:pt x="37" y="3"/>
                    <a:pt x="37" y="3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9"/>
                    <a:pt x="37" y="14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8" y="41"/>
                    <a:pt x="39" y="61"/>
                    <a:pt x="37" y="81"/>
                  </a:cubicBezTo>
                  <a:cubicBezTo>
                    <a:pt x="37" y="81"/>
                    <a:pt x="37" y="80"/>
                    <a:pt x="36" y="80"/>
                  </a:cubicBezTo>
                  <a:cubicBezTo>
                    <a:pt x="27" y="76"/>
                    <a:pt x="14" y="76"/>
                    <a:pt x="6" y="83"/>
                  </a:cubicBezTo>
                  <a:cubicBezTo>
                    <a:pt x="0" y="89"/>
                    <a:pt x="0" y="98"/>
                    <a:pt x="8" y="102"/>
                  </a:cubicBezTo>
                  <a:close/>
                  <a:moveTo>
                    <a:pt x="5" y="95"/>
                  </a:moveTo>
                  <a:cubicBezTo>
                    <a:pt x="10" y="91"/>
                    <a:pt x="14" y="85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19" y="82"/>
                  </a:cubicBezTo>
                  <a:cubicBezTo>
                    <a:pt x="18" y="83"/>
                    <a:pt x="17" y="84"/>
                    <a:pt x="17" y="85"/>
                  </a:cubicBezTo>
                  <a:cubicBezTo>
                    <a:pt x="15" y="88"/>
                    <a:pt x="13" y="90"/>
                    <a:pt x="11" y="93"/>
                  </a:cubicBezTo>
                  <a:cubicBezTo>
                    <a:pt x="10" y="94"/>
                    <a:pt x="8" y="96"/>
                    <a:pt x="7" y="97"/>
                  </a:cubicBezTo>
                  <a:cubicBezTo>
                    <a:pt x="7" y="98"/>
                    <a:pt x="7" y="98"/>
                    <a:pt x="8" y="98"/>
                  </a:cubicBezTo>
                  <a:cubicBezTo>
                    <a:pt x="8" y="97"/>
                    <a:pt x="8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1" y="93"/>
                  </a:cubicBezTo>
                  <a:cubicBezTo>
                    <a:pt x="12" y="92"/>
                    <a:pt x="13" y="91"/>
                    <a:pt x="14" y="90"/>
                  </a:cubicBezTo>
                  <a:cubicBezTo>
                    <a:pt x="17" y="87"/>
                    <a:pt x="21" y="84"/>
                    <a:pt x="23" y="81"/>
                  </a:cubicBezTo>
                  <a:cubicBezTo>
                    <a:pt x="18" y="87"/>
                    <a:pt x="13" y="92"/>
                    <a:pt x="9" y="99"/>
                  </a:cubicBezTo>
                  <a:cubicBezTo>
                    <a:pt x="9" y="99"/>
                    <a:pt x="9" y="99"/>
                    <a:pt x="10" y="99"/>
                  </a:cubicBezTo>
                  <a:cubicBezTo>
                    <a:pt x="16" y="95"/>
                    <a:pt x="20" y="88"/>
                    <a:pt x="26" y="83"/>
                  </a:cubicBezTo>
                  <a:cubicBezTo>
                    <a:pt x="26" y="83"/>
                    <a:pt x="26" y="83"/>
                    <a:pt x="26" y="82"/>
                  </a:cubicBezTo>
                  <a:cubicBezTo>
                    <a:pt x="26" y="83"/>
                    <a:pt x="25" y="84"/>
                    <a:pt x="25" y="84"/>
                  </a:cubicBezTo>
                  <a:cubicBezTo>
                    <a:pt x="23" y="86"/>
                    <a:pt x="22" y="88"/>
                    <a:pt x="20" y="90"/>
                  </a:cubicBezTo>
                  <a:cubicBezTo>
                    <a:pt x="18" y="93"/>
                    <a:pt x="15" y="97"/>
                    <a:pt x="12" y="100"/>
                  </a:cubicBezTo>
                  <a:cubicBezTo>
                    <a:pt x="12" y="100"/>
                    <a:pt x="13" y="101"/>
                    <a:pt x="13" y="101"/>
                  </a:cubicBezTo>
                  <a:cubicBezTo>
                    <a:pt x="20" y="97"/>
                    <a:pt x="24" y="90"/>
                    <a:pt x="30" y="84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23" y="95"/>
                    <a:pt x="18" y="98"/>
                    <a:pt x="15" y="102"/>
                  </a:cubicBezTo>
                  <a:cubicBezTo>
                    <a:pt x="15" y="102"/>
                    <a:pt x="15" y="102"/>
                    <a:pt x="16" y="102"/>
                  </a:cubicBezTo>
                  <a:cubicBezTo>
                    <a:pt x="23" y="98"/>
                    <a:pt x="28" y="91"/>
                    <a:pt x="33" y="85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1"/>
                    <a:pt x="27" y="93"/>
                  </a:cubicBezTo>
                  <a:cubicBezTo>
                    <a:pt x="24" y="96"/>
                    <a:pt x="21" y="99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5" y="103"/>
                    <a:pt x="12" y="101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6" y="89"/>
                    <a:pt x="8" y="88"/>
                    <a:pt x="9" y="86"/>
                  </a:cubicBezTo>
                  <a:cubicBezTo>
                    <a:pt x="11" y="85"/>
                    <a:pt x="13" y="83"/>
                    <a:pt x="14" y="82"/>
                  </a:cubicBezTo>
                  <a:cubicBezTo>
                    <a:pt x="14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0"/>
                  </a:moveTo>
                  <a:cubicBezTo>
                    <a:pt x="18" y="81"/>
                    <a:pt x="17" y="82"/>
                    <a:pt x="16" y="84"/>
                  </a:cubicBezTo>
                  <a:cubicBezTo>
                    <a:pt x="16" y="83"/>
                    <a:pt x="17" y="81"/>
                    <a:pt x="18" y="80"/>
                  </a:cubicBezTo>
                  <a:cubicBezTo>
                    <a:pt x="19" y="80"/>
                    <a:pt x="19" y="80"/>
                    <a:pt x="20" y="80"/>
                  </a:cubicBezTo>
                  <a:close/>
                  <a:moveTo>
                    <a:pt x="24" y="80"/>
                  </a:moveTo>
                  <a:cubicBezTo>
                    <a:pt x="25" y="80"/>
                    <a:pt x="26" y="80"/>
                    <a:pt x="28" y="80"/>
                  </a:cubicBezTo>
                  <a:cubicBezTo>
                    <a:pt x="22" y="85"/>
                    <a:pt x="18" y="90"/>
                    <a:pt x="14" y="95"/>
                  </a:cubicBezTo>
                  <a:cubicBezTo>
                    <a:pt x="13" y="95"/>
                    <a:pt x="9" y="100"/>
                    <a:pt x="11" y="96"/>
                  </a:cubicBezTo>
                  <a:cubicBezTo>
                    <a:pt x="12" y="94"/>
                    <a:pt x="14" y="92"/>
                    <a:pt x="16" y="90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4" y="81"/>
                    <a:pt x="24" y="80"/>
                    <a:pt x="24" y="80"/>
                  </a:cubicBezTo>
                  <a:close/>
                  <a:moveTo>
                    <a:pt x="32" y="81"/>
                  </a:moveTo>
                  <a:cubicBezTo>
                    <a:pt x="27" y="86"/>
                    <a:pt x="23" y="91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100"/>
                    <a:pt x="13" y="100"/>
                    <a:pt x="14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4"/>
                    <a:pt x="29" y="81"/>
                  </a:cubicBezTo>
                  <a:cubicBezTo>
                    <a:pt x="30" y="81"/>
                    <a:pt x="31" y="81"/>
                    <a:pt x="32" y="81"/>
                  </a:cubicBezTo>
                  <a:close/>
                  <a:moveTo>
                    <a:pt x="34" y="82"/>
                  </a:moveTo>
                  <a:cubicBezTo>
                    <a:pt x="34" y="82"/>
                    <a:pt x="34" y="82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3"/>
                    <a:pt x="24" y="95"/>
                    <a:pt x="22" y="96"/>
                  </a:cubicBezTo>
                  <a:cubicBezTo>
                    <a:pt x="21" y="98"/>
                    <a:pt x="18" y="99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89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3"/>
                    <a:pt x="25" y="103"/>
                  </a:cubicBezTo>
                  <a:cubicBezTo>
                    <a:pt x="25" y="102"/>
                    <a:pt x="26" y="102"/>
                    <a:pt x="27" y="101"/>
                  </a:cubicBezTo>
                  <a:cubicBezTo>
                    <a:pt x="27" y="102"/>
                    <a:pt x="26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3" y="100"/>
                    <a:pt x="27" y="97"/>
                    <a:pt x="30" y="93"/>
                  </a:cubicBezTo>
                  <a:cubicBezTo>
                    <a:pt x="30" y="94"/>
                    <a:pt x="30" y="94"/>
                    <a:pt x="29" y="95"/>
                  </a:cubicBezTo>
                  <a:cubicBezTo>
                    <a:pt x="27" y="97"/>
                    <a:pt x="25" y="100"/>
                    <a:pt x="23" y="103"/>
                  </a:cubicBezTo>
                  <a:cubicBezTo>
                    <a:pt x="22" y="103"/>
                    <a:pt x="20" y="103"/>
                    <a:pt x="19" y="103"/>
                  </a:cubicBezTo>
                  <a:close/>
                  <a:moveTo>
                    <a:pt x="29" y="93"/>
                  </a:moveTo>
                  <a:cubicBezTo>
                    <a:pt x="28" y="95"/>
                    <a:pt x="26" y="96"/>
                    <a:pt x="25" y="98"/>
                  </a:cubicBezTo>
                  <a:cubicBezTo>
                    <a:pt x="24" y="98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6" y="85"/>
                    <a:pt x="37" y="86"/>
                  </a:cubicBezTo>
                  <a:cubicBezTo>
                    <a:pt x="34" y="88"/>
                    <a:pt x="32" y="91"/>
                    <a:pt x="29" y="93"/>
                  </a:cubicBezTo>
                  <a:close/>
                  <a:moveTo>
                    <a:pt x="28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1" y="99"/>
                    <a:pt x="34" y="97"/>
                  </a:cubicBezTo>
                  <a:cubicBezTo>
                    <a:pt x="35" y="96"/>
                    <a:pt x="38" y="92"/>
                    <a:pt x="34" y="97"/>
                  </a:cubicBezTo>
                  <a:cubicBezTo>
                    <a:pt x="33" y="98"/>
                    <a:pt x="32" y="100"/>
                    <a:pt x="30" y="101"/>
                  </a:cubicBezTo>
                  <a:cubicBezTo>
                    <a:pt x="30" y="101"/>
                    <a:pt x="30" y="102"/>
                    <a:pt x="31" y="102"/>
                  </a:cubicBezTo>
                  <a:cubicBezTo>
                    <a:pt x="33" y="100"/>
                    <a:pt x="35" y="99"/>
                    <a:pt x="37" y="97"/>
                  </a:cubicBezTo>
                  <a:cubicBezTo>
                    <a:pt x="35" y="100"/>
                    <a:pt x="32" y="102"/>
                    <a:pt x="28" y="103"/>
                  </a:cubicBezTo>
                  <a:close/>
                  <a:moveTo>
                    <a:pt x="38" y="94"/>
                  </a:moveTo>
                  <a:cubicBezTo>
                    <a:pt x="38" y="95"/>
                    <a:pt x="38" y="96"/>
                    <a:pt x="37" y="97"/>
                  </a:cubicBezTo>
                  <a:cubicBezTo>
                    <a:pt x="37" y="97"/>
                    <a:pt x="37" y="96"/>
                    <a:pt x="37" y="97"/>
                  </a:cubicBezTo>
                  <a:cubicBezTo>
                    <a:pt x="36" y="97"/>
                    <a:pt x="34" y="98"/>
                    <a:pt x="33" y="99"/>
                  </a:cubicBezTo>
                  <a:cubicBezTo>
                    <a:pt x="35" y="97"/>
                    <a:pt x="36" y="96"/>
                    <a:pt x="37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3" y="96"/>
                    <a:pt x="30" y="99"/>
                    <a:pt x="27" y="101"/>
                  </a:cubicBezTo>
                  <a:cubicBezTo>
                    <a:pt x="30" y="99"/>
                    <a:pt x="33" y="95"/>
                    <a:pt x="36" y="92"/>
                  </a:cubicBezTo>
                  <a:cubicBezTo>
                    <a:pt x="37" y="92"/>
                    <a:pt x="36" y="91"/>
                    <a:pt x="36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4" y="93"/>
                    <a:pt x="34" y="93"/>
                  </a:cubicBezTo>
                  <a:cubicBezTo>
                    <a:pt x="30" y="97"/>
                    <a:pt x="26" y="100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2" y="92"/>
                    <a:pt x="37" y="87"/>
                  </a:cubicBezTo>
                  <a:cubicBezTo>
                    <a:pt x="39" y="89"/>
                    <a:pt x="39" y="91"/>
                    <a:pt x="38" y="94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2" y="4"/>
                    <a:pt x="41" y="5"/>
                    <a:pt x="40" y="5"/>
                  </a:cubicBezTo>
                  <a:close/>
                  <a:moveTo>
                    <a:pt x="40" y="6"/>
                  </a:moveTo>
                  <a:cubicBezTo>
                    <a:pt x="40" y="6"/>
                    <a:pt x="41" y="6"/>
                    <a:pt x="42" y="5"/>
                  </a:cubicBezTo>
                  <a:cubicBezTo>
                    <a:pt x="41" y="6"/>
                    <a:pt x="40" y="7"/>
                    <a:pt x="40" y="7"/>
                  </a:cubicBezTo>
                  <a:cubicBezTo>
                    <a:pt x="40" y="7"/>
                    <a:pt x="40" y="6"/>
                    <a:pt x="40" y="6"/>
                  </a:cubicBezTo>
                  <a:close/>
                  <a:moveTo>
                    <a:pt x="40" y="14"/>
                  </a:moveTo>
                  <a:cubicBezTo>
                    <a:pt x="41" y="13"/>
                    <a:pt x="43" y="12"/>
                    <a:pt x="44" y="10"/>
                  </a:cubicBezTo>
                  <a:cubicBezTo>
                    <a:pt x="45" y="10"/>
                    <a:pt x="45" y="9"/>
                    <a:pt x="46" y="8"/>
                  </a:cubicBezTo>
                  <a:cubicBezTo>
                    <a:pt x="47" y="8"/>
                    <a:pt x="51" y="3"/>
                    <a:pt x="48" y="7"/>
                  </a:cubicBezTo>
                  <a:cubicBezTo>
                    <a:pt x="46" y="10"/>
                    <a:pt x="43" y="13"/>
                    <a:pt x="40" y="17"/>
                  </a:cubicBezTo>
                  <a:cubicBezTo>
                    <a:pt x="40" y="16"/>
                    <a:pt x="40" y="15"/>
                    <a:pt x="40" y="14"/>
                  </a:cubicBezTo>
                  <a:close/>
                  <a:moveTo>
                    <a:pt x="40" y="10"/>
                  </a:moveTo>
                  <a:cubicBezTo>
                    <a:pt x="41" y="10"/>
                    <a:pt x="41" y="9"/>
                    <a:pt x="42" y="9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2" y="9"/>
                    <a:pt x="41" y="10"/>
                    <a:pt x="40" y="12"/>
                  </a:cubicBezTo>
                  <a:cubicBezTo>
                    <a:pt x="40" y="11"/>
                    <a:pt x="40" y="11"/>
                    <a:pt x="40" y="10"/>
                  </a:cubicBezTo>
                  <a:close/>
                  <a:moveTo>
                    <a:pt x="40" y="18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8"/>
                    <a:pt x="55" y="5"/>
                    <a:pt x="53" y="6"/>
                  </a:cubicBezTo>
                  <a:cubicBezTo>
                    <a:pt x="52" y="8"/>
                    <a:pt x="51" y="10"/>
                    <a:pt x="49" y="12"/>
                  </a:cubicBezTo>
                  <a:cubicBezTo>
                    <a:pt x="47" y="14"/>
                    <a:pt x="45" y="17"/>
                    <a:pt x="43" y="19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8"/>
                    <a:pt x="40" y="18"/>
                  </a:cubicBezTo>
                  <a:close/>
                  <a:moveTo>
                    <a:pt x="46" y="19"/>
                  </a:moveTo>
                  <a:cubicBezTo>
                    <a:pt x="45" y="19"/>
                    <a:pt x="45" y="19"/>
                    <a:pt x="44" y="19"/>
                  </a:cubicBezTo>
                  <a:cubicBezTo>
                    <a:pt x="48" y="16"/>
                    <a:pt x="51" y="12"/>
                    <a:pt x="55" y="9"/>
                  </a:cubicBezTo>
                  <a:cubicBezTo>
                    <a:pt x="54" y="10"/>
                    <a:pt x="53" y="11"/>
                    <a:pt x="52" y="12"/>
                  </a:cubicBezTo>
                  <a:cubicBezTo>
                    <a:pt x="50" y="15"/>
                    <a:pt x="48" y="17"/>
                    <a:pt x="46" y="19"/>
                  </a:cubicBezTo>
                  <a:close/>
                  <a:moveTo>
                    <a:pt x="47" y="19"/>
                  </a:moveTo>
                  <a:cubicBezTo>
                    <a:pt x="52" y="15"/>
                    <a:pt x="56" y="11"/>
                    <a:pt x="61" y="7"/>
                  </a:cubicBezTo>
                  <a:cubicBezTo>
                    <a:pt x="58" y="9"/>
                    <a:pt x="55" y="16"/>
                    <a:pt x="52" y="19"/>
                  </a:cubicBezTo>
                  <a:cubicBezTo>
                    <a:pt x="50" y="19"/>
                    <a:pt x="49" y="19"/>
                    <a:pt x="47" y="19"/>
                  </a:cubicBezTo>
                  <a:close/>
                  <a:moveTo>
                    <a:pt x="53" y="19"/>
                  </a:moveTo>
                  <a:cubicBezTo>
                    <a:pt x="57" y="16"/>
                    <a:pt x="60" y="12"/>
                    <a:pt x="63" y="9"/>
                  </a:cubicBezTo>
                  <a:cubicBezTo>
                    <a:pt x="63" y="10"/>
                    <a:pt x="62" y="10"/>
                    <a:pt x="62" y="11"/>
                  </a:cubicBezTo>
                  <a:cubicBezTo>
                    <a:pt x="59" y="14"/>
                    <a:pt x="58" y="16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5" y="19"/>
                    <a:pt x="54" y="19"/>
                    <a:pt x="53" y="19"/>
                  </a:cubicBezTo>
                  <a:close/>
                  <a:moveTo>
                    <a:pt x="65" y="20"/>
                  </a:moveTo>
                  <a:cubicBezTo>
                    <a:pt x="65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63" y="18"/>
                    <a:pt x="62" y="19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8"/>
                  </a:cubicBezTo>
                  <a:cubicBezTo>
                    <a:pt x="63" y="16"/>
                    <a:pt x="65" y="14"/>
                    <a:pt x="66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3" y="13"/>
                    <a:pt x="59" y="16"/>
                    <a:pt x="57" y="18"/>
                  </a:cubicBezTo>
                  <a:cubicBezTo>
                    <a:pt x="60" y="14"/>
                    <a:pt x="64" y="9"/>
                    <a:pt x="67" y="6"/>
                  </a:cubicBezTo>
                  <a:cubicBezTo>
                    <a:pt x="67" y="10"/>
                    <a:pt x="65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3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19"/>
                  </a:moveTo>
                  <a:cubicBezTo>
                    <a:pt x="59" y="18"/>
                    <a:pt x="62" y="15"/>
                    <a:pt x="64" y="13"/>
                  </a:cubicBezTo>
                  <a:cubicBezTo>
                    <a:pt x="67" y="10"/>
                    <a:pt x="62" y="16"/>
                    <a:pt x="61" y="17"/>
                  </a:cubicBezTo>
                  <a:cubicBezTo>
                    <a:pt x="61" y="18"/>
                    <a:pt x="60" y="19"/>
                    <a:pt x="60" y="19"/>
                  </a:cubicBezTo>
                  <a:cubicBezTo>
                    <a:pt x="59" y="19"/>
                    <a:pt x="58" y="19"/>
                    <a:pt x="57" y="19"/>
                  </a:cubicBezTo>
                  <a:close/>
                  <a:moveTo>
                    <a:pt x="51" y="4"/>
                  </a:moveTo>
                  <a:cubicBezTo>
                    <a:pt x="57" y="4"/>
                    <a:pt x="62" y="5"/>
                    <a:pt x="67" y="5"/>
                  </a:cubicBezTo>
                  <a:cubicBezTo>
                    <a:pt x="63" y="8"/>
                    <a:pt x="60" y="11"/>
                    <a:pt x="56" y="15"/>
                  </a:cubicBezTo>
                  <a:cubicBezTo>
                    <a:pt x="58" y="12"/>
                    <a:pt x="60" y="9"/>
                    <a:pt x="62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58" y="8"/>
                    <a:pt x="54" y="12"/>
                    <a:pt x="50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0"/>
                    <a:pt x="57" y="8"/>
                    <a:pt x="59" y="6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5" y="5"/>
                    <a:pt x="55" y="4"/>
                    <a:pt x="55" y="5"/>
                  </a:cubicBezTo>
                  <a:cubicBezTo>
                    <a:pt x="50" y="7"/>
                    <a:pt x="47" y="12"/>
                    <a:pt x="43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4"/>
                    <a:pt x="51" y="4"/>
                    <a:pt x="50" y="4"/>
                  </a:cubicBezTo>
                  <a:cubicBezTo>
                    <a:pt x="47" y="6"/>
                    <a:pt x="44" y="9"/>
                    <a:pt x="41" y="12"/>
                  </a:cubicBezTo>
                  <a:cubicBezTo>
                    <a:pt x="41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1" y="12"/>
                    <a:pt x="41" y="12"/>
                  </a:cubicBezTo>
                  <a:cubicBezTo>
                    <a:pt x="42" y="9"/>
                    <a:pt x="44" y="7"/>
                    <a:pt x="46" y="5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4" y="5"/>
                    <a:pt x="43" y="7"/>
                    <a:pt x="41" y="8"/>
                  </a:cubicBezTo>
                  <a:cubicBezTo>
                    <a:pt x="41" y="8"/>
                    <a:pt x="41" y="9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7"/>
                    <a:pt x="42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9" y="4"/>
                    <a:pt x="51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1" y="82"/>
                    <a:pt x="19" y="84"/>
                    <a:pt x="17" y="87"/>
                  </a:cubicBezTo>
                  <a:cubicBezTo>
                    <a:pt x="18" y="84"/>
                    <a:pt x="20" y="82"/>
                    <a:pt x="21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0" y="83"/>
                  </a:moveTo>
                  <a:cubicBezTo>
                    <a:pt x="12" y="82"/>
                    <a:pt x="13" y="82"/>
                    <a:pt x="14" y="81"/>
                  </a:cubicBezTo>
                  <a:cubicBezTo>
                    <a:pt x="11" y="83"/>
                    <a:pt x="8" y="86"/>
                    <a:pt x="6" y="89"/>
                  </a:cubicBezTo>
                  <a:cubicBezTo>
                    <a:pt x="7" y="87"/>
                    <a:pt x="8" y="85"/>
                    <a:pt x="10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1"/>
            <p:cNvSpPr>
              <a:spLocks noEditPoints="1"/>
            </p:cNvSpPr>
            <p:nvPr/>
          </p:nvSpPr>
          <p:spPr bwMode="auto">
            <a:xfrm>
              <a:off x="628650" y="935038"/>
              <a:ext cx="266700" cy="406400"/>
            </a:xfrm>
            <a:custGeom>
              <a:avLst/>
              <a:gdLst>
                <a:gd name="T0" fmla="*/ 41 w 71"/>
                <a:gd name="T1" fmla="*/ 86 h 108"/>
                <a:gd name="T2" fmla="*/ 68 w 71"/>
                <a:gd name="T3" fmla="*/ 22 h 108"/>
                <a:gd name="T4" fmla="*/ 51 w 71"/>
                <a:gd name="T5" fmla="*/ 2 h 108"/>
                <a:gd name="T6" fmla="*/ 38 w 71"/>
                <a:gd name="T7" fmla="*/ 20 h 108"/>
                <a:gd name="T8" fmla="*/ 7 w 71"/>
                <a:gd name="T9" fmla="*/ 84 h 108"/>
                <a:gd name="T10" fmla="*/ 21 w 71"/>
                <a:gd name="T11" fmla="*/ 81 h 108"/>
                <a:gd name="T12" fmla="*/ 8 w 71"/>
                <a:gd name="T13" fmla="*/ 98 h 108"/>
                <a:gd name="T14" fmla="*/ 9 w 71"/>
                <a:gd name="T15" fmla="*/ 97 h 108"/>
                <a:gd name="T16" fmla="*/ 10 w 71"/>
                <a:gd name="T17" fmla="*/ 99 h 108"/>
                <a:gd name="T18" fmla="*/ 26 w 71"/>
                <a:gd name="T19" fmla="*/ 85 h 108"/>
                <a:gd name="T20" fmla="*/ 30 w 71"/>
                <a:gd name="T21" fmla="*/ 85 h 108"/>
                <a:gd name="T22" fmla="*/ 17 w 71"/>
                <a:gd name="T23" fmla="*/ 103 h 108"/>
                <a:gd name="T24" fmla="*/ 19 w 71"/>
                <a:gd name="T25" fmla="*/ 103 h 108"/>
                <a:gd name="T26" fmla="*/ 6 w 71"/>
                <a:gd name="T27" fmla="*/ 91 h 108"/>
                <a:gd name="T28" fmla="*/ 18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5 w 71"/>
                <a:gd name="T35" fmla="*/ 81 h 108"/>
                <a:gd name="T36" fmla="*/ 16 w 71"/>
                <a:gd name="T37" fmla="*/ 99 h 108"/>
                <a:gd name="T38" fmla="*/ 33 w 71"/>
                <a:gd name="T39" fmla="*/ 82 h 108"/>
                <a:gd name="T40" fmla="*/ 27 w 71"/>
                <a:gd name="T41" fmla="*/ 92 h 108"/>
                <a:gd name="T42" fmla="*/ 34 w 71"/>
                <a:gd name="T43" fmla="*/ 82 h 108"/>
                <a:gd name="T44" fmla="*/ 28 w 71"/>
                <a:gd name="T45" fmla="*/ 102 h 108"/>
                <a:gd name="T46" fmla="*/ 31 w 71"/>
                <a:gd name="T47" fmla="*/ 94 h 108"/>
                <a:gd name="T48" fmla="*/ 30 w 71"/>
                <a:gd name="T49" fmla="*/ 94 h 108"/>
                <a:gd name="T50" fmla="*/ 36 w 71"/>
                <a:gd name="T51" fmla="*/ 84 h 108"/>
                <a:gd name="T52" fmla="*/ 27 w 71"/>
                <a:gd name="T53" fmla="*/ 103 h 108"/>
                <a:gd name="T54" fmla="*/ 32 w 71"/>
                <a:gd name="T55" fmla="*/ 102 h 108"/>
                <a:gd name="T56" fmla="*/ 38 w 71"/>
                <a:gd name="T57" fmla="*/ 97 h 108"/>
                <a:gd name="T58" fmla="*/ 38 w 71"/>
                <a:gd name="T59" fmla="*/ 94 h 108"/>
                <a:gd name="T60" fmla="*/ 36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1 w 71"/>
                <a:gd name="T67" fmla="*/ 8 h 108"/>
                <a:gd name="T68" fmla="*/ 47 w 71"/>
                <a:gd name="T69" fmla="*/ 9 h 108"/>
                <a:gd name="T70" fmla="*/ 41 w 71"/>
                <a:gd name="T71" fmla="*/ 11 h 108"/>
                <a:gd name="T72" fmla="*/ 41 w 71"/>
                <a:gd name="T73" fmla="*/ 11 h 108"/>
                <a:gd name="T74" fmla="*/ 50 w 71"/>
                <a:gd name="T75" fmla="*/ 12 h 108"/>
                <a:gd name="T76" fmla="*/ 47 w 71"/>
                <a:gd name="T77" fmla="*/ 20 h 108"/>
                <a:gd name="T78" fmla="*/ 47 w 71"/>
                <a:gd name="T79" fmla="*/ 20 h 108"/>
                <a:gd name="T80" fmla="*/ 48 w 71"/>
                <a:gd name="T81" fmla="*/ 20 h 108"/>
                <a:gd name="T82" fmla="*/ 57 w 71"/>
                <a:gd name="T83" fmla="*/ 20 h 108"/>
                <a:gd name="T84" fmla="*/ 65 w 71"/>
                <a:gd name="T85" fmla="*/ 20 h 108"/>
                <a:gd name="T86" fmla="*/ 61 w 71"/>
                <a:gd name="T87" fmla="*/ 20 h 108"/>
                <a:gd name="T88" fmla="*/ 58 w 71"/>
                <a:gd name="T89" fmla="*/ 19 h 108"/>
                <a:gd name="T90" fmla="*/ 64 w 71"/>
                <a:gd name="T91" fmla="*/ 20 h 108"/>
                <a:gd name="T92" fmla="*/ 62 w 71"/>
                <a:gd name="T93" fmla="*/ 17 h 108"/>
                <a:gd name="T94" fmla="*/ 68 w 71"/>
                <a:gd name="T95" fmla="*/ 5 h 108"/>
                <a:gd name="T96" fmla="*/ 51 w 71"/>
                <a:gd name="T97" fmla="*/ 16 h 108"/>
                <a:gd name="T98" fmla="*/ 49 w 71"/>
                <a:gd name="T99" fmla="*/ 15 h 108"/>
                <a:gd name="T100" fmla="*/ 44 w 71"/>
                <a:gd name="T101" fmla="*/ 16 h 108"/>
                <a:gd name="T102" fmla="*/ 42 w 71"/>
                <a:gd name="T103" fmla="*/ 13 h 108"/>
                <a:gd name="T104" fmla="*/ 47 w 71"/>
                <a:gd name="T105" fmla="*/ 5 h 108"/>
                <a:gd name="T106" fmla="*/ 41 w 71"/>
                <a:gd name="T107" fmla="*/ 9 h 108"/>
                <a:gd name="T108" fmla="*/ 25 w 71"/>
                <a:gd name="T109" fmla="*/ 81 h 108"/>
                <a:gd name="T110" fmla="*/ 25 w 71"/>
                <a:gd name="T111" fmla="*/ 81 h 108"/>
                <a:gd name="T112" fmla="*/ 11 w 71"/>
                <a:gd name="T113" fmla="*/ 8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9" y="103"/>
                  </a:moveTo>
                  <a:cubicBezTo>
                    <a:pt x="15" y="107"/>
                    <a:pt x="26" y="108"/>
                    <a:pt x="33" y="105"/>
                  </a:cubicBezTo>
                  <a:cubicBezTo>
                    <a:pt x="42" y="102"/>
                    <a:pt x="44" y="93"/>
                    <a:pt x="41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3" y="65"/>
                    <a:pt x="42" y="44"/>
                    <a:pt x="41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8" y="24"/>
                    <a:pt x="68" y="23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16"/>
                    <a:pt x="71" y="10"/>
                    <a:pt x="71" y="4"/>
                  </a:cubicBezTo>
                  <a:cubicBezTo>
                    <a:pt x="71" y="3"/>
                    <a:pt x="70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3" y="2"/>
                    <a:pt x="57" y="2"/>
                    <a:pt x="51" y="2"/>
                  </a:cubicBezTo>
                  <a:cubicBezTo>
                    <a:pt x="47" y="1"/>
                    <a:pt x="42" y="0"/>
                    <a:pt x="39" y="3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8" y="4"/>
                    <a:pt x="38" y="4"/>
                    <a:pt x="38" y="5"/>
                  </a:cubicBezTo>
                  <a:cubicBezTo>
                    <a:pt x="38" y="10"/>
                    <a:pt x="38" y="15"/>
                    <a:pt x="38" y="20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9" y="42"/>
                    <a:pt x="40" y="62"/>
                    <a:pt x="38" y="81"/>
                  </a:cubicBezTo>
                  <a:cubicBezTo>
                    <a:pt x="38" y="81"/>
                    <a:pt x="38" y="80"/>
                    <a:pt x="37" y="80"/>
                  </a:cubicBezTo>
                  <a:cubicBezTo>
                    <a:pt x="28" y="77"/>
                    <a:pt x="15" y="76"/>
                    <a:pt x="7" y="84"/>
                  </a:cubicBezTo>
                  <a:cubicBezTo>
                    <a:pt x="0" y="90"/>
                    <a:pt x="1" y="98"/>
                    <a:pt x="9" y="103"/>
                  </a:cubicBezTo>
                  <a:close/>
                  <a:moveTo>
                    <a:pt x="6" y="95"/>
                  </a:moveTo>
                  <a:cubicBezTo>
                    <a:pt x="11" y="91"/>
                    <a:pt x="15" y="86"/>
                    <a:pt x="20" y="82"/>
                  </a:cubicBezTo>
                  <a:cubicBezTo>
                    <a:pt x="20" y="81"/>
                    <a:pt x="21" y="81"/>
                    <a:pt x="21" y="81"/>
                  </a:cubicBezTo>
                  <a:cubicBezTo>
                    <a:pt x="21" y="81"/>
                    <a:pt x="20" y="82"/>
                    <a:pt x="20" y="82"/>
                  </a:cubicBezTo>
                  <a:cubicBezTo>
                    <a:pt x="19" y="83"/>
                    <a:pt x="18" y="84"/>
                    <a:pt x="17" y="86"/>
                  </a:cubicBezTo>
                  <a:cubicBezTo>
                    <a:pt x="15" y="88"/>
                    <a:pt x="14" y="91"/>
                    <a:pt x="12" y="93"/>
                  </a:cubicBezTo>
                  <a:cubicBezTo>
                    <a:pt x="10" y="95"/>
                    <a:pt x="9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2"/>
                    <a:pt x="15" y="90"/>
                  </a:cubicBezTo>
                  <a:cubicBezTo>
                    <a:pt x="18" y="87"/>
                    <a:pt x="21" y="85"/>
                    <a:pt x="23" y="82"/>
                  </a:cubicBezTo>
                  <a:cubicBezTo>
                    <a:pt x="19" y="88"/>
                    <a:pt x="13" y="93"/>
                    <a:pt x="10" y="99"/>
                  </a:cubicBezTo>
                  <a:cubicBezTo>
                    <a:pt x="10" y="99"/>
                    <a:pt x="10" y="100"/>
                    <a:pt x="10" y="100"/>
                  </a:cubicBezTo>
                  <a:cubicBezTo>
                    <a:pt x="16" y="95"/>
                    <a:pt x="21" y="89"/>
                    <a:pt x="26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6" y="84"/>
                    <a:pt x="26" y="85"/>
                  </a:cubicBezTo>
                  <a:cubicBezTo>
                    <a:pt x="24" y="86"/>
                    <a:pt x="23" y="88"/>
                    <a:pt x="21" y="90"/>
                  </a:cubicBezTo>
                  <a:cubicBezTo>
                    <a:pt x="18" y="94"/>
                    <a:pt x="16" y="97"/>
                    <a:pt x="13" y="101"/>
                  </a:cubicBezTo>
                  <a:cubicBezTo>
                    <a:pt x="13" y="101"/>
                    <a:pt x="13" y="101"/>
                    <a:pt x="14" y="101"/>
                  </a:cubicBezTo>
                  <a:cubicBezTo>
                    <a:pt x="21" y="97"/>
                    <a:pt x="25" y="90"/>
                    <a:pt x="30" y="85"/>
                  </a:cubicBezTo>
                  <a:cubicBezTo>
                    <a:pt x="32" y="84"/>
                    <a:pt x="33" y="81"/>
                    <a:pt x="31" y="85"/>
                  </a:cubicBezTo>
                  <a:cubicBezTo>
                    <a:pt x="30" y="87"/>
                    <a:pt x="28" y="89"/>
                    <a:pt x="26" y="92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6" y="102"/>
                    <a:pt x="16" y="103"/>
                    <a:pt x="17" y="103"/>
                  </a:cubicBezTo>
                  <a:cubicBezTo>
                    <a:pt x="24" y="98"/>
                    <a:pt x="28" y="92"/>
                    <a:pt x="34" y="86"/>
                  </a:cubicBezTo>
                  <a:cubicBezTo>
                    <a:pt x="36" y="83"/>
                    <a:pt x="33" y="86"/>
                    <a:pt x="33" y="87"/>
                  </a:cubicBezTo>
                  <a:cubicBezTo>
                    <a:pt x="31" y="90"/>
                    <a:pt x="29" y="92"/>
                    <a:pt x="27" y="94"/>
                  </a:cubicBezTo>
                  <a:cubicBezTo>
                    <a:pt x="25" y="97"/>
                    <a:pt x="22" y="100"/>
                    <a:pt x="19" y="103"/>
                  </a:cubicBezTo>
                  <a:cubicBezTo>
                    <a:pt x="19" y="103"/>
                    <a:pt x="19" y="103"/>
                    <a:pt x="20" y="103"/>
                  </a:cubicBezTo>
                  <a:cubicBezTo>
                    <a:pt x="16" y="103"/>
                    <a:pt x="13" y="102"/>
                    <a:pt x="10" y="100"/>
                  </a:cubicBezTo>
                  <a:cubicBezTo>
                    <a:pt x="8" y="99"/>
                    <a:pt x="6" y="97"/>
                    <a:pt x="6" y="95"/>
                  </a:cubicBezTo>
                  <a:close/>
                  <a:moveTo>
                    <a:pt x="6" y="91"/>
                  </a:moveTo>
                  <a:cubicBezTo>
                    <a:pt x="7" y="90"/>
                    <a:pt x="9" y="88"/>
                    <a:pt x="10" y="87"/>
                  </a:cubicBezTo>
                  <a:cubicBezTo>
                    <a:pt x="12" y="85"/>
                    <a:pt x="13" y="84"/>
                    <a:pt x="15" y="83"/>
                  </a:cubicBezTo>
                  <a:cubicBezTo>
                    <a:pt x="15" y="83"/>
                    <a:pt x="17" y="82"/>
                    <a:pt x="17" y="81"/>
                  </a:cubicBezTo>
                  <a:cubicBezTo>
                    <a:pt x="17" y="81"/>
                    <a:pt x="18" y="81"/>
                    <a:pt x="18" y="81"/>
                  </a:cubicBezTo>
                  <a:cubicBezTo>
                    <a:pt x="14" y="86"/>
                    <a:pt x="10" y="90"/>
                    <a:pt x="6" y="94"/>
                  </a:cubicBezTo>
                  <a:cubicBezTo>
                    <a:pt x="5" y="93"/>
                    <a:pt x="5" y="92"/>
                    <a:pt x="6" y="91"/>
                  </a:cubicBezTo>
                  <a:close/>
                  <a:moveTo>
                    <a:pt x="21" y="81"/>
                  </a:moveTo>
                  <a:cubicBezTo>
                    <a:pt x="19" y="82"/>
                    <a:pt x="18" y="83"/>
                    <a:pt x="16" y="84"/>
                  </a:cubicBezTo>
                  <a:cubicBezTo>
                    <a:pt x="17" y="83"/>
                    <a:pt x="18" y="82"/>
                    <a:pt x="19" y="81"/>
                  </a:cubicBezTo>
                  <a:cubicBezTo>
                    <a:pt x="19" y="81"/>
                    <a:pt x="20" y="81"/>
                    <a:pt x="21" y="81"/>
                  </a:cubicBezTo>
                  <a:close/>
                  <a:moveTo>
                    <a:pt x="25" y="81"/>
                  </a:moveTo>
                  <a:cubicBezTo>
                    <a:pt x="26" y="81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4" y="96"/>
                    <a:pt x="10" y="100"/>
                    <a:pt x="12" y="97"/>
                  </a:cubicBezTo>
                  <a:cubicBezTo>
                    <a:pt x="13" y="95"/>
                    <a:pt x="15" y="93"/>
                    <a:pt x="17" y="91"/>
                  </a:cubicBezTo>
                  <a:cubicBezTo>
                    <a:pt x="19" y="88"/>
                    <a:pt x="22" y="85"/>
                    <a:pt x="25" y="81"/>
                  </a:cubicBezTo>
                  <a:cubicBezTo>
                    <a:pt x="25" y="81"/>
                    <a:pt x="25" y="81"/>
                    <a:pt x="25" y="81"/>
                  </a:cubicBezTo>
                  <a:close/>
                  <a:moveTo>
                    <a:pt x="33" y="82"/>
                  </a:moveTo>
                  <a:cubicBezTo>
                    <a:pt x="27" y="86"/>
                    <a:pt x="24" y="92"/>
                    <a:pt x="19" y="97"/>
                  </a:cubicBezTo>
                  <a:cubicBezTo>
                    <a:pt x="18" y="98"/>
                    <a:pt x="17" y="98"/>
                    <a:pt x="16" y="99"/>
                  </a:cubicBezTo>
                  <a:cubicBezTo>
                    <a:pt x="14" y="100"/>
                    <a:pt x="14" y="100"/>
                    <a:pt x="15" y="100"/>
                  </a:cubicBezTo>
                  <a:cubicBezTo>
                    <a:pt x="17" y="97"/>
                    <a:pt x="19" y="95"/>
                    <a:pt x="20" y="92"/>
                  </a:cubicBezTo>
                  <a:cubicBezTo>
                    <a:pt x="23" y="89"/>
                    <a:pt x="26" y="85"/>
                    <a:pt x="29" y="81"/>
                  </a:cubicBezTo>
                  <a:cubicBezTo>
                    <a:pt x="31" y="81"/>
                    <a:pt x="32" y="82"/>
                    <a:pt x="33" y="82"/>
                  </a:cubicBezTo>
                  <a:close/>
                  <a:moveTo>
                    <a:pt x="35" y="82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30" y="89"/>
                    <a:pt x="27" y="92"/>
                  </a:cubicBezTo>
                  <a:cubicBezTo>
                    <a:pt x="26" y="94"/>
                    <a:pt x="25" y="95"/>
                    <a:pt x="23" y="97"/>
                  </a:cubicBezTo>
                  <a:cubicBezTo>
                    <a:pt x="21" y="98"/>
                    <a:pt x="19" y="100"/>
                    <a:pt x="18" y="101"/>
                  </a:cubicBezTo>
                  <a:cubicBezTo>
                    <a:pt x="20" y="98"/>
                    <a:pt x="23" y="96"/>
                    <a:pt x="26" y="93"/>
                  </a:cubicBezTo>
                  <a:cubicBezTo>
                    <a:pt x="29" y="90"/>
                    <a:pt x="31" y="86"/>
                    <a:pt x="34" y="82"/>
                  </a:cubicBezTo>
                  <a:cubicBezTo>
                    <a:pt x="34" y="82"/>
                    <a:pt x="34" y="82"/>
                    <a:pt x="35" y="82"/>
                  </a:cubicBezTo>
                  <a:close/>
                  <a:moveTo>
                    <a:pt x="27" y="103"/>
                  </a:moveTo>
                  <a:cubicBezTo>
                    <a:pt x="26" y="104"/>
                    <a:pt x="26" y="104"/>
                    <a:pt x="25" y="104"/>
                  </a:cubicBezTo>
                  <a:cubicBezTo>
                    <a:pt x="26" y="103"/>
                    <a:pt x="27" y="102"/>
                    <a:pt x="28" y="102"/>
                  </a:cubicBezTo>
                  <a:cubicBezTo>
                    <a:pt x="27" y="102"/>
                    <a:pt x="27" y="102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close/>
                  <a:moveTo>
                    <a:pt x="20" y="103"/>
                  </a:moveTo>
                  <a:cubicBezTo>
                    <a:pt x="24" y="101"/>
                    <a:pt x="28" y="97"/>
                    <a:pt x="31" y="94"/>
                  </a:cubicBezTo>
                  <a:cubicBezTo>
                    <a:pt x="31" y="94"/>
                    <a:pt x="30" y="95"/>
                    <a:pt x="30" y="95"/>
                  </a:cubicBezTo>
                  <a:cubicBezTo>
                    <a:pt x="28" y="98"/>
                    <a:pt x="26" y="101"/>
                    <a:pt x="24" y="104"/>
                  </a:cubicBezTo>
                  <a:cubicBezTo>
                    <a:pt x="22" y="104"/>
                    <a:pt x="21" y="104"/>
                    <a:pt x="20" y="103"/>
                  </a:cubicBezTo>
                  <a:close/>
                  <a:moveTo>
                    <a:pt x="30" y="94"/>
                  </a:moveTo>
                  <a:cubicBezTo>
                    <a:pt x="29" y="95"/>
                    <a:pt x="27" y="97"/>
                    <a:pt x="26" y="98"/>
                  </a:cubicBezTo>
                  <a:cubicBezTo>
                    <a:pt x="25" y="99"/>
                    <a:pt x="19" y="104"/>
                    <a:pt x="22" y="101"/>
                  </a:cubicBezTo>
                  <a:cubicBezTo>
                    <a:pt x="27" y="95"/>
                    <a:pt x="32" y="90"/>
                    <a:pt x="36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84"/>
                    <a:pt x="37" y="85"/>
                    <a:pt x="38" y="86"/>
                  </a:cubicBezTo>
                  <a:cubicBezTo>
                    <a:pt x="35" y="89"/>
                    <a:pt x="33" y="91"/>
                    <a:pt x="30" y="94"/>
                  </a:cubicBezTo>
                  <a:close/>
                  <a:moveTo>
                    <a:pt x="29" y="103"/>
                  </a:moveTo>
                  <a:cubicBezTo>
                    <a:pt x="29" y="103"/>
                    <a:pt x="28" y="103"/>
                    <a:pt x="27" y="103"/>
                  </a:cubicBezTo>
                  <a:cubicBezTo>
                    <a:pt x="30" y="101"/>
                    <a:pt x="32" y="99"/>
                    <a:pt x="34" y="97"/>
                  </a:cubicBezTo>
                  <a:cubicBezTo>
                    <a:pt x="35" y="96"/>
                    <a:pt x="39" y="93"/>
                    <a:pt x="35" y="97"/>
                  </a:cubicBezTo>
                  <a:cubicBezTo>
                    <a:pt x="34" y="99"/>
                    <a:pt x="32" y="100"/>
                    <a:pt x="31" y="101"/>
                  </a:cubicBezTo>
                  <a:cubicBezTo>
                    <a:pt x="31" y="102"/>
                    <a:pt x="31" y="102"/>
                    <a:pt x="32" y="102"/>
                  </a:cubicBezTo>
                  <a:cubicBezTo>
                    <a:pt x="34" y="101"/>
                    <a:pt x="36" y="99"/>
                    <a:pt x="38" y="98"/>
                  </a:cubicBezTo>
                  <a:cubicBezTo>
                    <a:pt x="36" y="101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9" y="96"/>
                    <a:pt x="39" y="97"/>
                    <a:pt x="38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6" y="98"/>
                    <a:pt x="35" y="99"/>
                    <a:pt x="34" y="100"/>
                  </a:cubicBezTo>
                  <a:cubicBezTo>
                    <a:pt x="36" y="98"/>
                    <a:pt x="37" y="96"/>
                    <a:pt x="38" y="94"/>
                  </a:cubicBezTo>
                  <a:cubicBezTo>
                    <a:pt x="38" y="94"/>
                    <a:pt x="38" y="93"/>
                    <a:pt x="38" y="94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1" y="99"/>
                    <a:pt x="34" y="95"/>
                    <a:pt x="37" y="92"/>
                  </a:cubicBezTo>
                  <a:cubicBezTo>
                    <a:pt x="37" y="92"/>
                    <a:pt x="37" y="91"/>
                    <a:pt x="36" y="92"/>
                  </a:cubicBezTo>
                  <a:cubicBezTo>
                    <a:pt x="36" y="92"/>
                    <a:pt x="36" y="92"/>
                    <a:pt x="36" y="93"/>
                  </a:cubicBezTo>
                  <a:cubicBezTo>
                    <a:pt x="35" y="93"/>
                    <a:pt x="35" y="93"/>
                    <a:pt x="35" y="94"/>
                  </a:cubicBezTo>
                  <a:cubicBezTo>
                    <a:pt x="31" y="97"/>
                    <a:pt x="27" y="101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9" y="98"/>
                    <a:pt x="33" y="92"/>
                    <a:pt x="38" y="87"/>
                  </a:cubicBezTo>
                  <a:cubicBezTo>
                    <a:pt x="39" y="89"/>
                    <a:pt x="40" y="92"/>
                    <a:pt x="39" y="95"/>
                  </a:cubicBezTo>
                  <a:close/>
                  <a:moveTo>
                    <a:pt x="41" y="6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2" y="4"/>
                    <a:pt x="43" y="4"/>
                    <a:pt x="44" y="4"/>
                  </a:cubicBezTo>
                  <a:cubicBezTo>
                    <a:pt x="43" y="5"/>
                    <a:pt x="42" y="5"/>
                    <a:pt x="41" y="6"/>
                  </a:cubicBezTo>
                  <a:close/>
                  <a:moveTo>
                    <a:pt x="41" y="6"/>
                  </a:moveTo>
                  <a:cubicBezTo>
                    <a:pt x="41" y="6"/>
                    <a:pt x="42" y="6"/>
                    <a:pt x="42" y="6"/>
                  </a:cubicBezTo>
                  <a:cubicBezTo>
                    <a:pt x="42" y="7"/>
                    <a:pt x="41" y="7"/>
                    <a:pt x="41" y="8"/>
                  </a:cubicBezTo>
                  <a:cubicBezTo>
                    <a:pt x="41" y="7"/>
                    <a:pt x="41" y="7"/>
                    <a:pt x="41" y="6"/>
                  </a:cubicBezTo>
                  <a:close/>
                  <a:moveTo>
                    <a:pt x="41" y="15"/>
                  </a:moveTo>
                  <a:cubicBezTo>
                    <a:pt x="42" y="14"/>
                    <a:pt x="43" y="12"/>
                    <a:pt x="45" y="11"/>
                  </a:cubicBezTo>
                  <a:cubicBezTo>
                    <a:pt x="45" y="10"/>
                    <a:pt x="46" y="9"/>
                    <a:pt x="47" y="9"/>
                  </a:cubicBezTo>
                  <a:cubicBezTo>
                    <a:pt x="48" y="8"/>
                    <a:pt x="52" y="4"/>
                    <a:pt x="49" y="7"/>
                  </a:cubicBezTo>
                  <a:cubicBezTo>
                    <a:pt x="46" y="11"/>
                    <a:pt x="43" y="14"/>
                    <a:pt x="41" y="17"/>
                  </a:cubicBezTo>
                  <a:cubicBezTo>
                    <a:pt x="41" y="17"/>
                    <a:pt x="41" y="16"/>
                    <a:pt x="41" y="15"/>
                  </a:cubicBezTo>
                  <a:close/>
                  <a:moveTo>
                    <a:pt x="41" y="11"/>
                  </a:moveTo>
                  <a:cubicBezTo>
                    <a:pt x="41" y="10"/>
                    <a:pt x="42" y="10"/>
                    <a:pt x="43" y="9"/>
                  </a:cubicBezTo>
                  <a:cubicBezTo>
                    <a:pt x="43" y="9"/>
                    <a:pt x="43" y="8"/>
                    <a:pt x="44" y="8"/>
                  </a:cubicBezTo>
                  <a:cubicBezTo>
                    <a:pt x="43" y="9"/>
                    <a:pt x="42" y="11"/>
                    <a:pt x="41" y="12"/>
                  </a:cubicBezTo>
                  <a:cubicBezTo>
                    <a:pt x="41" y="12"/>
                    <a:pt x="41" y="11"/>
                    <a:pt x="41" y="11"/>
                  </a:cubicBezTo>
                  <a:close/>
                  <a:moveTo>
                    <a:pt x="41" y="19"/>
                  </a:moveTo>
                  <a:cubicBezTo>
                    <a:pt x="45" y="16"/>
                    <a:pt x="48" y="12"/>
                    <a:pt x="51" y="9"/>
                  </a:cubicBezTo>
                  <a:cubicBezTo>
                    <a:pt x="52" y="9"/>
                    <a:pt x="55" y="5"/>
                    <a:pt x="54" y="7"/>
                  </a:cubicBezTo>
                  <a:cubicBezTo>
                    <a:pt x="53" y="9"/>
                    <a:pt x="51" y="10"/>
                    <a:pt x="50" y="12"/>
                  </a:cubicBezTo>
                  <a:cubicBezTo>
                    <a:pt x="48" y="15"/>
                    <a:pt x="46" y="17"/>
                    <a:pt x="44" y="20"/>
                  </a:cubicBezTo>
                  <a:cubicBezTo>
                    <a:pt x="43" y="20"/>
                    <a:pt x="42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lose/>
                  <a:moveTo>
                    <a:pt x="47" y="20"/>
                  </a:moveTo>
                  <a:cubicBezTo>
                    <a:pt x="46" y="20"/>
                    <a:pt x="46" y="20"/>
                    <a:pt x="45" y="20"/>
                  </a:cubicBezTo>
                  <a:cubicBezTo>
                    <a:pt x="48" y="16"/>
                    <a:pt x="52" y="12"/>
                    <a:pt x="56" y="9"/>
                  </a:cubicBezTo>
                  <a:cubicBezTo>
                    <a:pt x="55" y="10"/>
                    <a:pt x="54" y="12"/>
                    <a:pt x="53" y="13"/>
                  </a:cubicBezTo>
                  <a:cubicBezTo>
                    <a:pt x="51" y="15"/>
                    <a:pt x="49" y="18"/>
                    <a:pt x="47" y="20"/>
                  </a:cubicBezTo>
                  <a:close/>
                  <a:moveTo>
                    <a:pt x="48" y="20"/>
                  </a:moveTo>
                  <a:cubicBezTo>
                    <a:pt x="53" y="16"/>
                    <a:pt x="57" y="11"/>
                    <a:pt x="62" y="7"/>
                  </a:cubicBezTo>
                  <a:cubicBezTo>
                    <a:pt x="59" y="10"/>
                    <a:pt x="56" y="16"/>
                    <a:pt x="52" y="20"/>
                  </a:cubicBezTo>
                  <a:cubicBezTo>
                    <a:pt x="51" y="20"/>
                    <a:pt x="50" y="20"/>
                    <a:pt x="48" y="20"/>
                  </a:cubicBezTo>
                  <a:close/>
                  <a:moveTo>
                    <a:pt x="54" y="20"/>
                  </a:moveTo>
                  <a:cubicBezTo>
                    <a:pt x="57" y="17"/>
                    <a:pt x="61" y="13"/>
                    <a:pt x="64" y="9"/>
                  </a:cubicBezTo>
                  <a:cubicBezTo>
                    <a:pt x="64" y="10"/>
                    <a:pt x="63" y="11"/>
                    <a:pt x="62" y="11"/>
                  </a:cubicBezTo>
                  <a:cubicBezTo>
                    <a:pt x="60" y="14"/>
                    <a:pt x="58" y="17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5" y="20"/>
                    <a:pt x="54" y="20"/>
                  </a:cubicBezTo>
                  <a:close/>
                  <a:moveTo>
                    <a:pt x="66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3" y="20"/>
                    <a:pt x="62" y="20"/>
                  </a:cubicBezTo>
                  <a:cubicBezTo>
                    <a:pt x="62" y="20"/>
                    <a:pt x="61" y="20"/>
                    <a:pt x="61" y="20"/>
                  </a:cubicBezTo>
                  <a:cubicBezTo>
                    <a:pt x="61" y="20"/>
                    <a:pt x="62" y="19"/>
                    <a:pt x="62" y="19"/>
                  </a:cubicBezTo>
                  <a:cubicBezTo>
                    <a:pt x="64" y="16"/>
                    <a:pt x="66" y="14"/>
                    <a:pt x="67" y="12"/>
                  </a:cubicBezTo>
                  <a:cubicBezTo>
                    <a:pt x="67" y="12"/>
                    <a:pt x="67" y="11"/>
                    <a:pt x="67" y="11"/>
                  </a:cubicBezTo>
                  <a:cubicBezTo>
                    <a:pt x="64" y="13"/>
                    <a:pt x="60" y="16"/>
                    <a:pt x="58" y="19"/>
                  </a:cubicBezTo>
                  <a:cubicBezTo>
                    <a:pt x="61" y="14"/>
                    <a:pt x="64" y="10"/>
                    <a:pt x="68" y="6"/>
                  </a:cubicBezTo>
                  <a:cubicBezTo>
                    <a:pt x="68" y="11"/>
                    <a:pt x="66" y="16"/>
                    <a:pt x="66" y="20"/>
                  </a:cubicBezTo>
                  <a:close/>
                  <a:moveTo>
                    <a:pt x="63" y="20"/>
                  </a:moveTo>
                  <a:cubicBezTo>
                    <a:pt x="63" y="19"/>
                    <a:pt x="64" y="19"/>
                    <a:pt x="64" y="20"/>
                  </a:cubicBezTo>
                  <a:cubicBezTo>
                    <a:pt x="64" y="20"/>
                    <a:pt x="63" y="20"/>
                    <a:pt x="63" y="20"/>
                  </a:cubicBezTo>
                  <a:close/>
                  <a:moveTo>
                    <a:pt x="58" y="20"/>
                  </a:moveTo>
                  <a:cubicBezTo>
                    <a:pt x="60" y="18"/>
                    <a:pt x="62" y="16"/>
                    <a:pt x="65" y="14"/>
                  </a:cubicBezTo>
                  <a:cubicBezTo>
                    <a:pt x="68" y="11"/>
                    <a:pt x="63" y="16"/>
                    <a:pt x="62" y="17"/>
                  </a:cubicBezTo>
                  <a:cubicBezTo>
                    <a:pt x="62" y="18"/>
                    <a:pt x="61" y="19"/>
                    <a:pt x="60" y="20"/>
                  </a:cubicBezTo>
                  <a:cubicBezTo>
                    <a:pt x="60" y="20"/>
                    <a:pt x="59" y="20"/>
                    <a:pt x="58" y="20"/>
                  </a:cubicBezTo>
                  <a:close/>
                  <a:moveTo>
                    <a:pt x="52" y="5"/>
                  </a:moveTo>
                  <a:cubicBezTo>
                    <a:pt x="57" y="5"/>
                    <a:pt x="63" y="5"/>
                    <a:pt x="68" y="5"/>
                  </a:cubicBezTo>
                  <a:cubicBezTo>
                    <a:pt x="64" y="8"/>
                    <a:pt x="61" y="12"/>
                    <a:pt x="57" y="16"/>
                  </a:cubicBezTo>
                  <a:cubicBezTo>
                    <a:pt x="59" y="13"/>
                    <a:pt x="61" y="9"/>
                    <a:pt x="63" y="6"/>
                  </a:cubicBezTo>
                  <a:cubicBezTo>
                    <a:pt x="63" y="6"/>
                    <a:pt x="63" y="5"/>
                    <a:pt x="63" y="6"/>
                  </a:cubicBezTo>
                  <a:cubicBezTo>
                    <a:pt x="58" y="9"/>
                    <a:pt x="55" y="13"/>
                    <a:pt x="51" y="16"/>
                  </a:cubicBezTo>
                  <a:cubicBezTo>
                    <a:pt x="52" y="15"/>
                    <a:pt x="53" y="14"/>
                    <a:pt x="53" y="13"/>
                  </a:cubicBezTo>
                  <a:cubicBezTo>
                    <a:pt x="55" y="11"/>
                    <a:pt x="58" y="8"/>
                    <a:pt x="60" y="6"/>
                  </a:cubicBezTo>
                  <a:cubicBezTo>
                    <a:pt x="60" y="6"/>
                    <a:pt x="60" y="5"/>
                    <a:pt x="59" y="6"/>
                  </a:cubicBezTo>
                  <a:cubicBezTo>
                    <a:pt x="56" y="8"/>
                    <a:pt x="52" y="11"/>
                    <a:pt x="49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2" y="11"/>
                    <a:pt x="54" y="9"/>
                    <a:pt x="56" y="6"/>
                  </a:cubicBezTo>
                  <a:cubicBezTo>
                    <a:pt x="56" y="5"/>
                    <a:pt x="56" y="5"/>
                    <a:pt x="55" y="5"/>
                  </a:cubicBezTo>
                  <a:cubicBezTo>
                    <a:pt x="51" y="8"/>
                    <a:pt x="48" y="12"/>
                    <a:pt x="44" y="16"/>
                  </a:cubicBezTo>
                  <a:cubicBezTo>
                    <a:pt x="39" y="20"/>
                    <a:pt x="45" y="13"/>
                    <a:pt x="47" y="11"/>
                  </a:cubicBezTo>
                  <a:cubicBezTo>
                    <a:pt x="48" y="9"/>
                    <a:pt x="50" y="7"/>
                    <a:pt x="52" y="5"/>
                  </a:cubicBezTo>
                  <a:cubicBezTo>
                    <a:pt x="52" y="5"/>
                    <a:pt x="51" y="4"/>
                    <a:pt x="51" y="5"/>
                  </a:cubicBezTo>
                  <a:cubicBezTo>
                    <a:pt x="48" y="7"/>
                    <a:pt x="45" y="10"/>
                    <a:pt x="42" y="13"/>
                  </a:cubicBezTo>
                  <a:cubicBezTo>
                    <a:pt x="41" y="13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3"/>
                    <a:pt x="41" y="13"/>
                    <a:pt x="42" y="12"/>
                  </a:cubicBezTo>
                  <a:cubicBezTo>
                    <a:pt x="43" y="10"/>
                    <a:pt x="45" y="7"/>
                    <a:pt x="47" y="5"/>
                  </a:cubicBezTo>
                  <a:cubicBezTo>
                    <a:pt x="47" y="5"/>
                    <a:pt x="47" y="4"/>
                    <a:pt x="47" y="5"/>
                  </a:cubicBezTo>
                  <a:cubicBezTo>
                    <a:pt x="45" y="6"/>
                    <a:pt x="44" y="7"/>
                    <a:pt x="42" y="9"/>
                  </a:cubicBezTo>
                  <a:cubicBezTo>
                    <a:pt x="42" y="9"/>
                    <a:pt x="41" y="9"/>
                    <a:pt x="41" y="10"/>
                  </a:cubicBezTo>
                  <a:cubicBezTo>
                    <a:pt x="41" y="10"/>
                    <a:pt x="41" y="9"/>
                    <a:pt x="41" y="9"/>
                  </a:cubicBezTo>
                  <a:cubicBezTo>
                    <a:pt x="42" y="7"/>
                    <a:pt x="43" y="6"/>
                    <a:pt x="45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7" y="4"/>
                    <a:pt x="50" y="4"/>
                    <a:pt x="52" y="5"/>
                  </a:cubicBezTo>
                  <a:close/>
                  <a:moveTo>
                    <a:pt x="25" y="81"/>
                  </a:moveTo>
                  <a:cubicBezTo>
                    <a:pt x="25" y="81"/>
                    <a:pt x="25" y="81"/>
                    <a:pt x="24" y="81"/>
                  </a:cubicBezTo>
                  <a:cubicBezTo>
                    <a:pt x="22" y="82"/>
                    <a:pt x="19" y="85"/>
                    <a:pt x="17" y="87"/>
                  </a:cubicBezTo>
                  <a:cubicBezTo>
                    <a:pt x="19" y="85"/>
                    <a:pt x="20" y="83"/>
                    <a:pt x="22" y="81"/>
                  </a:cubicBezTo>
                  <a:cubicBezTo>
                    <a:pt x="23" y="81"/>
                    <a:pt x="24" y="81"/>
                    <a:pt x="25" y="81"/>
                  </a:cubicBezTo>
                  <a:close/>
                  <a:moveTo>
                    <a:pt x="11" y="84"/>
                  </a:moveTo>
                  <a:cubicBezTo>
                    <a:pt x="12" y="83"/>
                    <a:pt x="14" y="82"/>
                    <a:pt x="15" y="82"/>
                  </a:cubicBezTo>
                  <a:cubicBezTo>
                    <a:pt x="12" y="84"/>
                    <a:pt x="9" y="87"/>
                    <a:pt x="6" y="89"/>
                  </a:cubicBezTo>
                  <a:cubicBezTo>
                    <a:pt x="7" y="87"/>
                    <a:pt x="9" y="85"/>
                    <a:pt x="11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992188" y="800100"/>
              <a:ext cx="220662" cy="811213"/>
            </a:xfrm>
            <a:custGeom>
              <a:avLst/>
              <a:gdLst>
                <a:gd name="T0" fmla="*/ 44 w 59"/>
                <a:gd name="T1" fmla="*/ 206 h 216"/>
                <a:gd name="T2" fmla="*/ 41 w 59"/>
                <a:gd name="T3" fmla="*/ 69 h 216"/>
                <a:gd name="T4" fmla="*/ 6 w 59"/>
                <a:gd name="T5" fmla="*/ 67 h 216"/>
                <a:gd name="T6" fmla="*/ 31 w 59"/>
                <a:gd name="T7" fmla="*/ 165 h 216"/>
                <a:gd name="T8" fmla="*/ 37 w 59"/>
                <a:gd name="T9" fmla="*/ 167 h 216"/>
                <a:gd name="T10" fmla="*/ 27 w 59"/>
                <a:gd name="T11" fmla="*/ 154 h 216"/>
                <a:gd name="T12" fmla="*/ 37 w 59"/>
                <a:gd name="T13" fmla="*/ 139 h 216"/>
                <a:gd name="T14" fmla="*/ 36 w 59"/>
                <a:gd name="T15" fmla="*/ 136 h 216"/>
                <a:gd name="T16" fmla="*/ 34 w 59"/>
                <a:gd name="T17" fmla="*/ 134 h 216"/>
                <a:gd name="T18" fmla="*/ 22 w 59"/>
                <a:gd name="T19" fmla="*/ 63 h 216"/>
                <a:gd name="T20" fmla="*/ 31 w 59"/>
                <a:gd name="T21" fmla="*/ 23 h 216"/>
                <a:gd name="T22" fmla="*/ 30 w 59"/>
                <a:gd name="T23" fmla="*/ 37 h 216"/>
                <a:gd name="T24" fmla="*/ 34 w 59"/>
                <a:gd name="T25" fmla="*/ 28 h 216"/>
                <a:gd name="T26" fmla="*/ 26 w 59"/>
                <a:gd name="T27" fmla="*/ 32 h 216"/>
                <a:gd name="T28" fmla="*/ 6 w 59"/>
                <a:gd name="T29" fmla="*/ 63 h 216"/>
                <a:gd name="T30" fmla="*/ 38 w 59"/>
                <a:gd name="T31" fmla="*/ 90 h 216"/>
                <a:gd name="T32" fmla="*/ 12 w 59"/>
                <a:gd name="T33" fmla="*/ 99 h 216"/>
                <a:gd name="T34" fmla="*/ 15 w 59"/>
                <a:gd name="T35" fmla="*/ 96 h 216"/>
                <a:gd name="T36" fmla="*/ 25 w 59"/>
                <a:gd name="T37" fmla="*/ 95 h 216"/>
                <a:gd name="T38" fmla="*/ 38 w 59"/>
                <a:gd name="T39" fmla="*/ 63 h 216"/>
                <a:gd name="T40" fmla="*/ 18 w 59"/>
                <a:gd name="T41" fmla="*/ 92 h 216"/>
                <a:gd name="T42" fmla="*/ 38 w 59"/>
                <a:gd name="T43" fmla="*/ 68 h 216"/>
                <a:gd name="T44" fmla="*/ 35 w 59"/>
                <a:gd name="T45" fmla="*/ 84 h 216"/>
                <a:gd name="T46" fmla="*/ 38 w 59"/>
                <a:gd name="T47" fmla="*/ 52 h 216"/>
                <a:gd name="T48" fmla="*/ 24 w 59"/>
                <a:gd name="T49" fmla="*/ 71 h 216"/>
                <a:gd name="T50" fmla="*/ 37 w 59"/>
                <a:gd name="T51" fmla="*/ 52 h 216"/>
                <a:gd name="T52" fmla="*/ 33 w 59"/>
                <a:gd name="T53" fmla="*/ 67 h 216"/>
                <a:gd name="T54" fmla="*/ 9 w 59"/>
                <a:gd name="T55" fmla="*/ 85 h 216"/>
                <a:gd name="T56" fmla="*/ 40 w 59"/>
                <a:gd name="T57" fmla="*/ 135 h 216"/>
                <a:gd name="T58" fmla="*/ 32 w 59"/>
                <a:gd name="T59" fmla="*/ 134 h 216"/>
                <a:gd name="T60" fmla="*/ 40 w 59"/>
                <a:gd name="T61" fmla="*/ 134 h 216"/>
                <a:gd name="T62" fmla="*/ 39 w 59"/>
                <a:gd name="T63" fmla="*/ 118 h 216"/>
                <a:gd name="T64" fmla="*/ 38 w 59"/>
                <a:gd name="T65" fmla="*/ 123 h 216"/>
                <a:gd name="T66" fmla="*/ 39 w 59"/>
                <a:gd name="T67" fmla="*/ 107 h 216"/>
                <a:gd name="T68" fmla="*/ 30 w 59"/>
                <a:gd name="T69" fmla="*/ 104 h 216"/>
                <a:gd name="T70" fmla="*/ 16 w 59"/>
                <a:gd name="T71" fmla="*/ 116 h 216"/>
                <a:gd name="T72" fmla="*/ 17 w 59"/>
                <a:gd name="T73" fmla="*/ 119 h 216"/>
                <a:gd name="T74" fmla="*/ 20 w 59"/>
                <a:gd name="T75" fmla="*/ 131 h 216"/>
                <a:gd name="T76" fmla="*/ 41 w 59"/>
                <a:gd name="T77" fmla="*/ 154 h 216"/>
                <a:gd name="T78" fmla="*/ 28 w 59"/>
                <a:gd name="T79" fmla="*/ 153 h 216"/>
                <a:gd name="T80" fmla="*/ 31 w 59"/>
                <a:gd name="T81" fmla="*/ 94 h 216"/>
                <a:gd name="T82" fmla="*/ 39 w 59"/>
                <a:gd name="T83" fmla="*/ 50 h 216"/>
                <a:gd name="T84" fmla="*/ 39 w 59"/>
                <a:gd name="T85" fmla="*/ 50 h 216"/>
                <a:gd name="T86" fmla="*/ 37 w 59"/>
                <a:gd name="T87" fmla="*/ 30 h 216"/>
                <a:gd name="T88" fmla="*/ 13 w 59"/>
                <a:gd name="T89" fmla="*/ 46 h 216"/>
                <a:gd name="T90" fmla="*/ 33 w 59"/>
                <a:gd name="T91" fmla="*/ 20 h 216"/>
                <a:gd name="T92" fmla="*/ 32 w 59"/>
                <a:gd name="T93" fmla="*/ 16 h 216"/>
                <a:gd name="T94" fmla="*/ 3 w 59"/>
                <a:gd name="T95" fmla="*/ 32 h 216"/>
                <a:gd name="T96" fmla="*/ 24 w 59"/>
                <a:gd name="T97" fmla="*/ 12 h 216"/>
                <a:gd name="T98" fmla="*/ 4 w 59"/>
                <a:gd name="T99" fmla="*/ 23 h 216"/>
                <a:gd name="T100" fmla="*/ 15 w 59"/>
                <a:gd name="T101" fmla="*/ 112 h 216"/>
                <a:gd name="T102" fmla="*/ 50 w 59"/>
                <a:gd name="T103" fmla="*/ 208 h 216"/>
                <a:gd name="T104" fmla="*/ 34 w 59"/>
                <a:gd name="T105" fmla="*/ 171 h 216"/>
                <a:gd name="T106" fmla="*/ 43 w 59"/>
                <a:gd name="T107" fmla="*/ 170 h 216"/>
                <a:gd name="T108" fmla="*/ 30 w 59"/>
                <a:gd name="T109" fmla="*/ 12 h 216"/>
                <a:gd name="T110" fmla="*/ 4 w 59"/>
                <a:gd name="T111" fmla="*/ 30 h 216"/>
                <a:gd name="T112" fmla="*/ 23 w 59"/>
                <a:gd name="T113" fmla="*/ 8 h 216"/>
                <a:gd name="T114" fmla="*/ 25 w 59"/>
                <a:gd name="T115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" h="216">
                  <a:moveTo>
                    <a:pt x="5" y="11"/>
                  </a:moveTo>
                  <a:cubicBezTo>
                    <a:pt x="0" y="20"/>
                    <a:pt x="0" y="32"/>
                    <a:pt x="1" y="42"/>
                  </a:cubicBezTo>
                  <a:cubicBezTo>
                    <a:pt x="2" y="56"/>
                    <a:pt x="4" y="69"/>
                    <a:pt x="6" y="82"/>
                  </a:cubicBezTo>
                  <a:cubicBezTo>
                    <a:pt x="12" y="114"/>
                    <a:pt x="19" y="14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84"/>
                    <a:pt x="33" y="193"/>
                    <a:pt x="33" y="202"/>
                  </a:cubicBezTo>
                  <a:cubicBezTo>
                    <a:pt x="33" y="202"/>
                    <a:pt x="33" y="202"/>
                    <a:pt x="34" y="202"/>
                  </a:cubicBezTo>
                  <a:cubicBezTo>
                    <a:pt x="33" y="203"/>
                    <a:pt x="34" y="203"/>
                    <a:pt x="35" y="204"/>
                  </a:cubicBezTo>
                  <a:cubicBezTo>
                    <a:pt x="38" y="204"/>
                    <a:pt x="41" y="204"/>
                    <a:pt x="44" y="206"/>
                  </a:cubicBezTo>
                  <a:cubicBezTo>
                    <a:pt x="47" y="208"/>
                    <a:pt x="49" y="211"/>
                    <a:pt x="50" y="214"/>
                  </a:cubicBezTo>
                  <a:cubicBezTo>
                    <a:pt x="50" y="215"/>
                    <a:pt x="51" y="215"/>
                    <a:pt x="51" y="215"/>
                  </a:cubicBezTo>
                  <a:cubicBezTo>
                    <a:pt x="52" y="216"/>
                    <a:pt x="54" y="216"/>
                    <a:pt x="53" y="214"/>
                  </a:cubicBezTo>
                  <a:cubicBezTo>
                    <a:pt x="53" y="209"/>
                    <a:pt x="52" y="201"/>
                    <a:pt x="58" y="199"/>
                  </a:cubicBezTo>
                  <a:cubicBezTo>
                    <a:pt x="59" y="198"/>
                    <a:pt x="59" y="197"/>
                    <a:pt x="58" y="196"/>
                  </a:cubicBezTo>
                  <a:cubicBezTo>
                    <a:pt x="55" y="188"/>
                    <a:pt x="49" y="180"/>
                    <a:pt x="46" y="172"/>
                  </a:cubicBezTo>
                  <a:cubicBezTo>
                    <a:pt x="46" y="172"/>
                    <a:pt x="46" y="171"/>
                    <a:pt x="46" y="171"/>
                  </a:cubicBezTo>
                  <a:cubicBezTo>
                    <a:pt x="44" y="156"/>
                    <a:pt x="44" y="141"/>
                    <a:pt x="43" y="126"/>
                  </a:cubicBezTo>
                  <a:cubicBezTo>
                    <a:pt x="42" y="107"/>
                    <a:pt x="41" y="88"/>
                    <a:pt x="41" y="69"/>
                  </a:cubicBezTo>
                  <a:cubicBezTo>
                    <a:pt x="41" y="54"/>
                    <a:pt x="43" y="40"/>
                    <a:pt x="39" y="25"/>
                  </a:cubicBezTo>
                  <a:cubicBezTo>
                    <a:pt x="37" y="17"/>
                    <a:pt x="33" y="8"/>
                    <a:pt x="25" y="4"/>
                  </a:cubicBezTo>
                  <a:cubicBezTo>
                    <a:pt x="17" y="0"/>
                    <a:pt x="10" y="4"/>
                    <a:pt x="5" y="11"/>
                  </a:cubicBezTo>
                  <a:close/>
                  <a:moveTo>
                    <a:pt x="38" y="36"/>
                  </a:moveTo>
                  <a:cubicBezTo>
                    <a:pt x="38" y="38"/>
                    <a:pt x="39" y="40"/>
                    <a:pt x="39" y="41"/>
                  </a:cubicBezTo>
                  <a:cubicBezTo>
                    <a:pt x="33" y="45"/>
                    <a:pt x="28" y="49"/>
                    <a:pt x="23" y="54"/>
                  </a:cubicBezTo>
                  <a:cubicBezTo>
                    <a:pt x="20" y="56"/>
                    <a:pt x="17" y="59"/>
                    <a:pt x="14" y="61"/>
                  </a:cubicBezTo>
                  <a:cubicBezTo>
                    <a:pt x="12" y="63"/>
                    <a:pt x="8" y="65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5" y="55"/>
                    <a:pt x="29" y="47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lose/>
                  <a:moveTo>
                    <a:pt x="32" y="166"/>
                  </a:moveTo>
                  <a:cubicBezTo>
                    <a:pt x="34" y="165"/>
                    <a:pt x="38" y="164"/>
                    <a:pt x="40" y="162"/>
                  </a:cubicBezTo>
                  <a:cubicBezTo>
                    <a:pt x="38" y="164"/>
                    <a:pt x="35" y="166"/>
                    <a:pt x="32" y="168"/>
                  </a:cubicBezTo>
                  <a:cubicBezTo>
                    <a:pt x="31" y="167"/>
                    <a:pt x="31" y="165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4" y="162"/>
                    <a:pt x="37" y="160"/>
                    <a:pt x="40" y="158"/>
                  </a:cubicBezTo>
                  <a:cubicBezTo>
                    <a:pt x="38" y="160"/>
                    <a:pt x="34" y="163"/>
                    <a:pt x="31" y="165"/>
                  </a:cubicBezTo>
                  <a:cubicBezTo>
                    <a:pt x="31" y="166"/>
                    <a:pt x="31" y="166"/>
                    <a:pt x="32" y="166"/>
                  </a:cubicBezTo>
                  <a:close/>
                  <a:moveTo>
                    <a:pt x="37" y="172"/>
                  </a:moveTo>
                  <a:cubicBezTo>
                    <a:pt x="36" y="172"/>
                    <a:pt x="35" y="173"/>
                    <a:pt x="34" y="173"/>
                  </a:cubicBezTo>
                  <a:cubicBezTo>
                    <a:pt x="34" y="173"/>
                    <a:pt x="34" y="172"/>
                    <a:pt x="34" y="172"/>
                  </a:cubicBezTo>
                  <a:cubicBezTo>
                    <a:pt x="35" y="171"/>
                    <a:pt x="36" y="171"/>
                    <a:pt x="38" y="170"/>
                  </a:cubicBezTo>
                  <a:cubicBezTo>
                    <a:pt x="44" y="167"/>
                    <a:pt x="38" y="170"/>
                    <a:pt x="37" y="172"/>
                  </a:cubicBezTo>
                  <a:cubicBezTo>
                    <a:pt x="37" y="172"/>
                    <a:pt x="37" y="172"/>
                    <a:pt x="37" y="172"/>
                  </a:cubicBezTo>
                  <a:close/>
                  <a:moveTo>
                    <a:pt x="32" y="169"/>
                  </a:moveTo>
                  <a:cubicBezTo>
                    <a:pt x="34" y="168"/>
                    <a:pt x="35" y="168"/>
                    <a:pt x="37" y="167"/>
                  </a:cubicBezTo>
                  <a:cubicBezTo>
                    <a:pt x="37" y="167"/>
                    <a:pt x="42" y="164"/>
                    <a:pt x="39" y="166"/>
                  </a:cubicBezTo>
                  <a:cubicBezTo>
                    <a:pt x="37" y="168"/>
                    <a:pt x="35" y="169"/>
                    <a:pt x="33" y="171"/>
                  </a:cubicBezTo>
                  <a:cubicBezTo>
                    <a:pt x="33" y="170"/>
                    <a:pt x="33" y="170"/>
                    <a:pt x="32" y="169"/>
                  </a:cubicBezTo>
                  <a:close/>
                  <a:moveTo>
                    <a:pt x="29" y="160"/>
                  </a:moveTo>
                  <a:cubicBezTo>
                    <a:pt x="32" y="158"/>
                    <a:pt x="36" y="157"/>
                    <a:pt x="39" y="155"/>
                  </a:cubicBezTo>
                  <a:cubicBezTo>
                    <a:pt x="37" y="156"/>
                    <a:pt x="33" y="161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2"/>
                    <a:pt x="29" y="161"/>
                    <a:pt x="29" y="160"/>
                  </a:cubicBezTo>
                  <a:close/>
                  <a:moveTo>
                    <a:pt x="27" y="154"/>
                  </a:moveTo>
                  <a:cubicBezTo>
                    <a:pt x="31" y="152"/>
                    <a:pt x="35" y="150"/>
                    <a:pt x="39" y="148"/>
                  </a:cubicBezTo>
                  <a:cubicBezTo>
                    <a:pt x="35" y="149"/>
                    <a:pt x="31" y="153"/>
                    <a:pt x="28" y="156"/>
                  </a:cubicBezTo>
                  <a:cubicBezTo>
                    <a:pt x="28" y="156"/>
                    <a:pt x="27" y="155"/>
                    <a:pt x="27" y="154"/>
                  </a:cubicBezTo>
                  <a:close/>
                  <a:moveTo>
                    <a:pt x="26" y="150"/>
                  </a:moveTo>
                  <a:cubicBezTo>
                    <a:pt x="30" y="148"/>
                    <a:pt x="35" y="145"/>
                    <a:pt x="39" y="142"/>
                  </a:cubicBezTo>
                  <a:cubicBezTo>
                    <a:pt x="35" y="145"/>
                    <a:pt x="30" y="149"/>
                    <a:pt x="27" y="153"/>
                  </a:cubicBezTo>
                  <a:cubicBezTo>
                    <a:pt x="26" y="152"/>
                    <a:pt x="26" y="151"/>
                    <a:pt x="26" y="150"/>
                  </a:cubicBezTo>
                  <a:close/>
                  <a:moveTo>
                    <a:pt x="24" y="146"/>
                  </a:moveTo>
                  <a:cubicBezTo>
                    <a:pt x="29" y="144"/>
                    <a:pt x="33" y="141"/>
                    <a:pt x="37" y="139"/>
                  </a:cubicBezTo>
                  <a:cubicBezTo>
                    <a:pt x="39" y="138"/>
                    <a:pt x="38" y="138"/>
                    <a:pt x="37" y="139"/>
                  </a:cubicBezTo>
                  <a:cubicBezTo>
                    <a:pt x="36" y="141"/>
                    <a:pt x="35" y="142"/>
                    <a:pt x="34" y="143"/>
                  </a:cubicBezTo>
                  <a:cubicBezTo>
                    <a:pt x="31" y="145"/>
                    <a:pt x="28" y="147"/>
                    <a:pt x="25" y="149"/>
                  </a:cubicBezTo>
                  <a:cubicBezTo>
                    <a:pt x="25" y="148"/>
                    <a:pt x="25" y="147"/>
                    <a:pt x="24" y="146"/>
                  </a:cubicBezTo>
                  <a:close/>
                  <a:moveTo>
                    <a:pt x="23" y="142"/>
                  </a:moveTo>
                  <a:cubicBezTo>
                    <a:pt x="23" y="142"/>
                    <a:pt x="23" y="142"/>
                    <a:pt x="23" y="142"/>
                  </a:cubicBezTo>
                  <a:cubicBezTo>
                    <a:pt x="26" y="141"/>
                    <a:pt x="28" y="140"/>
                    <a:pt x="30" y="139"/>
                  </a:cubicBezTo>
                  <a:cubicBezTo>
                    <a:pt x="32" y="138"/>
                    <a:pt x="33" y="137"/>
                    <a:pt x="35" y="137"/>
                  </a:cubicBezTo>
                  <a:cubicBezTo>
                    <a:pt x="35" y="137"/>
                    <a:pt x="35" y="136"/>
                    <a:pt x="36" y="136"/>
                  </a:cubicBezTo>
                  <a:cubicBezTo>
                    <a:pt x="32" y="139"/>
                    <a:pt x="28" y="143"/>
                    <a:pt x="24" y="145"/>
                  </a:cubicBezTo>
                  <a:cubicBezTo>
                    <a:pt x="24" y="144"/>
                    <a:pt x="23" y="143"/>
                    <a:pt x="23" y="142"/>
                  </a:cubicBezTo>
                  <a:close/>
                  <a:moveTo>
                    <a:pt x="21" y="135"/>
                  </a:moveTo>
                  <a:cubicBezTo>
                    <a:pt x="24" y="134"/>
                    <a:pt x="26" y="133"/>
                    <a:pt x="28" y="132"/>
                  </a:cubicBezTo>
                  <a:cubicBezTo>
                    <a:pt x="30" y="131"/>
                    <a:pt x="31" y="131"/>
                    <a:pt x="33" y="130"/>
                  </a:cubicBezTo>
                  <a:cubicBezTo>
                    <a:pt x="34" y="129"/>
                    <a:pt x="37" y="128"/>
                    <a:pt x="38" y="127"/>
                  </a:cubicBezTo>
                  <a:cubicBezTo>
                    <a:pt x="34" y="132"/>
                    <a:pt x="28" y="135"/>
                    <a:pt x="22" y="138"/>
                  </a:cubicBezTo>
                  <a:cubicBezTo>
                    <a:pt x="22" y="138"/>
                    <a:pt x="22" y="139"/>
                    <a:pt x="23" y="139"/>
                  </a:cubicBezTo>
                  <a:cubicBezTo>
                    <a:pt x="27" y="138"/>
                    <a:pt x="30" y="136"/>
                    <a:pt x="34" y="134"/>
                  </a:cubicBezTo>
                  <a:cubicBezTo>
                    <a:pt x="33" y="134"/>
                    <a:pt x="32" y="135"/>
                    <a:pt x="31" y="135"/>
                  </a:cubicBezTo>
                  <a:cubicBezTo>
                    <a:pt x="28" y="137"/>
                    <a:pt x="26" y="139"/>
                    <a:pt x="23" y="141"/>
                  </a:cubicBezTo>
                  <a:cubicBezTo>
                    <a:pt x="22" y="139"/>
                    <a:pt x="22" y="137"/>
                    <a:pt x="21" y="135"/>
                  </a:cubicBezTo>
                  <a:close/>
                  <a:moveTo>
                    <a:pt x="20" y="132"/>
                  </a:moveTo>
                  <a:cubicBezTo>
                    <a:pt x="24" y="130"/>
                    <a:pt x="28" y="129"/>
                    <a:pt x="32" y="127"/>
                  </a:cubicBezTo>
                  <a:cubicBezTo>
                    <a:pt x="28" y="129"/>
                    <a:pt x="25" y="132"/>
                    <a:pt x="21" y="134"/>
                  </a:cubicBezTo>
                  <a:cubicBezTo>
                    <a:pt x="21" y="134"/>
                    <a:pt x="21" y="133"/>
                    <a:pt x="20" y="132"/>
                  </a:cubicBezTo>
                  <a:close/>
                  <a:moveTo>
                    <a:pt x="7" y="74"/>
                  </a:moveTo>
                  <a:cubicBezTo>
                    <a:pt x="13" y="71"/>
                    <a:pt x="17" y="67"/>
                    <a:pt x="22" y="63"/>
                  </a:cubicBezTo>
                  <a:cubicBezTo>
                    <a:pt x="25" y="61"/>
                    <a:pt x="28" y="59"/>
                    <a:pt x="30" y="57"/>
                  </a:cubicBezTo>
                  <a:cubicBezTo>
                    <a:pt x="23" y="64"/>
                    <a:pt x="15" y="71"/>
                    <a:pt x="8" y="79"/>
                  </a:cubicBezTo>
                  <a:cubicBezTo>
                    <a:pt x="8" y="77"/>
                    <a:pt x="8" y="75"/>
                    <a:pt x="7" y="74"/>
                  </a:cubicBezTo>
                  <a:close/>
                  <a:moveTo>
                    <a:pt x="4" y="43"/>
                  </a:moveTo>
                  <a:cubicBezTo>
                    <a:pt x="9" y="39"/>
                    <a:pt x="13" y="35"/>
                    <a:pt x="18" y="31"/>
                  </a:cubicBezTo>
                  <a:cubicBezTo>
                    <a:pt x="21" y="29"/>
                    <a:pt x="24" y="27"/>
                    <a:pt x="27" y="25"/>
                  </a:cubicBezTo>
                  <a:cubicBezTo>
                    <a:pt x="28" y="24"/>
                    <a:pt x="30" y="23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3"/>
                  </a:cubicBezTo>
                  <a:cubicBezTo>
                    <a:pt x="27" y="27"/>
                    <a:pt x="22" y="30"/>
                    <a:pt x="17" y="33"/>
                  </a:cubicBezTo>
                  <a:cubicBezTo>
                    <a:pt x="13" y="37"/>
                    <a:pt x="8" y="41"/>
                    <a:pt x="4" y="45"/>
                  </a:cubicBezTo>
                  <a:cubicBezTo>
                    <a:pt x="4" y="44"/>
                    <a:pt x="4" y="44"/>
                    <a:pt x="4" y="43"/>
                  </a:cubicBezTo>
                  <a:close/>
                  <a:moveTo>
                    <a:pt x="5" y="58"/>
                  </a:moveTo>
                  <a:cubicBezTo>
                    <a:pt x="10" y="55"/>
                    <a:pt x="14" y="50"/>
                    <a:pt x="18" y="46"/>
                  </a:cubicBezTo>
                  <a:cubicBezTo>
                    <a:pt x="21" y="44"/>
                    <a:pt x="24" y="42"/>
                    <a:pt x="26" y="40"/>
                  </a:cubicBezTo>
                  <a:cubicBezTo>
                    <a:pt x="29" y="37"/>
                    <a:pt x="32" y="34"/>
                    <a:pt x="35" y="32"/>
                  </a:cubicBezTo>
                  <a:cubicBezTo>
                    <a:pt x="37" y="30"/>
                    <a:pt x="35" y="32"/>
                    <a:pt x="35" y="33"/>
                  </a:cubicBezTo>
                  <a:cubicBezTo>
                    <a:pt x="33" y="34"/>
                    <a:pt x="31" y="36"/>
                    <a:pt x="30" y="37"/>
                  </a:cubicBezTo>
                  <a:cubicBezTo>
                    <a:pt x="27" y="40"/>
                    <a:pt x="24" y="42"/>
                    <a:pt x="21" y="44"/>
                  </a:cubicBezTo>
                  <a:cubicBezTo>
                    <a:pt x="16" y="50"/>
                    <a:pt x="11" y="56"/>
                    <a:pt x="6" y="62"/>
                  </a:cubicBezTo>
                  <a:cubicBezTo>
                    <a:pt x="5" y="61"/>
                    <a:pt x="5" y="59"/>
                    <a:pt x="5" y="58"/>
                  </a:cubicBezTo>
                  <a:close/>
                  <a:moveTo>
                    <a:pt x="5" y="57"/>
                  </a:moveTo>
                  <a:cubicBezTo>
                    <a:pt x="5" y="56"/>
                    <a:pt x="5" y="55"/>
                    <a:pt x="5" y="54"/>
                  </a:cubicBezTo>
                  <a:cubicBezTo>
                    <a:pt x="10" y="48"/>
                    <a:pt x="16" y="44"/>
                    <a:pt x="22" y="39"/>
                  </a:cubicBezTo>
                  <a:cubicBezTo>
                    <a:pt x="24" y="37"/>
                    <a:pt x="27" y="35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3" y="29"/>
                    <a:pt x="37" y="25"/>
                    <a:pt x="34" y="28"/>
                  </a:cubicBezTo>
                  <a:cubicBezTo>
                    <a:pt x="29" y="33"/>
                    <a:pt x="23" y="38"/>
                    <a:pt x="18" y="44"/>
                  </a:cubicBezTo>
                  <a:cubicBezTo>
                    <a:pt x="16" y="46"/>
                    <a:pt x="14" y="49"/>
                    <a:pt x="11" y="52"/>
                  </a:cubicBezTo>
                  <a:cubicBezTo>
                    <a:pt x="9" y="54"/>
                    <a:pt x="7" y="55"/>
                    <a:pt x="5" y="57"/>
                  </a:cubicBezTo>
                  <a:close/>
                  <a:moveTo>
                    <a:pt x="6" y="51"/>
                  </a:moveTo>
                  <a:cubicBezTo>
                    <a:pt x="5" y="51"/>
                    <a:pt x="5" y="52"/>
                    <a:pt x="5" y="52"/>
                  </a:cubicBezTo>
                  <a:cubicBezTo>
                    <a:pt x="5" y="52"/>
                    <a:pt x="5" y="53"/>
                    <a:pt x="5" y="53"/>
                  </a:cubicBezTo>
                  <a:cubicBezTo>
                    <a:pt x="4" y="51"/>
                    <a:pt x="4" y="48"/>
                    <a:pt x="4" y="46"/>
                  </a:cubicBezTo>
                  <a:cubicBezTo>
                    <a:pt x="14" y="40"/>
                    <a:pt x="21" y="31"/>
                    <a:pt x="31" y="25"/>
                  </a:cubicBezTo>
                  <a:cubicBezTo>
                    <a:pt x="29" y="26"/>
                    <a:pt x="27" y="30"/>
                    <a:pt x="26" y="32"/>
                  </a:cubicBezTo>
                  <a:cubicBezTo>
                    <a:pt x="23" y="34"/>
                    <a:pt x="21" y="37"/>
                    <a:pt x="19" y="39"/>
                  </a:cubicBezTo>
                  <a:cubicBezTo>
                    <a:pt x="14" y="43"/>
                    <a:pt x="10" y="47"/>
                    <a:pt x="6" y="51"/>
                  </a:cubicBezTo>
                  <a:close/>
                  <a:moveTo>
                    <a:pt x="6" y="63"/>
                  </a:moveTo>
                  <a:cubicBezTo>
                    <a:pt x="11" y="59"/>
                    <a:pt x="17" y="54"/>
                    <a:pt x="22" y="50"/>
                  </a:cubicBezTo>
                  <a:cubicBezTo>
                    <a:pt x="24" y="47"/>
                    <a:pt x="27" y="44"/>
                    <a:pt x="30" y="42"/>
                  </a:cubicBezTo>
                  <a:cubicBezTo>
                    <a:pt x="32" y="40"/>
                    <a:pt x="34" y="39"/>
                    <a:pt x="35" y="38"/>
                  </a:cubicBezTo>
                  <a:cubicBezTo>
                    <a:pt x="39" y="35"/>
                    <a:pt x="36" y="38"/>
                    <a:pt x="35" y="39"/>
                  </a:cubicBezTo>
                  <a:cubicBezTo>
                    <a:pt x="26" y="49"/>
                    <a:pt x="15" y="56"/>
                    <a:pt x="6" y="66"/>
                  </a:cubicBezTo>
                  <a:cubicBezTo>
                    <a:pt x="6" y="65"/>
                    <a:pt x="6" y="64"/>
                    <a:pt x="6" y="63"/>
                  </a:cubicBezTo>
                  <a:close/>
                  <a:moveTo>
                    <a:pt x="7" y="68"/>
                  </a:moveTo>
                  <a:cubicBezTo>
                    <a:pt x="12" y="65"/>
                    <a:pt x="16" y="61"/>
                    <a:pt x="21" y="57"/>
                  </a:cubicBezTo>
                  <a:cubicBezTo>
                    <a:pt x="24" y="54"/>
                    <a:pt x="26" y="52"/>
                    <a:pt x="29" y="49"/>
                  </a:cubicBezTo>
                  <a:cubicBezTo>
                    <a:pt x="31" y="48"/>
                    <a:pt x="32" y="46"/>
                    <a:pt x="34" y="45"/>
                  </a:cubicBezTo>
                  <a:cubicBezTo>
                    <a:pt x="30" y="49"/>
                    <a:pt x="26" y="54"/>
                    <a:pt x="21" y="58"/>
                  </a:cubicBezTo>
                  <a:cubicBezTo>
                    <a:pt x="18" y="60"/>
                    <a:pt x="16" y="63"/>
                    <a:pt x="14" y="66"/>
                  </a:cubicBezTo>
                  <a:cubicBezTo>
                    <a:pt x="12" y="68"/>
                    <a:pt x="9" y="70"/>
                    <a:pt x="7" y="73"/>
                  </a:cubicBezTo>
                  <a:cubicBezTo>
                    <a:pt x="7" y="71"/>
                    <a:pt x="7" y="70"/>
                    <a:pt x="7" y="68"/>
                  </a:cubicBezTo>
                  <a:close/>
                  <a:moveTo>
                    <a:pt x="38" y="90"/>
                  </a:moveTo>
                  <a:cubicBezTo>
                    <a:pt x="36" y="90"/>
                    <a:pt x="33" y="92"/>
                    <a:pt x="32" y="92"/>
                  </a:cubicBezTo>
                  <a:cubicBezTo>
                    <a:pt x="34" y="90"/>
                    <a:pt x="37" y="89"/>
                    <a:pt x="39" y="87"/>
                  </a:cubicBezTo>
                  <a:cubicBezTo>
                    <a:pt x="39" y="89"/>
                    <a:pt x="39" y="91"/>
                    <a:pt x="39" y="93"/>
                  </a:cubicBezTo>
                  <a:cubicBezTo>
                    <a:pt x="39" y="93"/>
                    <a:pt x="39" y="93"/>
                    <a:pt x="38" y="93"/>
                  </a:cubicBezTo>
                  <a:cubicBezTo>
                    <a:pt x="37" y="93"/>
                    <a:pt x="37" y="93"/>
                    <a:pt x="36" y="93"/>
                  </a:cubicBezTo>
                  <a:cubicBezTo>
                    <a:pt x="36" y="93"/>
                    <a:pt x="38" y="91"/>
                    <a:pt x="38" y="90"/>
                  </a:cubicBezTo>
                  <a:cubicBezTo>
                    <a:pt x="39" y="90"/>
                    <a:pt x="38" y="90"/>
                    <a:pt x="38" y="90"/>
                  </a:cubicBezTo>
                  <a:close/>
                  <a:moveTo>
                    <a:pt x="25" y="95"/>
                  </a:moveTo>
                  <a:cubicBezTo>
                    <a:pt x="21" y="95"/>
                    <a:pt x="16" y="96"/>
                    <a:pt x="12" y="99"/>
                  </a:cubicBezTo>
                  <a:cubicBezTo>
                    <a:pt x="12" y="98"/>
                    <a:pt x="12" y="96"/>
                    <a:pt x="11" y="95"/>
                  </a:cubicBezTo>
                  <a:cubicBezTo>
                    <a:pt x="11" y="95"/>
                    <a:pt x="12" y="95"/>
                    <a:pt x="12" y="95"/>
                  </a:cubicBezTo>
                  <a:cubicBezTo>
                    <a:pt x="16" y="91"/>
                    <a:pt x="20" y="88"/>
                    <a:pt x="24" y="84"/>
                  </a:cubicBezTo>
                  <a:cubicBezTo>
                    <a:pt x="28" y="80"/>
                    <a:pt x="33" y="77"/>
                    <a:pt x="37" y="73"/>
                  </a:cubicBezTo>
                  <a:cubicBezTo>
                    <a:pt x="33" y="77"/>
                    <a:pt x="29" y="81"/>
                    <a:pt x="25" y="85"/>
                  </a:cubicBezTo>
                  <a:cubicBezTo>
                    <a:pt x="21" y="89"/>
                    <a:pt x="16" y="93"/>
                    <a:pt x="13" y="98"/>
                  </a:cubicBezTo>
                  <a:cubicBezTo>
                    <a:pt x="12" y="98"/>
                    <a:pt x="13" y="98"/>
                    <a:pt x="13" y="98"/>
                  </a:cubicBezTo>
                  <a:cubicBezTo>
                    <a:pt x="14" y="98"/>
                    <a:pt x="14" y="97"/>
                    <a:pt x="14" y="97"/>
                  </a:cubicBezTo>
                  <a:cubicBezTo>
                    <a:pt x="15" y="97"/>
                    <a:pt x="15" y="97"/>
                    <a:pt x="15" y="96"/>
                  </a:cubicBezTo>
                  <a:cubicBezTo>
                    <a:pt x="18" y="93"/>
                    <a:pt x="21" y="91"/>
                    <a:pt x="25" y="88"/>
                  </a:cubicBezTo>
                  <a:cubicBezTo>
                    <a:pt x="29" y="85"/>
                    <a:pt x="32" y="81"/>
                    <a:pt x="36" y="79"/>
                  </a:cubicBezTo>
                  <a:cubicBezTo>
                    <a:pt x="39" y="76"/>
                    <a:pt x="35" y="80"/>
                    <a:pt x="34" y="81"/>
                  </a:cubicBezTo>
                  <a:cubicBezTo>
                    <a:pt x="32" y="83"/>
                    <a:pt x="30" y="85"/>
                    <a:pt x="28" y="87"/>
                  </a:cubicBezTo>
                  <a:cubicBezTo>
                    <a:pt x="25" y="90"/>
                    <a:pt x="21" y="92"/>
                    <a:pt x="19" y="95"/>
                  </a:cubicBezTo>
                  <a:cubicBezTo>
                    <a:pt x="19" y="95"/>
                    <a:pt x="19" y="96"/>
                    <a:pt x="19" y="96"/>
                  </a:cubicBezTo>
                  <a:cubicBezTo>
                    <a:pt x="23" y="93"/>
                    <a:pt x="27" y="90"/>
                    <a:pt x="31" y="88"/>
                  </a:cubicBezTo>
                  <a:cubicBezTo>
                    <a:pt x="29" y="90"/>
                    <a:pt x="27" y="92"/>
                    <a:pt x="25" y="95"/>
                  </a:cubicBezTo>
                  <a:cubicBezTo>
                    <a:pt x="25" y="95"/>
                    <a:pt x="25" y="95"/>
                    <a:pt x="25" y="95"/>
                  </a:cubicBezTo>
                  <a:close/>
                  <a:moveTo>
                    <a:pt x="38" y="63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38" y="64"/>
                    <a:pt x="38" y="66"/>
                    <a:pt x="38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3" y="71"/>
                    <a:pt x="29" y="74"/>
                    <a:pt x="25" y="77"/>
                  </a:cubicBezTo>
                  <a:cubicBezTo>
                    <a:pt x="22" y="79"/>
                    <a:pt x="20" y="81"/>
                    <a:pt x="18" y="83"/>
                  </a:cubicBezTo>
                  <a:cubicBezTo>
                    <a:pt x="17" y="84"/>
                    <a:pt x="16" y="85"/>
                    <a:pt x="15" y="85"/>
                  </a:cubicBezTo>
                  <a:cubicBezTo>
                    <a:pt x="18" y="82"/>
                    <a:pt x="22" y="79"/>
                    <a:pt x="25" y="76"/>
                  </a:cubicBezTo>
                  <a:cubicBezTo>
                    <a:pt x="30" y="71"/>
                    <a:pt x="34" y="67"/>
                    <a:pt x="38" y="63"/>
                  </a:cubicBezTo>
                  <a:close/>
                  <a:moveTo>
                    <a:pt x="34" y="84"/>
                  </a:moveTo>
                  <a:cubicBezTo>
                    <a:pt x="33" y="85"/>
                    <a:pt x="33" y="85"/>
                    <a:pt x="32" y="86"/>
                  </a:cubicBezTo>
                  <a:cubicBezTo>
                    <a:pt x="29" y="88"/>
                    <a:pt x="26" y="90"/>
                    <a:pt x="23" y="92"/>
                  </a:cubicBezTo>
                  <a:cubicBezTo>
                    <a:pt x="23" y="92"/>
                    <a:pt x="19" y="95"/>
                    <a:pt x="21" y="94"/>
                  </a:cubicBezTo>
                  <a:cubicBezTo>
                    <a:pt x="22" y="92"/>
                    <a:pt x="24" y="91"/>
                    <a:pt x="25" y="90"/>
                  </a:cubicBezTo>
                  <a:cubicBezTo>
                    <a:pt x="30" y="87"/>
                    <a:pt x="34" y="82"/>
                    <a:pt x="38" y="77"/>
                  </a:cubicBezTo>
                  <a:cubicBezTo>
                    <a:pt x="39" y="77"/>
                    <a:pt x="38" y="76"/>
                    <a:pt x="38" y="77"/>
                  </a:cubicBezTo>
                  <a:cubicBezTo>
                    <a:pt x="33" y="79"/>
                    <a:pt x="30" y="83"/>
                    <a:pt x="26" y="86"/>
                  </a:cubicBezTo>
                  <a:cubicBezTo>
                    <a:pt x="23" y="88"/>
                    <a:pt x="21" y="90"/>
                    <a:pt x="18" y="92"/>
                  </a:cubicBezTo>
                  <a:cubicBezTo>
                    <a:pt x="18" y="92"/>
                    <a:pt x="18" y="92"/>
                    <a:pt x="19" y="92"/>
                  </a:cubicBezTo>
                  <a:cubicBezTo>
                    <a:pt x="21" y="90"/>
                    <a:pt x="23" y="88"/>
                    <a:pt x="26" y="85"/>
                  </a:cubicBezTo>
                  <a:cubicBezTo>
                    <a:pt x="30" y="82"/>
                    <a:pt x="34" y="77"/>
                    <a:pt x="38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8" y="75"/>
                    <a:pt x="38" y="78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2"/>
                    <a:pt x="36" y="83"/>
                    <a:pt x="34" y="84"/>
                  </a:cubicBezTo>
                  <a:close/>
                  <a:moveTo>
                    <a:pt x="38" y="68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38" y="71"/>
                    <a:pt x="38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28" y="78"/>
                    <a:pt x="21" y="86"/>
                    <a:pt x="12" y="93"/>
                  </a:cubicBezTo>
                  <a:cubicBezTo>
                    <a:pt x="14" y="92"/>
                    <a:pt x="16" y="89"/>
                    <a:pt x="17" y="88"/>
                  </a:cubicBezTo>
                  <a:cubicBezTo>
                    <a:pt x="20" y="86"/>
                    <a:pt x="22" y="83"/>
                    <a:pt x="25" y="81"/>
                  </a:cubicBezTo>
                  <a:cubicBezTo>
                    <a:pt x="29" y="77"/>
                    <a:pt x="34" y="72"/>
                    <a:pt x="38" y="68"/>
                  </a:cubicBezTo>
                  <a:close/>
                  <a:moveTo>
                    <a:pt x="27" y="93"/>
                  </a:moveTo>
                  <a:cubicBezTo>
                    <a:pt x="29" y="90"/>
                    <a:pt x="32" y="87"/>
                    <a:pt x="34" y="85"/>
                  </a:cubicBezTo>
                  <a:cubicBezTo>
                    <a:pt x="35" y="85"/>
                    <a:pt x="35" y="85"/>
                    <a:pt x="35" y="84"/>
                  </a:cubicBezTo>
                  <a:cubicBezTo>
                    <a:pt x="35" y="84"/>
                    <a:pt x="36" y="84"/>
                    <a:pt x="36" y="84"/>
                  </a:cubicBezTo>
                  <a:cubicBezTo>
                    <a:pt x="37" y="83"/>
                    <a:pt x="38" y="83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9" y="83"/>
                    <a:pt x="39" y="84"/>
                    <a:pt x="39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7"/>
                    <a:pt x="34" y="89"/>
                    <a:pt x="32" y="90"/>
                  </a:cubicBezTo>
                  <a:cubicBezTo>
                    <a:pt x="30" y="91"/>
                    <a:pt x="29" y="92"/>
                    <a:pt x="28" y="93"/>
                  </a:cubicBezTo>
                  <a:cubicBezTo>
                    <a:pt x="26" y="94"/>
                    <a:pt x="26" y="94"/>
                    <a:pt x="27" y="93"/>
                  </a:cubicBezTo>
                  <a:close/>
                  <a:moveTo>
                    <a:pt x="38" y="52"/>
                  </a:moveTo>
                  <a:cubicBezTo>
                    <a:pt x="38" y="52"/>
                    <a:pt x="38" y="52"/>
                    <a:pt x="38" y="51"/>
                  </a:cubicBezTo>
                  <a:cubicBezTo>
                    <a:pt x="38" y="53"/>
                    <a:pt x="38" y="54"/>
                    <a:pt x="38" y="56"/>
                  </a:cubicBezTo>
                  <a:cubicBezTo>
                    <a:pt x="38" y="58"/>
                    <a:pt x="38" y="60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3"/>
                    <a:pt x="36" y="63"/>
                  </a:cubicBezTo>
                  <a:cubicBezTo>
                    <a:pt x="36" y="63"/>
                    <a:pt x="36" y="63"/>
                    <a:pt x="36" y="64"/>
                  </a:cubicBezTo>
                  <a:cubicBezTo>
                    <a:pt x="31" y="67"/>
                    <a:pt x="27" y="71"/>
                    <a:pt x="22" y="74"/>
                  </a:cubicBezTo>
                  <a:cubicBezTo>
                    <a:pt x="20" y="75"/>
                    <a:pt x="18" y="77"/>
                    <a:pt x="16" y="78"/>
                  </a:cubicBezTo>
                  <a:cubicBezTo>
                    <a:pt x="19" y="76"/>
                    <a:pt x="21" y="73"/>
                    <a:pt x="24" y="71"/>
                  </a:cubicBezTo>
                  <a:cubicBezTo>
                    <a:pt x="29" y="67"/>
                    <a:pt x="32" y="61"/>
                    <a:pt x="38" y="57"/>
                  </a:cubicBezTo>
                  <a:cubicBezTo>
                    <a:pt x="39" y="57"/>
                    <a:pt x="38" y="57"/>
                    <a:pt x="38" y="57"/>
                  </a:cubicBezTo>
                  <a:cubicBezTo>
                    <a:pt x="32" y="60"/>
                    <a:pt x="28" y="65"/>
                    <a:pt x="23" y="68"/>
                  </a:cubicBezTo>
                  <a:cubicBezTo>
                    <a:pt x="21" y="70"/>
                    <a:pt x="19" y="72"/>
                    <a:pt x="17" y="73"/>
                  </a:cubicBezTo>
                  <a:cubicBezTo>
                    <a:pt x="15" y="75"/>
                    <a:pt x="10" y="77"/>
                    <a:pt x="9" y="78"/>
                  </a:cubicBezTo>
                  <a:cubicBezTo>
                    <a:pt x="14" y="73"/>
                    <a:pt x="19" y="69"/>
                    <a:pt x="23" y="64"/>
                  </a:cubicBezTo>
                  <a:cubicBezTo>
                    <a:pt x="26" y="62"/>
                    <a:pt x="29" y="60"/>
                    <a:pt x="31" y="57"/>
                  </a:cubicBezTo>
                  <a:cubicBezTo>
                    <a:pt x="33" y="56"/>
                    <a:pt x="34" y="55"/>
                    <a:pt x="35" y="54"/>
                  </a:cubicBezTo>
                  <a:cubicBezTo>
                    <a:pt x="36" y="53"/>
                    <a:pt x="37" y="53"/>
                    <a:pt x="37" y="52"/>
                  </a:cubicBezTo>
                  <a:cubicBezTo>
                    <a:pt x="38" y="52"/>
                    <a:pt x="38" y="52"/>
                    <a:pt x="38" y="52"/>
                  </a:cubicBezTo>
                  <a:close/>
                  <a:moveTo>
                    <a:pt x="8" y="80"/>
                  </a:moveTo>
                  <a:cubicBezTo>
                    <a:pt x="14" y="77"/>
                    <a:pt x="19" y="72"/>
                    <a:pt x="25" y="68"/>
                  </a:cubicBezTo>
                  <a:cubicBezTo>
                    <a:pt x="26" y="67"/>
                    <a:pt x="27" y="66"/>
                    <a:pt x="28" y="65"/>
                  </a:cubicBezTo>
                  <a:cubicBezTo>
                    <a:pt x="26" y="67"/>
                    <a:pt x="24" y="69"/>
                    <a:pt x="22" y="71"/>
                  </a:cubicBezTo>
                  <a:cubicBezTo>
                    <a:pt x="17" y="75"/>
                    <a:pt x="14" y="80"/>
                    <a:pt x="9" y="84"/>
                  </a:cubicBezTo>
                  <a:cubicBezTo>
                    <a:pt x="9" y="83"/>
                    <a:pt x="9" y="81"/>
                    <a:pt x="8" y="80"/>
                  </a:cubicBezTo>
                  <a:close/>
                  <a:moveTo>
                    <a:pt x="21" y="75"/>
                  </a:moveTo>
                  <a:cubicBezTo>
                    <a:pt x="25" y="73"/>
                    <a:pt x="29" y="70"/>
                    <a:pt x="33" y="67"/>
                  </a:cubicBezTo>
                  <a:cubicBezTo>
                    <a:pt x="32" y="67"/>
                    <a:pt x="32" y="67"/>
                    <a:pt x="32" y="68"/>
                  </a:cubicBezTo>
                  <a:cubicBezTo>
                    <a:pt x="30" y="70"/>
                    <a:pt x="27" y="73"/>
                    <a:pt x="25" y="75"/>
                  </a:cubicBezTo>
                  <a:cubicBezTo>
                    <a:pt x="20" y="80"/>
                    <a:pt x="15" y="84"/>
                    <a:pt x="11" y="89"/>
                  </a:cubicBezTo>
                  <a:cubicBezTo>
                    <a:pt x="10" y="89"/>
                    <a:pt x="11" y="90"/>
                    <a:pt x="11" y="89"/>
                  </a:cubicBezTo>
                  <a:cubicBezTo>
                    <a:pt x="16" y="85"/>
                    <a:pt x="20" y="82"/>
                    <a:pt x="25" y="78"/>
                  </a:cubicBezTo>
                  <a:cubicBezTo>
                    <a:pt x="28" y="76"/>
                    <a:pt x="31" y="74"/>
                    <a:pt x="34" y="71"/>
                  </a:cubicBezTo>
                  <a:cubicBezTo>
                    <a:pt x="30" y="75"/>
                    <a:pt x="26" y="79"/>
                    <a:pt x="22" y="83"/>
                  </a:cubicBezTo>
                  <a:cubicBezTo>
                    <a:pt x="18" y="86"/>
                    <a:pt x="14" y="90"/>
                    <a:pt x="11" y="94"/>
                  </a:cubicBezTo>
                  <a:cubicBezTo>
                    <a:pt x="11" y="91"/>
                    <a:pt x="10" y="88"/>
                    <a:pt x="9" y="85"/>
                  </a:cubicBezTo>
                  <a:cubicBezTo>
                    <a:pt x="14" y="82"/>
                    <a:pt x="17" y="78"/>
                    <a:pt x="21" y="75"/>
                  </a:cubicBezTo>
                  <a:close/>
                  <a:moveTo>
                    <a:pt x="13" y="102"/>
                  </a:moveTo>
                  <a:cubicBezTo>
                    <a:pt x="20" y="97"/>
                    <a:pt x="31" y="96"/>
                    <a:pt x="39" y="100"/>
                  </a:cubicBezTo>
                  <a:cubicBezTo>
                    <a:pt x="39" y="101"/>
                    <a:pt x="39" y="102"/>
                    <a:pt x="39" y="103"/>
                  </a:cubicBezTo>
                  <a:cubicBezTo>
                    <a:pt x="31" y="99"/>
                    <a:pt x="22" y="102"/>
                    <a:pt x="14" y="106"/>
                  </a:cubicBezTo>
                  <a:cubicBezTo>
                    <a:pt x="14" y="105"/>
                    <a:pt x="13" y="103"/>
                    <a:pt x="13" y="102"/>
                  </a:cubicBezTo>
                  <a:close/>
                  <a:moveTo>
                    <a:pt x="39" y="137"/>
                  </a:moveTo>
                  <a:cubicBezTo>
                    <a:pt x="34" y="139"/>
                    <a:pt x="30" y="143"/>
                    <a:pt x="25" y="146"/>
                  </a:cubicBezTo>
                  <a:cubicBezTo>
                    <a:pt x="30" y="142"/>
                    <a:pt x="34" y="137"/>
                    <a:pt x="40" y="135"/>
                  </a:cubicBezTo>
                  <a:cubicBezTo>
                    <a:pt x="40" y="137"/>
                    <a:pt x="40" y="139"/>
                    <a:pt x="41" y="141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37" y="142"/>
                    <a:pt x="34" y="144"/>
                    <a:pt x="30" y="146"/>
                  </a:cubicBezTo>
                  <a:cubicBezTo>
                    <a:pt x="31" y="146"/>
                    <a:pt x="31" y="146"/>
                    <a:pt x="32" y="145"/>
                  </a:cubicBezTo>
                  <a:cubicBezTo>
                    <a:pt x="34" y="143"/>
                    <a:pt x="37" y="141"/>
                    <a:pt x="40" y="138"/>
                  </a:cubicBezTo>
                  <a:cubicBezTo>
                    <a:pt x="40" y="137"/>
                    <a:pt x="40" y="137"/>
                    <a:pt x="39" y="137"/>
                  </a:cubicBezTo>
                  <a:close/>
                  <a:moveTo>
                    <a:pt x="40" y="130"/>
                  </a:moveTo>
                  <a:cubicBezTo>
                    <a:pt x="40" y="130"/>
                    <a:pt x="40" y="130"/>
                    <a:pt x="39" y="130"/>
                  </a:cubicBezTo>
                  <a:cubicBezTo>
                    <a:pt x="37" y="131"/>
                    <a:pt x="34" y="133"/>
                    <a:pt x="32" y="134"/>
                  </a:cubicBezTo>
                  <a:cubicBezTo>
                    <a:pt x="30" y="135"/>
                    <a:pt x="29" y="136"/>
                    <a:pt x="28" y="136"/>
                  </a:cubicBezTo>
                  <a:cubicBezTo>
                    <a:pt x="28" y="136"/>
                    <a:pt x="21" y="140"/>
                    <a:pt x="25" y="137"/>
                  </a:cubicBezTo>
                  <a:cubicBezTo>
                    <a:pt x="30" y="134"/>
                    <a:pt x="36" y="131"/>
                    <a:pt x="40" y="126"/>
                  </a:cubicBezTo>
                  <a:cubicBezTo>
                    <a:pt x="40" y="126"/>
                    <a:pt x="40" y="125"/>
                    <a:pt x="39" y="126"/>
                  </a:cubicBezTo>
                  <a:cubicBezTo>
                    <a:pt x="33" y="128"/>
                    <a:pt x="28" y="132"/>
                    <a:pt x="22" y="134"/>
                  </a:cubicBezTo>
                  <a:cubicBezTo>
                    <a:pt x="27" y="132"/>
                    <a:pt x="33" y="126"/>
                    <a:pt x="38" y="123"/>
                  </a:cubicBezTo>
                  <a:cubicBezTo>
                    <a:pt x="39" y="123"/>
                    <a:pt x="39" y="123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6"/>
                    <a:pt x="40" y="130"/>
                    <a:pt x="40" y="134"/>
                  </a:cubicBezTo>
                  <a:cubicBezTo>
                    <a:pt x="35" y="135"/>
                    <a:pt x="28" y="138"/>
                    <a:pt x="25" y="141"/>
                  </a:cubicBezTo>
                  <a:cubicBezTo>
                    <a:pt x="30" y="137"/>
                    <a:pt x="35" y="134"/>
                    <a:pt x="40" y="130"/>
                  </a:cubicBezTo>
                  <a:close/>
                  <a:moveTo>
                    <a:pt x="38" y="122"/>
                  </a:moveTo>
                  <a:cubicBezTo>
                    <a:pt x="37" y="123"/>
                    <a:pt x="36" y="124"/>
                    <a:pt x="35" y="124"/>
                  </a:cubicBezTo>
                  <a:cubicBezTo>
                    <a:pt x="33" y="125"/>
                    <a:pt x="32" y="126"/>
                    <a:pt x="30" y="127"/>
                  </a:cubicBezTo>
                  <a:cubicBezTo>
                    <a:pt x="29" y="127"/>
                    <a:pt x="27" y="128"/>
                    <a:pt x="26" y="129"/>
                  </a:cubicBezTo>
                  <a:cubicBezTo>
                    <a:pt x="25" y="129"/>
                    <a:pt x="18" y="133"/>
                    <a:pt x="22" y="131"/>
                  </a:cubicBezTo>
                  <a:cubicBezTo>
                    <a:pt x="28" y="127"/>
                    <a:pt x="33" y="122"/>
                    <a:pt x="39" y="118"/>
                  </a:cubicBezTo>
                  <a:cubicBezTo>
                    <a:pt x="40" y="118"/>
                    <a:pt x="39" y="118"/>
                    <a:pt x="39" y="118"/>
                  </a:cubicBezTo>
                  <a:cubicBezTo>
                    <a:pt x="36" y="119"/>
                    <a:pt x="33" y="120"/>
                    <a:pt x="30" y="122"/>
                  </a:cubicBezTo>
                  <a:cubicBezTo>
                    <a:pt x="28" y="123"/>
                    <a:pt x="26" y="124"/>
                    <a:pt x="24" y="125"/>
                  </a:cubicBezTo>
                  <a:cubicBezTo>
                    <a:pt x="23" y="125"/>
                    <a:pt x="17" y="129"/>
                    <a:pt x="20" y="126"/>
                  </a:cubicBezTo>
                  <a:cubicBezTo>
                    <a:pt x="23" y="123"/>
                    <a:pt x="27" y="121"/>
                    <a:pt x="31" y="119"/>
                  </a:cubicBezTo>
                  <a:cubicBezTo>
                    <a:pt x="34" y="117"/>
                    <a:pt x="37" y="115"/>
                    <a:pt x="39" y="113"/>
                  </a:cubicBezTo>
                  <a:cubicBezTo>
                    <a:pt x="40" y="114"/>
                    <a:pt x="40" y="115"/>
                    <a:pt x="40" y="117"/>
                  </a:cubicBezTo>
                  <a:cubicBezTo>
                    <a:pt x="40" y="118"/>
                    <a:pt x="40" y="120"/>
                    <a:pt x="40" y="122"/>
                  </a:cubicBezTo>
                  <a:cubicBezTo>
                    <a:pt x="40" y="122"/>
                    <a:pt x="40" y="122"/>
                    <a:pt x="39" y="122"/>
                  </a:cubicBezTo>
                  <a:cubicBezTo>
                    <a:pt x="39" y="122"/>
                    <a:pt x="38" y="122"/>
                    <a:pt x="38" y="123"/>
                  </a:cubicBezTo>
                  <a:cubicBezTo>
                    <a:pt x="38" y="123"/>
                    <a:pt x="38" y="122"/>
                    <a:pt x="38" y="122"/>
                  </a:cubicBezTo>
                  <a:close/>
                  <a:moveTo>
                    <a:pt x="27" y="116"/>
                  </a:moveTo>
                  <a:cubicBezTo>
                    <a:pt x="31" y="113"/>
                    <a:pt x="34" y="111"/>
                    <a:pt x="37" y="108"/>
                  </a:cubicBezTo>
                  <a:cubicBezTo>
                    <a:pt x="38" y="107"/>
                    <a:pt x="37" y="107"/>
                    <a:pt x="37" y="107"/>
                  </a:cubicBezTo>
                  <a:cubicBezTo>
                    <a:pt x="30" y="111"/>
                    <a:pt x="24" y="115"/>
                    <a:pt x="17" y="118"/>
                  </a:cubicBezTo>
                  <a:cubicBezTo>
                    <a:pt x="20" y="117"/>
                    <a:pt x="23" y="114"/>
                    <a:pt x="26" y="112"/>
                  </a:cubicBezTo>
                  <a:cubicBezTo>
                    <a:pt x="29" y="110"/>
                    <a:pt x="32" y="107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6"/>
                    <a:pt x="39" y="107"/>
                  </a:cubicBezTo>
                  <a:cubicBezTo>
                    <a:pt x="39" y="108"/>
                    <a:pt x="39" y="110"/>
                    <a:pt x="39" y="111"/>
                  </a:cubicBezTo>
                  <a:cubicBezTo>
                    <a:pt x="33" y="114"/>
                    <a:pt x="27" y="120"/>
                    <a:pt x="20" y="122"/>
                  </a:cubicBezTo>
                  <a:cubicBezTo>
                    <a:pt x="16" y="124"/>
                    <a:pt x="23" y="120"/>
                    <a:pt x="22" y="120"/>
                  </a:cubicBezTo>
                  <a:cubicBezTo>
                    <a:pt x="24" y="118"/>
                    <a:pt x="26" y="117"/>
                    <a:pt x="27" y="116"/>
                  </a:cubicBezTo>
                  <a:close/>
                  <a:moveTo>
                    <a:pt x="34" y="104"/>
                  </a:moveTo>
                  <a:cubicBezTo>
                    <a:pt x="28" y="107"/>
                    <a:pt x="23" y="111"/>
                    <a:pt x="18" y="114"/>
                  </a:cubicBezTo>
                  <a:cubicBezTo>
                    <a:pt x="16" y="116"/>
                    <a:pt x="16" y="115"/>
                    <a:pt x="17" y="114"/>
                  </a:cubicBezTo>
                  <a:cubicBezTo>
                    <a:pt x="19" y="112"/>
                    <a:pt x="21" y="111"/>
                    <a:pt x="23" y="109"/>
                  </a:cubicBezTo>
                  <a:cubicBezTo>
                    <a:pt x="25" y="107"/>
                    <a:pt x="28" y="106"/>
                    <a:pt x="30" y="104"/>
                  </a:cubicBezTo>
                  <a:cubicBezTo>
                    <a:pt x="32" y="104"/>
                    <a:pt x="33" y="104"/>
                    <a:pt x="34" y="104"/>
                  </a:cubicBezTo>
                  <a:close/>
                  <a:moveTo>
                    <a:pt x="26" y="106"/>
                  </a:moveTo>
                  <a:cubicBezTo>
                    <a:pt x="25" y="108"/>
                    <a:pt x="23" y="108"/>
                    <a:pt x="21" y="110"/>
                  </a:cubicBezTo>
                  <a:cubicBezTo>
                    <a:pt x="19" y="111"/>
                    <a:pt x="18" y="113"/>
                    <a:pt x="16" y="115"/>
                  </a:cubicBezTo>
                  <a:cubicBezTo>
                    <a:pt x="16" y="114"/>
                    <a:pt x="16" y="113"/>
                    <a:pt x="15" y="113"/>
                  </a:cubicBezTo>
                  <a:cubicBezTo>
                    <a:pt x="15" y="113"/>
                    <a:pt x="15" y="113"/>
                    <a:pt x="16" y="113"/>
                  </a:cubicBezTo>
                  <a:cubicBezTo>
                    <a:pt x="18" y="111"/>
                    <a:pt x="20" y="109"/>
                    <a:pt x="23" y="107"/>
                  </a:cubicBezTo>
                  <a:cubicBezTo>
                    <a:pt x="24" y="106"/>
                    <a:pt x="32" y="102"/>
                    <a:pt x="26" y="106"/>
                  </a:cubicBezTo>
                  <a:close/>
                  <a:moveTo>
                    <a:pt x="16" y="116"/>
                  </a:moveTo>
                  <a:cubicBezTo>
                    <a:pt x="19" y="115"/>
                    <a:pt x="22" y="112"/>
                    <a:pt x="24" y="111"/>
                  </a:cubicBezTo>
                  <a:cubicBezTo>
                    <a:pt x="27" y="109"/>
                    <a:pt x="31" y="107"/>
                    <a:pt x="34" y="106"/>
                  </a:cubicBezTo>
                  <a:cubicBezTo>
                    <a:pt x="28" y="108"/>
                    <a:pt x="22" y="113"/>
                    <a:pt x="17" y="118"/>
                  </a:cubicBezTo>
                  <a:cubicBezTo>
                    <a:pt x="17" y="117"/>
                    <a:pt x="16" y="117"/>
                    <a:pt x="16" y="116"/>
                  </a:cubicBezTo>
                  <a:close/>
                  <a:moveTo>
                    <a:pt x="17" y="119"/>
                  </a:moveTo>
                  <a:cubicBezTo>
                    <a:pt x="24" y="117"/>
                    <a:pt x="29" y="112"/>
                    <a:pt x="36" y="108"/>
                  </a:cubicBezTo>
                  <a:cubicBezTo>
                    <a:pt x="32" y="110"/>
                    <a:pt x="29" y="114"/>
                    <a:pt x="26" y="116"/>
                  </a:cubicBezTo>
                  <a:cubicBezTo>
                    <a:pt x="23" y="118"/>
                    <a:pt x="20" y="120"/>
                    <a:pt x="18" y="122"/>
                  </a:cubicBezTo>
                  <a:cubicBezTo>
                    <a:pt x="18" y="121"/>
                    <a:pt x="17" y="120"/>
                    <a:pt x="17" y="119"/>
                  </a:cubicBezTo>
                  <a:close/>
                  <a:moveTo>
                    <a:pt x="38" y="113"/>
                  </a:moveTo>
                  <a:cubicBezTo>
                    <a:pt x="41" y="111"/>
                    <a:pt x="34" y="116"/>
                    <a:pt x="33" y="116"/>
                  </a:cubicBezTo>
                  <a:cubicBezTo>
                    <a:pt x="31" y="118"/>
                    <a:pt x="29" y="120"/>
                    <a:pt x="26" y="121"/>
                  </a:cubicBezTo>
                  <a:cubicBezTo>
                    <a:pt x="24" y="122"/>
                    <a:pt x="21" y="124"/>
                    <a:pt x="19" y="126"/>
                  </a:cubicBezTo>
                  <a:cubicBezTo>
                    <a:pt x="19" y="125"/>
                    <a:pt x="18" y="124"/>
                    <a:pt x="18" y="124"/>
                  </a:cubicBezTo>
                  <a:cubicBezTo>
                    <a:pt x="25" y="121"/>
                    <a:pt x="31" y="116"/>
                    <a:pt x="38" y="113"/>
                  </a:cubicBezTo>
                  <a:close/>
                  <a:moveTo>
                    <a:pt x="19" y="128"/>
                  </a:moveTo>
                  <a:cubicBezTo>
                    <a:pt x="25" y="125"/>
                    <a:pt x="32" y="122"/>
                    <a:pt x="37" y="119"/>
                  </a:cubicBezTo>
                  <a:cubicBezTo>
                    <a:pt x="31" y="122"/>
                    <a:pt x="26" y="127"/>
                    <a:pt x="20" y="131"/>
                  </a:cubicBezTo>
                  <a:cubicBezTo>
                    <a:pt x="20" y="130"/>
                    <a:pt x="19" y="129"/>
                    <a:pt x="19" y="128"/>
                  </a:cubicBezTo>
                  <a:close/>
                  <a:moveTo>
                    <a:pt x="28" y="157"/>
                  </a:moveTo>
                  <a:cubicBezTo>
                    <a:pt x="30" y="156"/>
                    <a:pt x="31" y="155"/>
                    <a:pt x="33" y="154"/>
                  </a:cubicBezTo>
                  <a:cubicBezTo>
                    <a:pt x="34" y="154"/>
                    <a:pt x="36" y="153"/>
                    <a:pt x="37" y="153"/>
                  </a:cubicBezTo>
                  <a:cubicBezTo>
                    <a:pt x="34" y="155"/>
                    <a:pt x="31" y="157"/>
                    <a:pt x="29" y="159"/>
                  </a:cubicBezTo>
                  <a:cubicBezTo>
                    <a:pt x="29" y="159"/>
                    <a:pt x="28" y="158"/>
                    <a:pt x="28" y="157"/>
                  </a:cubicBezTo>
                  <a:close/>
                  <a:moveTo>
                    <a:pt x="36" y="160"/>
                  </a:moveTo>
                  <a:cubicBezTo>
                    <a:pt x="35" y="161"/>
                    <a:pt x="30" y="164"/>
                    <a:pt x="33" y="162"/>
                  </a:cubicBezTo>
                  <a:cubicBezTo>
                    <a:pt x="36" y="159"/>
                    <a:pt x="38" y="157"/>
                    <a:pt x="41" y="154"/>
                  </a:cubicBezTo>
                  <a:cubicBezTo>
                    <a:pt x="41" y="154"/>
                    <a:pt x="41" y="153"/>
                    <a:pt x="41" y="154"/>
                  </a:cubicBezTo>
                  <a:cubicBezTo>
                    <a:pt x="38" y="155"/>
                    <a:pt x="32" y="157"/>
                    <a:pt x="29" y="159"/>
                  </a:cubicBezTo>
                  <a:cubicBezTo>
                    <a:pt x="32" y="156"/>
                    <a:pt x="37" y="154"/>
                    <a:pt x="40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6" y="152"/>
                    <a:pt x="32" y="154"/>
                    <a:pt x="29" y="156"/>
                  </a:cubicBezTo>
                  <a:cubicBezTo>
                    <a:pt x="33" y="154"/>
                    <a:pt x="37" y="150"/>
                    <a:pt x="41" y="147"/>
                  </a:cubicBezTo>
                  <a:cubicBezTo>
                    <a:pt x="41" y="147"/>
                    <a:pt x="41" y="146"/>
                    <a:pt x="40" y="146"/>
                  </a:cubicBezTo>
                  <a:cubicBezTo>
                    <a:pt x="38" y="147"/>
                    <a:pt x="36" y="149"/>
                    <a:pt x="33" y="150"/>
                  </a:cubicBezTo>
                  <a:cubicBezTo>
                    <a:pt x="32" y="151"/>
                    <a:pt x="29" y="152"/>
                    <a:pt x="28" y="153"/>
                  </a:cubicBezTo>
                  <a:cubicBezTo>
                    <a:pt x="31" y="149"/>
                    <a:pt x="36" y="145"/>
                    <a:pt x="41" y="141"/>
                  </a:cubicBezTo>
                  <a:cubicBezTo>
                    <a:pt x="41" y="147"/>
                    <a:pt x="41" y="152"/>
                    <a:pt x="42" y="157"/>
                  </a:cubicBezTo>
                  <a:cubicBezTo>
                    <a:pt x="42" y="157"/>
                    <a:pt x="41" y="157"/>
                    <a:pt x="41" y="157"/>
                  </a:cubicBezTo>
                  <a:cubicBezTo>
                    <a:pt x="39" y="158"/>
                    <a:pt x="38" y="159"/>
                    <a:pt x="36" y="160"/>
                  </a:cubicBezTo>
                  <a:close/>
                  <a:moveTo>
                    <a:pt x="26" y="95"/>
                  </a:moveTo>
                  <a:cubicBezTo>
                    <a:pt x="29" y="93"/>
                    <a:pt x="32" y="91"/>
                    <a:pt x="35" y="89"/>
                  </a:cubicBezTo>
                  <a:cubicBezTo>
                    <a:pt x="36" y="88"/>
                    <a:pt x="39" y="85"/>
                    <a:pt x="36" y="88"/>
                  </a:cubicBezTo>
                  <a:cubicBezTo>
                    <a:pt x="34" y="90"/>
                    <a:pt x="32" y="92"/>
                    <a:pt x="30" y="93"/>
                  </a:cubicBezTo>
                  <a:cubicBezTo>
                    <a:pt x="30" y="93"/>
                    <a:pt x="31" y="94"/>
                    <a:pt x="31" y="94"/>
                  </a:cubicBezTo>
                  <a:cubicBezTo>
                    <a:pt x="33" y="93"/>
                    <a:pt x="35" y="92"/>
                    <a:pt x="37" y="91"/>
                  </a:cubicBezTo>
                  <a:cubicBezTo>
                    <a:pt x="36" y="91"/>
                    <a:pt x="35" y="93"/>
                    <a:pt x="34" y="94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6" y="94"/>
                    <a:pt x="39" y="92"/>
                    <a:pt x="37" y="95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8" y="95"/>
                    <a:pt x="38" y="94"/>
                    <a:pt x="39" y="93"/>
                  </a:cubicBezTo>
                  <a:cubicBezTo>
                    <a:pt x="39" y="94"/>
                    <a:pt x="39" y="96"/>
                    <a:pt x="39" y="97"/>
                  </a:cubicBezTo>
                  <a:cubicBezTo>
                    <a:pt x="35" y="95"/>
                    <a:pt x="31" y="95"/>
                    <a:pt x="26" y="95"/>
                  </a:cubicBezTo>
                  <a:close/>
                  <a:moveTo>
                    <a:pt x="39" y="50"/>
                  </a:moveTo>
                  <a:cubicBezTo>
                    <a:pt x="37" y="51"/>
                    <a:pt x="36" y="52"/>
                    <a:pt x="35" y="53"/>
                  </a:cubicBezTo>
                  <a:cubicBezTo>
                    <a:pt x="31" y="56"/>
                    <a:pt x="27" y="59"/>
                    <a:pt x="23" y="61"/>
                  </a:cubicBezTo>
                  <a:cubicBezTo>
                    <a:pt x="20" y="63"/>
                    <a:pt x="18" y="65"/>
                    <a:pt x="15" y="68"/>
                  </a:cubicBezTo>
                  <a:cubicBezTo>
                    <a:pt x="14" y="69"/>
                    <a:pt x="12" y="70"/>
                    <a:pt x="10" y="71"/>
                  </a:cubicBezTo>
                  <a:cubicBezTo>
                    <a:pt x="9" y="72"/>
                    <a:pt x="9" y="72"/>
                    <a:pt x="8" y="73"/>
                  </a:cubicBezTo>
                  <a:cubicBezTo>
                    <a:pt x="8" y="72"/>
                    <a:pt x="9" y="72"/>
                    <a:pt x="10" y="71"/>
                  </a:cubicBezTo>
                  <a:cubicBezTo>
                    <a:pt x="14" y="67"/>
                    <a:pt x="18" y="61"/>
                    <a:pt x="23" y="57"/>
                  </a:cubicBezTo>
                  <a:cubicBezTo>
                    <a:pt x="29" y="53"/>
                    <a:pt x="33" y="47"/>
                    <a:pt x="39" y="42"/>
                  </a:cubicBezTo>
                  <a:cubicBezTo>
                    <a:pt x="39" y="45"/>
                    <a:pt x="39" y="48"/>
                    <a:pt x="39" y="50"/>
                  </a:cubicBezTo>
                  <a:close/>
                  <a:moveTo>
                    <a:pt x="38" y="35"/>
                  </a:moveTo>
                  <a:cubicBezTo>
                    <a:pt x="32" y="39"/>
                    <a:pt x="27" y="43"/>
                    <a:pt x="22" y="48"/>
                  </a:cubicBezTo>
                  <a:cubicBezTo>
                    <a:pt x="17" y="53"/>
                    <a:pt x="10" y="58"/>
                    <a:pt x="6" y="62"/>
                  </a:cubicBezTo>
                  <a:cubicBezTo>
                    <a:pt x="11" y="57"/>
                    <a:pt x="16" y="50"/>
                    <a:pt x="22" y="45"/>
                  </a:cubicBezTo>
                  <a:cubicBezTo>
                    <a:pt x="27" y="40"/>
                    <a:pt x="33" y="36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2"/>
                    <a:pt x="38" y="34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lose/>
                  <a:moveTo>
                    <a:pt x="37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1" y="33"/>
                    <a:pt x="27" y="39"/>
                    <a:pt x="22" y="43"/>
                  </a:cubicBezTo>
                  <a:cubicBezTo>
                    <a:pt x="19" y="44"/>
                    <a:pt x="18" y="46"/>
                    <a:pt x="16" y="48"/>
                  </a:cubicBezTo>
                  <a:cubicBezTo>
                    <a:pt x="17" y="47"/>
                    <a:pt x="18" y="45"/>
                    <a:pt x="19" y="44"/>
                  </a:cubicBezTo>
                  <a:cubicBezTo>
                    <a:pt x="21" y="41"/>
                    <a:pt x="25" y="39"/>
                    <a:pt x="28" y="36"/>
                  </a:cubicBezTo>
                  <a:cubicBezTo>
                    <a:pt x="31" y="33"/>
                    <a:pt x="34" y="30"/>
                    <a:pt x="37" y="27"/>
                  </a:cubicBezTo>
                  <a:cubicBezTo>
                    <a:pt x="37" y="28"/>
                    <a:pt x="37" y="29"/>
                    <a:pt x="37" y="30"/>
                  </a:cubicBezTo>
                  <a:close/>
                  <a:moveTo>
                    <a:pt x="26" y="35"/>
                  </a:moveTo>
                  <a:cubicBezTo>
                    <a:pt x="22" y="39"/>
                    <a:pt x="17" y="42"/>
                    <a:pt x="13" y="46"/>
                  </a:cubicBezTo>
                  <a:cubicBezTo>
                    <a:pt x="14" y="44"/>
                    <a:pt x="16" y="42"/>
                    <a:pt x="18" y="41"/>
                  </a:cubicBezTo>
                  <a:cubicBezTo>
                    <a:pt x="23" y="36"/>
                    <a:pt x="28" y="30"/>
                    <a:pt x="33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27" y="27"/>
                    <a:pt x="22" y="31"/>
                    <a:pt x="17" y="35"/>
                  </a:cubicBezTo>
                  <a:cubicBezTo>
                    <a:pt x="15" y="37"/>
                    <a:pt x="13" y="39"/>
                    <a:pt x="10" y="41"/>
                  </a:cubicBezTo>
                  <a:cubicBezTo>
                    <a:pt x="9" y="42"/>
                    <a:pt x="7" y="43"/>
                    <a:pt x="6" y="45"/>
                  </a:cubicBezTo>
                  <a:cubicBezTo>
                    <a:pt x="2" y="47"/>
                    <a:pt x="6" y="44"/>
                    <a:pt x="7" y="44"/>
                  </a:cubicBezTo>
                  <a:cubicBezTo>
                    <a:pt x="11" y="39"/>
                    <a:pt x="17" y="34"/>
                    <a:pt x="22" y="31"/>
                  </a:cubicBezTo>
                  <a:cubicBezTo>
                    <a:pt x="26" y="28"/>
                    <a:pt x="31" y="25"/>
                    <a:pt x="33" y="20"/>
                  </a:cubicBezTo>
                  <a:cubicBezTo>
                    <a:pt x="34" y="20"/>
                    <a:pt x="33" y="19"/>
                    <a:pt x="33" y="20"/>
                  </a:cubicBezTo>
                  <a:cubicBezTo>
                    <a:pt x="29" y="23"/>
                    <a:pt x="23" y="26"/>
                    <a:pt x="19" y="29"/>
                  </a:cubicBezTo>
                  <a:cubicBezTo>
                    <a:pt x="16" y="31"/>
                    <a:pt x="14" y="34"/>
                    <a:pt x="11" y="36"/>
                  </a:cubicBezTo>
                  <a:cubicBezTo>
                    <a:pt x="10" y="37"/>
                    <a:pt x="9" y="38"/>
                    <a:pt x="7" y="39"/>
                  </a:cubicBezTo>
                  <a:cubicBezTo>
                    <a:pt x="8" y="39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13" y="33"/>
                    <a:pt x="17" y="29"/>
                  </a:cubicBezTo>
                  <a:cubicBezTo>
                    <a:pt x="22" y="24"/>
                    <a:pt x="27" y="20"/>
                    <a:pt x="32" y="16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4" y="19"/>
                    <a:pt x="36" y="22"/>
                    <a:pt x="36" y="26"/>
                  </a:cubicBezTo>
                  <a:cubicBezTo>
                    <a:pt x="32" y="28"/>
                    <a:pt x="29" y="32"/>
                    <a:pt x="26" y="35"/>
                  </a:cubicBezTo>
                  <a:close/>
                  <a:moveTo>
                    <a:pt x="13" y="32"/>
                  </a:moveTo>
                  <a:cubicBezTo>
                    <a:pt x="10" y="35"/>
                    <a:pt x="7" y="38"/>
                    <a:pt x="4" y="41"/>
                  </a:cubicBezTo>
                  <a:cubicBezTo>
                    <a:pt x="4" y="40"/>
                    <a:pt x="4" y="39"/>
                    <a:pt x="3" y="38"/>
                  </a:cubicBezTo>
                  <a:cubicBezTo>
                    <a:pt x="8" y="35"/>
                    <a:pt x="12" y="32"/>
                    <a:pt x="17" y="28"/>
                  </a:cubicBezTo>
                  <a:cubicBezTo>
                    <a:pt x="15" y="29"/>
                    <a:pt x="14" y="30"/>
                    <a:pt x="13" y="32"/>
                  </a:cubicBezTo>
                  <a:close/>
                  <a:moveTo>
                    <a:pt x="3" y="32"/>
                  </a:moveTo>
                  <a:cubicBezTo>
                    <a:pt x="8" y="29"/>
                    <a:pt x="13" y="26"/>
                    <a:pt x="18" y="22"/>
                  </a:cubicBezTo>
                  <a:cubicBezTo>
                    <a:pt x="19" y="21"/>
                    <a:pt x="20" y="20"/>
                    <a:pt x="21" y="19"/>
                  </a:cubicBezTo>
                  <a:cubicBezTo>
                    <a:pt x="15" y="25"/>
                    <a:pt x="8" y="30"/>
                    <a:pt x="3" y="36"/>
                  </a:cubicBezTo>
                  <a:cubicBezTo>
                    <a:pt x="3" y="35"/>
                    <a:pt x="3" y="34"/>
                    <a:pt x="3" y="32"/>
                  </a:cubicBezTo>
                  <a:close/>
                  <a:moveTo>
                    <a:pt x="4" y="27"/>
                  </a:moveTo>
                  <a:cubicBezTo>
                    <a:pt x="7" y="25"/>
                    <a:pt x="10" y="22"/>
                    <a:pt x="13" y="20"/>
                  </a:cubicBezTo>
                  <a:cubicBezTo>
                    <a:pt x="16" y="18"/>
                    <a:pt x="18" y="16"/>
                    <a:pt x="21" y="14"/>
                  </a:cubicBezTo>
                  <a:cubicBezTo>
                    <a:pt x="21" y="13"/>
                    <a:pt x="22" y="13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19" y="16"/>
                    <a:pt x="15" y="20"/>
                    <a:pt x="11" y="24"/>
                  </a:cubicBezTo>
                  <a:cubicBezTo>
                    <a:pt x="9" y="26"/>
                    <a:pt x="6" y="28"/>
                    <a:pt x="3" y="31"/>
                  </a:cubicBezTo>
                  <a:cubicBezTo>
                    <a:pt x="4" y="30"/>
                    <a:pt x="4" y="28"/>
                    <a:pt x="4" y="27"/>
                  </a:cubicBezTo>
                  <a:close/>
                  <a:moveTo>
                    <a:pt x="4" y="23"/>
                  </a:moveTo>
                  <a:cubicBezTo>
                    <a:pt x="6" y="22"/>
                    <a:pt x="8" y="21"/>
                    <a:pt x="9" y="20"/>
                  </a:cubicBezTo>
                  <a:cubicBezTo>
                    <a:pt x="7" y="21"/>
                    <a:pt x="6" y="23"/>
                    <a:pt x="4" y="25"/>
                  </a:cubicBezTo>
                  <a:cubicBezTo>
                    <a:pt x="4" y="25"/>
                    <a:pt x="4" y="24"/>
                    <a:pt x="4" y="24"/>
                  </a:cubicBezTo>
                  <a:cubicBezTo>
                    <a:pt x="4" y="24"/>
                    <a:pt x="4" y="24"/>
                    <a:pt x="4" y="23"/>
                  </a:cubicBezTo>
                  <a:close/>
                  <a:moveTo>
                    <a:pt x="6" y="18"/>
                  </a:moveTo>
                  <a:cubicBezTo>
                    <a:pt x="7" y="16"/>
                    <a:pt x="9" y="14"/>
                    <a:pt x="11" y="12"/>
                  </a:cubicBezTo>
                  <a:cubicBezTo>
                    <a:pt x="13" y="11"/>
                    <a:pt x="14" y="10"/>
                    <a:pt x="15" y="9"/>
                  </a:cubicBezTo>
                  <a:cubicBezTo>
                    <a:pt x="16" y="8"/>
                    <a:pt x="19" y="5"/>
                    <a:pt x="15" y="10"/>
                  </a:cubicBezTo>
                  <a:cubicBezTo>
                    <a:pt x="12" y="13"/>
                    <a:pt x="8" y="16"/>
                    <a:pt x="5" y="20"/>
                  </a:cubicBezTo>
                  <a:cubicBezTo>
                    <a:pt x="5" y="19"/>
                    <a:pt x="5" y="19"/>
                    <a:pt x="6" y="18"/>
                  </a:cubicBezTo>
                  <a:close/>
                  <a:moveTo>
                    <a:pt x="14" y="109"/>
                  </a:moveTo>
                  <a:cubicBezTo>
                    <a:pt x="18" y="107"/>
                    <a:pt x="23" y="105"/>
                    <a:pt x="28" y="104"/>
                  </a:cubicBezTo>
                  <a:cubicBezTo>
                    <a:pt x="23" y="106"/>
                    <a:pt x="19" y="109"/>
                    <a:pt x="15" y="112"/>
                  </a:cubicBezTo>
                  <a:cubicBezTo>
                    <a:pt x="15" y="111"/>
                    <a:pt x="15" y="111"/>
                    <a:pt x="15" y="110"/>
                  </a:cubicBezTo>
                  <a:cubicBezTo>
                    <a:pt x="15" y="110"/>
                    <a:pt x="15" y="109"/>
                    <a:pt x="14" y="109"/>
                  </a:cubicBezTo>
                  <a:close/>
                  <a:moveTo>
                    <a:pt x="50" y="208"/>
                  </a:moveTo>
                  <a:cubicBezTo>
                    <a:pt x="49" y="207"/>
                    <a:pt x="48" y="206"/>
                    <a:pt x="47" y="205"/>
                  </a:cubicBezTo>
                  <a:cubicBezTo>
                    <a:pt x="43" y="202"/>
                    <a:pt x="40" y="202"/>
                    <a:pt x="36" y="201"/>
                  </a:cubicBezTo>
                  <a:cubicBezTo>
                    <a:pt x="36" y="193"/>
                    <a:pt x="34" y="184"/>
                    <a:pt x="35" y="176"/>
                  </a:cubicBezTo>
                  <a:cubicBezTo>
                    <a:pt x="38" y="175"/>
                    <a:pt x="40" y="174"/>
                    <a:pt x="43" y="173"/>
                  </a:cubicBezTo>
                  <a:cubicBezTo>
                    <a:pt x="47" y="181"/>
                    <a:pt x="52" y="188"/>
                    <a:pt x="56" y="197"/>
                  </a:cubicBezTo>
                  <a:cubicBezTo>
                    <a:pt x="52" y="199"/>
                    <a:pt x="50" y="204"/>
                    <a:pt x="50" y="208"/>
                  </a:cubicBezTo>
                  <a:close/>
                  <a:moveTo>
                    <a:pt x="43" y="170"/>
                  </a:moveTo>
                  <a:cubicBezTo>
                    <a:pt x="43" y="170"/>
                    <a:pt x="42" y="170"/>
                    <a:pt x="42" y="170"/>
                  </a:cubicBezTo>
                  <a:cubicBezTo>
                    <a:pt x="42" y="170"/>
                    <a:pt x="42" y="169"/>
                    <a:pt x="42" y="170"/>
                  </a:cubicBezTo>
                  <a:cubicBezTo>
                    <a:pt x="41" y="170"/>
                    <a:pt x="40" y="170"/>
                    <a:pt x="39" y="171"/>
                  </a:cubicBezTo>
                  <a:cubicBezTo>
                    <a:pt x="39" y="171"/>
                    <a:pt x="39" y="171"/>
                    <a:pt x="38" y="171"/>
                  </a:cubicBezTo>
                  <a:cubicBezTo>
                    <a:pt x="39" y="171"/>
                    <a:pt x="39" y="171"/>
                    <a:pt x="39" y="171"/>
                  </a:cubicBezTo>
                  <a:cubicBezTo>
                    <a:pt x="40" y="170"/>
                    <a:pt x="41" y="169"/>
                    <a:pt x="42" y="168"/>
                  </a:cubicBezTo>
                  <a:cubicBezTo>
                    <a:pt x="42" y="168"/>
                    <a:pt x="42" y="168"/>
                    <a:pt x="42" y="168"/>
                  </a:cubicBezTo>
                  <a:cubicBezTo>
                    <a:pt x="40" y="168"/>
                    <a:pt x="35" y="169"/>
                    <a:pt x="34" y="171"/>
                  </a:cubicBezTo>
                  <a:cubicBezTo>
                    <a:pt x="36" y="169"/>
                    <a:pt x="39" y="167"/>
                    <a:pt x="42" y="165"/>
                  </a:cubicBezTo>
                  <a:cubicBezTo>
                    <a:pt x="42" y="165"/>
                    <a:pt x="42" y="164"/>
                    <a:pt x="41" y="164"/>
                  </a:cubicBezTo>
                  <a:cubicBezTo>
                    <a:pt x="40" y="165"/>
                    <a:pt x="38" y="166"/>
                    <a:pt x="37" y="166"/>
                  </a:cubicBezTo>
                  <a:cubicBezTo>
                    <a:pt x="35" y="167"/>
                    <a:pt x="30" y="170"/>
                    <a:pt x="35" y="167"/>
                  </a:cubicBezTo>
                  <a:cubicBezTo>
                    <a:pt x="37" y="165"/>
                    <a:pt x="40" y="164"/>
                    <a:pt x="42" y="161"/>
                  </a:cubicBezTo>
                  <a:cubicBezTo>
                    <a:pt x="42" y="161"/>
                    <a:pt x="42" y="161"/>
                    <a:pt x="41" y="161"/>
                  </a:cubicBezTo>
                  <a:cubicBezTo>
                    <a:pt x="39" y="162"/>
                    <a:pt x="35" y="163"/>
                    <a:pt x="33" y="165"/>
                  </a:cubicBezTo>
                  <a:cubicBezTo>
                    <a:pt x="36" y="162"/>
                    <a:pt x="39" y="161"/>
                    <a:pt x="42" y="158"/>
                  </a:cubicBezTo>
                  <a:cubicBezTo>
                    <a:pt x="42" y="162"/>
                    <a:pt x="42" y="166"/>
                    <a:pt x="43" y="170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27" y="19"/>
                    <a:pt x="23" y="22"/>
                    <a:pt x="18" y="26"/>
                  </a:cubicBezTo>
                  <a:cubicBezTo>
                    <a:pt x="15" y="28"/>
                    <a:pt x="12" y="31"/>
                    <a:pt x="10" y="33"/>
                  </a:cubicBezTo>
                  <a:cubicBezTo>
                    <a:pt x="8" y="34"/>
                    <a:pt x="7" y="35"/>
                    <a:pt x="5" y="36"/>
                  </a:cubicBezTo>
                  <a:cubicBezTo>
                    <a:pt x="4" y="37"/>
                    <a:pt x="3" y="38"/>
                    <a:pt x="5" y="36"/>
                  </a:cubicBezTo>
                  <a:cubicBezTo>
                    <a:pt x="11" y="27"/>
                    <a:pt x="20" y="21"/>
                    <a:pt x="28" y="14"/>
                  </a:cubicBezTo>
                  <a:cubicBezTo>
                    <a:pt x="28" y="14"/>
                    <a:pt x="29" y="14"/>
                    <a:pt x="29" y="13"/>
                  </a:cubicBezTo>
                  <a:cubicBezTo>
                    <a:pt x="29" y="13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3"/>
                    <a:pt x="32" y="14"/>
                    <a:pt x="32" y="15"/>
                  </a:cubicBezTo>
                  <a:close/>
                  <a:moveTo>
                    <a:pt x="25" y="8"/>
                  </a:moveTo>
                  <a:cubicBezTo>
                    <a:pt x="27" y="9"/>
                    <a:pt x="28" y="10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5" y="15"/>
                    <a:pt x="20" y="19"/>
                    <a:pt x="16" y="23"/>
                  </a:cubicBezTo>
                  <a:cubicBezTo>
                    <a:pt x="14" y="24"/>
                    <a:pt x="12" y="26"/>
                    <a:pt x="10" y="27"/>
                  </a:cubicBezTo>
                  <a:cubicBezTo>
                    <a:pt x="9" y="28"/>
                    <a:pt x="8" y="28"/>
                    <a:pt x="7" y="29"/>
                  </a:cubicBezTo>
                  <a:cubicBezTo>
                    <a:pt x="7" y="29"/>
                    <a:pt x="3" y="33"/>
                    <a:pt x="4" y="30"/>
                  </a:cubicBezTo>
                  <a:cubicBezTo>
                    <a:pt x="7" y="27"/>
                    <a:pt x="11" y="25"/>
                    <a:pt x="14" y="23"/>
                  </a:cubicBezTo>
                  <a:cubicBezTo>
                    <a:pt x="18" y="18"/>
                    <a:pt x="22" y="14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8" y="14"/>
                    <a:pt x="11" y="21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2" y="18"/>
                  </a:cubicBezTo>
                  <a:cubicBezTo>
                    <a:pt x="14" y="16"/>
                    <a:pt x="17" y="13"/>
                    <a:pt x="19" y="11"/>
                  </a:cubicBezTo>
                  <a:cubicBezTo>
                    <a:pt x="21" y="11"/>
                    <a:pt x="22" y="10"/>
                    <a:pt x="21" y="10"/>
                  </a:cubicBezTo>
                  <a:cubicBezTo>
                    <a:pt x="22" y="9"/>
                    <a:pt x="22" y="9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16" y="12"/>
                    <a:pt x="11" y="18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6" y="19"/>
                    <a:pt x="7" y="19"/>
                  </a:cubicBezTo>
                  <a:cubicBezTo>
                    <a:pt x="9" y="17"/>
                    <a:pt x="10" y="16"/>
                    <a:pt x="12" y="14"/>
                  </a:cubicBezTo>
                  <a:cubicBezTo>
                    <a:pt x="14" y="12"/>
                    <a:pt x="16" y="9"/>
                    <a:pt x="18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4" y="9"/>
                    <a:pt x="10" y="13"/>
                    <a:pt x="6" y="16"/>
                  </a:cubicBezTo>
                  <a:cubicBezTo>
                    <a:pt x="10" y="8"/>
                    <a:pt x="16" y="2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4"/>
            <p:cNvSpPr/>
            <p:nvPr/>
          </p:nvSpPr>
          <p:spPr bwMode="auto">
            <a:xfrm>
              <a:off x="1154113" y="1503363"/>
              <a:ext cx="22225" cy="41275"/>
            </a:xfrm>
            <a:custGeom>
              <a:avLst/>
              <a:gdLst>
                <a:gd name="T0" fmla="*/ 3 w 6"/>
                <a:gd name="T1" fmla="*/ 2 h 11"/>
                <a:gd name="T2" fmla="*/ 0 w 6"/>
                <a:gd name="T3" fmla="*/ 3 h 11"/>
                <a:gd name="T4" fmla="*/ 2 w 6"/>
                <a:gd name="T5" fmla="*/ 10 h 11"/>
                <a:gd name="T6" fmla="*/ 5 w 6"/>
                <a:gd name="T7" fmla="*/ 8 h 11"/>
                <a:gd name="T8" fmla="*/ 3 w 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5"/>
                    <a:pt x="1" y="8"/>
                    <a:pt x="2" y="10"/>
                  </a:cubicBezTo>
                  <a:cubicBezTo>
                    <a:pt x="3" y="11"/>
                    <a:pt x="6" y="10"/>
                    <a:pt x="5" y="8"/>
                  </a:cubicBezTo>
                  <a:cubicBezTo>
                    <a:pt x="4" y="6"/>
                    <a:pt x="4" y="4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7"/>
            <p:cNvSpPr/>
            <p:nvPr/>
          </p:nvSpPr>
          <p:spPr bwMode="auto">
            <a:xfrm>
              <a:off x="1284288" y="1306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3844925" y="1443038"/>
              <a:ext cx="209550" cy="239713"/>
            </a:xfrm>
            <a:custGeom>
              <a:avLst/>
              <a:gdLst>
                <a:gd name="T0" fmla="*/ 16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7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5 h 64"/>
                <a:gd name="T24" fmla="*/ 15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49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5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5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5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0 w 56"/>
                <a:gd name="T105" fmla="*/ 6 h 64"/>
                <a:gd name="T106" fmla="*/ 6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4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1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1" y="0"/>
                    <a:pt x="5" y="3"/>
                    <a:pt x="3" y="9"/>
                  </a:cubicBezTo>
                  <a:cubicBezTo>
                    <a:pt x="0" y="16"/>
                    <a:pt x="4" y="25"/>
                    <a:pt x="6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5" y="53"/>
                    <a:pt x="43" y="42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7" y="60"/>
                  </a:moveTo>
                  <a:cubicBezTo>
                    <a:pt x="26" y="60"/>
                    <a:pt x="26" y="60"/>
                    <a:pt x="26" y="60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7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0"/>
                    <a:pt x="29" y="55"/>
                    <a:pt x="26" y="59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9" y="54"/>
                    <a:pt x="31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3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6" y="49"/>
                    <a:pt x="29" y="47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1" y="52"/>
                    <a:pt x="21" y="52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30" y="45"/>
                    <a:pt x="25" y="48"/>
                    <a:pt x="21" y="51"/>
                  </a:cubicBezTo>
                  <a:cubicBezTo>
                    <a:pt x="20" y="50"/>
                    <a:pt x="20" y="49"/>
                    <a:pt x="19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7"/>
                    <a:pt x="26" y="41"/>
                    <a:pt x="19" y="48"/>
                  </a:cubicBezTo>
                  <a:cubicBezTo>
                    <a:pt x="18" y="47"/>
                    <a:pt x="18" y="47"/>
                    <a:pt x="18" y="46"/>
                  </a:cubicBezTo>
                  <a:close/>
                  <a:moveTo>
                    <a:pt x="15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22" y="39"/>
                    <a:pt x="28" y="35"/>
                    <a:pt x="35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28" y="36"/>
                    <a:pt x="22" y="41"/>
                    <a:pt x="17" y="45"/>
                  </a:cubicBezTo>
                  <a:cubicBezTo>
                    <a:pt x="17" y="44"/>
                    <a:pt x="16" y="43"/>
                    <a:pt x="15" y="42"/>
                  </a:cubicBezTo>
                  <a:close/>
                  <a:moveTo>
                    <a:pt x="39" y="24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1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20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1" y="8"/>
                  </a:moveTo>
                  <a:cubicBezTo>
                    <a:pt x="51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0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1" y="8"/>
                  </a:cubicBezTo>
                  <a:close/>
                  <a:moveTo>
                    <a:pt x="31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8" y="11"/>
                    <a:pt x="49" y="8"/>
                  </a:cubicBezTo>
                  <a:cubicBezTo>
                    <a:pt x="45" y="15"/>
                    <a:pt x="38" y="20"/>
                    <a:pt x="31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6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1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29" y="48"/>
                    <a:pt x="29" y="49"/>
                    <a:pt x="28" y="49"/>
                  </a:cubicBezTo>
                  <a:cubicBezTo>
                    <a:pt x="30" y="47"/>
                    <a:pt x="32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1" y="38"/>
                    <a:pt x="41" y="39"/>
                    <a:pt x="41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2" y="36"/>
                    <a:pt x="42" y="36"/>
                  </a:cubicBezTo>
                  <a:cubicBezTo>
                    <a:pt x="40" y="38"/>
                    <a:pt x="37" y="40"/>
                    <a:pt x="35" y="43"/>
                  </a:cubicBezTo>
                  <a:cubicBezTo>
                    <a:pt x="32" y="45"/>
                    <a:pt x="29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3" y="50"/>
                    <a:pt x="25" y="49"/>
                    <a:pt x="26" y="47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4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5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1" y="47"/>
                    <a:pt x="22" y="46"/>
                    <a:pt x="23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7" y="27"/>
                    <a:pt x="23" y="30"/>
                    <a:pt x="19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1" y="29"/>
                    <a:pt x="22" y="27"/>
                  </a:cubicBezTo>
                  <a:cubicBezTo>
                    <a:pt x="27" y="24"/>
                    <a:pt x="31" y="21"/>
                    <a:pt x="36" y="18"/>
                  </a:cubicBezTo>
                  <a:cubicBezTo>
                    <a:pt x="41" y="14"/>
                    <a:pt x="46" y="11"/>
                    <a:pt x="48" y="6"/>
                  </a:cubicBezTo>
                  <a:cubicBezTo>
                    <a:pt x="49" y="6"/>
                    <a:pt x="49" y="6"/>
                    <a:pt x="50" y="7"/>
                  </a:cubicBezTo>
                  <a:close/>
                  <a:moveTo>
                    <a:pt x="12" y="35"/>
                  </a:moveTo>
                  <a:cubicBezTo>
                    <a:pt x="12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7"/>
                    <a:pt x="17" y="26"/>
                  </a:cubicBezTo>
                  <a:cubicBezTo>
                    <a:pt x="19" y="24"/>
                    <a:pt x="23" y="22"/>
                    <a:pt x="25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8" y="28"/>
                    <a:pt x="8" y="27"/>
                  </a:cubicBezTo>
                  <a:close/>
                  <a:moveTo>
                    <a:pt x="7" y="24"/>
                  </a:moveTo>
                  <a:cubicBezTo>
                    <a:pt x="11" y="21"/>
                    <a:pt x="16" y="17"/>
                    <a:pt x="20" y="15"/>
                  </a:cubicBezTo>
                  <a:cubicBezTo>
                    <a:pt x="23" y="13"/>
                    <a:pt x="19" y="16"/>
                    <a:pt x="19" y="16"/>
                  </a:cubicBezTo>
                  <a:cubicBezTo>
                    <a:pt x="18" y="17"/>
                    <a:pt x="16" y="19"/>
                    <a:pt x="15" y="20"/>
                  </a:cubicBezTo>
                  <a:cubicBezTo>
                    <a:pt x="12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6" y="20"/>
                  </a:moveTo>
                  <a:cubicBezTo>
                    <a:pt x="8" y="19"/>
                    <a:pt x="10" y="17"/>
                    <a:pt x="13" y="15"/>
                  </a:cubicBezTo>
                  <a:cubicBezTo>
                    <a:pt x="14" y="14"/>
                    <a:pt x="15" y="14"/>
                    <a:pt x="17" y="13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6" y="12"/>
                    <a:pt x="8" y="10"/>
                    <a:pt x="9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6"/>
                    <a:pt x="13" y="12"/>
                    <a:pt x="13" y="13"/>
                  </a:cubicBezTo>
                  <a:cubicBezTo>
                    <a:pt x="10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5"/>
                    <a:pt x="15" y="17"/>
                  </a:cubicBezTo>
                  <a:cubicBezTo>
                    <a:pt x="12" y="19"/>
                    <a:pt x="9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7" y="27"/>
                    <a:pt x="10" y="25"/>
                  </a:cubicBezTo>
                  <a:cubicBezTo>
                    <a:pt x="11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3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3" y="33"/>
                    <a:pt x="11" y="35"/>
                    <a:pt x="13" y="33"/>
                  </a:cubicBezTo>
                  <a:cubicBezTo>
                    <a:pt x="17" y="28"/>
                    <a:pt x="22" y="25"/>
                    <a:pt x="25" y="20"/>
                  </a:cubicBezTo>
                  <a:cubicBezTo>
                    <a:pt x="26" y="20"/>
                    <a:pt x="26" y="20"/>
                    <a:pt x="26" y="21"/>
                  </a:cubicBezTo>
                  <a:close/>
                  <a:moveTo>
                    <a:pt x="31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5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1" y="20"/>
                    <a:pt x="29" y="21"/>
                  </a:cubicBezTo>
                  <a:cubicBezTo>
                    <a:pt x="29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6" y="10"/>
                    <a:pt x="34" y="12"/>
                  </a:cubicBezTo>
                  <a:cubicBezTo>
                    <a:pt x="35" y="10"/>
                    <a:pt x="38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6"/>
                    <a:pt x="6" y="20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20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2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8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2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5" y="39"/>
                    <a:pt x="15" y="38"/>
                  </a:cubicBezTo>
                  <a:cubicBezTo>
                    <a:pt x="21" y="34"/>
                    <a:pt x="28" y="31"/>
                    <a:pt x="34" y="27"/>
                  </a:cubicBezTo>
                  <a:cubicBezTo>
                    <a:pt x="35" y="27"/>
                    <a:pt x="35" y="27"/>
                    <a:pt x="35" y="26"/>
                  </a:cubicBezTo>
                  <a:cubicBezTo>
                    <a:pt x="35" y="27"/>
                    <a:pt x="35" y="27"/>
                    <a:pt x="34" y="27"/>
                  </a:cubicBezTo>
                  <a:cubicBezTo>
                    <a:pt x="29" y="32"/>
                    <a:pt x="21" y="36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1806575" y="1495425"/>
              <a:ext cx="420687" cy="228600"/>
            </a:xfrm>
            <a:custGeom>
              <a:avLst/>
              <a:gdLst>
                <a:gd name="T0" fmla="*/ 76 w 112"/>
                <a:gd name="T1" fmla="*/ 1 h 61"/>
                <a:gd name="T2" fmla="*/ 6 w 112"/>
                <a:gd name="T3" fmla="*/ 48 h 61"/>
                <a:gd name="T4" fmla="*/ 82 w 112"/>
                <a:gd name="T5" fmla="*/ 37 h 61"/>
                <a:gd name="T6" fmla="*/ 81 w 112"/>
                <a:gd name="T7" fmla="*/ 32 h 61"/>
                <a:gd name="T8" fmla="*/ 88 w 112"/>
                <a:gd name="T9" fmla="*/ 26 h 61"/>
                <a:gd name="T10" fmla="*/ 6 w 112"/>
                <a:gd name="T11" fmla="*/ 21 h 61"/>
                <a:gd name="T12" fmla="*/ 15 w 112"/>
                <a:gd name="T13" fmla="*/ 21 h 61"/>
                <a:gd name="T14" fmla="*/ 12 w 112"/>
                <a:gd name="T15" fmla="*/ 31 h 61"/>
                <a:gd name="T16" fmla="*/ 13 w 112"/>
                <a:gd name="T17" fmla="*/ 33 h 61"/>
                <a:gd name="T18" fmla="*/ 23 w 112"/>
                <a:gd name="T19" fmla="*/ 31 h 61"/>
                <a:gd name="T20" fmla="*/ 14 w 112"/>
                <a:gd name="T21" fmla="*/ 40 h 61"/>
                <a:gd name="T22" fmla="*/ 48 w 112"/>
                <a:gd name="T23" fmla="*/ 26 h 61"/>
                <a:gd name="T24" fmla="*/ 59 w 112"/>
                <a:gd name="T25" fmla="*/ 20 h 61"/>
                <a:gd name="T26" fmla="*/ 36 w 112"/>
                <a:gd name="T27" fmla="*/ 35 h 61"/>
                <a:gd name="T28" fmla="*/ 89 w 112"/>
                <a:gd name="T29" fmla="*/ 16 h 61"/>
                <a:gd name="T30" fmla="*/ 78 w 112"/>
                <a:gd name="T31" fmla="*/ 15 h 61"/>
                <a:gd name="T32" fmla="*/ 78 w 112"/>
                <a:gd name="T33" fmla="*/ 7 h 61"/>
                <a:gd name="T34" fmla="*/ 49 w 112"/>
                <a:gd name="T35" fmla="*/ 33 h 61"/>
                <a:gd name="T36" fmla="*/ 75 w 112"/>
                <a:gd name="T37" fmla="*/ 18 h 61"/>
                <a:gd name="T38" fmla="*/ 79 w 112"/>
                <a:gd name="T39" fmla="*/ 20 h 61"/>
                <a:gd name="T40" fmla="*/ 81 w 112"/>
                <a:gd name="T41" fmla="*/ 21 h 61"/>
                <a:gd name="T42" fmla="*/ 80 w 112"/>
                <a:gd name="T43" fmla="*/ 18 h 61"/>
                <a:gd name="T44" fmla="*/ 77 w 112"/>
                <a:gd name="T45" fmla="*/ 15 h 61"/>
                <a:gd name="T46" fmla="*/ 76 w 112"/>
                <a:gd name="T47" fmla="*/ 5 h 61"/>
                <a:gd name="T48" fmla="*/ 10 w 112"/>
                <a:gd name="T49" fmla="*/ 42 h 61"/>
                <a:gd name="T50" fmla="*/ 10 w 112"/>
                <a:gd name="T51" fmla="*/ 36 h 61"/>
                <a:gd name="T52" fmla="*/ 9 w 112"/>
                <a:gd name="T53" fmla="*/ 43 h 61"/>
                <a:gd name="T54" fmla="*/ 35 w 112"/>
                <a:gd name="T55" fmla="*/ 26 h 61"/>
                <a:gd name="T56" fmla="*/ 10 w 112"/>
                <a:gd name="T57" fmla="*/ 34 h 61"/>
                <a:gd name="T58" fmla="*/ 9 w 112"/>
                <a:gd name="T59" fmla="*/ 30 h 61"/>
                <a:gd name="T60" fmla="*/ 15 w 112"/>
                <a:gd name="T61" fmla="*/ 26 h 61"/>
                <a:gd name="T62" fmla="*/ 7 w 112"/>
                <a:gd name="T63" fmla="*/ 23 h 61"/>
                <a:gd name="T64" fmla="*/ 17 w 112"/>
                <a:gd name="T65" fmla="*/ 46 h 61"/>
                <a:gd name="T66" fmla="*/ 66 w 112"/>
                <a:gd name="T67" fmla="*/ 22 h 61"/>
                <a:gd name="T68" fmla="*/ 78 w 112"/>
                <a:gd name="T69" fmla="*/ 19 h 61"/>
                <a:gd name="T70" fmla="*/ 48 w 112"/>
                <a:gd name="T71" fmla="*/ 40 h 61"/>
                <a:gd name="T72" fmla="*/ 49 w 112"/>
                <a:gd name="T73" fmla="*/ 44 h 61"/>
                <a:gd name="T74" fmla="*/ 94 w 112"/>
                <a:gd name="T75" fmla="*/ 19 h 61"/>
                <a:gd name="T76" fmla="*/ 42 w 112"/>
                <a:gd name="T77" fmla="*/ 45 h 61"/>
                <a:gd name="T78" fmla="*/ 66 w 112"/>
                <a:gd name="T79" fmla="*/ 42 h 61"/>
                <a:gd name="T80" fmla="*/ 84 w 112"/>
                <a:gd name="T81" fmla="*/ 29 h 61"/>
                <a:gd name="T82" fmla="*/ 74 w 112"/>
                <a:gd name="T83" fmla="*/ 39 h 61"/>
                <a:gd name="T84" fmla="*/ 98 w 112"/>
                <a:gd name="T85" fmla="*/ 25 h 61"/>
                <a:gd name="T86" fmla="*/ 43 w 112"/>
                <a:gd name="T87" fmla="*/ 45 h 61"/>
                <a:gd name="T88" fmla="*/ 79 w 112"/>
                <a:gd name="T89" fmla="*/ 32 h 61"/>
                <a:gd name="T90" fmla="*/ 78 w 112"/>
                <a:gd name="T91" fmla="*/ 52 h 61"/>
                <a:gd name="T92" fmla="*/ 98 w 112"/>
                <a:gd name="T93" fmla="*/ 36 h 61"/>
                <a:gd name="T94" fmla="*/ 78 w 112"/>
                <a:gd name="T95" fmla="*/ 46 h 61"/>
                <a:gd name="T96" fmla="*/ 99 w 112"/>
                <a:gd name="T97" fmla="*/ 31 h 61"/>
                <a:gd name="T98" fmla="*/ 97 w 112"/>
                <a:gd name="T99" fmla="*/ 40 h 61"/>
                <a:gd name="T100" fmla="*/ 89 w 112"/>
                <a:gd name="T101" fmla="*/ 45 h 61"/>
                <a:gd name="T102" fmla="*/ 107 w 112"/>
                <a:gd name="T103" fmla="*/ 31 h 61"/>
                <a:gd name="T104" fmla="*/ 103 w 112"/>
                <a:gd name="T105" fmla="*/ 31 h 61"/>
                <a:gd name="T106" fmla="*/ 78 w 112"/>
                <a:gd name="T107" fmla="*/ 44 h 61"/>
                <a:gd name="T108" fmla="*/ 76 w 112"/>
                <a:gd name="T109" fmla="*/ 41 h 61"/>
                <a:gd name="T110" fmla="*/ 91 w 112"/>
                <a:gd name="T111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61">
                  <a:moveTo>
                    <a:pt x="77" y="60"/>
                  </a:moveTo>
                  <a:cubicBezTo>
                    <a:pt x="78" y="61"/>
                    <a:pt x="78" y="61"/>
                    <a:pt x="79" y="60"/>
                  </a:cubicBezTo>
                  <a:cubicBezTo>
                    <a:pt x="89" y="50"/>
                    <a:pt x="101" y="41"/>
                    <a:pt x="111" y="31"/>
                  </a:cubicBezTo>
                  <a:cubicBezTo>
                    <a:pt x="112" y="31"/>
                    <a:pt x="112" y="30"/>
                    <a:pt x="112" y="30"/>
                  </a:cubicBezTo>
                  <a:cubicBezTo>
                    <a:pt x="112" y="29"/>
                    <a:pt x="111" y="29"/>
                    <a:pt x="111" y="29"/>
                  </a:cubicBezTo>
                  <a:cubicBezTo>
                    <a:pt x="106" y="23"/>
                    <a:pt x="99" y="18"/>
                    <a:pt x="93" y="14"/>
                  </a:cubicBezTo>
                  <a:cubicBezTo>
                    <a:pt x="87" y="9"/>
                    <a:pt x="81" y="5"/>
                    <a:pt x="76" y="1"/>
                  </a:cubicBezTo>
                  <a:cubicBezTo>
                    <a:pt x="75" y="0"/>
                    <a:pt x="75" y="0"/>
                    <a:pt x="74" y="1"/>
                  </a:cubicBezTo>
                  <a:cubicBezTo>
                    <a:pt x="74" y="1"/>
                    <a:pt x="73" y="1"/>
                    <a:pt x="73" y="2"/>
                  </a:cubicBezTo>
                  <a:cubicBezTo>
                    <a:pt x="74" y="7"/>
                    <a:pt x="73" y="12"/>
                    <a:pt x="72" y="17"/>
                  </a:cubicBezTo>
                  <a:cubicBezTo>
                    <a:pt x="49" y="17"/>
                    <a:pt x="25" y="19"/>
                    <a:pt x="2" y="16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6"/>
                    <a:pt x="8" y="38"/>
                    <a:pt x="6" y="48"/>
                  </a:cubicBezTo>
                  <a:cubicBezTo>
                    <a:pt x="6" y="48"/>
                    <a:pt x="6" y="49"/>
                    <a:pt x="6" y="49"/>
                  </a:cubicBezTo>
                  <a:cubicBezTo>
                    <a:pt x="6" y="49"/>
                    <a:pt x="7" y="49"/>
                    <a:pt x="7" y="49"/>
                  </a:cubicBezTo>
                  <a:cubicBezTo>
                    <a:pt x="30" y="49"/>
                    <a:pt x="53" y="47"/>
                    <a:pt x="75" y="47"/>
                  </a:cubicBezTo>
                  <a:cubicBezTo>
                    <a:pt x="75" y="51"/>
                    <a:pt x="75" y="55"/>
                    <a:pt x="75" y="59"/>
                  </a:cubicBezTo>
                  <a:cubicBezTo>
                    <a:pt x="75" y="60"/>
                    <a:pt x="76" y="61"/>
                    <a:pt x="77" y="60"/>
                  </a:cubicBezTo>
                  <a:close/>
                  <a:moveTo>
                    <a:pt x="69" y="44"/>
                  </a:moveTo>
                  <a:cubicBezTo>
                    <a:pt x="74" y="42"/>
                    <a:pt x="77" y="39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79" y="39"/>
                    <a:pt x="76" y="41"/>
                    <a:pt x="73" y="44"/>
                  </a:cubicBezTo>
                  <a:cubicBezTo>
                    <a:pt x="71" y="44"/>
                    <a:pt x="70" y="44"/>
                    <a:pt x="69" y="44"/>
                  </a:cubicBezTo>
                  <a:close/>
                  <a:moveTo>
                    <a:pt x="58" y="44"/>
                  </a:moveTo>
                  <a:cubicBezTo>
                    <a:pt x="63" y="42"/>
                    <a:pt x="68" y="39"/>
                    <a:pt x="73" y="36"/>
                  </a:cubicBezTo>
                  <a:cubicBezTo>
                    <a:pt x="79" y="32"/>
                    <a:pt x="84" y="30"/>
                    <a:pt x="90" y="27"/>
                  </a:cubicBezTo>
                  <a:cubicBezTo>
                    <a:pt x="87" y="29"/>
                    <a:pt x="84" y="31"/>
                    <a:pt x="81" y="32"/>
                  </a:cubicBezTo>
                  <a:cubicBezTo>
                    <a:pt x="74" y="36"/>
                    <a:pt x="68" y="40"/>
                    <a:pt x="62" y="44"/>
                  </a:cubicBezTo>
                  <a:cubicBezTo>
                    <a:pt x="62" y="44"/>
                    <a:pt x="61" y="44"/>
                    <a:pt x="61" y="44"/>
                  </a:cubicBezTo>
                  <a:cubicBezTo>
                    <a:pt x="60" y="44"/>
                    <a:pt x="59" y="44"/>
                    <a:pt x="58" y="44"/>
                  </a:cubicBezTo>
                  <a:close/>
                  <a:moveTo>
                    <a:pt x="49" y="45"/>
                  </a:moveTo>
                  <a:cubicBezTo>
                    <a:pt x="64" y="38"/>
                    <a:pt x="77" y="30"/>
                    <a:pt x="91" y="23"/>
                  </a:cubicBezTo>
                  <a:cubicBezTo>
                    <a:pt x="93" y="22"/>
                    <a:pt x="98" y="19"/>
                    <a:pt x="94" y="22"/>
                  </a:cubicBezTo>
                  <a:cubicBezTo>
                    <a:pt x="92" y="23"/>
                    <a:pt x="90" y="24"/>
                    <a:pt x="88" y="26"/>
                  </a:cubicBezTo>
                  <a:cubicBezTo>
                    <a:pt x="85" y="28"/>
                    <a:pt x="81" y="30"/>
                    <a:pt x="77" y="32"/>
                  </a:cubicBezTo>
                  <a:cubicBezTo>
                    <a:pt x="70" y="36"/>
                    <a:pt x="63" y="41"/>
                    <a:pt x="56" y="44"/>
                  </a:cubicBezTo>
                  <a:cubicBezTo>
                    <a:pt x="54" y="44"/>
                    <a:pt x="51" y="45"/>
                    <a:pt x="49" y="45"/>
                  </a:cubicBezTo>
                  <a:close/>
                  <a:moveTo>
                    <a:pt x="5" y="19"/>
                  </a:moveTo>
                  <a:cubicBezTo>
                    <a:pt x="6" y="19"/>
                    <a:pt x="7" y="19"/>
                    <a:pt x="8" y="19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5" y="20"/>
                    <a:pt x="6" y="21"/>
                    <a:pt x="6" y="21"/>
                  </a:cubicBezTo>
                  <a:cubicBezTo>
                    <a:pt x="6" y="21"/>
                    <a:pt x="10" y="19"/>
                    <a:pt x="9" y="21"/>
                  </a:cubicBezTo>
                  <a:cubicBezTo>
                    <a:pt x="8" y="21"/>
                    <a:pt x="7" y="22"/>
                    <a:pt x="7" y="22"/>
                  </a:cubicBezTo>
                  <a:cubicBezTo>
                    <a:pt x="6" y="21"/>
                    <a:pt x="5" y="20"/>
                    <a:pt x="5" y="19"/>
                  </a:cubicBezTo>
                  <a:close/>
                  <a:moveTo>
                    <a:pt x="21" y="20"/>
                  </a:moveTo>
                  <a:cubicBezTo>
                    <a:pt x="18" y="21"/>
                    <a:pt x="16" y="23"/>
                    <a:pt x="14" y="25"/>
                  </a:cubicBezTo>
                  <a:cubicBezTo>
                    <a:pt x="13" y="25"/>
                    <a:pt x="8" y="27"/>
                    <a:pt x="9" y="26"/>
                  </a:cubicBezTo>
                  <a:cubicBezTo>
                    <a:pt x="11" y="24"/>
                    <a:pt x="13" y="23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2" y="21"/>
                    <a:pt x="10" y="22"/>
                    <a:pt x="7" y="23"/>
                  </a:cubicBezTo>
                  <a:cubicBezTo>
                    <a:pt x="6" y="23"/>
                    <a:pt x="9" y="21"/>
                    <a:pt x="9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4" y="20"/>
                    <a:pt x="17" y="20"/>
                    <a:pt x="21" y="20"/>
                  </a:cubicBezTo>
                  <a:close/>
                  <a:moveTo>
                    <a:pt x="31" y="20"/>
                  </a:moveTo>
                  <a:cubicBezTo>
                    <a:pt x="24" y="23"/>
                    <a:pt x="19" y="29"/>
                    <a:pt x="12" y="31"/>
                  </a:cubicBezTo>
                  <a:cubicBezTo>
                    <a:pt x="8" y="33"/>
                    <a:pt x="12" y="31"/>
                    <a:pt x="14" y="30"/>
                  </a:cubicBezTo>
                  <a:cubicBezTo>
                    <a:pt x="16" y="29"/>
                    <a:pt x="18" y="28"/>
                    <a:pt x="20" y="26"/>
                  </a:cubicBezTo>
                  <a:cubicBezTo>
                    <a:pt x="23" y="25"/>
                    <a:pt x="26" y="23"/>
                    <a:pt x="29" y="20"/>
                  </a:cubicBezTo>
                  <a:cubicBezTo>
                    <a:pt x="30" y="20"/>
                    <a:pt x="30" y="20"/>
                    <a:pt x="31" y="20"/>
                  </a:cubicBezTo>
                  <a:close/>
                  <a:moveTo>
                    <a:pt x="38" y="20"/>
                  </a:moveTo>
                  <a:cubicBezTo>
                    <a:pt x="29" y="24"/>
                    <a:pt x="22" y="30"/>
                    <a:pt x="13" y="34"/>
                  </a:cubicBezTo>
                  <a:cubicBezTo>
                    <a:pt x="9" y="35"/>
                    <a:pt x="10" y="35"/>
                    <a:pt x="13" y="33"/>
                  </a:cubicBezTo>
                  <a:cubicBezTo>
                    <a:pt x="16" y="32"/>
                    <a:pt x="19" y="30"/>
                    <a:pt x="21" y="29"/>
                  </a:cubicBezTo>
                  <a:cubicBezTo>
                    <a:pt x="26" y="26"/>
                    <a:pt x="30" y="24"/>
                    <a:pt x="34" y="20"/>
                  </a:cubicBezTo>
                  <a:cubicBezTo>
                    <a:pt x="36" y="20"/>
                    <a:pt x="37" y="20"/>
                    <a:pt x="38" y="20"/>
                  </a:cubicBezTo>
                  <a:close/>
                  <a:moveTo>
                    <a:pt x="44" y="20"/>
                  </a:moveTo>
                  <a:cubicBezTo>
                    <a:pt x="33" y="25"/>
                    <a:pt x="24" y="33"/>
                    <a:pt x="13" y="38"/>
                  </a:cubicBezTo>
                  <a:cubicBezTo>
                    <a:pt x="7" y="40"/>
                    <a:pt x="12" y="37"/>
                    <a:pt x="14" y="36"/>
                  </a:cubicBezTo>
                  <a:cubicBezTo>
                    <a:pt x="17" y="34"/>
                    <a:pt x="20" y="32"/>
                    <a:pt x="23" y="31"/>
                  </a:cubicBezTo>
                  <a:cubicBezTo>
                    <a:pt x="29" y="28"/>
                    <a:pt x="35" y="24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3" y="20"/>
                    <a:pt x="44" y="20"/>
                  </a:cubicBezTo>
                  <a:close/>
                  <a:moveTo>
                    <a:pt x="51" y="20"/>
                  </a:moveTo>
                  <a:cubicBezTo>
                    <a:pt x="45" y="22"/>
                    <a:pt x="40" y="26"/>
                    <a:pt x="35" y="29"/>
                  </a:cubicBezTo>
                  <a:cubicBezTo>
                    <a:pt x="31" y="31"/>
                    <a:pt x="28" y="33"/>
                    <a:pt x="24" y="34"/>
                  </a:cubicBezTo>
                  <a:cubicBezTo>
                    <a:pt x="21" y="36"/>
                    <a:pt x="17" y="38"/>
                    <a:pt x="14" y="40"/>
                  </a:cubicBezTo>
                  <a:cubicBezTo>
                    <a:pt x="12" y="41"/>
                    <a:pt x="11" y="42"/>
                    <a:pt x="10" y="43"/>
                  </a:cubicBezTo>
                  <a:cubicBezTo>
                    <a:pt x="12" y="41"/>
                    <a:pt x="14" y="39"/>
                    <a:pt x="16" y="38"/>
                  </a:cubicBezTo>
                  <a:cubicBezTo>
                    <a:pt x="19" y="35"/>
                    <a:pt x="23" y="33"/>
                    <a:pt x="26" y="31"/>
                  </a:cubicBezTo>
                  <a:cubicBezTo>
                    <a:pt x="33" y="28"/>
                    <a:pt x="40" y="24"/>
                    <a:pt x="46" y="20"/>
                  </a:cubicBezTo>
                  <a:cubicBezTo>
                    <a:pt x="48" y="20"/>
                    <a:pt x="49" y="20"/>
                    <a:pt x="51" y="20"/>
                  </a:cubicBezTo>
                  <a:close/>
                  <a:moveTo>
                    <a:pt x="59" y="20"/>
                  </a:moveTo>
                  <a:cubicBezTo>
                    <a:pt x="55" y="22"/>
                    <a:pt x="52" y="24"/>
                    <a:pt x="48" y="26"/>
                  </a:cubicBezTo>
                  <a:cubicBezTo>
                    <a:pt x="45" y="28"/>
                    <a:pt x="42" y="29"/>
                    <a:pt x="39" y="31"/>
                  </a:cubicBezTo>
                  <a:cubicBezTo>
                    <a:pt x="31" y="35"/>
                    <a:pt x="23" y="39"/>
                    <a:pt x="15" y="44"/>
                  </a:cubicBezTo>
                  <a:cubicBezTo>
                    <a:pt x="14" y="44"/>
                    <a:pt x="13" y="45"/>
                    <a:pt x="12" y="45"/>
                  </a:cubicBezTo>
                  <a:cubicBezTo>
                    <a:pt x="14" y="44"/>
                    <a:pt x="15" y="43"/>
                    <a:pt x="16" y="43"/>
                  </a:cubicBezTo>
                  <a:cubicBezTo>
                    <a:pt x="21" y="40"/>
                    <a:pt x="25" y="37"/>
                    <a:pt x="29" y="34"/>
                  </a:cubicBezTo>
                  <a:cubicBezTo>
                    <a:pt x="37" y="29"/>
                    <a:pt x="45" y="24"/>
                    <a:pt x="54" y="20"/>
                  </a:cubicBezTo>
                  <a:cubicBezTo>
                    <a:pt x="56" y="20"/>
                    <a:pt x="57" y="20"/>
                    <a:pt x="59" y="20"/>
                  </a:cubicBezTo>
                  <a:close/>
                  <a:moveTo>
                    <a:pt x="69" y="19"/>
                  </a:moveTo>
                  <a:cubicBezTo>
                    <a:pt x="63" y="22"/>
                    <a:pt x="58" y="26"/>
                    <a:pt x="52" y="29"/>
                  </a:cubicBezTo>
                  <a:cubicBezTo>
                    <a:pt x="48" y="31"/>
                    <a:pt x="44" y="33"/>
                    <a:pt x="40" y="35"/>
                  </a:cubicBezTo>
                  <a:cubicBezTo>
                    <a:pt x="35" y="37"/>
                    <a:pt x="31" y="40"/>
                    <a:pt x="26" y="42"/>
                  </a:cubicBezTo>
                  <a:cubicBezTo>
                    <a:pt x="24" y="43"/>
                    <a:pt x="21" y="44"/>
                    <a:pt x="19" y="45"/>
                  </a:cubicBezTo>
                  <a:cubicBezTo>
                    <a:pt x="20" y="45"/>
                    <a:pt x="22" y="44"/>
                    <a:pt x="23" y="43"/>
                  </a:cubicBezTo>
                  <a:cubicBezTo>
                    <a:pt x="28" y="40"/>
                    <a:pt x="32" y="37"/>
                    <a:pt x="36" y="35"/>
                  </a:cubicBezTo>
                  <a:cubicBezTo>
                    <a:pt x="40" y="33"/>
                    <a:pt x="43" y="30"/>
                    <a:pt x="47" y="28"/>
                  </a:cubicBezTo>
                  <a:cubicBezTo>
                    <a:pt x="47" y="28"/>
                    <a:pt x="47" y="28"/>
                    <a:pt x="48" y="28"/>
                  </a:cubicBezTo>
                  <a:cubicBezTo>
                    <a:pt x="52" y="25"/>
                    <a:pt x="57" y="22"/>
                    <a:pt x="61" y="20"/>
                  </a:cubicBezTo>
                  <a:cubicBezTo>
                    <a:pt x="64" y="20"/>
                    <a:pt x="67" y="20"/>
                    <a:pt x="69" y="19"/>
                  </a:cubicBezTo>
                  <a:close/>
                  <a:moveTo>
                    <a:pt x="91" y="16"/>
                  </a:moveTo>
                  <a:cubicBezTo>
                    <a:pt x="90" y="16"/>
                    <a:pt x="89" y="16"/>
                    <a:pt x="88" y="17"/>
                  </a:cubicBezTo>
                  <a:cubicBezTo>
                    <a:pt x="88" y="16"/>
                    <a:pt x="89" y="16"/>
                    <a:pt x="89" y="16"/>
                  </a:cubicBezTo>
                  <a:cubicBezTo>
                    <a:pt x="90" y="15"/>
                    <a:pt x="90" y="15"/>
                    <a:pt x="89" y="15"/>
                  </a:cubicBezTo>
                  <a:cubicBezTo>
                    <a:pt x="86" y="15"/>
                    <a:pt x="84" y="16"/>
                    <a:pt x="81" y="17"/>
                  </a:cubicBezTo>
                  <a:cubicBezTo>
                    <a:pt x="80" y="17"/>
                    <a:pt x="75" y="19"/>
                    <a:pt x="78" y="17"/>
                  </a:cubicBezTo>
                  <a:cubicBezTo>
                    <a:pt x="80" y="16"/>
                    <a:pt x="82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1" y="14"/>
                    <a:pt x="80" y="15"/>
                    <a:pt x="78" y="16"/>
                  </a:cubicBezTo>
                  <a:cubicBezTo>
                    <a:pt x="74" y="18"/>
                    <a:pt x="78" y="15"/>
                    <a:pt x="78" y="15"/>
                  </a:cubicBezTo>
                  <a:cubicBezTo>
                    <a:pt x="80" y="14"/>
                    <a:pt x="81" y="13"/>
                    <a:pt x="82" y="13"/>
                  </a:cubicBezTo>
                  <a:cubicBezTo>
                    <a:pt x="83" y="12"/>
                    <a:pt x="82" y="12"/>
                    <a:pt x="82" y="12"/>
                  </a:cubicBezTo>
                  <a:cubicBezTo>
                    <a:pt x="81" y="13"/>
                    <a:pt x="77" y="14"/>
                    <a:pt x="76" y="15"/>
                  </a:cubicBezTo>
                  <a:cubicBezTo>
                    <a:pt x="77" y="13"/>
                    <a:pt x="79" y="12"/>
                    <a:pt x="80" y="11"/>
                  </a:cubicBezTo>
                  <a:cubicBezTo>
                    <a:pt x="80" y="10"/>
                    <a:pt x="80" y="10"/>
                    <a:pt x="79" y="10"/>
                  </a:cubicBezTo>
                  <a:cubicBezTo>
                    <a:pt x="76" y="12"/>
                    <a:pt x="78" y="9"/>
                    <a:pt x="79" y="8"/>
                  </a:cubicBezTo>
                  <a:cubicBezTo>
                    <a:pt x="79" y="7"/>
                    <a:pt x="79" y="7"/>
                    <a:pt x="78" y="7"/>
                  </a:cubicBezTo>
                  <a:cubicBezTo>
                    <a:pt x="76" y="8"/>
                    <a:pt x="76" y="7"/>
                    <a:pt x="77" y="5"/>
                  </a:cubicBezTo>
                  <a:cubicBezTo>
                    <a:pt x="82" y="9"/>
                    <a:pt x="87" y="13"/>
                    <a:pt x="91" y="16"/>
                  </a:cubicBezTo>
                  <a:close/>
                  <a:moveTo>
                    <a:pt x="80" y="18"/>
                  </a:moveTo>
                  <a:cubicBezTo>
                    <a:pt x="64" y="25"/>
                    <a:pt x="49" y="35"/>
                    <a:pt x="34" y="43"/>
                  </a:cubicBezTo>
                  <a:cubicBezTo>
                    <a:pt x="33" y="43"/>
                    <a:pt x="27" y="47"/>
                    <a:pt x="31" y="44"/>
                  </a:cubicBezTo>
                  <a:cubicBezTo>
                    <a:pt x="33" y="43"/>
                    <a:pt x="35" y="41"/>
                    <a:pt x="37" y="40"/>
                  </a:cubicBezTo>
                  <a:cubicBezTo>
                    <a:pt x="41" y="38"/>
                    <a:pt x="45" y="35"/>
                    <a:pt x="49" y="33"/>
                  </a:cubicBezTo>
                  <a:cubicBezTo>
                    <a:pt x="57" y="29"/>
                    <a:pt x="64" y="23"/>
                    <a:pt x="72" y="19"/>
                  </a:cubicBezTo>
                  <a:cubicBezTo>
                    <a:pt x="73" y="19"/>
                    <a:pt x="73" y="19"/>
                    <a:pt x="74" y="19"/>
                  </a:cubicBezTo>
                  <a:cubicBezTo>
                    <a:pt x="74" y="19"/>
                    <a:pt x="75" y="19"/>
                    <a:pt x="75" y="19"/>
                  </a:cubicBezTo>
                  <a:cubicBezTo>
                    <a:pt x="75" y="19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6" y="18"/>
                    <a:pt x="76" y="18"/>
                    <a:pt x="77" y="17"/>
                  </a:cubicBezTo>
                  <a:cubicBezTo>
                    <a:pt x="76" y="18"/>
                    <a:pt x="76" y="18"/>
                    <a:pt x="75" y="18"/>
                  </a:cubicBezTo>
                  <a:cubicBezTo>
                    <a:pt x="75" y="19"/>
                    <a:pt x="76" y="19"/>
                    <a:pt x="76" y="19"/>
                  </a:cubicBezTo>
                  <a:cubicBezTo>
                    <a:pt x="78" y="19"/>
                    <a:pt x="79" y="18"/>
                    <a:pt x="81" y="17"/>
                  </a:cubicBezTo>
                  <a:cubicBezTo>
                    <a:pt x="82" y="17"/>
                    <a:pt x="83" y="17"/>
                    <a:pt x="84" y="16"/>
                  </a:cubicBezTo>
                  <a:cubicBezTo>
                    <a:pt x="85" y="16"/>
                    <a:pt x="88" y="16"/>
                    <a:pt x="88" y="16"/>
                  </a:cubicBezTo>
                  <a:cubicBezTo>
                    <a:pt x="87" y="17"/>
                    <a:pt x="86" y="17"/>
                    <a:pt x="84" y="18"/>
                  </a:cubicBezTo>
                  <a:cubicBezTo>
                    <a:pt x="84" y="18"/>
                    <a:pt x="84" y="18"/>
                    <a:pt x="83" y="18"/>
                  </a:cubicBezTo>
                  <a:cubicBezTo>
                    <a:pt x="82" y="19"/>
                    <a:pt x="81" y="19"/>
                    <a:pt x="79" y="20"/>
                  </a:cubicBezTo>
                  <a:cubicBezTo>
                    <a:pt x="78" y="20"/>
                    <a:pt x="77" y="20"/>
                    <a:pt x="78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1"/>
                    <a:pt x="76" y="22"/>
                    <a:pt x="77" y="22"/>
                  </a:cubicBezTo>
                  <a:cubicBezTo>
                    <a:pt x="81" y="21"/>
                    <a:pt x="84" y="19"/>
                    <a:pt x="88" y="17"/>
                  </a:cubicBezTo>
                  <a:cubicBezTo>
                    <a:pt x="89" y="17"/>
                    <a:pt x="90" y="17"/>
                    <a:pt x="91" y="17"/>
                  </a:cubicBezTo>
                  <a:cubicBezTo>
                    <a:pt x="90" y="17"/>
                    <a:pt x="88" y="18"/>
                    <a:pt x="87" y="19"/>
                  </a:cubicBezTo>
                  <a:cubicBezTo>
                    <a:pt x="85" y="20"/>
                    <a:pt x="83" y="20"/>
                    <a:pt x="81" y="21"/>
                  </a:cubicBezTo>
                  <a:cubicBezTo>
                    <a:pt x="76" y="24"/>
                    <a:pt x="72" y="27"/>
                    <a:pt x="68" y="30"/>
                  </a:cubicBezTo>
                  <a:cubicBezTo>
                    <a:pt x="62" y="33"/>
                    <a:pt x="57" y="35"/>
                    <a:pt x="52" y="37"/>
                  </a:cubicBezTo>
                  <a:cubicBezTo>
                    <a:pt x="47" y="40"/>
                    <a:pt x="43" y="42"/>
                    <a:pt x="38" y="44"/>
                  </a:cubicBezTo>
                  <a:cubicBezTo>
                    <a:pt x="34" y="46"/>
                    <a:pt x="40" y="42"/>
                    <a:pt x="41" y="42"/>
                  </a:cubicBezTo>
                  <a:cubicBezTo>
                    <a:pt x="43" y="40"/>
                    <a:pt x="46" y="39"/>
                    <a:pt x="49" y="37"/>
                  </a:cubicBezTo>
                  <a:cubicBezTo>
                    <a:pt x="59" y="31"/>
                    <a:pt x="70" y="26"/>
                    <a:pt x="80" y="19"/>
                  </a:cubicBezTo>
                  <a:cubicBezTo>
                    <a:pt x="80" y="19"/>
                    <a:pt x="80" y="18"/>
                    <a:pt x="80" y="18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7" y="8"/>
                    <a:pt x="78" y="8"/>
                    <a:pt x="78" y="8"/>
                  </a:cubicBezTo>
                  <a:cubicBezTo>
                    <a:pt x="77" y="9"/>
                    <a:pt x="77" y="10"/>
                    <a:pt x="76" y="11"/>
                  </a:cubicBezTo>
                  <a:cubicBezTo>
                    <a:pt x="76" y="10"/>
                    <a:pt x="76" y="9"/>
                    <a:pt x="76" y="8"/>
                  </a:cubicBezTo>
                  <a:close/>
                  <a:moveTo>
                    <a:pt x="75" y="16"/>
                  </a:moveTo>
                  <a:cubicBezTo>
                    <a:pt x="76" y="15"/>
                    <a:pt x="76" y="15"/>
                    <a:pt x="77" y="15"/>
                  </a:cubicBezTo>
                  <a:cubicBezTo>
                    <a:pt x="76" y="16"/>
                    <a:pt x="76" y="16"/>
                    <a:pt x="75" y="17"/>
                  </a:cubicBezTo>
                  <a:cubicBezTo>
                    <a:pt x="75" y="16"/>
                    <a:pt x="75" y="16"/>
                    <a:pt x="75" y="16"/>
                  </a:cubicBezTo>
                  <a:close/>
                  <a:moveTo>
                    <a:pt x="76" y="13"/>
                  </a:moveTo>
                  <a:cubicBezTo>
                    <a:pt x="77" y="12"/>
                    <a:pt x="78" y="12"/>
                    <a:pt x="79" y="11"/>
                  </a:cubicBezTo>
                  <a:cubicBezTo>
                    <a:pt x="78" y="12"/>
                    <a:pt x="77" y="13"/>
                    <a:pt x="76" y="14"/>
                  </a:cubicBezTo>
                  <a:cubicBezTo>
                    <a:pt x="76" y="14"/>
                    <a:pt x="76" y="13"/>
                    <a:pt x="76" y="13"/>
                  </a:cubicBezTo>
                  <a:close/>
                  <a:moveTo>
                    <a:pt x="76" y="5"/>
                  </a:moveTo>
                  <a:cubicBezTo>
                    <a:pt x="76" y="5"/>
                    <a:pt x="76" y="6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lose/>
                  <a:moveTo>
                    <a:pt x="10" y="39"/>
                  </a:moveTo>
                  <a:cubicBezTo>
                    <a:pt x="12" y="39"/>
                    <a:pt x="14" y="38"/>
                    <a:pt x="16" y="37"/>
                  </a:cubicBezTo>
                  <a:cubicBezTo>
                    <a:pt x="14" y="38"/>
                    <a:pt x="12" y="40"/>
                    <a:pt x="10" y="42"/>
                  </a:cubicBezTo>
                  <a:cubicBezTo>
                    <a:pt x="10" y="41"/>
                    <a:pt x="10" y="40"/>
                    <a:pt x="10" y="39"/>
                  </a:cubicBezTo>
                  <a:close/>
                  <a:moveTo>
                    <a:pt x="10" y="36"/>
                  </a:moveTo>
                  <a:cubicBezTo>
                    <a:pt x="19" y="32"/>
                    <a:pt x="27" y="26"/>
                    <a:pt x="37" y="22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2" y="25"/>
                    <a:pt x="29" y="27"/>
                    <a:pt x="26" y="28"/>
                  </a:cubicBezTo>
                  <a:cubicBezTo>
                    <a:pt x="20" y="31"/>
                    <a:pt x="15" y="34"/>
                    <a:pt x="10" y="38"/>
                  </a:cubicBezTo>
                  <a:cubicBezTo>
                    <a:pt x="10" y="37"/>
                    <a:pt x="10" y="36"/>
                    <a:pt x="10" y="36"/>
                  </a:cubicBezTo>
                  <a:close/>
                  <a:moveTo>
                    <a:pt x="9" y="28"/>
                  </a:moveTo>
                  <a:cubicBezTo>
                    <a:pt x="12" y="27"/>
                    <a:pt x="15" y="24"/>
                    <a:pt x="19" y="22"/>
                  </a:cubicBezTo>
                  <a:cubicBezTo>
                    <a:pt x="19" y="22"/>
                    <a:pt x="20" y="21"/>
                    <a:pt x="21" y="21"/>
                  </a:cubicBezTo>
                  <a:cubicBezTo>
                    <a:pt x="19" y="22"/>
                    <a:pt x="17" y="23"/>
                    <a:pt x="16" y="25"/>
                  </a:cubicBezTo>
                  <a:cubicBezTo>
                    <a:pt x="14" y="26"/>
                    <a:pt x="11" y="28"/>
                    <a:pt x="9" y="29"/>
                  </a:cubicBezTo>
                  <a:cubicBezTo>
                    <a:pt x="9" y="29"/>
                    <a:pt x="9" y="28"/>
                    <a:pt x="9" y="28"/>
                  </a:cubicBezTo>
                  <a:close/>
                  <a:moveTo>
                    <a:pt x="9" y="43"/>
                  </a:moveTo>
                  <a:cubicBezTo>
                    <a:pt x="12" y="42"/>
                    <a:pt x="14" y="41"/>
                    <a:pt x="16" y="39"/>
                  </a:cubicBezTo>
                  <a:cubicBezTo>
                    <a:pt x="20" y="37"/>
                    <a:pt x="24" y="35"/>
                    <a:pt x="28" y="33"/>
                  </a:cubicBezTo>
                  <a:cubicBezTo>
                    <a:pt x="33" y="31"/>
                    <a:pt x="38" y="28"/>
                    <a:pt x="43" y="25"/>
                  </a:cubicBezTo>
                  <a:cubicBezTo>
                    <a:pt x="39" y="27"/>
                    <a:pt x="35" y="30"/>
                    <a:pt x="32" y="32"/>
                  </a:cubicBezTo>
                  <a:cubicBezTo>
                    <a:pt x="24" y="36"/>
                    <a:pt x="17" y="42"/>
                    <a:pt x="9" y="46"/>
                  </a:cubicBezTo>
                  <a:cubicBezTo>
                    <a:pt x="9" y="45"/>
                    <a:pt x="9" y="44"/>
                    <a:pt x="9" y="43"/>
                  </a:cubicBezTo>
                  <a:close/>
                  <a:moveTo>
                    <a:pt x="35" y="26"/>
                  </a:moveTo>
                  <a:cubicBezTo>
                    <a:pt x="35" y="26"/>
                    <a:pt x="35" y="26"/>
                    <a:pt x="35" y="26"/>
                  </a:cubicBezTo>
                  <a:cubicBezTo>
                    <a:pt x="37" y="25"/>
                    <a:pt x="38" y="24"/>
                    <a:pt x="40" y="23"/>
                  </a:cubicBezTo>
                  <a:cubicBezTo>
                    <a:pt x="41" y="23"/>
                    <a:pt x="47" y="19"/>
                    <a:pt x="43" y="21"/>
                  </a:cubicBezTo>
                  <a:cubicBezTo>
                    <a:pt x="41" y="23"/>
                    <a:pt x="38" y="24"/>
                    <a:pt x="35" y="26"/>
                  </a:cubicBezTo>
                  <a:close/>
                  <a:moveTo>
                    <a:pt x="31" y="22"/>
                  </a:moveTo>
                  <a:cubicBezTo>
                    <a:pt x="28" y="24"/>
                    <a:pt x="26" y="25"/>
                    <a:pt x="24" y="27"/>
                  </a:cubicBezTo>
                  <a:cubicBezTo>
                    <a:pt x="19" y="29"/>
                    <a:pt x="14" y="32"/>
                    <a:pt x="10" y="34"/>
                  </a:cubicBezTo>
                  <a:cubicBezTo>
                    <a:pt x="10" y="34"/>
                    <a:pt x="10" y="33"/>
                    <a:pt x="10" y="32"/>
                  </a:cubicBezTo>
                  <a:cubicBezTo>
                    <a:pt x="17" y="32"/>
                    <a:pt x="23" y="26"/>
                    <a:pt x="29" y="22"/>
                  </a:cubicBezTo>
                  <a:cubicBezTo>
                    <a:pt x="30" y="22"/>
                    <a:pt x="31" y="21"/>
                    <a:pt x="32" y="20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1"/>
                    <a:pt x="32" y="21"/>
                    <a:pt x="31" y="22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0"/>
                  </a:cubicBezTo>
                  <a:cubicBezTo>
                    <a:pt x="13" y="29"/>
                    <a:pt x="16" y="28"/>
                    <a:pt x="19" y="26"/>
                  </a:cubicBezTo>
                  <a:cubicBezTo>
                    <a:pt x="20" y="25"/>
                    <a:pt x="22" y="23"/>
                    <a:pt x="24" y="22"/>
                  </a:cubicBezTo>
                  <a:cubicBezTo>
                    <a:pt x="25" y="22"/>
                    <a:pt x="27" y="21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5"/>
                    <a:pt x="15" y="28"/>
                    <a:pt x="9" y="31"/>
                  </a:cubicBezTo>
                  <a:close/>
                  <a:moveTo>
                    <a:pt x="13" y="28"/>
                  </a:moveTo>
                  <a:cubicBezTo>
                    <a:pt x="6" y="32"/>
                    <a:pt x="13" y="27"/>
                    <a:pt x="15" y="26"/>
                  </a:cubicBezTo>
                  <a:cubicBezTo>
                    <a:pt x="17" y="24"/>
                    <a:pt x="20" y="22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20"/>
                    <a:pt x="26" y="20"/>
                  </a:cubicBezTo>
                  <a:cubicBezTo>
                    <a:pt x="22" y="23"/>
                    <a:pt x="17" y="26"/>
                    <a:pt x="13" y="28"/>
                  </a:cubicBezTo>
                  <a:close/>
                  <a:moveTo>
                    <a:pt x="13" y="21"/>
                  </a:moveTo>
                  <a:cubicBezTo>
                    <a:pt x="12" y="22"/>
                    <a:pt x="10" y="25"/>
                    <a:pt x="8" y="26"/>
                  </a:cubicBezTo>
                  <a:cubicBezTo>
                    <a:pt x="8" y="25"/>
                    <a:pt x="8" y="24"/>
                    <a:pt x="7" y="23"/>
                  </a:cubicBezTo>
                  <a:cubicBezTo>
                    <a:pt x="9" y="23"/>
                    <a:pt x="11" y="22"/>
                    <a:pt x="13" y="21"/>
                  </a:cubicBezTo>
                  <a:close/>
                  <a:moveTo>
                    <a:pt x="19" y="42"/>
                  </a:moveTo>
                  <a:cubicBezTo>
                    <a:pt x="24" y="39"/>
                    <a:pt x="29" y="37"/>
                    <a:pt x="33" y="35"/>
                  </a:cubicBezTo>
                  <a:cubicBezTo>
                    <a:pt x="36" y="33"/>
                    <a:pt x="40" y="32"/>
                    <a:pt x="43" y="30"/>
                  </a:cubicBezTo>
                  <a:cubicBezTo>
                    <a:pt x="42" y="30"/>
                    <a:pt x="42" y="31"/>
                    <a:pt x="41" y="31"/>
                  </a:cubicBezTo>
                  <a:cubicBezTo>
                    <a:pt x="33" y="36"/>
                    <a:pt x="25" y="41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4" y="46"/>
                    <a:pt x="12" y="46"/>
                    <a:pt x="9" y="47"/>
                  </a:cubicBezTo>
                  <a:cubicBezTo>
                    <a:pt x="13" y="46"/>
                    <a:pt x="16" y="44"/>
                    <a:pt x="19" y="42"/>
                  </a:cubicBezTo>
                  <a:close/>
                  <a:moveTo>
                    <a:pt x="40" y="35"/>
                  </a:moveTo>
                  <a:cubicBezTo>
                    <a:pt x="44" y="33"/>
                    <a:pt x="48" y="32"/>
                    <a:pt x="52" y="30"/>
                  </a:cubicBezTo>
                  <a:cubicBezTo>
                    <a:pt x="56" y="27"/>
                    <a:pt x="60" y="25"/>
                    <a:pt x="64" y="23"/>
                  </a:cubicBezTo>
                  <a:cubicBezTo>
                    <a:pt x="66" y="22"/>
                    <a:pt x="68" y="21"/>
                    <a:pt x="70" y="20"/>
                  </a:cubicBezTo>
                  <a:cubicBezTo>
                    <a:pt x="69" y="20"/>
                    <a:pt x="67" y="21"/>
                    <a:pt x="66" y="22"/>
                  </a:cubicBezTo>
                  <a:cubicBezTo>
                    <a:pt x="62" y="24"/>
                    <a:pt x="57" y="27"/>
                    <a:pt x="53" y="30"/>
                  </a:cubicBezTo>
                  <a:cubicBezTo>
                    <a:pt x="44" y="35"/>
                    <a:pt x="36" y="40"/>
                    <a:pt x="28" y="45"/>
                  </a:cubicBezTo>
                  <a:cubicBezTo>
                    <a:pt x="27" y="46"/>
                    <a:pt x="27" y="46"/>
                    <a:pt x="28" y="46"/>
                  </a:cubicBezTo>
                  <a:cubicBezTo>
                    <a:pt x="24" y="46"/>
                    <a:pt x="21" y="46"/>
                    <a:pt x="18" y="46"/>
                  </a:cubicBezTo>
                  <a:cubicBezTo>
                    <a:pt x="26" y="44"/>
                    <a:pt x="33" y="39"/>
                    <a:pt x="40" y="35"/>
                  </a:cubicBezTo>
                  <a:close/>
                  <a:moveTo>
                    <a:pt x="74" y="22"/>
                  </a:moveTo>
                  <a:cubicBezTo>
                    <a:pt x="75" y="21"/>
                    <a:pt x="76" y="20"/>
                    <a:pt x="78" y="19"/>
                  </a:cubicBezTo>
                  <a:cubicBezTo>
                    <a:pt x="76" y="21"/>
                    <a:pt x="74" y="22"/>
                    <a:pt x="72" y="23"/>
                  </a:cubicBezTo>
                  <a:cubicBezTo>
                    <a:pt x="67" y="26"/>
                    <a:pt x="63" y="28"/>
                    <a:pt x="59" y="30"/>
                  </a:cubicBezTo>
                  <a:cubicBezTo>
                    <a:pt x="51" y="35"/>
                    <a:pt x="43" y="40"/>
                    <a:pt x="34" y="45"/>
                  </a:cubicBezTo>
                  <a:cubicBezTo>
                    <a:pt x="34" y="45"/>
                    <a:pt x="34" y="45"/>
                    <a:pt x="34" y="46"/>
                  </a:cubicBezTo>
                  <a:cubicBezTo>
                    <a:pt x="32" y="46"/>
                    <a:pt x="30" y="46"/>
                    <a:pt x="28" y="46"/>
                  </a:cubicBezTo>
                  <a:cubicBezTo>
                    <a:pt x="44" y="39"/>
                    <a:pt x="58" y="29"/>
                    <a:pt x="74" y="22"/>
                  </a:cubicBezTo>
                  <a:close/>
                  <a:moveTo>
                    <a:pt x="48" y="40"/>
                  </a:moveTo>
                  <a:cubicBezTo>
                    <a:pt x="53" y="37"/>
                    <a:pt x="58" y="35"/>
                    <a:pt x="63" y="33"/>
                  </a:cubicBezTo>
                  <a:cubicBezTo>
                    <a:pt x="68" y="30"/>
                    <a:pt x="73" y="28"/>
                    <a:pt x="78" y="24"/>
                  </a:cubicBezTo>
                  <a:cubicBezTo>
                    <a:pt x="82" y="21"/>
                    <a:pt x="88" y="20"/>
                    <a:pt x="92" y="17"/>
                  </a:cubicBezTo>
                  <a:cubicBezTo>
                    <a:pt x="94" y="18"/>
                    <a:pt x="95" y="19"/>
                    <a:pt x="96" y="20"/>
                  </a:cubicBezTo>
                  <a:cubicBezTo>
                    <a:pt x="89" y="22"/>
                    <a:pt x="84" y="27"/>
                    <a:pt x="78" y="30"/>
                  </a:cubicBezTo>
                  <a:cubicBezTo>
                    <a:pt x="69" y="34"/>
                    <a:pt x="61" y="39"/>
                    <a:pt x="52" y="42"/>
                  </a:cubicBezTo>
                  <a:cubicBezTo>
                    <a:pt x="51" y="43"/>
                    <a:pt x="50" y="43"/>
                    <a:pt x="49" y="44"/>
                  </a:cubicBezTo>
                  <a:cubicBezTo>
                    <a:pt x="50" y="43"/>
                    <a:pt x="51" y="42"/>
                    <a:pt x="52" y="41"/>
                  </a:cubicBezTo>
                  <a:cubicBezTo>
                    <a:pt x="54" y="40"/>
                    <a:pt x="56" y="39"/>
                    <a:pt x="57" y="38"/>
                  </a:cubicBezTo>
                  <a:cubicBezTo>
                    <a:pt x="60" y="36"/>
                    <a:pt x="64" y="35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3" y="31"/>
                    <a:pt x="78" y="28"/>
                    <a:pt x="83" y="25"/>
                  </a:cubicBezTo>
                  <a:cubicBezTo>
                    <a:pt x="87" y="23"/>
                    <a:pt x="90" y="21"/>
                    <a:pt x="94" y="19"/>
                  </a:cubicBezTo>
                  <a:cubicBezTo>
                    <a:pt x="95" y="19"/>
                    <a:pt x="94" y="19"/>
                    <a:pt x="94" y="19"/>
                  </a:cubicBezTo>
                  <a:cubicBezTo>
                    <a:pt x="93" y="19"/>
                    <a:pt x="93" y="19"/>
                    <a:pt x="92" y="19"/>
                  </a:cubicBezTo>
                  <a:cubicBezTo>
                    <a:pt x="92" y="19"/>
                    <a:pt x="92" y="20"/>
                    <a:pt x="91" y="20"/>
                  </a:cubicBezTo>
                  <a:cubicBezTo>
                    <a:pt x="89" y="21"/>
                    <a:pt x="87" y="22"/>
                    <a:pt x="85" y="23"/>
                  </a:cubicBezTo>
                  <a:cubicBezTo>
                    <a:pt x="84" y="24"/>
                    <a:pt x="82" y="24"/>
                    <a:pt x="81" y="25"/>
                  </a:cubicBezTo>
                  <a:cubicBezTo>
                    <a:pt x="77" y="27"/>
                    <a:pt x="72" y="30"/>
                    <a:pt x="68" y="32"/>
                  </a:cubicBezTo>
                  <a:cubicBezTo>
                    <a:pt x="68" y="32"/>
                    <a:pt x="67" y="32"/>
                    <a:pt x="67" y="33"/>
                  </a:cubicBezTo>
                  <a:cubicBezTo>
                    <a:pt x="58" y="36"/>
                    <a:pt x="50" y="40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9" y="45"/>
                    <a:pt x="37" y="45"/>
                    <a:pt x="35" y="45"/>
                  </a:cubicBezTo>
                  <a:cubicBezTo>
                    <a:pt x="40" y="45"/>
                    <a:pt x="44" y="42"/>
                    <a:pt x="48" y="40"/>
                  </a:cubicBezTo>
                  <a:close/>
                  <a:moveTo>
                    <a:pt x="101" y="23"/>
                  </a:moveTo>
                  <a:cubicBezTo>
                    <a:pt x="92" y="27"/>
                    <a:pt x="85" y="31"/>
                    <a:pt x="77" y="36"/>
                  </a:cubicBezTo>
                  <a:cubicBezTo>
                    <a:pt x="74" y="38"/>
                    <a:pt x="70" y="40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8" y="41"/>
                    <a:pt x="70" y="39"/>
                    <a:pt x="72" y="38"/>
                  </a:cubicBezTo>
                  <a:cubicBezTo>
                    <a:pt x="80" y="34"/>
                    <a:pt x="88" y="29"/>
                    <a:pt x="95" y="24"/>
                  </a:cubicBezTo>
                  <a:cubicBezTo>
                    <a:pt x="95" y="24"/>
                    <a:pt x="96" y="24"/>
                    <a:pt x="96" y="24"/>
                  </a:cubicBezTo>
                  <a:cubicBezTo>
                    <a:pt x="96" y="24"/>
                    <a:pt x="97" y="23"/>
                    <a:pt x="97" y="23"/>
                  </a:cubicBezTo>
                  <a:cubicBezTo>
                    <a:pt x="98" y="23"/>
                    <a:pt x="97" y="22"/>
                    <a:pt x="97" y="22"/>
                  </a:cubicBezTo>
                  <a:cubicBezTo>
                    <a:pt x="93" y="25"/>
                    <a:pt x="88" y="27"/>
                    <a:pt x="84" y="29"/>
                  </a:cubicBezTo>
                  <a:cubicBezTo>
                    <a:pt x="88" y="27"/>
                    <a:pt x="93" y="24"/>
                    <a:pt x="97" y="21"/>
                  </a:cubicBezTo>
                  <a:cubicBezTo>
                    <a:pt x="98" y="21"/>
                    <a:pt x="99" y="22"/>
                    <a:pt x="101" y="23"/>
                  </a:cubicBezTo>
                  <a:close/>
                  <a:moveTo>
                    <a:pt x="103" y="25"/>
                  </a:moveTo>
                  <a:cubicBezTo>
                    <a:pt x="97" y="27"/>
                    <a:pt x="92" y="30"/>
                    <a:pt x="87" y="33"/>
                  </a:cubicBezTo>
                  <a:cubicBezTo>
                    <a:pt x="83" y="35"/>
                    <a:pt x="80" y="36"/>
                    <a:pt x="77" y="39"/>
                  </a:cubicBezTo>
                  <a:cubicBezTo>
                    <a:pt x="75" y="40"/>
                    <a:pt x="74" y="41"/>
                    <a:pt x="72" y="42"/>
                  </a:cubicBezTo>
                  <a:cubicBezTo>
                    <a:pt x="65" y="46"/>
                    <a:pt x="72" y="40"/>
                    <a:pt x="74" y="39"/>
                  </a:cubicBezTo>
                  <a:cubicBezTo>
                    <a:pt x="75" y="38"/>
                    <a:pt x="76" y="38"/>
                    <a:pt x="77" y="37"/>
                  </a:cubicBezTo>
                  <a:cubicBezTo>
                    <a:pt x="78" y="36"/>
                    <a:pt x="80" y="35"/>
                    <a:pt x="81" y="35"/>
                  </a:cubicBezTo>
                  <a:cubicBezTo>
                    <a:pt x="88" y="31"/>
                    <a:pt x="95" y="28"/>
                    <a:pt x="101" y="24"/>
                  </a:cubicBezTo>
                  <a:cubicBezTo>
                    <a:pt x="102" y="24"/>
                    <a:pt x="102" y="25"/>
                    <a:pt x="103" y="25"/>
                  </a:cubicBezTo>
                  <a:close/>
                  <a:moveTo>
                    <a:pt x="86" y="31"/>
                  </a:moveTo>
                  <a:cubicBezTo>
                    <a:pt x="90" y="29"/>
                    <a:pt x="94" y="27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6" y="27"/>
                    <a:pt x="94" y="28"/>
                    <a:pt x="91" y="29"/>
                  </a:cubicBezTo>
                  <a:cubicBezTo>
                    <a:pt x="90" y="30"/>
                    <a:pt x="88" y="30"/>
                    <a:pt x="86" y="31"/>
                  </a:cubicBezTo>
                  <a:close/>
                  <a:moveTo>
                    <a:pt x="56" y="38"/>
                  </a:moveTo>
                  <a:cubicBezTo>
                    <a:pt x="53" y="40"/>
                    <a:pt x="50" y="42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4" y="45"/>
                    <a:pt x="43" y="45"/>
                  </a:cubicBezTo>
                  <a:cubicBezTo>
                    <a:pt x="47" y="43"/>
                    <a:pt x="51" y="40"/>
                    <a:pt x="56" y="38"/>
                  </a:cubicBezTo>
                  <a:close/>
                  <a:moveTo>
                    <a:pt x="79" y="32"/>
                  </a:moveTo>
                  <a:cubicBezTo>
                    <a:pt x="78" y="32"/>
                    <a:pt x="77" y="33"/>
                    <a:pt x="76" y="33"/>
                  </a:cubicBezTo>
                  <a:cubicBezTo>
                    <a:pt x="72" y="35"/>
                    <a:pt x="69" y="37"/>
                    <a:pt x="66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6" y="39"/>
                    <a:pt x="67" y="38"/>
                    <a:pt x="68" y="37"/>
                  </a:cubicBezTo>
                  <a:cubicBezTo>
                    <a:pt x="72" y="35"/>
                    <a:pt x="75" y="34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lose/>
                  <a:moveTo>
                    <a:pt x="71" y="40"/>
                  </a:moveTo>
                  <a:cubicBezTo>
                    <a:pt x="70" y="41"/>
                    <a:pt x="68" y="42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6" y="44"/>
                    <a:pt x="65" y="44"/>
                    <a:pt x="63" y="44"/>
                  </a:cubicBezTo>
                  <a:cubicBezTo>
                    <a:pt x="66" y="43"/>
                    <a:pt x="69" y="41"/>
                    <a:pt x="71" y="40"/>
                  </a:cubicBezTo>
                  <a:close/>
                  <a:moveTo>
                    <a:pt x="78" y="52"/>
                  </a:moveTo>
                  <a:cubicBezTo>
                    <a:pt x="83" y="49"/>
                    <a:pt x="88" y="46"/>
                    <a:pt x="93" y="43"/>
                  </a:cubicBezTo>
                  <a:cubicBezTo>
                    <a:pt x="91" y="44"/>
                    <a:pt x="90" y="45"/>
                    <a:pt x="89" y="46"/>
                  </a:cubicBezTo>
                  <a:cubicBezTo>
                    <a:pt x="85" y="49"/>
                    <a:pt x="81" y="51"/>
                    <a:pt x="78" y="55"/>
                  </a:cubicBezTo>
                  <a:cubicBezTo>
                    <a:pt x="78" y="54"/>
                    <a:pt x="78" y="53"/>
                    <a:pt x="78" y="52"/>
                  </a:cubicBezTo>
                  <a:close/>
                  <a:moveTo>
                    <a:pt x="78" y="47"/>
                  </a:moveTo>
                  <a:cubicBezTo>
                    <a:pt x="83" y="46"/>
                    <a:pt x="87" y="44"/>
                    <a:pt x="90" y="41"/>
                  </a:cubicBezTo>
                  <a:cubicBezTo>
                    <a:pt x="93" y="39"/>
                    <a:pt x="95" y="37"/>
                    <a:pt x="98" y="36"/>
                  </a:cubicBezTo>
                  <a:cubicBezTo>
                    <a:pt x="98" y="35"/>
                    <a:pt x="98" y="35"/>
                    <a:pt x="99" y="35"/>
                  </a:cubicBezTo>
                  <a:cubicBezTo>
                    <a:pt x="96" y="37"/>
                    <a:pt x="93" y="39"/>
                    <a:pt x="91" y="42"/>
                  </a:cubicBezTo>
                  <a:cubicBezTo>
                    <a:pt x="87" y="45"/>
                    <a:pt x="82" y="47"/>
                    <a:pt x="78" y="50"/>
                  </a:cubicBezTo>
                  <a:cubicBezTo>
                    <a:pt x="78" y="49"/>
                    <a:pt x="78" y="48"/>
                    <a:pt x="78" y="47"/>
                  </a:cubicBezTo>
                  <a:close/>
                  <a:moveTo>
                    <a:pt x="78" y="45"/>
                  </a:moveTo>
                  <a:cubicBezTo>
                    <a:pt x="81" y="44"/>
                    <a:pt x="83" y="43"/>
                    <a:pt x="85" y="41"/>
                  </a:cubicBezTo>
                  <a:cubicBezTo>
                    <a:pt x="83" y="43"/>
                    <a:pt x="80" y="44"/>
                    <a:pt x="78" y="46"/>
                  </a:cubicBezTo>
                  <a:cubicBezTo>
                    <a:pt x="78" y="46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lose/>
                  <a:moveTo>
                    <a:pt x="78" y="4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76" y="44"/>
                    <a:pt x="76" y="44"/>
                    <a:pt x="75" y="44"/>
                  </a:cubicBezTo>
                  <a:cubicBezTo>
                    <a:pt x="78" y="42"/>
                    <a:pt x="81" y="40"/>
                    <a:pt x="84" y="38"/>
                  </a:cubicBezTo>
                  <a:cubicBezTo>
                    <a:pt x="89" y="35"/>
                    <a:pt x="94" y="33"/>
                    <a:pt x="99" y="31"/>
                  </a:cubicBezTo>
                  <a:cubicBezTo>
                    <a:pt x="98" y="31"/>
                    <a:pt x="97" y="31"/>
                    <a:pt x="97" y="32"/>
                  </a:cubicBezTo>
                  <a:cubicBezTo>
                    <a:pt x="94" y="33"/>
                    <a:pt x="92" y="34"/>
                    <a:pt x="90" y="35"/>
                  </a:cubicBezTo>
                  <a:cubicBezTo>
                    <a:pt x="85" y="38"/>
                    <a:pt x="81" y="41"/>
                    <a:pt x="78" y="44"/>
                  </a:cubicBezTo>
                  <a:close/>
                  <a:moveTo>
                    <a:pt x="78" y="57"/>
                  </a:moveTo>
                  <a:cubicBezTo>
                    <a:pt x="78" y="56"/>
                    <a:pt x="78" y="56"/>
                    <a:pt x="78" y="56"/>
                  </a:cubicBezTo>
                  <a:cubicBezTo>
                    <a:pt x="81" y="52"/>
                    <a:pt x="84" y="50"/>
                    <a:pt x="88" y="47"/>
                  </a:cubicBezTo>
                  <a:cubicBezTo>
                    <a:pt x="91" y="45"/>
                    <a:pt x="94" y="43"/>
                    <a:pt x="97" y="40"/>
                  </a:cubicBezTo>
                  <a:cubicBezTo>
                    <a:pt x="97" y="40"/>
                    <a:pt x="98" y="39"/>
                    <a:pt x="99" y="39"/>
                  </a:cubicBezTo>
                  <a:cubicBezTo>
                    <a:pt x="92" y="45"/>
                    <a:pt x="85" y="50"/>
                    <a:pt x="78" y="57"/>
                  </a:cubicBezTo>
                  <a:close/>
                  <a:moveTo>
                    <a:pt x="108" y="30"/>
                  </a:moveTo>
                  <a:cubicBezTo>
                    <a:pt x="107" y="31"/>
                    <a:pt x="106" y="32"/>
                    <a:pt x="106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2" y="34"/>
                    <a:pt x="100" y="37"/>
                    <a:pt x="97" y="39"/>
                  </a:cubicBezTo>
                  <a:cubicBezTo>
                    <a:pt x="95" y="41"/>
                    <a:pt x="92" y="43"/>
                    <a:pt x="89" y="45"/>
                  </a:cubicBezTo>
                  <a:cubicBezTo>
                    <a:pt x="86" y="47"/>
                    <a:pt x="82" y="48"/>
                    <a:pt x="79" y="50"/>
                  </a:cubicBezTo>
                  <a:cubicBezTo>
                    <a:pt x="80" y="49"/>
                    <a:pt x="81" y="49"/>
                    <a:pt x="83" y="48"/>
                  </a:cubicBezTo>
                  <a:cubicBezTo>
                    <a:pt x="84" y="47"/>
                    <a:pt x="86" y="46"/>
                    <a:pt x="87" y="45"/>
                  </a:cubicBezTo>
                  <a:cubicBezTo>
                    <a:pt x="90" y="43"/>
                    <a:pt x="92" y="41"/>
                    <a:pt x="95" y="39"/>
                  </a:cubicBezTo>
                  <a:cubicBezTo>
                    <a:pt x="98" y="36"/>
                    <a:pt x="101" y="34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1"/>
                    <a:pt x="106" y="31"/>
                    <a:pt x="107" y="31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2" y="33"/>
                    <a:pt x="98" y="35"/>
                    <a:pt x="93" y="37"/>
                  </a:cubicBezTo>
                  <a:cubicBezTo>
                    <a:pt x="89" y="40"/>
                    <a:pt x="85" y="44"/>
                    <a:pt x="80" y="46"/>
                  </a:cubicBezTo>
                  <a:cubicBezTo>
                    <a:pt x="79" y="47"/>
                    <a:pt x="79" y="47"/>
                    <a:pt x="79" y="46"/>
                  </a:cubicBezTo>
                  <a:cubicBezTo>
                    <a:pt x="81" y="45"/>
                    <a:pt x="83" y="44"/>
                    <a:pt x="84" y="42"/>
                  </a:cubicBezTo>
                  <a:cubicBezTo>
                    <a:pt x="87" y="41"/>
                    <a:pt x="89" y="39"/>
                    <a:pt x="91" y="38"/>
                  </a:cubicBezTo>
                  <a:cubicBezTo>
                    <a:pt x="95" y="35"/>
                    <a:pt x="99" y="33"/>
                    <a:pt x="103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5" y="30"/>
                    <a:pt x="105" y="29"/>
                    <a:pt x="106" y="29"/>
                  </a:cubicBezTo>
                  <a:cubicBezTo>
                    <a:pt x="106" y="29"/>
                    <a:pt x="106" y="28"/>
                    <a:pt x="106" y="28"/>
                  </a:cubicBezTo>
                  <a:cubicBezTo>
                    <a:pt x="101" y="31"/>
                    <a:pt x="97" y="32"/>
                    <a:pt x="93" y="35"/>
                  </a:cubicBezTo>
                  <a:cubicBezTo>
                    <a:pt x="88" y="38"/>
                    <a:pt x="84" y="41"/>
                    <a:pt x="80" y="43"/>
                  </a:cubicBezTo>
                  <a:cubicBezTo>
                    <a:pt x="79" y="44"/>
                    <a:pt x="79" y="44"/>
                    <a:pt x="78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80" y="43"/>
                    <a:pt x="81" y="42"/>
                    <a:pt x="83" y="41"/>
                  </a:cubicBezTo>
                  <a:cubicBezTo>
                    <a:pt x="85" y="39"/>
                    <a:pt x="88" y="37"/>
                    <a:pt x="90" y="36"/>
                  </a:cubicBezTo>
                  <a:cubicBezTo>
                    <a:pt x="94" y="33"/>
                    <a:pt x="99" y="32"/>
                    <a:pt x="104" y="29"/>
                  </a:cubicBezTo>
                  <a:cubicBezTo>
                    <a:pt x="104" y="28"/>
                    <a:pt x="104" y="28"/>
                    <a:pt x="103" y="28"/>
                  </a:cubicBezTo>
                  <a:cubicBezTo>
                    <a:pt x="95" y="31"/>
                    <a:pt x="88" y="35"/>
                    <a:pt x="81" y="39"/>
                  </a:cubicBezTo>
                  <a:cubicBezTo>
                    <a:pt x="80" y="40"/>
                    <a:pt x="78" y="41"/>
                    <a:pt x="76" y="42"/>
                  </a:cubicBezTo>
                  <a:cubicBezTo>
                    <a:pt x="71" y="45"/>
                    <a:pt x="75" y="42"/>
                    <a:pt x="76" y="41"/>
                  </a:cubicBezTo>
                  <a:cubicBezTo>
                    <a:pt x="80" y="39"/>
                    <a:pt x="83" y="37"/>
                    <a:pt x="86" y="34"/>
                  </a:cubicBezTo>
                  <a:cubicBezTo>
                    <a:pt x="92" y="32"/>
                    <a:pt x="98" y="29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5" y="27"/>
                    <a:pt x="107" y="28"/>
                    <a:pt x="108" y="30"/>
                  </a:cubicBezTo>
                  <a:close/>
                  <a:moveTo>
                    <a:pt x="88" y="39"/>
                  </a:moveTo>
                  <a:cubicBezTo>
                    <a:pt x="90" y="37"/>
                    <a:pt x="93" y="36"/>
                    <a:pt x="95" y="35"/>
                  </a:cubicBezTo>
                  <a:cubicBezTo>
                    <a:pt x="93" y="35"/>
                    <a:pt x="92" y="36"/>
                    <a:pt x="91" y="37"/>
                  </a:cubicBezTo>
                  <a:cubicBezTo>
                    <a:pt x="90" y="38"/>
                    <a:pt x="89" y="38"/>
                    <a:pt x="88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3"/>
            <p:cNvSpPr>
              <a:spLocks noEditPoints="1"/>
            </p:cNvSpPr>
            <p:nvPr/>
          </p:nvSpPr>
          <p:spPr bwMode="auto">
            <a:xfrm>
              <a:off x="687388" y="1589088"/>
              <a:ext cx="225425" cy="68263"/>
            </a:xfrm>
            <a:custGeom>
              <a:avLst/>
              <a:gdLst>
                <a:gd name="T0" fmla="*/ 11 w 60"/>
                <a:gd name="T1" fmla="*/ 17 h 18"/>
                <a:gd name="T2" fmla="*/ 59 w 60"/>
                <a:gd name="T3" fmla="*/ 17 h 18"/>
                <a:gd name="T4" fmla="*/ 59 w 60"/>
                <a:gd name="T5" fmla="*/ 17 h 18"/>
                <a:gd name="T6" fmla="*/ 58 w 60"/>
                <a:gd name="T7" fmla="*/ 2 h 18"/>
                <a:gd name="T8" fmla="*/ 3 w 60"/>
                <a:gd name="T9" fmla="*/ 0 h 18"/>
                <a:gd name="T10" fmla="*/ 0 w 60"/>
                <a:gd name="T11" fmla="*/ 16 h 18"/>
                <a:gd name="T12" fmla="*/ 3 w 60"/>
                <a:gd name="T13" fmla="*/ 12 h 18"/>
                <a:gd name="T14" fmla="*/ 8 w 60"/>
                <a:gd name="T15" fmla="*/ 8 h 18"/>
                <a:gd name="T16" fmla="*/ 7 w 60"/>
                <a:gd name="T17" fmla="*/ 4 h 18"/>
                <a:gd name="T18" fmla="*/ 4 w 60"/>
                <a:gd name="T19" fmla="*/ 7 h 18"/>
                <a:gd name="T20" fmla="*/ 7 w 60"/>
                <a:gd name="T21" fmla="*/ 3 h 18"/>
                <a:gd name="T22" fmla="*/ 3 w 60"/>
                <a:gd name="T23" fmla="*/ 13 h 18"/>
                <a:gd name="T24" fmla="*/ 6 w 60"/>
                <a:gd name="T25" fmla="*/ 13 h 18"/>
                <a:gd name="T26" fmla="*/ 19 w 60"/>
                <a:gd name="T27" fmla="*/ 6 h 18"/>
                <a:gd name="T28" fmla="*/ 11 w 60"/>
                <a:gd name="T29" fmla="*/ 14 h 18"/>
                <a:gd name="T30" fmla="*/ 15 w 60"/>
                <a:gd name="T31" fmla="*/ 14 h 18"/>
                <a:gd name="T32" fmla="*/ 20 w 60"/>
                <a:gd name="T33" fmla="*/ 14 h 18"/>
                <a:gd name="T34" fmla="*/ 24 w 60"/>
                <a:gd name="T35" fmla="*/ 14 h 18"/>
                <a:gd name="T36" fmla="*/ 19 w 60"/>
                <a:gd name="T37" fmla="*/ 10 h 18"/>
                <a:gd name="T38" fmla="*/ 31 w 60"/>
                <a:gd name="T39" fmla="*/ 4 h 18"/>
                <a:gd name="T40" fmla="*/ 23 w 60"/>
                <a:gd name="T41" fmla="*/ 12 h 18"/>
                <a:gd name="T42" fmla="*/ 39 w 60"/>
                <a:gd name="T43" fmla="*/ 15 h 18"/>
                <a:gd name="T44" fmla="*/ 49 w 60"/>
                <a:gd name="T45" fmla="*/ 10 h 18"/>
                <a:gd name="T46" fmla="*/ 54 w 60"/>
                <a:gd name="T47" fmla="*/ 9 h 18"/>
                <a:gd name="T48" fmla="*/ 50 w 60"/>
                <a:gd name="T49" fmla="*/ 15 h 18"/>
                <a:gd name="T50" fmla="*/ 55 w 60"/>
                <a:gd name="T51" fmla="*/ 12 h 18"/>
                <a:gd name="T52" fmla="*/ 53 w 60"/>
                <a:gd name="T53" fmla="*/ 11 h 18"/>
                <a:gd name="T54" fmla="*/ 34 w 60"/>
                <a:gd name="T55" fmla="*/ 15 h 18"/>
                <a:gd name="T56" fmla="*/ 39 w 60"/>
                <a:gd name="T57" fmla="*/ 14 h 18"/>
                <a:gd name="T58" fmla="*/ 50 w 60"/>
                <a:gd name="T59" fmla="*/ 11 h 18"/>
                <a:gd name="T60" fmla="*/ 55 w 60"/>
                <a:gd name="T61" fmla="*/ 5 h 18"/>
                <a:gd name="T62" fmla="*/ 45 w 60"/>
                <a:gd name="T63" fmla="*/ 9 h 18"/>
                <a:gd name="T64" fmla="*/ 57 w 60"/>
                <a:gd name="T65" fmla="*/ 4 h 18"/>
                <a:gd name="T66" fmla="*/ 45 w 60"/>
                <a:gd name="T67" fmla="*/ 4 h 18"/>
                <a:gd name="T68" fmla="*/ 35 w 60"/>
                <a:gd name="T69" fmla="*/ 14 h 18"/>
                <a:gd name="T70" fmla="*/ 33 w 60"/>
                <a:gd name="T71" fmla="*/ 11 h 18"/>
                <a:gd name="T72" fmla="*/ 35 w 60"/>
                <a:gd name="T73" fmla="*/ 5 h 18"/>
                <a:gd name="T74" fmla="*/ 26 w 60"/>
                <a:gd name="T75" fmla="*/ 13 h 18"/>
                <a:gd name="T76" fmla="*/ 35 w 60"/>
                <a:gd name="T77" fmla="*/ 5 h 18"/>
                <a:gd name="T78" fmla="*/ 39 w 60"/>
                <a:gd name="T79" fmla="*/ 6 h 18"/>
                <a:gd name="T80" fmla="*/ 29 w 60"/>
                <a:gd name="T81" fmla="*/ 14 h 18"/>
                <a:gd name="T82" fmla="*/ 39 w 60"/>
                <a:gd name="T83" fmla="*/ 10 h 18"/>
                <a:gd name="T84" fmla="*/ 27 w 60"/>
                <a:gd name="T85" fmla="*/ 14 h 18"/>
                <a:gd name="T86" fmla="*/ 33 w 60"/>
                <a:gd name="T87" fmla="*/ 12 h 18"/>
                <a:gd name="T88" fmla="*/ 26 w 60"/>
                <a:gd name="T89" fmla="*/ 4 h 18"/>
                <a:gd name="T90" fmla="*/ 16 w 60"/>
                <a:gd name="T91" fmla="*/ 9 h 18"/>
                <a:gd name="T92" fmla="*/ 12 w 60"/>
                <a:gd name="T93" fmla="*/ 9 h 18"/>
                <a:gd name="T94" fmla="*/ 15 w 60"/>
                <a:gd name="T95" fmla="*/ 4 h 18"/>
                <a:gd name="T96" fmla="*/ 12 w 60"/>
                <a:gd name="T97" fmla="*/ 4 h 18"/>
                <a:gd name="T98" fmla="*/ 18 w 60"/>
                <a:gd name="T99" fmla="*/ 12 h 18"/>
                <a:gd name="T100" fmla="*/ 4 w 60"/>
                <a:gd name="T101" fmla="*/ 9 h 18"/>
                <a:gd name="T102" fmla="*/ 11 w 60"/>
                <a:gd name="T10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18">
                  <a:moveTo>
                    <a:pt x="1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5" y="17"/>
                    <a:pt x="8" y="17"/>
                    <a:pt x="11" y="17"/>
                  </a:cubicBezTo>
                  <a:cubicBezTo>
                    <a:pt x="17" y="17"/>
                    <a:pt x="22" y="17"/>
                    <a:pt x="28" y="17"/>
                  </a:cubicBezTo>
                  <a:cubicBezTo>
                    <a:pt x="38" y="18"/>
                    <a:pt x="48" y="18"/>
                    <a:pt x="58" y="18"/>
                  </a:cubicBezTo>
                  <a:cubicBezTo>
                    <a:pt x="58" y="18"/>
                    <a:pt x="59" y="18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2"/>
                    <a:pt x="60" y="8"/>
                    <a:pt x="60" y="3"/>
                  </a:cubicBezTo>
                  <a:cubicBezTo>
                    <a:pt x="60" y="3"/>
                    <a:pt x="59" y="2"/>
                    <a:pt x="59" y="2"/>
                  </a:cubicBezTo>
                  <a:cubicBezTo>
                    <a:pt x="59" y="2"/>
                    <a:pt x="59" y="2"/>
                    <a:pt x="58" y="2"/>
                  </a:cubicBezTo>
                  <a:cubicBezTo>
                    <a:pt x="49" y="1"/>
                    <a:pt x="40" y="1"/>
                    <a:pt x="31" y="1"/>
                  </a:cubicBezTo>
                  <a:cubicBezTo>
                    <a:pt x="25" y="1"/>
                    <a:pt x="19" y="1"/>
                    <a:pt x="13" y="1"/>
                  </a:cubicBezTo>
                  <a:cubicBezTo>
                    <a:pt x="10" y="1"/>
                    <a:pt x="6" y="1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0" y="17"/>
                    <a:pt x="1" y="17"/>
                    <a:pt x="1" y="17"/>
                  </a:cubicBezTo>
                  <a:close/>
                  <a:moveTo>
                    <a:pt x="8" y="8"/>
                  </a:moveTo>
                  <a:cubicBezTo>
                    <a:pt x="6" y="10"/>
                    <a:pt x="5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4"/>
                    <a:pt x="8" y="7"/>
                    <a:pt x="8" y="8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4" y="6"/>
                  </a:moveTo>
                  <a:cubicBezTo>
                    <a:pt x="4" y="5"/>
                    <a:pt x="4" y="4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6" y="4"/>
                    <a:pt x="5" y="5"/>
                    <a:pt x="4" y="6"/>
                  </a:cubicBezTo>
                  <a:close/>
                  <a:moveTo>
                    <a:pt x="3" y="14"/>
                  </a:moveTo>
                  <a:cubicBezTo>
                    <a:pt x="3" y="14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2"/>
                    <a:pt x="8" y="11"/>
                    <a:pt x="10" y="9"/>
                  </a:cubicBezTo>
                  <a:cubicBezTo>
                    <a:pt x="9" y="11"/>
                    <a:pt x="7" y="12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11" y="11"/>
                    <a:pt x="14" y="8"/>
                    <a:pt x="18" y="6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18" y="7"/>
                    <a:pt x="16" y="8"/>
                    <a:pt x="15" y="8"/>
                  </a:cubicBezTo>
                  <a:cubicBezTo>
                    <a:pt x="13" y="10"/>
                    <a:pt x="12" y="12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8" y="14"/>
                    <a:pt x="6" y="14"/>
                    <a:pt x="3" y="14"/>
                  </a:cubicBezTo>
                  <a:close/>
                  <a:moveTo>
                    <a:pt x="15" y="14"/>
                  </a:moveTo>
                  <a:cubicBezTo>
                    <a:pt x="20" y="12"/>
                    <a:pt x="23" y="9"/>
                    <a:pt x="27" y="6"/>
                  </a:cubicBezTo>
                  <a:cubicBezTo>
                    <a:pt x="30" y="4"/>
                    <a:pt x="29" y="5"/>
                    <a:pt x="27" y="7"/>
                  </a:cubicBezTo>
                  <a:cubicBezTo>
                    <a:pt x="25" y="9"/>
                    <a:pt x="22" y="11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4" y="13"/>
                    <a:pt x="26" y="10"/>
                    <a:pt x="29" y="8"/>
                  </a:cubicBezTo>
                  <a:cubicBezTo>
                    <a:pt x="27" y="10"/>
                    <a:pt x="25" y="12"/>
                    <a:pt x="24" y="14"/>
                  </a:cubicBezTo>
                  <a:cubicBezTo>
                    <a:pt x="19" y="14"/>
                    <a:pt x="15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3"/>
                    <a:pt x="16" y="11"/>
                    <a:pt x="19" y="10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4" y="14"/>
                    <a:pt x="15" y="14"/>
                    <a:pt x="15" y="14"/>
                  </a:cubicBezTo>
                  <a:close/>
                  <a:moveTo>
                    <a:pt x="31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4"/>
                    <a:pt x="34" y="4"/>
                  </a:cubicBezTo>
                  <a:cubicBezTo>
                    <a:pt x="30" y="6"/>
                    <a:pt x="27" y="9"/>
                    <a:pt x="23" y="12"/>
                  </a:cubicBezTo>
                  <a:cubicBezTo>
                    <a:pt x="19" y="14"/>
                    <a:pt x="25" y="10"/>
                    <a:pt x="25" y="10"/>
                  </a:cubicBezTo>
                  <a:cubicBezTo>
                    <a:pt x="27" y="8"/>
                    <a:pt x="29" y="6"/>
                    <a:pt x="31" y="4"/>
                  </a:cubicBezTo>
                  <a:close/>
                  <a:moveTo>
                    <a:pt x="39" y="15"/>
                  </a:moveTo>
                  <a:cubicBezTo>
                    <a:pt x="44" y="12"/>
                    <a:pt x="49" y="9"/>
                    <a:pt x="53" y="6"/>
                  </a:cubicBezTo>
                  <a:cubicBezTo>
                    <a:pt x="53" y="6"/>
                    <a:pt x="52" y="7"/>
                    <a:pt x="52" y="8"/>
                  </a:cubicBezTo>
                  <a:cubicBezTo>
                    <a:pt x="51" y="8"/>
                    <a:pt x="50" y="9"/>
                    <a:pt x="49" y="10"/>
                  </a:cubicBezTo>
                  <a:cubicBezTo>
                    <a:pt x="47" y="11"/>
                    <a:pt x="46" y="13"/>
                    <a:pt x="44" y="14"/>
                  </a:cubicBezTo>
                  <a:cubicBezTo>
                    <a:pt x="44" y="14"/>
                    <a:pt x="44" y="15"/>
                    <a:pt x="45" y="15"/>
                  </a:cubicBezTo>
                  <a:cubicBezTo>
                    <a:pt x="48" y="13"/>
                    <a:pt x="51" y="11"/>
                    <a:pt x="54" y="9"/>
                  </a:cubicBezTo>
                  <a:cubicBezTo>
                    <a:pt x="58" y="7"/>
                    <a:pt x="54" y="9"/>
                    <a:pt x="54" y="10"/>
                  </a:cubicBezTo>
                  <a:cubicBezTo>
                    <a:pt x="53" y="11"/>
                    <a:pt x="51" y="13"/>
                    <a:pt x="50" y="14"/>
                  </a:cubicBezTo>
                  <a:cubicBezTo>
                    <a:pt x="49" y="14"/>
                    <a:pt x="50" y="15"/>
                    <a:pt x="50" y="15"/>
                  </a:cubicBezTo>
                  <a:cubicBezTo>
                    <a:pt x="51" y="14"/>
                    <a:pt x="55" y="12"/>
                    <a:pt x="54" y="14"/>
                  </a:cubicBezTo>
                  <a:cubicBezTo>
                    <a:pt x="54" y="15"/>
                    <a:pt x="55" y="15"/>
                    <a:pt x="55" y="14"/>
                  </a:cubicBezTo>
                  <a:cubicBezTo>
                    <a:pt x="56" y="13"/>
                    <a:pt x="56" y="13"/>
                    <a:pt x="55" y="12"/>
                  </a:cubicBezTo>
                  <a:cubicBezTo>
                    <a:pt x="55" y="12"/>
                    <a:pt x="55" y="12"/>
                    <a:pt x="54" y="12"/>
                  </a:cubicBezTo>
                  <a:cubicBezTo>
                    <a:pt x="54" y="12"/>
                    <a:pt x="53" y="13"/>
                    <a:pt x="52" y="13"/>
                  </a:cubicBezTo>
                  <a:cubicBezTo>
                    <a:pt x="49" y="14"/>
                    <a:pt x="53" y="12"/>
                    <a:pt x="53" y="11"/>
                  </a:cubicBezTo>
                  <a:cubicBezTo>
                    <a:pt x="55" y="10"/>
                    <a:pt x="56" y="9"/>
                    <a:pt x="57" y="8"/>
                  </a:cubicBezTo>
                  <a:cubicBezTo>
                    <a:pt x="57" y="10"/>
                    <a:pt x="56" y="13"/>
                    <a:pt x="56" y="15"/>
                  </a:cubicBezTo>
                  <a:cubicBezTo>
                    <a:pt x="49" y="15"/>
                    <a:pt x="41" y="15"/>
                    <a:pt x="34" y="15"/>
                  </a:cubicBezTo>
                  <a:cubicBezTo>
                    <a:pt x="39" y="13"/>
                    <a:pt x="42" y="9"/>
                    <a:pt x="47" y="7"/>
                  </a:cubicBezTo>
                  <a:cubicBezTo>
                    <a:pt x="51" y="3"/>
                    <a:pt x="47" y="6"/>
                    <a:pt x="46" y="8"/>
                  </a:cubicBezTo>
                  <a:cubicBezTo>
                    <a:pt x="43" y="10"/>
                    <a:pt x="41" y="12"/>
                    <a:pt x="39" y="14"/>
                  </a:cubicBezTo>
                  <a:cubicBezTo>
                    <a:pt x="39" y="14"/>
                    <a:pt x="39" y="15"/>
                    <a:pt x="39" y="15"/>
                  </a:cubicBezTo>
                  <a:close/>
                  <a:moveTo>
                    <a:pt x="57" y="6"/>
                  </a:moveTo>
                  <a:cubicBezTo>
                    <a:pt x="54" y="8"/>
                    <a:pt x="52" y="9"/>
                    <a:pt x="50" y="11"/>
                  </a:cubicBezTo>
                  <a:cubicBezTo>
                    <a:pt x="49" y="11"/>
                    <a:pt x="48" y="12"/>
                    <a:pt x="47" y="12"/>
                  </a:cubicBezTo>
                  <a:cubicBezTo>
                    <a:pt x="47" y="12"/>
                    <a:pt x="47" y="13"/>
                    <a:pt x="47" y="13"/>
                  </a:cubicBezTo>
                  <a:cubicBezTo>
                    <a:pt x="50" y="10"/>
                    <a:pt x="53" y="8"/>
                    <a:pt x="55" y="5"/>
                  </a:cubicBezTo>
                  <a:cubicBezTo>
                    <a:pt x="55" y="5"/>
                    <a:pt x="54" y="4"/>
                    <a:pt x="54" y="4"/>
                  </a:cubicBezTo>
                  <a:cubicBezTo>
                    <a:pt x="50" y="8"/>
                    <a:pt x="45" y="11"/>
                    <a:pt x="40" y="13"/>
                  </a:cubicBezTo>
                  <a:cubicBezTo>
                    <a:pt x="41" y="13"/>
                    <a:pt x="44" y="10"/>
                    <a:pt x="45" y="9"/>
                  </a:cubicBezTo>
                  <a:cubicBezTo>
                    <a:pt x="47" y="8"/>
                    <a:pt x="49" y="6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3" y="4"/>
                    <a:pt x="55" y="4"/>
                    <a:pt x="57" y="4"/>
                  </a:cubicBezTo>
                  <a:cubicBezTo>
                    <a:pt x="57" y="5"/>
                    <a:pt x="57" y="6"/>
                    <a:pt x="57" y="6"/>
                  </a:cubicBezTo>
                  <a:close/>
                  <a:moveTo>
                    <a:pt x="35" y="14"/>
                  </a:moveTo>
                  <a:cubicBezTo>
                    <a:pt x="39" y="12"/>
                    <a:pt x="43" y="8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7" y="4"/>
                    <a:pt x="48" y="4"/>
                    <a:pt x="50" y="4"/>
                  </a:cubicBezTo>
                  <a:cubicBezTo>
                    <a:pt x="44" y="7"/>
                    <a:pt x="40" y="11"/>
                    <a:pt x="35" y="14"/>
                  </a:cubicBezTo>
                  <a:close/>
                  <a:moveTo>
                    <a:pt x="40" y="4"/>
                  </a:moveTo>
                  <a:cubicBezTo>
                    <a:pt x="42" y="4"/>
                    <a:pt x="43" y="4"/>
                    <a:pt x="45" y="4"/>
                  </a:cubicBezTo>
                  <a:cubicBezTo>
                    <a:pt x="41" y="6"/>
                    <a:pt x="37" y="9"/>
                    <a:pt x="33" y="11"/>
                  </a:cubicBezTo>
                  <a:cubicBezTo>
                    <a:pt x="36" y="9"/>
                    <a:pt x="39" y="7"/>
                    <a:pt x="40" y="4"/>
                  </a:cubicBezTo>
                  <a:cubicBezTo>
                    <a:pt x="41" y="4"/>
                    <a:pt x="41" y="4"/>
                    <a:pt x="40" y="4"/>
                  </a:cubicBezTo>
                  <a:close/>
                  <a:moveTo>
                    <a:pt x="35" y="5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7" y="4"/>
                    <a:pt x="38" y="4"/>
                    <a:pt x="40" y="4"/>
                  </a:cubicBezTo>
                  <a:cubicBezTo>
                    <a:pt x="35" y="7"/>
                    <a:pt x="31" y="10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2"/>
                    <a:pt x="27" y="11"/>
                    <a:pt x="28" y="11"/>
                  </a:cubicBezTo>
                  <a:cubicBezTo>
                    <a:pt x="30" y="8"/>
                    <a:pt x="33" y="6"/>
                    <a:pt x="35" y="5"/>
                  </a:cubicBezTo>
                  <a:close/>
                  <a:moveTo>
                    <a:pt x="27" y="14"/>
                  </a:moveTo>
                  <a:cubicBezTo>
                    <a:pt x="26" y="14"/>
                    <a:pt x="26" y="14"/>
                    <a:pt x="25" y="14"/>
                  </a:cubicBezTo>
                  <a:cubicBezTo>
                    <a:pt x="30" y="11"/>
                    <a:pt x="34" y="9"/>
                    <a:pt x="39" y="6"/>
                  </a:cubicBezTo>
                  <a:cubicBezTo>
                    <a:pt x="37" y="7"/>
                    <a:pt x="35" y="9"/>
                    <a:pt x="33" y="10"/>
                  </a:cubicBezTo>
                  <a:cubicBezTo>
                    <a:pt x="32" y="11"/>
                    <a:pt x="30" y="12"/>
                    <a:pt x="29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34" y="12"/>
                    <a:pt x="38" y="9"/>
                    <a:pt x="43" y="6"/>
                  </a:cubicBezTo>
                  <a:cubicBezTo>
                    <a:pt x="44" y="5"/>
                    <a:pt x="44" y="5"/>
                    <a:pt x="43" y="6"/>
                  </a:cubicBezTo>
                  <a:cubicBezTo>
                    <a:pt x="42" y="8"/>
                    <a:pt x="40" y="9"/>
                    <a:pt x="39" y="10"/>
                  </a:cubicBezTo>
                  <a:cubicBezTo>
                    <a:pt x="37" y="11"/>
                    <a:pt x="35" y="13"/>
                    <a:pt x="33" y="14"/>
                  </a:cubicBezTo>
                  <a:cubicBezTo>
                    <a:pt x="33" y="14"/>
                    <a:pt x="33" y="14"/>
                    <a:pt x="33" y="15"/>
                  </a:cubicBezTo>
                  <a:cubicBezTo>
                    <a:pt x="31" y="15"/>
                    <a:pt x="29" y="15"/>
                    <a:pt x="27" y="14"/>
                  </a:cubicBezTo>
                  <a:close/>
                  <a:moveTo>
                    <a:pt x="33" y="12"/>
                  </a:moveTo>
                  <a:cubicBezTo>
                    <a:pt x="33" y="12"/>
                    <a:pt x="32" y="12"/>
                    <a:pt x="32" y="12"/>
                  </a:cubicBezTo>
                  <a:cubicBezTo>
                    <a:pt x="32" y="12"/>
                    <a:pt x="33" y="12"/>
                    <a:pt x="33" y="12"/>
                  </a:cubicBezTo>
                  <a:close/>
                  <a:moveTo>
                    <a:pt x="29" y="4"/>
                  </a:moveTo>
                  <a:cubicBezTo>
                    <a:pt x="26" y="6"/>
                    <a:pt x="22" y="9"/>
                    <a:pt x="19" y="11"/>
                  </a:cubicBezTo>
                  <a:cubicBezTo>
                    <a:pt x="22" y="9"/>
                    <a:pt x="24" y="7"/>
                    <a:pt x="26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1" y="7"/>
                    <a:pt x="17" y="11"/>
                    <a:pt x="12" y="13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19" y="6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8" y="5"/>
                    <a:pt x="15" y="7"/>
                    <a:pt x="12" y="9"/>
                  </a:cubicBezTo>
                  <a:cubicBezTo>
                    <a:pt x="11" y="10"/>
                    <a:pt x="10" y="11"/>
                    <a:pt x="9" y="12"/>
                  </a:cubicBezTo>
                  <a:cubicBezTo>
                    <a:pt x="6" y="14"/>
                    <a:pt x="10" y="10"/>
                    <a:pt x="10" y="10"/>
                  </a:cubicBezTo>
                  <a:cubicBezTo>
                    <a:pt x="12" y="8"/>
                    <a:pt x="14" y="6"/>
                    <a:pt x="15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1" y="6"/>
                    <a:pt x="7" y="10"/>
                    <a:pt x="5" y="12"/>
                  </a:cubicBezTo>
                  <a:cubicBezTo>
                    <a:pt x="8" y="10"/>
                    <a:pt x="10" y="7"/>
                    <a:pt x="12" y="4"/>
                  </a:cubicBezTo>
                  <a:cubicBezTo>
                    <a:pt x="18" y="4"/>
                    <a:pt x="24" y="4"/>
                    <a:pt x="29" y="4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1" y="3"/>
                  </a:moveTo>
                  <a:cubicBezTo>
                    <a:pt x="8" y="5"/>
                    <a:pt x="6" y="7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7" y="5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8"/>
            <p:cNvSpPr>
              <a:spLocks noEditPoints="1"/>
            </p:cNvSpPr>
            <p:nvPr/>
          </p:nvSpPr>
          <p:spPr bwMode="auto">
            <a:xfrm>
              <a:off x="6103937" y="2251075"/>
              <a:ext cx="68262" cy="63500"/>
            </a:xfrm>
            <a:custGeom>
              <a:avLst/>
              <a:gdLst>
                <a:gd name="T0" fmla="*/ 10 w 18"/>
                <a:gd name="T1" fmla="*/ 16 h 17"/>
                <a:gd name="T2" fmla="*/ 17 w 18"/>
                <a:gd name="T3" fmla="*/ 7 h 17"/>
                <a:gd name="T4" fmla="*/ 7 w 18"/>
                <a:gd name="T5" fmla="*/ 0 h 17"/>
                <a:gd name="T6" fmla="*/ 7 w 18"/>
                <a:gd name="T7" fmla="*/ 0 h 17"/>
                <a:gd name="T8" fmla="*/ 0 w 18"/>
                <a:gd name="T9" fmla="*/ 9 h 17"/>
                <a:gd name="T10" fmla="*/ 10 w 18"/>
                <a:gd name="T11" fmla="*/ 16 h 17"/>
                <a:gd name="T12" fmla="*/ 10 w 18"/>
                <a:gd name="T13" fmla="*/ 13 h 17"/>
                <a:gd name="T14" fmla="*/ 3 w 18"/>
                <a:gd name="T15" fmla="*/ 9 h 17"/>
                <a:gd name="T16" fmla="*/ 3 w 18"/>
                <a:gd name="T17" fmla="*/ 9 h 17"/>
                <a:gd name="T18" fmla="*/ 9 w 18"/>
                <a:gd name="T19" fmla="*/ 6 h 17"/>
                <a:gd name="T20" fmla="*/ 4 w 18"/>
                <a:gd name="T21" fmla="*/ 11 h 17"/>
                <a:gd name="T22" fmla="*/ 5 w 18"/>
                <a:gd name="T23" fmla="*/ 11 h 17"/>
                <a:gd name="T24" fmla="*/ 10 w 18"/>
                <a:gd name="T25" fmla="*/ 7 h 17"/>
                <a:gd name="T26" fmla="*/ 7 w 18"/>
                <a:gd name="T27" fmla="*/ 12 h 17"/>
                <a:gd name="T28" fmla="*/ 7 w 18"/>
                <a:gd name="T29" fmla="*/ 13 h 17"/>
                <a:gd name="T30" fmla="*/ 12 w 18"/>
                <a:gd name="T31" fmla="*/ 10 h 17"/>
                <a:gd name="T32" fmla="*/ 10 w 18"/>
                <a:gd name="T33" fmla="*/ 13 h 17"/>
                <a:gd name="T34" fmla="*/ 11 w 18"/>
                <a:gd name="T35" fmla="*/ 13 h 17"/>
                <a:gd name="T36" fmla="*/ 10 w 18"/>
                <a:gd name="T37" fmla="*/ 13 h 17"/>
                <a:gd name="T38" fmla="*/ 11 w 18"/>
                <a:gd name="T39" fmla="*/ 13 h 17"/>
                <a:gd name="T40" fmla="*/ 13 w 18"/>
                <a:gd name="T41" fmla="*/ 10 h 17"/>
                <a:gd name="T42" fmla="*/ 13 w 18"/>
                <a:gd name="T43" fmla="*/ 9 h 17"/>
                <a:gd name="T44" fmla="*/ 8 w 18"/>
                <a:gd name="T45" fmla="*/ 11 h 17"/>
                <a:gd name="T46" fmla="*/ 12 w 18"/>
                <a:gd name="T47" fmla="*/ 7 h 17"/>
                <a:gd name="T48" fmla="*/ 11 w 18"/>
                <a:gd name="T49" fmla="*/ 6 h 17"/>
                <a:gd name="T50" fmla="*/ 7 w 18"/>
                <a:gd name="T51" fmla="*/ 9 h 17"/>
                <a:gd name="T52" fmla="*/ 11 w 18"/>
                <a:gd name="T53" fmla="*/ 5 h 17"/>
                <a:gd name="T54" fmla="*/ 11 w 18"/>
                <a:gd name="T55" fmla="*/ 4 h 17"/>
                <a:gd name="T56" fmla="*/ 6 w 18"/>
                <a:gd name="T57" fmla="*/ 7 h 17"/>
                <a:gd name="T58" fmla="*/ 9 w 18"/>
                <a:gd name="T59" fmla="*/ 3 h 17"/>
                <a:gd name="T60" fmla="*/ 11 w 18"/>
                <a:gd name="T61" fmla="*/ 13 h 17"/>
                <a:gd name="T62" fmla="*/ 6 w 18"/>
                <a:gd name="T63" fmla="*/ 3 h 17"/>
                <a:gd name="T64" fmla="*/ 4 w 18"/>
                <a:gd name="T65" fmla="*/ 5 h 17"/>
                <a:gd name="T66" fmla="*/ 6 w 18"/>
                <a:gd name="T67" fmla="*/ 3 h 17"/>
                <a:gd name="T68" fmla="*/ 4 w 18"/>
                <a:gd name="T69" fmla="*/ 5 h 17"/>
                <a:gd name="T70" fmla="*/ 4 w 18"/>
                <a:gd name="T71" fmla="*/ 5 h 17"/>
                <a:gd name="T72" fmla="*/ 8 w 18"/>
                <a:gd name="T73" fmla="*/ 3 h 17"/>
                <a:gd name="T74" fmla="*/ 3 w 18"/>
                <a:gd name="T75" fmla="*/ 8 h 17"/>
                <a:gd name="T76" fmla="*/ 3 w 18"/>
                <a:gd name="T77" fmla="*/ 8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0" y="16"/>
                  </a:moveTo>
                  <a:cubicBezTo>
                    <a:pt x="14" y="16"/>
                    <a:pt x="18" y="12"/>
                    <a:pt x="17" y="7"/>
                  </a:cubicBezTo>
                  <a:cubicBezTo>
                    <a:pt x="16" y="2"/>
                    <a:pt x="12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4"/>
                    <a:pt x="5" y="17"/>
                    <a:pt x="10" y="16"/>
                  </a:cubicBezTo>
                  <a:close/>
                  <a:moveTo>
                    <a:pt x="10" y="13"/>
                  </a:moveTo>
                  <a:cubicBezTo>
                    <a:pt x="6" y="14"/>
                    <a:pt x="3" y="12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8"/>
                    <a:pt x="7" y="7"/>
                    <a:pt x="9" y="6"/>
                  </a:cubicBezTo>
                  <a:cubicBezTo>
                    <a:pt x="8" y="7"/>
                    <a:pt x="6" y="9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7" y="10"/>
                    <a:pt x="8" y="9"/>
                    <a:pt x="10" y="7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9" y="12"/>
                    <a:pt x="10" y="11"/>
                    <a:pt x="12" y="10"/>
                  </a:cubicBezTo>
                  <a:cubicBezTo>
                    <a:pt x="12" y="11"/>
                    <a:pt x="11" y="12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lose/>
                  <a:moveTo>
                    <a:pt x="11" y="13"/>
                  </a:moveTo>
                  <a:cubicBezTo>
                    <a:pt x="12" y="12"/>
                    <a:pt x="13" y="11"/>
                    <a:pt x="13" y="10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1" y="9"/>
                    <a:pt x="10" y="10"/>
                    <a:pt x="8" y="11"/>
                  </a:cubicBezTo>
                  <a:cubicBezTo>
                    <a:pt x="9" y="10"/>
                    <a:pt x="11" y="8"/>
                    <a:pt x="12" y="7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8" y="8"/>
                    <a:pt x="7" y="9"/>
                  </a:cubicBezTo>
                  <a:cubicBezTo>
                    <a:pt x="8" y="7"/>
                    <a:pt x="10" y="6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7" y="6"/>
                    <a:pt x="8" y="4"/>
                    <a:pt x="9" y="3"/>
                  </a:cubicBezTo>
                  <a:cubicBezTo>
                    <a:pt x="14" y="4"/>
                    <a:pt x="16" y="11"/>
                    <a:pt x="11" y="13"/>
                  </a:cubicBezTo>
                  <a:close/>
                  <a:moveTo>
                    <a:pt x="6" y="3"/>
                  </a:moveTo>
                  <a:cubicBezTo>
                    <a:pt x="6" y="4"/>
                    <a:pt x="5" y="4"/>
                    <a:pt x="4" y="5"/>
                  </a:cubicBezTo>
                  <a:cubicBezTo>
                    <a:pt x="5" y="4"/>
                    <a:pt x="5" y="4"/>
                    <a:pt x="6" y="3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7" y="4"/>
                    <a:pt x="8" y="3"/>
                  </a:cubicBezTo>
                  <a:cubicBezTo>
                    <a:pt x="6" y="5"/>
                    <a:pt x="5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0"/>
            <p:cNvSpPr>
              <a:spLocks noEditPoints="1"/>
            </p:cNvSpPr>
            <p:nvPr/>
          </p:nvSpPr>
          <p:spPr bwMode="auto">
            <a:xfrm>
              <a:off x="1704975" y="2847975"/>
              <a:ext cx="203200" cy="188913"/>
            </a:xfrm>
            <a:custGeom>
              <a:avLst/>
              <a:gdLst>
                <a:gd name="T0" fmla="*/ 43 w 54"/>
                <a:gd name="T1" fmla="*/ 0 h 50"/>
                <a:gd name="T2" fmla="*/ 13 w 54"/>
                <a:gd name="T3" fmla="*/ 1 h 50"/>
                <a:gd name="T4" fmla="*/ 12 w 54"/>
                <a:gd name="T5" fmla="*/ 0 h 50"/>
                <a:gd name="T6" fmla="*/ 16 w 54"/>
                <a:gd name="T7" fmla="*/ 26 h 50"/>
                <a:gd name="T8" fmla="*/ 11 w 54"/>
                <a:gd name="T9" fmla="*/ 49 h 50"/>
                <a:gd name="T10" fmla="*/ 40 w 54"/>
                <a:gd name="T11" fmla="*/ 49 h 50"/>
                <a:gd name="T12" fmla="*/ 52 w 54"/>
                <a:gd name="T13" fmla="*/ 38 h 50"/>
                <a:gd name="T14" fmla="*/ 53 w 54"/>
                <a:gd name="T15" fmla="*/ 11 h 50"/>
                <a:gd name="T16" fmla="*/ 39 w 54"/>
                <a:gd name="T17" fmla="*/ 44 h 50"/>
                <a:gd name="T18" fmla="*/ 37 w 54"/>
                <a:gd name="T19" fmla="*/ 42 h 50"/>
                <a:gd name="T20" fmla="*/ 35 w 54"/>
                <a:gd name="T21" fmla="*/ 40 h 50"/>
                <a:gd name="T22" fmla="*/ 33 w 54"/>
                <a:gd name="T23" fmla="*/ 37 h 50"/>
                <a:gd name="T24" fmla="*/ 33 w 54"/>
                <a:gd name="T25" fmla="*/ 37 h 50"/>
                <a:gd name="T26" fmla="*/ 32 w 54"/>
                <a:gd name="T27" fmla="*/ 36 h 50"/>
                <a:gd name="T28" fmla="*/ 36 w 54"/>
                <a:gd name="T29" fmla="*/ 26 h 50"/>
                <a:gd name="T30" fmla="*/ 44 w 54"/>
                <a:gd name="T31" fmla="*/ 41 h 50"/>
                <a:gd name="T32" fmla="*/ 40 w 54"/>
                <a:gd name="T33" fmla="*/ 41 h 50"/>
                <a:gd name="T34" fmla="*/ 43 w 54"/>
                <a:gd name="T35" fmla="*/ 33 h 50"/>
                <a:gd name="T36" fmla="*/ 41 w 54"/>
                <a:gd name="T37" fmla="*/ 30 h 50"/>
                <a:gd name="T38" fmla="*/ 44 w 54"/>
                <a:gd name="T39" fmla="*/ 41 h 50"/>
                <a:gd name="T40" fmla="*/ 38 w 54"/>
                <a:gd name="T41" fmla="*/ 27 h 50"/>
                <a:gd name="T42" fmla="*/ 37 w 54"/>
                <a:gd name="T43" fmla="*/ 25 h 50"/>
                <a:gd name="T44" fmla="*/ 36 w 54"/>
                <a:gd name="T45" fmla="*/ 25 h 50"/>
                <a:gd name="T46" fmla="*/ 36 w 54"/>
                <a:gd name="T47" fmla="*/ 23 h 50"/>
                <a:gd name="T48" fmla="*/ 37 w 54"/>
                <a:gd name="T49" fmla="*/ 17 h 50"/>
                <a:gd name="T50" fmla="*/ 28 w 54"/>
                <a:gd name="T51" fmla="*/ 26 h 50"/>
                <a:gd name="T52" fmla="*/ 14 w 54"/>
                <a:gd name="T53" fmla="*/ 32 h 50"/>
                <a:gd name="T54" fmla="*/ 22 w 54"/>
                <a:gd name="T55" fmla="*/ 26 h 50"/>
                <a:gd name="T56" fmla="*/ 18 w 54"/>
                <a:gd name="T57" fmla="*/ 16 h 50"/>
                <a:gd name="T58" fmla="*/ 18 w 54"/>
                <a:gd name="T59" fmla="*/ 12 h 50"/>
                <a:gd name="T60" fmla="*/ 13 w 54"/>
                <a:gd name="T61" fmla="*/ 8 h 50"/>
                <a:gd name="T62" fmla="*/ 10 w 54"/>
                <a:gd name="T63" fmla="*/ 15 h 50"/>
                <a:gd name="T64" fmla="*/ 10 w 54"/>
                <a:gd name="T65" fmla="*/ 8 h 50"/>
                <a:gd name="T66" fmla="*/ 12 w 54"/>
                <a:gd name="T67" fmla="*/ 4 h 50"/>
                <a:gd name="T68" fmla="*/ 16 w 54"/>
                <a:gd name="T69" fmla="*/ 10 h 50"/>
                <a:gd name="T70" fmla="*/ 15 w 54"/>
                <a:gd name="T71" fmla="*/ 7 h 50"/>
                <a:gd name="T72" fmla="*/ 11 w 54"/>
                <a:gd name="T73" fmla="*/ 15 h 50"/>
                <a:gd name="T74" fmla="*/ 19 w 54"/>
                <a:gd name="T75" fmla="*/ 14 h 50"/>
                <a:gd name="T76" fmla="*/ 22 w 54"/>
                <a:gd name="T77" fmla="*/ 15 h 50"/>
                <a:gd name="T78" fmla="*/ 22 w 54"/>
                <a:gd name="T79" fmla="*/ 16 h 50"/>
                <a:gd name="T80" fmla="*/ 22 w 54"/>
                <a:gd name="T81" fmla="*/ 16 h 50"/>
                <a:gd name="T82" fmla="*/ 43 w 54"/>
                <a:gd name="T83" fmla="*/ 4 h 50"/>
                <a:gd name="T84" fmla="*/ 22 w 54"/>
                <a:gd name="T85" fmla="*/ 22 h 50"/>
                <a:gd name="T86" fmla="*/ 26 w 54"/>
                <a:gd name="T87" fmla="*/ 18 h 50"/>
                <a:gd name="T88" fmla="*/ 19 w 54"/>
                <a:gd name="T89" fmla="*/ 26 h 50"/>
                <a:gd name="T90" fmla="*/ 28 w 54"/>
                <a:gd name="T91" fmla="*/ 18 h 50"/>
                <a:gd name="T92" fmla="*/ 44 w 54"/>
                <a:gd name="T93" fmla="*/ 5 h 50"/>
                <a:gd name="T94" fmla="*/ 39 w 54"/>
                <a:gd name="T95" fmla="*/ 11 h 50"/>
                <a:gd name="T96" fmla="*/ 19 w 54"/>
                <a:gd name="T97" fmla="*/ 25 h 50"/>
                <a:gd name="T98" fmla="*/ 18 w 54"/>
                <a:gd name="T99" fmla="*/ 24 h 50"/>
                <a:gd name="T100" fmla="*/ 19 w 54"/>
                <a:gd name="T101" fmla="*/ 36 h 50"/>
                <a:gd name="T102" fmla="*/ 14 w 54"/>
                <a:gd name="T103" fmla="*/ 41 h 50"/>
                <a:gd name="T104" fmla="*/ 27 w 54"/>
                <a:gd name="T105" fmla="*/ 24 h 50"/>
                <a:gd name="T106" fmla="*/ 25 w 54"/>
                <a:gd name="T107" fmla="*/ 24 h 50"/>
                <a:gd name="T108" fmla="*/ 20 w 54"/>
                <a:gd name="T109" fmla="*/ 17 h 50"/>
                <a:gd name="T110" fmla="*/ 12 w 54"/>
                <a:gd name="T111" fmla="*/ 46 h 50"/>
                <a:gd name="T112" fmla="*/ 42 w 54"/>
                <a:gd name="T113" fmla="*/ 16 h 50"/>
                <a:gd name="T114" fmla="*/ 26 w 54"/>
                <a:gd name="T115" fmla="*/ 32 h 50"/>
                <a:gd name="T116" fmla="*/ 41 w 54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50">
                  <a:moveTo>
                    <a:pt x="53" y="9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36" y="4"/>
                    <a:pt x="31" y="10"/>
                    <a:pt x="26" y="15"/>
                  </a:cubicBezTo>
                  <a:cubicBezTo>
                    <a:pt x="21" y="10"/>
                    <a:pt x="18" y="5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6" y="15"/>
                    <a:pt x="11" y="21"/>
                    <a:pt x="16" y="26"/>
                  </a:cubicBezTo>
                  <a:cubicBezTo>
                    <a:pt x="12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49"/>
                  </a:cubicBezTo>
                  <a:cubicBezTo>
                    <a:pt x="11" y="49"/>
                    <a:pt x="12" y="50"/>
                    <a:pt x="12" y="50"/>
                  </a:cubicBezTo>
                  <a:cubicBezTo>
                    <a:pt x="12" y="50"/>
                    <a:pt x="13" y="50"/>
                    <a:pt x="13" y="49"/>
                  </a:cubicBezTo>
                  <a:cubicBezTo>
                    <a:pt x="17" y="44"/>
                    <a:pt x="23" y="40"/>
                    <a:pt x="27" y="35"/>
                  </a:cubicBezTo>
                  <a:cubicBezTo>
                    <a:pt x="32" y="40"/>
                    <a:pt x="35" y="45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3"/>
                    <a:pt x="52" y="40"/>
                  </a:cubicBezTo>
                  <a:cubicBezTo>
                    <a:pt x="53" y="39"/>
                    <a:pt x="53" y="38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3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1"/>
                    <a:pt x="53" y="11"/>
                  </a:cubicBezTo>
                  <a:cubicBezTo>
                    <a:pt x="54" y="11"/>
                    <a:pt x="54" y="10"/>
                    <a:pt x="53" y="9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39"/>
                    <a:pt x="46" y="38"/>
                  </a:cubicBezTo>
                  <a:cubicBezTo>
                    <a:pt x="44" y="41"/>
                    <a:pt x="42" y="43"/>
                    <a:pt x="40" y="45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3" y="36"/>
                  </a:cubicBezTo>
                  <a:cubicBezTo>
                    <a:pt x="41" y="38"/>
                    <a:pt x="40" y="41"/>
                    <a:pt x="38" y="43"/>
                  </a:cubicBezTo>
                  <a:cubicBezTo>
                    <a:pt x="38" y="43"/>
                    <a:pt x="37" y="42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8"/>
                    <a:pt x="40" y="36"/>
                    <a:pt x="41" y="35"/>
                  </a:cubicBezTo>
                  <a:cubicBezTo>
                    <a:pt x="39" y="37"/>
                    <a:pt x="37" y="38"/>
                    <a:pt x="36" y="41"/>
                  </a:cubicBezTo>
                  <a:cubicBezTo>
                    <a:pt x="36" y="40"/>
                    <a:pt x="35" y="40"/>
                    <a:pt x="35" y="40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5" y="39"/>
                  </a:cubicBezTo>
                  <a:cubicBezTo>
                    <a:pt x="34" y="38"/>
                    <a:pt x="33" y="37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5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1" y="30"/>
                    <a:pt x="33" y="28"/>
                    <a:pt x="36" y="26"/>
                  </a:cubicBezTo>
                  <a:cubicBezTo>
                    <a:pt x="34" y="27"/>
                    <a:pt x="34" y="29"/>
                    <a:pt x="32" y="30"/>
                  </a:cubicBezTo>
                  <a:cubicBezTo>
                    <a:pt x="31" y="31"/>
                    <a:pt x="30" y="32"/>
                    <a:pt x="29" y="33"/>
                  </a:cubicBezTo>
                  <a:cubicBezTo>
                    <a:pt x="29" y="33"/>
                    <a:pt x="29" y="33"/>
                    <a:pt x="28" y="32"/>
                  </a:cubicBezTo>
                  <a:close/>
                  <a:moveTo>
                    <a:pt x="44" y="41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7"/>
                    <a:pt x="47" y="37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1"/>
                    <a:pt x="38" y="44"/>
                    <a:pt x="40" y="41"/>
                  </a:cubicBezTo>
                  <a:cubicBezTo>
                    <a:pt x="41" y="39"/>
                    <a:pt x="43" y="37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6"/>
                    <a:pt x="39" y="38"/>
                    <a:pt x="36" y="41"/>
                  </a:cubicBezTo>
                  <a:cubicBezTo>
                    <a:pt x="38" y="39"/>
                    <a:pt x="41" y="36"/>
                    <a:pt x="43" y="33"/>
                  </a:cubicBezTo>
                  <a:cubicBezTo>
                    <a:pt x="43" y="33"/>
                    <a:pt x="43" y="32"/>
                    <a:pt x="43" y="32"/>
                  </a:cubicBezTo>
                  <a:cubicBezTo>
                    <a:pt x="40" y="34"/>
                    <a:pt x="39" y="35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9" y="46"/>
                    <a:pt x="43" y="43"/>
                    <a:pt x="44" y="41"/>
                  </a:cubicBezTo>
                  <a:close/>
                  <a:moveTo>
                    <a:pt x="41" y="30"/>
                  </a:moveTo>
                  <a:cubicBezTo>
                    <a:pt x="39" y="31"/>
                    <a:pt x="38" y="32"/>
                    <a:pt x="36" y="33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3"/>
                    <a:pt x="38" y="30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2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40" y="28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9" y="31"/>
                    <a:pt x="29" y="31"/>
                    <a:pt x="29" y="30"/>
                  </a:cubicBezTo>
                  <a:cubicBezTo>
                    <a:pt x="30" y="29"/>
                    <a:pt x="32" y="27"/>
                    <a:pt x="34" y="25"/>
                  </a:cubicBezTo>
                  <a:cubicBezTo>
                    <a:pt x="34" y="25"/>
                    <a:pt x="35" y="24"/>
                    <a:pt x="36" y="23"/>
                  </a:cubicBezTo>
                  <a:cubicBezTo>
                    <a:pt x="36" y="24"/>
                    <a:pt x="36" y="24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9" y="23"/>
                    <a:pt x="33" y="20"/>
                    <a:pt x="37" y="17"/>
                  </a:cubicBezTo>
                  <a:cubicBezTo>
                    <a:pt x="40" y="15"/>
                    <a:pt x="42" y="12"/>
                    <a:pt x="45" y="10"/>
                  </a:cubicBezTo>
                  <a:cubicBezTo>
                    <a:pt x="48" y="7"/>
                    <a:pt x="43" y="12"/>
                    <a:pt x="42" y="12"/>
                  </a:cubicBezTo>
                  <a:cubicBezTo>
                    <a:pt x="41" y="14"/>
                    <a:pt x="39" y="15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3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1"/>
                  </a:cubicBezTo>
                  <a:cubicBezTo>
                    <a:pt x="19" y="28"/>
                    <a:pt x="22" y="25"/>
                    <a:pt x="25" y="23"/>
                  </a:cubicBezTo>
                  <a:cubicBezTo>
                    <a:pt x="27" y="20"/>
                    <a:pt x="30" y="19"/>
                    <a:pt x="32" y="17"/>
                  </a:cubicBezTo>
                  <a:cubicBezTo>
                    <a:pt x="29" y="20"/>
                    <a:pt x="25" y="23"/>
                    <a:pt x="22" y="26"/>
                  </a:cubicBezTo>
                  <a:cubicBezTo>
                    <a:pt x="17" y="32"/>
                    <a:pt x="10" y="36"/>
                    <a:pt x="7" y="42"/>
                  </a:cubicBezTo>
                  <a:cubicBezTo>
                    <a:pt x="6" y="42"/>
                    <a:pt x="6" y="41"/>
                    <a:pt x="5" y="41"/>
                  </a:cubicBezTo>
                  <a:close/>
                  <a:moveTo>
                    <a:pt x="12" y="18"/>
                  </a:moveTo>
                  <a:cubicBezTo>
                    <a:pt x="14" y="17"/>
                    <a:pt x="16" y="17"/>
                    <a:pt x="18" y="16"/>
                  </a:cubicBezTo>
                  <a:cubicBezTo>
                    <a:pt x="16" y="17"/>
                    <a:pt x="15" y="18"/>
                    <a:pt x="13" y="19"/>
                  </a:cubicBezTo>
                  <a:cubicBezTo>
                    <a:pt x="13" y="19"/>
                    <a:pt x="12" y="18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5"/>
                    <a:pt x="16" y="14"/>
                    <a:pt x="18" y="12"/>
                  </a:cubicBezTo>
                  <a:cubicBezTo>
                    <a:pt x="16" y="14"/>
                    <a:pt x="13" y="16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1"/>
                    <a:pt x="12" y="10"/>
                    <a:pt x="13" y="8"/>
                  </a:cubicBezTo>
                  <a:cubicBezTo>
                    <a:pt x="12" y="10"/>
                    <a:pt x="10" y="12"/>
                    <a:pt x="9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3"/>
                    <a:pt x="13" y="12"/>
                    <a:pt x="15" y="11"/>
                  </a:cubicBezTo>
                  <a:cubicBezTo>
                    <a:pt x="13" y="12"/>
                    <a:pt x="11" y="14"/>
                    <a:pt x="10" y="15"/>
                  </a:cubicBezTo>
                  <a:cubicBezTo>
                    <a:pt x="9" y="14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9"/>
                    <a:pt x="9" y="8"/>
                    <a:pt x="10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9" y="9"/>
                    <a:pt x="7" y="10"/>
                    <a:pt x="6" y="12"/>
                  </a:cubicBezTo>
                  <a:cubicBezTo>
                    <a:pt x="6" y="11"/>
                    <a:pt x="5" y="11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9" y="6"/>
                    <a:pt x="12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0" y="6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0"/>
                    <a:pt x="13" y="11"/>
                    <a:pt x="11" y="12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8"/>
                    <a:pt x="10" y="10"/>
                    <a:pt x="7" y="12"/>
                  </a:cubicBezTo>
                  <a:cubicBezTo>
                    <a:pt x="9" y="10"/>
                    <a:pt x="11" y="7"/>
                    <a:pt x="14" y="5"/>
                  </a:cubicBezTo>
                  <a:cubicBezTo>
                    <a:pt x="15" y="7"/>
                    <a:pt x="17" y="9"/>
                    <a:pt x="19" y="11"/>
                  </a:cubicBezTo>
                  <a:cubicBezTo>
                    <a:pt x="16" y="13"/>
                    <a:pt x="14" y="14"/>
                    <a:pt x="11" y="15"/>
                  </a:cubicBezTo>
                  <a:cubicBezTo>
                    <a:pt x="12" y="15"/>
                    <a:pt x="15" y="12"/>
                    <a:pt x="16" y="10"/>
                  </a:cubicBezTo>
                  <a:cubicBezTo>
                    <a:pt x="17" y="10"/>
                    <a:pt x="16" y="9"/>
                    <a:pt x="16" y="10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4"/>
                  </a:cubicBezTo>
                  <a:cubicBezTo>
                    <a:pt x="18" y="15"/>
                    <a:pt x="16" y="16"/>
                    <a:pt x="14" y="17"/>
                  </a:cubicBezTo>
                  <a:cubicBezTo>
                    <a:pt x="10" y="18"/>
                    <a:pt x="14" y="16"/>
                    <a:pt x="15" y="16"/>
                  </a:cubicBezTo>
                  <a:cubicBezTo>
                    <a:pt x="17" y="15"/>
                    <a:pt x="18" y="13"/>
                    <a:pt x="19" y="12"/>
                  </a:cubicBezTo>
                  <a:cubicBezTo>
                    <a:pt x="20" y="13"/>
                    <a:pt x="21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7"/>
                    <a:pt x="16" y="18"/>
                    <a:pt x="14" y="20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4" y="17"/>
                  </a:cubicBezTo>
                  <a:cubicBezTo>
                    <a:pt x="21" y="19"/>
                    <a:pt x="18" y="20"/>
                    <a:pt x="17" y="22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7" y="18"/>
                  </a:moveTo>
                  <a:cubicBezTo>
                    <a:pt x="32" y="13"/>
                    <a:pt x="37" y="8"/>
                    <a:pt x="42" y="3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1" y="23"/>
                    <a:pt x="19" y="24"/>
                    <a:pt x="19" y="24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6" y="18"/>
                    <a:pt x="26" y="18"/>
                    <a:pt x="27" y="18"/>
                  </a:cubicBezTo>
                  <a:close/>
                  <a:moveTo>
                    <a:pt x="36" y="13"/>
                  </a:moveTo>
                  <a:cubicBezTo>
                    <a:pt x="33" y="15"/>
                    <a:pt x="30" y="17"/>
                    <a:pt x="27" y="20"/>
                  </a:cubicBezTo>
                  <a:cubicBezTo>
                    <a:pt x="24" y="22"/>
                    <a:pt x="22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1" y="25"/>
                    <a:pt x="21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3"/>
                  </a:cubicBezTo>
                  <a:close/>
                  <a:moveTo>
                    <a:pt x="42" y="8"/>
                  </a:moveTo>
                  <a:cubicBezTo>
                    <a:pt x="41" y="9"/>
                    <a:pt x="40" y="10"/>
                    <a:pt x="38" y="12"/>
                  </a:cubicBezTo>
                  <a:cubicBezTo>
                    <a:pt x="38" y="11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8"/>
                  </a:moveTo>
                  <a:cubicBezTo>
                    <a:pt x="21" y="20"/>
                    <a:pt x="19" y="22"/>
                    <a:pt x="18" y="24"/>
                  </a:cubicBezTo>
                  <a:cubicBezTo>
                    <a:pt x="17" y="24"/>
                    <a:pt x="17" y="23"/>
                    <a:pt x="16" y="23"/>
                  </a:cubicBezTo>
                  <a:cubicBezTo>
                    <a:pt x="19" y="21"/>
                    <a:pt x="21" y="20"/>
                    <a:pt x="23" y="18"/>
                  </a:cubicBezTo>
                  <a:close/>
                  <a:moveTo>
                    <a:pt x="14" y="40"/>
                  </a:moveTo>
                  <a:cubicBezTo>
                    <a:pt x="15" y="39"/>
                    <a:pt x="17" y="37"/>
                    <a:pt x="19" y="36"/>
                  </a:cubicBezTo>
                  <a:cubicBezTo>
                    <a:pt x="22" y="32"/>
                    <a:pt x="25" y="29"/>
                    <a:pt x="28" y="26"/>
                  </a:cubicBezTo>
                  <a:cubicBezTo>
                    <a:pt x="35" y="20"/>
                    <a:pt x="41" y="15"/>
                    <a:pt x="47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37" y="19"/>
                    <a:pt x="25" y="30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lose/>
                  <a:moveTo>
                    <a:pt x="47" y="7"/>
                  </a:moveTo>
                  <a:cubicBezTo>
                    <a:pt x="44" y="9"/>
                    <a:pt x="41" y="12"/>
                    <a:pt x="39" y="14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2" y="30"/>
                    <a:pt x="18" y="32"/>
                  </a:cubicBezTo>
                  <a:cubicBezTo>
                    <a:pt x="15" y="35"/>
                    <a:pt x="11" y="38"/>
                    <a:pt x="7" y="42"/>
                  </a:cubicBezTo>
                  <a:cubicBezTo>
                    <a:pt x="9" y="40"/>
                    <a:pt x="12" y="36"/>
                    <a:pt x="15" y="34"/>
                  </a:cubicBezTo>
                  <a:cubicBezTo>
                    <a:pt x="18" y="31"/>
                    <a:pt x="22" y="28"/>
                    <a:pt x="25" y="24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6" y="6"/>
                    <a:pt x="46" y="7"/>
                    <a:pt x="47" y="7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8"/>
                    <a:pt x="20" y="17"/>
                  </a:cubicBezTo>
                  <a:cubicBezTo>
                    <a:pt x="23" y="16"/>
                    <a:pt x="19" y="18"/>
                    <a:pt x="19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1" y="45"/>
                    <a:pt x="10" y="45"/>
                  </a:cubicBezTo>
                  <a:cubicBezTo>
                    <a:pt x="10" y="45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2" y="34"/>
                    <a:pt x="32" y="25"/>
                    <a:pt x="42" y="16"/>
                  </a:cubicBezTo>
                  <a:cubicBezTo>
                    <a:pt x="44" y="15"/>
                    <a:pt x="46" y="13"/>
                    <a:pt x="48" y="12"/>
                  </a:cubicBezTo>
                  <a:cubicBezTo>
                    <a:pt x="45" y="14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2" y="37"/>
                    <a:pt x="16" y="41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3" y="44"/>
                    <a:pt x="46" y="42"/>
                    <a:pt x="48" y="40"/>
                  </a:cubicBezTo>
                  <a:cubicBezTo>
                    <a:pt x="46" y="42"/>
                    <a:pt x="44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1"/>
            <p:cNvSpPr>
              <a:spLocks noEditPoints="1"/>
            </p:cNvSpPr>
            <p:nvPr/>
          </p:nvSpPr>
          <p:spPr bwMode="auto">
            <a:xfrm>
              <a:off x="3055938" y="2265363"/>
              <a:ext cx="200025" cy="188913"/>
            </a:xfrm>
            <a:custGeom>
              <a:avLst/>
              <a:gdLst>
                <a:gd name="T0" fmla="*/ 43 w 53"/>
                <a:gd name="T1" fmla="*/ 0 h 50"/>
                <a:gd name="T2" fmla="*/ 13 w 53"/>
                <a:gd name="T3" fmla="*/ 1 h 50"/>
                <a:gd name="T4" fmla="*/ 11 w 53"/>
                <a:gd name="T5" fmla="*/ 1 h 50"/>
                <a:gd name="T6" fmla="*/ 16 w 53"/>
                <a:gd name="T7" fmla="*/ 27 h 50"/>
                <a:gd name="T8" fmla="*/ 11 w 53"/>
                <a:gd name="T9" fmla="*/ 50 h 50"/>
                <a:gd name="T10" fmla="*/ 40 w 53"/>
                <a:gd name="T11" fmla="*/ 49 h 50"/>
                <a:gd name="T12" fmla="*/ 52 w 53"/>
                <a:gd name="T13" fmla="*/ 38 h 50"/>
                <a:gd name="T14" fmla="*/ 53 w 53"/>
                <a:gd name="T15" fmla="*/ 11 h 50"/>
                <a:gd name="T16" fmla="*/ 39 w 53"/>
                <a:gd name="T17" fmla="*/ 44 h 50"/>
                <a:gd name="T18" fmla="*/ 37 w 53"/>
                <a:gd name="T19" fmla="*/ 42 h 50"/>
                <a:gd name="T20" fmla="*/ 35 w 53"/>
                <a:gd name="T21" fmla="*/ 40 h 50"/>
                <a:gd name="T22" fmla="*/ 33 w 53"/>
                <a:gd name="T23" fmla="*/ 37 h 50"/>
                <a:gd name="T24" fmla="*/ 33 w 53"/>
                <a:gd name="T25" fmla="*/ 37 h 50"/>
                <a:gd name="T26" fmla="*/ 32 w 53"/>
                <a:gd name="T27" fmla="*/ 36 h 50"/>
                <a:gd name="T28" fmla="*/ 35 w 53"/>
                <a:gd name="T29" fmla="*/ 26 h 50"/>
                <a:gd name="T30" fmla="*/ 44 w 53"/>
                <a:gd name="T31" fmla="*/ 42 h 50"/>
                <a:gd name="T32" fmla="*/ 40 w 53"/>
                <a:gd name="T33" fmla="*/ 41 h 50"/>
                <a:gd name="T34" fmla="*/ 43 w 53"/>
                <a:gd name="T35" fmla="*/ 33 h 50"/>
                <a:gd name="T36" fmla="*/ 41 w 53"/>
                <a:gd name="T37" fmla="*/ 31 h 50"/>
                <a:gd name="T38" fmla="*/ 44 w 53"/>
                <a:gd name="T39" fmla="*/ 42 h 50"/>
                <a:gd name="T40" fmla="*/ 38 w 53"/>
                <a:gd name="T41" fmla="*/ 28 h 50"/>
                <a:gd name="T42" fmla="*/ 37 w 53"/>
                <a:gd name="T43" fmla="*/ 25 h 50"/>
                <a:gd name="T44" fmla="*/ 36 w 53"/>
                <a:gd name="T45" fmla="*/ 25 h 50"/>
                <a:gd name="T46" fmla="*/ 35 w 53"/>
                <a:gd name="T47" fmla="*/ 24 h 50"/>
                <a:gd name="T48" fmla="*/ 36 w 53"/>
                <a:gd name="T49" fmla="*/ 18 h 50"/>
                <a:gd name="T50" fmla="*/ 28 w 53"/>
                <a:gd name="T51" fmla="*/ 26 h 50"/>
                <a:gd name="T52" fmla="*/ 14 w 53"/>
                <a:gd name="T53" fmla="*/ 32 h 50"/>
                <a:gd name="T54" fmla="*/ 22 w 53"/>
                <a:gd name="T55" fmla="*/ 27 h 50"/>
                <a:gd name="T56" fmla="*/ 18 w 53"/>
                <a:gd name="T57" fmla="*/ 16 h 50"/>
                <a:gd name="T58" fmla="*/ 18 w 53"/>
                <a:gd name="T59" fmla="*/ 13 h 50"/>
                <a:gd name="T60" fmla="*/ 13 w 53"/>
                <a:gd name="T61" fmla="*/ 8 h 50"/>
                <a:gd name="T62" fmla="*/ 9 w 53"/>
                <a:gd name="T63" fmla="*/ 16 h 50"/>
                <a:gd name="T64" fmla="*/ 10 w 53"/>
                <a:gd name="T65" fmla="*/ 8 h 50"/>
                <a:gd name="T66" fmla="*/ 12 w 53"/>
                <a:gd name="T67" fmla="*/ 4 h 50"/>
                <a:gd name="T68" fmla="*/ 16 w 53"/>
                <a:gd name="T69" fmla="*/ 10 h 50"/>
                <a:gd name="T70" fmla="*/ 14 w 53"/>
                <a:gd name="T71" fmla="*/ 7 h 50"/>
                <a:gd name="T72" fmla="*/ 11 w 53"/>
                <a:gd name="T73" fmla="*/ 16 h 50"/>
                <a:gd name="T74" fmla="*/ 19 w 53"/>
                <a:gd name="T75" fmla="*/ 15 h 50"/>
                <a:gd name="T76" fmla="*/ 22 w 53"/>
                <a:gd name="T77" fmla="*/ 16 h 50"/>
                <a:gd name="T78" fmla="*/ 22 w 53"/>
                <a:gd name="T79" fmla="*/ 16 h 50"/>
                <a:gd name="T80" fmla="*/ 22 w 53"/>
                <a:gd name="T81" fmla="*/ 16 h 50"/>
                <a:gd name="T82" fmla="*/ 43 w 53"/>
                <a:gd name="T83" fmla="*/ 4 h 50"/>
                <a:gd name="T84" fmla="*/ 22 w 53"/>
                <a:gd name="T85" fmla="*/ 22 h 50"/>
                <a:gd name="T86" fmla="*/ 26 w 53"/>
                <a:gd name="T87" fmla="*/ 19 h 50"/>
                <a:gd name="T88" fmla="*/ 19 w 53"/>
                <a:gd name="T89" fmla="*/ 27 h 50"/>
                <a:gd name="T90" fmla="*/ 28 w 53"/>
                <a:gd name="T91" fmla="*/ 19 h 50"/>
                <a:gd name="T92" fmla="*/ 44 w 53"/>
                <a:gd name="T93" fmla="*/ 5 h 50"/>
                <a:gd name="T94" fmla="*/ 39 w 53"/>
                <a:gd name="T95" fmla="*/ 11 h 50"/>
                <a:gd name="T96" fmla="*/ 19 w 53"/>
                <a:gd name="T97" fmla="*/ 26 h 50"/>
                <a:gd name="T98" fmla="*/ 18 w 53"/>
                <a:gd name="T99" fmla="*/ 25 h 50"/>
                <a:gd name="T100" fmla="*/ 18 w 53"/>
                <a:gd name="T101" fmla="*/ 36 h 50"/>
                <a:gd name="T102" fmla="*/ 13 w 53"/>
                <a:gd name="T103" fmla="*/ 41 h 50"/>
                <a:gd name="T104" fmla="*/ 27 w 53"/>
                <a:gd name="T105" fmla="*/ 24 h 50"/>
                <a:gd name="T106" fmla="*/ 25 w 53"/>
                <a:gd name="T107" fmla="*/ 25 h 50"/>
                <a:gd name="T108" fmla="*/ 19 w 53"/>
                <a:gd name="T109" fmla="*/ 18 h 50"/>
                <a:gd name="T110" fmla="*/ 12 w 53"/>
                <a:gd name="T111" fmla="*/ 46 h 50"/>
                <a:gd name="T112" fmla="*/ 42 w 53"/>
                <a:gd name="T113" fmla="*/ 16 h 50"/>
                <a:gd name="T114" fmla="*/ 26 w 53"/>
                <a:gd name="T115" fmla="*/ 32 h 50"/>
                <a:gd name="T116" fmla="*/ 40 w 53"/>
                <a:gd name="T11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" h="50">
                  <a:moveTo>
                    <a:pt x="53" y="10"/>
                  </a:moveTo>
                  <a:cubicBezTo>
                    <a:pt x="50" y="6"/>
                    <a:pt x="46" y="4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5"/>
                    <a:pt x="31" y="10"/>
                    <a:pt x="25" y="15"/>
                  </a:cubicBezTo>
                  <a:cubicBezTo>
                    <a:pt x="21" y="11"/>
                    <a:pt x="17" y="6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8" y="3"/>
                    <a:pt x="5" y="6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6" y="16"/>
                    <a:pt x="10" y="21"/>
                    <a:pt x="16" y="27"/>
                  </a:cubicBezTo>
                  <a:cubicBezTo>
                    <a:pt x="11" y="31"/>
                    <a:pt x="6" y="35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2"/>
                  </a:cubicBezTo>
                  <a:cubicBezTo>
                    <a:pt x="5" y="45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0"/>
                    <a:pt x="12" y="50"/>
                    <a:pt x="13" y="49"/>
                  </a:cubicBezTo>
                  <a:cubicBezTo>
                    <a:pt x="17" y="44"/>
                    <a:pt x="22" y="40"/>
                    <a:pt x="27" y="35"/>
                  </a:cubicBezTo>
                  <a:cubicBezTo>
                    <a:pt x="32" y="40"/>
                    <a:pt x="35" y="45"/>
                    <a:pt x="40" y="49"/>
                  </a:cubicBezTo>
                  <a:cubicBezTo>
                    <a:pt x="40" y="49"/>
                    <a:pt x="40" y="50"/>
                    <a:pt x="41" y="50"/>
                  </a:cubicBezTo>
                  <a:cubicBezTo>
                    <a:pt x="41" y="50"/>
                    <a:pt x="42" y="50"/>
                    <a:pt x="42" y="49"/>
                  </a:cubicBezTo>
                  <a:cubicBezTo>
                    <a:pt x="46" y="46"/>
                    <a:pt x="50" y="44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7" y="33"/>
                    <a:pt x="43" y="28"/>
                    <a:pt x="39" y="24"/>
                  </a:cubicBezTo>
                  <a:cubicBezTo>
                    <a:pt x="44" y="20"/>
                    <a:pt x="48" y="16"/>
                    <a:pt x="53" y="12"/>
                  </a:cubicBezTo>
                  <a:cubicBezTo>
                    <a:pt x="53" y="12"/>
                    <a:pt x="53" y="12"/>
                    <a:pt x="53" y="11"/>
                  </a:cubicBezTo>
                  <a:cubicBezTo>
                    <a:pt x="53" y="11"/>
                    <a:pt x="53" y="10"/>
                    <a:pt x="53" y="10"/>
                  </a:cubicBezTo>
                  <a:close/>
                  <a:moveTo>
                    <a:pt x="40" y="45"/>
                  </a:move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39" y="44"/>
                    <a:pt x="39" y="44"/>
                  </a:cubicBezTo>
                  <a:cubicBezTo>
                    <a:pt x="40" y="43"/>
                    <a:pt x="41" y="42"/>
                    <a:pt x="42" y="41"/>
                  </a:cubicBezTo>
                  <a:cubicBezTo>
                    <a:pt x="43" y="40"/>
                    <a:pt x="45" y="40"/>
                    <a:pt x="46" y="39"/>
                  </a:cubicBezTo>
                  <a:cubicBezTo>
                    <a:pt x="43" y="41"/>
                    <a:pt x="42" y="43"/>
                    <a:pt x="40" y="45"/>
                  </a:cubicBezTo>
                  <a:close/>
                  <a:moveTo>
                    <a:pt x="37" y="42"/>
                  </a:moveTo>
                  <a:cubicBezTo>
                    <a:pt x="39" y="40"/>
                    <a:pt x="42" y="38"/>
                    <a:pt x="43" y="36"/>
                  </a:cubicBezTo>
                  <a:cubicBezTo>
                    <a:pt x="41" y="38"/>
                    <a:pt x="39" y="41"/>
                    <a:pt x="38" y="43"/>
                  </a:cubicBezTo>
                  <a:cubicBezTo>
                    <a:pt x="38" y="43"/>
                    <a:pt x="37" y="42"/>
                    <a:pt x="37" y="42"/>
                  </a:cubicBezTo>
                  <a:close/>
                  <a:moveTo>
                    <a:pt x="35" y="40"/>
                  </a:moveTo>
                  <a:cubicBezTo>
                    <a:pt x="37" y="38"/>
                    <a:pt x="40" y="36"/>
                    <a:pt x="41" y="35"/>
                  </a:cubicBezTo>
                  <a:cubicBezTo>
                    <a:pt x="39" y="37"/>
                    <a:pt x="37" y="39"/>
                    <a:pt x="36" y="41"/>
                  </a:cubicBezTo>
                  <a:cubicBezTo>
                    <a:pt x="36" y="40"/>
                    <a:pt x="35" y="40"/>
                    <a:pt x="35" y="40"/>
                  </a:cubicBezTo>
                  <a:close/>
                  <a:moveTo>
                    <a:pt x="33" y="37"/>
                  </a:moveTo>
                  <a:cubicBezTo>
                    <a:pt x="35" y="35"/>
                    <a:pt x="37" y="33"/>
                    <a:pt x="40" y="31"/>
                  </a:cubicBezTo>
                  <a:cubicBezTo>
                    <a:pt x="40" y="31"/>
                    <a:pt x="38" y="34"/>
                    <a:pt x="38" y="34"/>
                  </a:cubicBezTo>
                  <a:cubicBezTo>
                    <a:pt x="37" y="36"/>
                    <a:pt x="36" y="37"/>
                    <a:pt x="34" y="39"/>
                  </a:cubicBezTo>
                  <a:cubicBezTo>
                    <a:pt x="34" y="38"/>
                    <a:pt x="33" y="38"/>
                    <a:pt x="33" y="37"/>
                  </a:cubicBezTo>
                  <a:close/>
                  <a:moveTo>
                    <a:pt x="30" y="34"/>
                  </a:moveTo>
                  <a:cubicBezTo>
                    <a:pt x="33" y="33"/>
                    <a:pt x="35" y="31"/>
                    <a:pt x="37" y="29"/>
                  </a:cubicBezTo>
                  <a:cubicBezTo>
                    <a:pt x="36" y="30"/>
                    <a:pt x="35" y="33"/>
                    <a:pt x="34" y="33"/>
                  </a:cubicBezTo>
                  <a:cubicBezTo>
                    <a:pt x="34" y="34"/>
                    <a:pt x="33" y="35"/>
                    <a:pt x="32" y="36"/>
                  </a:cubicBezTo>
                  <a:cubicBezTo>
                    <a:pt x="31" y="36"/>
                    <a:pt x="31" y="35"/>
                    <a:pt x="30" y="34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0" y="30"/>
                    <a:pt x="33" y="29"/>
                    <a:pt x="35" y="26"/>
                  </a:cubicBezTo>
                  <a:cubicBezTo>
                    <a:pt x="34" y="27"/>
                    <a:pt x="33" y="29"/>
                    <a:pt x="32" y="31"/>
                  </a:cubicBezTo>
                  <a:cubicBezTo>
                    <a:pt x="31" y="32"/>
                    <a:pt x="30" y="32"/>
                    <a:pt x="29" y="34"/>
                  </a:cubicBezTo>
                  <a:cubicBezTo>
                    <a:pt x="29" y="33"/>
                    <a:pt x="28" y="33"/>
                    <a:pt x="28" y="32"/>
                  </a:cubicBezTo>
                  <a:close/>
                  <a:moveTo>
                    <a:pt x="44" y="42"/>
                  </a:moveTo>
                  <a:cubicBezTo>
                    <a:pt x="45" y="40"/>
                    <a:pt x="46" y="39"/>
                    <a:pt x="47" y="38"/>
                  </a:cubicBezTo>
                  <a:cubicBezTo>
                    <a:pt x="48" y="38"/>
                    <a:pt x="47" y="37"/>
                    <a:pt x="47" y="37"/>
                  </a:cubicBezTo>
                  <a:cubicBezTo>
                    <a:pt x="45" y="38"/>
                    <a:pt x="43" y="39"/>
                    <a:pt x="41" y="41"/>
                  </a:cubicBezTo>
                  <a:cubicBezTo>
                    <a:pt x="40" y="42"/>
                    <a:pt x="38" y="45"/>
                    <a:pt x="40" y="41"/>
                  </a:cubicBezTo>
                  <a:cubicBezTo>
                    <a:pt x="41" y="39"/>
                    <a:pt x="43" y="37"/>
                    <a:pt x="45" y="36"/>
                  </a:cubicBezTo>
                  <a:cubicBezTo>
                    <a:pt x="45" y="35"/>
                    <a:pt x="45" y="35"/>
                    <a:pt x="44" y="35"/>
                  </a:cubicBezTo>
                  <a:cubicBezTo>
                    <a:pt x="41" y="36"/>
                    <a:pt x="39" y="39"/>
                    <a:pt x="36" y="41"/>
                  </a:cubicBezTo>
                  <a:cubicBezTo>
                    <a:pt x="38" y="39"/>
                    <a:pt x="41" y="36"/>
                    <a:pt x="43" y="33"/>
                  </a:cubicBezTo>
                  <a:cubicBezTo>
                    <a:pt x="43" y="33"/>
                    <a:pt x="43" y="32"/>
                    <a:pt x="42" y="33"/>
                  </a:cubicBezTo>
                  <a:cubicBezTo>
                    <a:pt x="40" y="34"/>
                    <a:pt x="38" y="36"/>
                    <a:pt x="37" y="37"/>
                  </a:cubicBezTo>
                  <a:cubicBezTo>
                    <a:pt x="34" y="40"/>
                    <a:pt x="37" y="36"/>
                    <a:pt x="38" y="36"/>
                  </a:cubicBezTo>
                  <a:cubicBezTo>
                    <a:pt x="39" y="34"/>
                    <a:pt x="40" y="32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44" y="33"/>
                    <a:pt x="46" y="36"/>
                    <a:pt x="49" y="39"/>
                  </a:cubicBezTo>
                  <a:cubicBezTo>
                    <a:pt x="47" y="40"/>
                    <a:pt x="45" y="41"/>
                    <a:pt x="44" y="42"/>
                  </a:cubicBezTo>
                  <a:cubicBezTo>
                    <a:pt x="38" y="46"/>
                    <a:pt x="43" y="43"/>
                    <a:pt x="44" y="42"/>
                  </a:cubicBezTo>
                  <a:close/>
                  <a:moveTo>
                    <a:pt x="41" y="30"/>
                  </a:moveTo>
                  <a:cubicBezTo>
                    <a:pt x="39" y="31"/>
                    <a:pt x="37" y="32"/>
                    <a:pt x="36" y="34"/>
                  </a:cubicBezTo>
                  <a:cubicBezTo>
                    <a:pt x="34" y="35"/>
                    <a:pt x="31" y="38"/>
                    <a:pt x="34" y="35"/>
                  </a:cubicBezTo>
                  <a:cubicBezTo>
                    <a:pt x="36" y="33"/>
                    <a:pt x="38" y="30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4" y="31"/>
                    <a:pt x="32" y="33"/>
                  </a:cubicBezTo>
                  <a:cubicBezTo>
                    <a:pt x="29" y="34"/>
                    <a:pt x="31" y="33"/>
                    <a:pt x="32" y="32"/>
                  </a:cubicBezTo>
                  <a:cubicBezTo>
                    <a:pt x="34" y="30"/>
                    <a:pt x="36" y="28"/>
                    <a:pt x="37" y="25"/>
                  </a:cubicBezTo>
                  <a:cubicBezTo>
                    <a:pt x="38" y="27"/>
                    <a:pt x="39" y="29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4" y="27"/>
                    <a:pt x="31" y="29"/>
                    <a:pt x="28" y="31"/>
                  </a:cubicBezTo>
                  <a:cubicBezTo>
                    <a:pt x="28" y="31"/>
                    <a:pt x="29" y="31"/>
                    <a:pt x="29" y="31"/>
                  </a:cubicBezTo>
                  <a:cubicBezTo>
                    <a:pt x="30" y="29"/>
                    <a:pt x="32" y="27"/>
                    <a:pt x="33" y="26"/>
                  </a:cubicBezTo>
                  <a:cubicBezTo>
                    <a:pt x="34" y="25"/>
                    <a:pt x="35" y="24"/>
                    <a:pt x="35" y="24"/>
                  </a:cubicBezTo>
                  <a:cubicBezTo>
                    <a:pt x="35" y="24"/>
                    <a:pt x="36" y="25"/>
                    <a:pt x="36" y="25"/>
                  </a:cubicBezTo>
                  <a:close/>
                  <a:moveTo>
                    <a:pt x="7" y="43"/>
                  </a:moveTo>
                  <a:cubicBezTo>
                    <a:pt x="13" y="37"/>
                    <a:pt x="20" y="33"/>
                    <a:pt x="25" y="27"/>
                  </a:cubicBezTo>
                  <a:cubicBezTo>
                    <a:pt x="28" y="23"/>
                    <a:pt x="32" y="21"/>
                    <a:pt x="36" y="18"/>
                  </a:cubicBezTo>
                  <a:cubicBezTo>
                    <a:pt x="39" y="15"/>
                    <a:pt x="42" y="12"/>
                    <a:pt x="45" y="10"/>
                  </a:cubicBezTo>
                  <a:cubicBezTo>
                    <a:pt x="48" y="7"/>
                    <a:pt x="43" y="12"/>
                    <a:pt x="42" y="12"/>
                  </a:cubicBezTo>
                  <a:cubicBezTo>
                    <a:pt x="41" y="14"/>
                    <a:pt x="39" y="16"/>
                    <a:pt x="38" y="17"/>
                  </a:cubicBezTo>
                  <a:cubicBezTo>
                    <a:pt x="34" y="20"/>
                    <a:pt x="31" y="23"/>
                    <a:pt x="28" y="26"/>
                  </a:cubicBezTo>
                  <a:cubicBezTo>
                    <a:pt x="21" y="32"/>
                    <a:pt x="15" y="38"/>
                    <a:pt x="9" y="45"/>
                  </a:cubicBezTo>
                  <a:cubicBezTo>
                    <a:pt x="9" y="44"/>
                    <a:pt x="8" y="44"/>
                    <a:pt x="7" y="43"/>
                  </a:cubicBezTo>
                  <a:close/>
                  <a:moveTo>
                    <a:pt x="5" y="41"/>
                  </a:moveTo>
                  <a:cubicBezTo>
                    <a:pt x="8" y="38"/>
                    <a:pt x="11" y="35"/>
                    <a:pt x="14" y="32"/>
                  </a:cubicBezTo>
                  <a:cubicBezTo>
                    <a:pt x="15" y="32"/>
                    <a:pt x="15" y="31"/>
                    <a:pt x="16" y="31"/>
                  </a:cubicBezTo>
                  <a:cubicBezTo>
                    <a:pt x="19" y="28"/>
                    <a:pt x="21" y="25"/>
                    <a:pt x="24" y="23"/>
                  </a:cubicBezTo>
                  <a:cubicBezTo>
                    <a:pt x="27" y="21"/>
                    <a:pt x="29" y="19"/>
                    <a:pt x="32" y="17"/>
                  </a:cubicBezTo>
                  <a:cubicBezTo>
                    <a:pt x="29" y="20"/>
                    <a:pt x="25" y="23"/>
                    <a:pt x="22" y="27"/>
                  </a:cubicBezTo>
                  <a:cubicBezTo>
                    <a:pt x="17" y="32"/>
                    <a:pt x="10" y="36"/>
                    <a:pt x="6" y="42"/>
                  </a:cubicBezTo>
                  <a:cubicBezTo>
                    <a:pt x="6" y="42"/>
                    <a:pt x="6" y="42"/>
                    <a:pt x="5" y="41"/>
                  </a:cubicBezTo>
                  <a:close/>
                  <a:moveTo>
                    <a:pt x="12" y="18"/>
                  </a:moveTo>
                  <a:cubicBezTo>
                    <a:pt x="14" y="18"/>
                    <a:pt x="16" y="17"/>
                    <a:pt x="18" y="16"/>
                  </a:cubicBezTo>
                  <a:cubicBezTo>
                    <a:pt x="16" y="17"/>
                    <a:pt x="14" y="18"/>
                    <a:pt x="13" y="19"/>
                  </a:cubicBezTo>
                  <a:cubicBezTo>
                    <a:pt x="13" y="19"/>
                    <a:pt x="12" y="19"/>
                    <a:pt x="12" y="18"/>
                  </a:cubicBezTo>
                  <a:close/>
                  <a:moveTo>
                    <a:pt x="10" y="16"/>
                  </a:moveTo>
                  <a:cubicBezTo>
                    <a:pt x="13" y="16"/>
                    <a:pt x="15" y="14"/>
                    <a:pt x="18" y="13"/>
                  </a:cubicBezTo>
                  <a:cubicBezTo>
                    <a:pt x="16" y="14"/>
                    <a:pt x="13" y="16"/>
                    <a:pt x="11" y="17"/>
                  </a:cubicBezTo>
                  <a:cubicBezTo>
                    <a:pt x="11" y="17"/>
                    <a:pt x="11" y="17"/>
                    <a:pt x="10" y="16"/>
                  </a:cubicBezTo>
                  <a:close/>
                  <a:moveTo>
                    <a:pt x="7" y="13"/>
                  </a:moveTo>
                  <a:cubicBezTo>
                    <a:pt x="9" y="12"/>
                    <a:pt x="12" y="10"/>
                    <a:pt x="13" y="8"/>
                  </a:cubicBezTo>
                  <a:cubicBezTo>
                    <a:pt x="12" y="10"/>
                    <a:pt x="10" y="12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11" y="14"/>
                    <a:pt x="13" y="12"/>
                    <a:pt x="15" y="11"/>
                  </a:cubicBezTo>
                  <a:cubicBezTo>
                    <a:pt x="13" y="12"/>
                    <a:pt x="11" y="14"/>
                    <a:pt x="9" y="16"/>
                  </a:cubicBezTo>
                  <a:cubicBezTo>
                    <a:pt x="9" y="15"/>
                    <a:pt x="8" y="14"/>
                    <a:pt x="7" y="13"/>
                  </a:cubicBezTo>
                  <a:close/>
                  <a:moveTo>
                    <a:pt x="5" y="11"/>
                  </a:moveTo>
                  <a:cubicBezTo>
                    <a:pt x="7" y="9"/>
                    <a:pt x="8" y="8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8" y="9"/>
                    <a:pt x="7" y="11"/>
                    <a:pt x="6" y="12"/>
                  </a:cubicBezTo>
                  <a:cubicBezTo>
                    <a:pt x="6" y="12"/>
                    <a:pt x="5" y="11"/>
                    <a:pt x="5" y="11"/>
                  </a:cubicBezTo>
                  <a:close/>
                  <a:moveTo>
                    <a:pt x="4" y="10"/>
                  </a:moveTo>
                  <a:cubicBezTo>
                    <a:pt x="7" y="8"/>
                    <a:pt x="9" y="6"/>
                    <a:pt x="12" y="4"/>
                  </a:cubicBezTo>
                  <a:cubicBezTo>
                    <a:pt x="12" y="4"/>
                    <a:pt x="12" y="4"/>
                    <a:pt x="13" y="5"/>
                  </a:cubicBezTo>
                  <a:cubicBezTo>
                    <a:pt x="10" y="7"/>
                    <a:pt x="7" y="8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6" y="10"/>
                  </a:moveTo>
                  <a:cubicBezTo>
                    <a:pt x="14" y="11"/>
                    <a:pt x="13" y="12"/>
                    <a:pt x="11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3" y="10"/>
                    <a:pt x="14" y="9"/>
                    <a:pt x="15" y="8"/>
                  </a:cubicBezTo>
                  <a:cubicBezTo>
                    <a:pt x="15" y="8"/>
                    <a:pt x="15" y="7"/>
                    <a:pt x="14" y="7"/>
                  </a:cubicBezTo>
                  <a:cubicBezTo>
                    <a:pt x="12" y="8"/>
                    <a:pt x="9" y="10"/>
                    <a:pt x="7" y="12"/>
                  </a:cubicBezTo>
                  <a:cubicBezTo>
                    <a:pt x="9" y="10"/>
                    <a:pt x="11" y="7"/>
                    <a:pt x="13" y="5"/>
                  </a:cubicBezTo>
                  <a:cubicBezTo>
                    <a:pt x="15" y="7"/>
                    <a:pt x="17" y="9"/>
                    <a:pt x="18" y="11"/>
                  </a:cubicBezTo>
                  <a:cubicBezTo>
                    <a:pt x="16" y="13"/>
                    <a:pt x="13" y="15"/>
                    <a:pt x="11" y="16"/>
                  </a:cubicBezTo>
                  <a:cubicBezTo>
                    <a:pt x="12" y="15"/>
                    <a:pt x="15" y="12"/>
                    <a:pt x="16" y="10"/>
                  </a:cubicBezTo>
                  <a:cubicBezTo>
                    <a:pt x="17" y="10"/>
                    <a:pt x="16" y="10"/>
                    <a:pt x="16" y="10"/>
                  </a:cubicBezTo>
                  <a:close/>
                  <a:moveTo>
                    <a:pt x="20" y="15"/>
                  </a:moveTo>
                  <a:cubicBezTo>
                    <a:pt x="20" y="15"/>
                    <a:pt x="20" y="14"/>
                    <a:pt x="19" y="15"/>
                  </a:cubicBezTo>
                  <a:cubicBezTo>
                    <a:pt x="17" y="16"/>
                    <a:pt x="16" y="16"/>
                    <a:pt x="14" y="17"/>
                  </a:cubicBezTo>
                  <a:cubicBezTo>
                    <a:pt x="10" y="18"/>
                    <a:pt x="14" y="16"/>
                    <a:pt x="15" y="16"/>
                  </a:cubicBezTo>
                  <a:cubicBezTo>
                    <a:pt x="16" y="15"/>
                    <a:pt x="18" y="14"/>
                    <a:pt x="19" y="12"/>
                  </a:cubicBezTo>
                  <a:cubicBezTo>
                    <a:pt x="20" y="13"/>
                    <a:pt x="21" y="14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9" y="17"/>
                    <a:pt x="16" y="18"/>
                    <a:pt x="13" y="20"/>
                  </a:cubicBezTo>
                  <a:cubicBezTo>
                    <a:pt x="15" y="19"/>
                    <a:pt x="18" y="17"/>
                    <a:pt x="20" y="15"/>
                  </a:cubicBezTo>
                  <a:close/>
                  <a:moveTo>
                    <a:pt x="22" y="16"/>
                  </a:move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1" y="19"/>
                    <a:pt x="18" y="20"/>
                    <a:pt x="17" y="22"/>
                  </a:cubicBezTo>
                  <a:cubicBezTo>
                    <a:pt x="19" y="20"/>
                    <a:pt x="21" y="18"/>
                    <a:pt x="22" y="16"/>
                  </a:cubicBezTo>
                  <a:close/>
                  <a:moveTo>
                    <a:pt x="26" y="18"/>
                  </a:moveTo>
                  <a:cubicBezTo>
                    <a:pt x="32" y="14"/>
                    <a:pt x="37" y="8"/>
                    <a:pt x="42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7" y="9"/>
                    <a:pt x="32" y="14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5" y="20"/>
                    <a:pt x="24" y="20"/>
                    <a:pt x="24" y="21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0" y="23"/>
                    <a:pt x="18" y="25"/>
                    <a:pt x="18" y="25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6" y="19"/>
                    <a:pt x="26" y="18"/>
                    <a:pt x="26" y="18"/>
                  </a:cubicBezTo>
                  <a:close/>
                  <a:moveTo>
                    <a:pt x="36" y="13"/>
                  </a:moveTo>
                  <a:cubicBezTo>
                    <a:pt x="33" y="16"/>
                    <a:pt x="29" y="17"/>
                    <a:pt x="26" y="20"/>
                  </a:cubicBezTo>
                  <a:cubicBezTo>
                    <a:pt x="24" y="22"/>
                    <a:pt x="22" y="24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20" y="26"/>
                    <a:pt x="21" y="25"/>
                    <a:pt x="21" y="24"/>
                  </a:cubicBezTo>
                  <a:cubicBezTo>
                    <a:pt x="21" y="24"/>
                    <a:pt x="22" y="24"/>
                    <a:pt x="22" y="23"/>
                  </a:cubicBezTo>
                  <a:cubicBezTo>
                    <a:pt x="24" y="22"/>
                    <a:pt x="26" y="20"/>
                    <a:pt x="28" y="19"/>
                  </a:cubicBezTo>
                  <a:cubicBezTo>
                    <a:pt x="30" y="17"/>
                    <a:pt x="31" y="16"/>
                    <a:pt x="33" y="15"/>
                  </a:cubicBezTo>
                  <a:cubicBezTo>
                    <a:pt x="37" y="12"/>
                    <a:pt x="40" y="8"/>
                    <a:pt x="43" y="5"/>
                  </a:cubicBezTo>
                  <a:cubicBezTo>
                    <a:pt x="43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7"/>
                    <a:pt x="39" y="10"/>
                    <a:pt x="36" y="13"/>
                  </a:cubicBezTo>
                  <a:close/>
                  <a:moveTo>
                    <a:pt x="42" y="8"/>
                  </a:moveTo>
                  <a:cubicBezTo>
                    <a:pt x="41" y="9"/>
                    <a:pt x="39" y="11"/>
                    <a:pt x="38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40" y="10"/>
                    <a:pt x="46" y="4"/>
                    <a:pt x="42" y="8"/>
                  </a:cubicBezTo>
                  <a:close/>
                  <a:moveTo>
                    <a:pt x="19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23" y="19"/>
                  </a:moveTo>
                  <a:cubicBezTo>
                    <a:pt x="21" y="20"/>
                    <a:pt x="19" y="22"/>
                    <a:pt x="18" y="25"/>
                  </a:cubicBezTo>
                  <a:cubicBezTo>
                    <a:pt x="17" y="24"/>
                    <a:pt x="16" y="23"/>
                    <a:pt x="16" y="23"/>
                  </a:cubicBezTo>
                  <a:cubicBezTo>
                    <a:pt x="19" y="22"/>
                    <a:pt x="21" y="20"/>
                    <a:pt x="23" y="19"/>
                  </a:cubicBezTo>
                  <a:close/>
                  <a:moveTo>
                    <a:pt x="14" y="41"/>
                  </a:moveTo>
                  <a:cubicBezTo>
                    <a:pt x="15" y="39"/>
                    <a:pt x="17" y="37"/>
                    <a:pt x="18" y="36"/>
                  </a:cubicBezTo>
                  <a:cubicBezTo>
                    <a:pt x="22" y="33"/>
                    <a:pt x="25" y="30"/>
                    <a:pt x="28" y="27"/>
                  </a:cubicBezTo>
                  <a:cubicBezTo>
                    <a:pt x="35" y="21"/>
                    <a:pt x="41" y="15"/>
                    <a:pt x="47" y="8"/>
                  </a:cubicBezTo>
                  <a:cubicBezTo>
                    <a:pt x="48" y="9"/>
                    <a:pt x="49" y="9"/>
                    <a:pt x="49" y="10"/>
                  </a:cubicBezTo>
                  <a:cubicBezTo>
                    <a:pt x="37" y="19"/>
                    <a:pt x="25" y="30"/>
                    <a:pt x="13" y="41"/>
                  </a:cubicBezTo>
                  <a:cubicBezTo>
                    <a:pt x="14" y="41"/>
                    <a:pt x="14" y="41"/>
                    <a:pt x="14" y="41"/>
                  </a:cubicBezTo>
                  <a:close/>
                  <a:moveTo>
                    <a:pt x="47" y="8"/>
                  </a:moveTo>
                  <a:cubicBezTo>
                    <a:pt x="44" y="10"/>
                    <a:pt x="41" y="12"/>
                    <a:pt x="39" y="15"/>
                  </a:cubicBezTo>
                  <a:cubicBezTo>
                    <a:pt x="35" y="18"/>
                    <a:pt x="30" y="20"/>
                    <a:pt x="27" y="24"/>
                  </a:cubicBezTo>
                  <a:cubicBezTo>
                    <a:pt x="24" y="27"/>
                    <a:pt x="21" y="30"/>
                    <a:pt x="18" y="33"/>
                  </a:cubicBezTo>
                  <a:cubicBezTo>
                    <a:pt x="14" y="36"/>
                    <a:pt x="11" y="39"/>
                    <a:pt x="7" y="42"/>
                  </a:cubicBezTo>
                  <a:cubicBezTo>
                    <a:pt x="9" y="40"/>
                    <a:pt x="12" y="37"/>
                    <a:pt x="15" y="34"/>
                  </a:cubicBezTo>
                  <a:cubicBezTo>
                    <a:pt x="18" y="31"/>
                    <a:pt x="22" y="28"/>
                    <a:pt x="25" y="25"/>
                  </a:cubicBezTo>
                  <a:cubicBezTo>
                    <a:pt x="31" y="18"/>
                    <a:pt x="39" y="13"/>
                    <a:pt x="45" y="6"/>
                  </a:cubicBezTo>
                  <a:cubicBezTo>
                    <a:pt x="45" y="7"/>
                    <a:pt x="46" y="7"/>
                    <a:pt x="47" y="8"/>
                  </a:cubicBezTo>
                  <a:close/>
                  <a:moveTo>
                    <a:pt x="14" y="20"/>
                  </a:moveTo>
                  <a:cubicBezTo>
                    <a:pt x="16" y="19"/>
                    <a:pt x="18" y="19"/>
                    <a:pt x="19" y="18"/>
                  </a:cubicBezTo>
                  <a:cubicBezTo>
                    <a:pt x="23" y="16"/>
                    <a:pt x="19" y="19"/>
                    <a:pt x="19" y="19"/>
                  </a:cubicBezTo>
                  <a:cubicBezTo>
                    <a:pt x="17" y="20"/>
                    <a:pt x="16" y="21"/>
                    <a:pt x="15" y="22"/>
                  </a:cubicBezTo>
                  <a:cubicBezTo>
                    <a:pt x="15" y="21"/>
                    <a:pt x="14" y="21"/>
                    <a:pt x="14" y="20"/>
                  </a:cubicBezTo>
                  <a:close/>
                  <a:moveTo>
                    <a:pt x="12" y="46"/>
                  </a:moveTo>
                  <a:cubicBezTo>
                    <a:pt x="11" y="46"/>
                    <a:pt x="10" y="46"/>
                    <a:pt x="10" y="45"/>
                  </a:cubicBezTo>
                  <a:cubicBezTo>
                    <a:pt x="10" y="45"/>
                    <a:pt x="11" y="45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1" y="35"/>
                    <a:pt x="32" y="25"/>
                    <a:pt x="42" y="16"/>
                  </a:cubicBezTo>
                  <a:cubicBezTo>
                    <a:pt x="44" y="15"/>
                    <a:pt x="46" y="14"/>
                    <a:pt x="47" y="12"/>
                  </a:cubicBezTo>
                  <a:cubicBezTo>
                    <a:pt x="45" y="15"/>
                    <a:pt x="42" y="16"/>
                    <a:pt x="40" y="18"/>
                  </a:cubicBezTo>
                  <a:cubicBezTo>
                    <a:pt x="35" y="22"/>
                    <a:pt x="31" y="27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1" y="37"/>
                    <a:pt x="16" y="42"/>
                    <a:pt x="12" y="46"/>
                  </a:cubicBezTo>
                  <a:close/>
                  <a:moveTo>
                    <a:pt x="41" y="46"/>
                  </a:moveTo>
                  <a:cubicBezTo>
                    <a:pt x="41" y="46"/>
                    <a:pt x="41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4"/>
                    <a:pt x="45" y="42"/>
                    <a:pt x="48" y="40"/>
                  </a:cubicBezTo>
                  <a:cubicBezTo>
                    <a:pt x="46" y="42"/>
                    <a:pt x="43" y="44"/>
                    <a:pt x="4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3"/>
            <p:cNvSpPr>
              <a:spLocks noEditPoints="1"/>
            </p:cNvSpPr>
            <p:nvPr/>
          </p:nvSpPr>
          <p:spPr bwMode="auto">
            <a:xfrm>
              <a:off x="3000375" y="3136900"/>
              <a:ext cx="165100" cy="177800"/>
            </a:xfrm>
            <a:custGeom>
              <a:avLst/>
              <a:gdLst>
                <a:gd name="T0" fmla="*/ 28 w 44"/>
                <a:gd name="T1" fmla="*/ 47 h 47"/>
                <a:gd name="T2" fmla="*/ 41 w 44"/>
                <a:gd name="T3" fmla="*/ 33 h 47"/>
                <a:gd name="T4" fmla="*/ 44 w 44"/>
                <a:gd name="T5" fmla="*/ 20 h 47"/>
                <a:gd name="T6" fmla="*/ 30 w 44"/>
                <a:gd name="T7" fmla="*/ 18 h 47"/>
                <a:gd name="T8" fmla="*/ 18 w 44"/>
                <a:gd name="T9" fmla="*/ 1 h 47"/>
                <a:gd name="T10" fmla="*/ 2 w 44"/>
                <a:gd name="T11" fmla="*/ 17 h 47"/>
                <a:gd name="T12" fmla="*/ 2 w 44"/>
                <a:gd name="T13" fmla="*/ 31 h 47"/>
                <a:gd name="T14" fmla="*/ 5 w 44"/>
                <a:gd name="T15" fmla="*/ 28 h 47"/>
                <a:gd name="T16" fmla="*/ 7 w 44"/>
                <a:gd name="T17" fmla="*/ 25 h 47"/>
                <a:gd name="T18" fmla="*/ 4 w 44"/>
                <a:gd name="T19" fmla="*/ 25 h 47"/>
                <a:gd name="T20" fmla="*/ 3 w 44"/>
                <a:gd name="T21" fmla="*/ 24 h 47"/>
                <a:gd name="T22" fmla="*/ 3 w 44"/>
                <a:gd name="T23" fmla="*/ 20 h 47"/>
                <a:gd name="T24" fmla="*/ 7 w 44"/>
                <a:gd name="T25" fmla="*/ 25 h 47"/>
                <a:gd name="T26" fmla="*/ 9 w 44"/>
                <a:gd name="T27" fmla="*/ 25 h 47"/>
                <a:gd name="T28" fmla="*/ 18 w 44"/>
                <a:gd name="T29" fmla="*/ 20 h 47"/>
                <a:gd name="T30" fmla="*/ 15 w 44"/>
                <a:gd name="T31" fmla="*/ 23 h 47"/>
                <a:gd name="T32" fmla="*/ 27 w 44"/>
                <a:gd name="T33" fmla="*/ 4 h 47"/>
                <a:gd name="T34" fmla="*/ 20 w 44"/>
                <a:gd name="T35" fmla="*/ 17 h 47"/>
                <a:gd name="T36" fmla="*/ 19 w 44"/>
                <a:gd name="T37" fmla="*/ 14 h 47"/>
                <a:gd name="T38" fmla="*/ 19 w 44"/>
                <a:gd name="T39" fmla="*/ 10 h 47"/>
                <a:gd name="T40" fmla="*/ 35 w 44"/>
                <a:gd name="T41" fmla="*/ 21 h 47"/>
                <a:gd name="T42" fmla="*/ 32 w 44"/>
                <a:gd name="T43" fmla="*/ 21 h 47"/>
                <a:gd name="T44" fmla="*/ 38 w 44"/>
                <a:gd name="T45" fmla="*/ 26 h 47"/>
                <a:gd name="T46" fmla="*/ 22 w 44"/>
                <a:gd name="T47" fmla="*/ 42 h 47"/>
                <a:gd name="T48" fmla="*/ 26 w 44"/>
                <a:gd name="T49" fmla="*/ 35 h 47"/>
                <a:gd name="T50" fmla="*/ 27 w 44"/>
                <a:gd name="T51" fmla="*/ 19 h 47"/>
                <a:gd name="T52" fmla="*/ 27 w 44"/>
                <a:gd name="T53" fmla="*/ 18 h 47"/>
                <a:gd name="T54" fmla="*/ 18 w 44"/>
                <a:gd name="T55" fmla="*/ 32 h 47"/>
                <a:gd name="T56" fmla="*/ 26 w 44"/>
                <a:gd name="T57" fmla="*/ 34 h 47"/>
                <a:gd name="T58" fmla="*/ 18 w 44"/>
                <a:gd name="T59" fmla="*/ 39 h 47"/>
                <a:gd name="T60" fmla="*/ 27 w 44"/>
                <a:gd name="T61" fmla="*/ 31 h 47"/>
                <a:gd name="T62" fmla="*/ 27 w 44"/>
                <a:gd name="T63" fmla="*/ 30 h 47"/>
                <a:gd name="T64" fmla="*/ 18 w 44"/>
                <a:gd name="T65" fmla="*/ 36 h 47"/>
                <a:gd name="T66" fmla="*/ 18 w 44"/>
                <a:gd name="T67" fmla="*/ 35 h 47"/>
                <a:gd name="T68" fmla="*/ 31 w 44"/>
                <a:gd name="T69" fmla="*/ 21 h 47"/>
                <a:gd name="T70" fmla="*/ 19 w 44"/>
                <a:gd name="T71" fmla="*/ 32 h 47"/>
                <a:gd name="T72" fmla="*/ 30 w 44"/>
                <a:gd name="T73" fmla="*/ 21 h 47"/>
                <a:gd name="T74" fmla="*/ 26 w 44"/>
                <a:gd name="T75" fmla="*/ 16 h 47"/>
                <a:gd name="T76" fmla="*/ 19 w 44"/>
                <a:gd name="T77" fmla="*/ 7 h 47"/>
                <a:gd name="T78" fmla="*/ 22 w 44"/>
                <a:gd name="T79" fmla="*/ 10 h 47"/>
                <a:gd name="T80" fmla="*/ 25 w 44"/>
                <a:gd name="T81" fmla="*/ 12 h 47"/>
                <a:gd name="T82" fmla="*/ 25 w 44"/>
                <a:gd name="T83" fmla="*/ 12 h 47"/>
                <a:gd name="T84" fmla="*/ 9 w 44"/>
                <a:gd name="T85" fmla="*/ 28 h 47"/>
                <a:gd name="T86" fmla="*/ 27 w 44"/>
                <a:gd name="T87" fmla="*/ 18 h 47"/>
                <a:gd name="T88" fmla="*/ 21 w 44"/>
                <a:gd name="T89" fmla="*/ 24 h 47"/>
                <a:gd name="T90" fmla="*/ 17 w 44"/>
                <a:gd name="T91" fmla="*/ 28 h 47"/>
                <a:gd name="T92" fmla="*/ 18 w 44"/>
                <a:gd name="T93" fmla="*/ 44 h 47"/>
                <a:gd name="T94" fmla="*/ 21 w 44"/>
                <a:gd name="T95" fmla="*/ 43 h 47"/>
                <a:gd name="T96" fmla="*/ 26 w 44"/>
                <a:gd name="T97" fmla="*/ 43 h 47"/>
                <a:gd name="T98" fmla="*/ 27 w 44"/>
                <a:gd name="T99" fmla="*/ 30 h 47"/>
                <a:gd name="T100" fmla="*/ 31 w 44"/>
                <a:gd name="T101" fmla="*/ 29 h 47"/>
                <a:gd name="T102" fmla="*/ 35 w 44"/>
                <a:gd name="T103" fmla="*/ 29 h 47"/>
                <a:gd name="T104" fmla="*/ 40 w 44"/>
                <a:gd name="T105" fmla="*/ 30 h 47"/>
                <a:gd name="T106" fmla="*/ 33 w 44"/>
                <a:gd name="T107" fmla="*/ 27 h 47"/>
                <a:gd name="T108" fmla="*/ 19 w 44"/>
                <a:gd name="T109" fmla="*/ 3 h 47"/>
                <a:gd name="T110" fmla="*/ 5 w 44"/>
                <a:gd name="T111" fmla="*/ 26 h 47"/>
                <a:gd name="T112" fmla="*/ 5 w 44"/>
                <a:gd name="T113" fmla="*/ 23 h 47"/>
                <a:gd name="T114" fmla="*/ 6 w 44"/>
                <a:gd name="T115" fmla="*/ 28 h 47"/>
                <a:gd name="T116" fmla="*/ 8 w 44"/>
                <a:gd name="T1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47">
                  <a:moveTo>
                    <a:pt x="15" y="45"/>
                  </a:moveTo>
                  <a:cubicBezTo>
                    <a:pt x="15" y="46"/>
                    <a:pt x="15" y="46"/>
                    <a:pt x="16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1" y="47"/>
                    <a:pt x="24" y="47"/>
                    <a:pt x="28" y="47"/>
                  </a:cubicBezTo>
                  <a:cubicBezTo>
                    <a:pt x="29" y="47"/>
                    <a:pt x="29" y="47"/>
                    <a:pt x="29" y="46"/>
                  </a:cubicBezTo>
                  <a:cubicBezTo>
                    <a:pt x="29" y="46"/>
                    <a:pt x="29" y="46"/>
                    <a:pt x="29" y="45"/>
                  </a:cubicBezTo>
                  <a:cubicBezTo>
                    <a:pt x="29" y="41"/>
                    <a:pt x="29" y="37"/>
                    <a:pt x="29" y="33"/>
                  </a:cubicBezTo>
                  <a:cubicBezTo>
                    <a:pt x="33" y="33"/>
                    <a:pt x="37" y="33"/>
                    <a:pt x="41" y="33"/>
                  </a:cubicBezTo>
                  <a:cubicBezTo>
                    <a:pt x="42" y="33"/>
                    <a:pt x="42" y="33"/>
                    <a:pt x="42" y="32"/>
                  </a:cubicBezTo>
                  <a:cubicBezTo>
                    <a:pt x="43" y="32"/>
                    <a:pt x="43" y="32"/>
                    <a:pt x="43" y="31"/>
                  </a:cubicBezTo>
                  <a:cubicBezTo>
                    <a:pt x="43" y="28"/>
                    <a:pt x="44" y="24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9"/>
                    <a:pt x="43" y="19"/>
                  </a:cubicBezTo>
                  <a:cubicBezTo>
                    <a:pt x="38" y="18"/>
                    <a:pt x="34" y="19"/>
                    <a:pt x="30" y="18"/>
                  </a:cubicBezTo>
                  <a:cubicBezTo>
                    <a:pt x="30" y="13"/>
                    <a:pt x="31" y="7"/>
                    <a:pt x="30" y="2"/>
                  </a:cubicBezTo>
                  <a:cubicBezTo>
                    <a:pt x="30" y="2"/>
                    <a:pt x="30" y="2"/>
                    <a:pt x="30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5" y="1"/>
                    <a:pt x="21" y="0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7"/>
                    <a:pt x="16" y="12"/>
                    <a:pt x="16" y="17"/>
                  </a:cubicBezTo>
                  <a:cubicBezTo>
                    <a:pt x="11" y="17"/>
                    <a:pt x="7" y="17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1" y="22"/>
                    <a:pt x="0" y="26"/>
                    <a:pt x="1" y="30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6" y="31"/>
                    <a:pt x="11" y="31"/>
                    <a:pt x="15" y="31"/>
                  </a:cubicBezTo>
                  <a:cubicBezTo>
                    <a:pt x="15" y="36"/>
                    <a:pt x="15" y="41"/>
                    <a:pt x="15" y="45"/>
                  </a:cubicBezTo>
                  <a:close/>
                  <a:moveTo>
                    <a:pt x="5" y="28"/>
                  </a:moveTo>
                  <a:cubicBezTo>
                    <a:pt x="5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27"/>
                    <a:pt x="6" y="26"/>
                    <a:pt x="7" y="25"/>
                  </a:cubicBezTo>
                  <a:cubicBezTo>
                    <a:pt x="7" y="26"/>
                    <a:pt x="6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lose/>
                  <a:moveTo>
                    <a:pt x="3" y="25"/>
                  </a:moveTo>
                  <a:cubicBezTo>
                    <a:pt x="3" y="25"/>
                    <a:pt x="3" y="25"/>
                    <a:pt x="4" y="25"/>
                  </a:cubicBezTo>
                  <a:cubicBezTo>
                    <a:pt x="5" y="24"/>
                    <a:pt x="9" y="19"/>
                    <a:pt x="6" y="23"/>
                  </a:cubicBezTo>
                  <a:cubicBezTo>
                    <a:pt x="5" y="24"/>
                    <a:pt x="4" y="26"/>
                    <a:pt x="3" y="27"/>
                  </a:cubicBezTo>
                  <a:cubicBezTo>
                    <a:pt x="3" y="26"/>
                    <a:pt x="3" y="26"/>
                    <a:pt x="3" y="25"/>
                  </a:cubicBezTo>
                  <a:close/>
                  <a:moveTo>
                    <a:pt x="3" y="24"/>
                  </a:moveTo>
                  <a:cubicBezTo>
                    <a:pt x="3" y="23"/>
                    <a:pt x="3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4" y="22"/>
                    <a:pt x="3" y="24"/>
                  </a:cubicBezTo>
                  <a:close/>
                  <a:moveTo>
                    <a:pt x="3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20"/>
                  </a:cubicBezTo>
                  <a:close/>
                  <a:moveTo>
                    <a:pt x="7" y="25"/>
                  </a:moveTo>
                  <a:cubicBezTo>
                    <a:pt x="8" y="24"/>
                    <a:pt x="10" y="2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0"/>
                    <a:pt x="14" y="20"/>
                  </a:cubicBezTo>
                  <a:cubicBezTo>
                    <a:pt x="12" y="21"/>
                    <a:pt x="11" y="23"/>
                    <a:pt x="9" y="25"/>
                  </a:cubicBezTo>
                  <a:cubicBezTo>
                    <a:pt x="9" y="25"/>
                    <a:pt x="5" y="29"/>
                    <a:pt x="7" y="25"/>
                  </a:cubicBezTo>
                  <a:close/>
                  <a:moveTo>
                    <a:pt x="15" y="20"/>
                  </a:moveTo>
                  <a:cubicBezTo>
                    <a:pt x="16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20" y="18"/>
                    <a:pt x="21" y="18"/>
                    <a:pt x="23" y="17"/>
                  </a:cubicBezTo>
                  <a:cubicBezTo>
                    <a:pt x="20" y="19"/>
                    <a:pt x="17" y="21"/>
                    <a:pt x="15" y="23"/>
                  </a:cubicBezTo>
                  <a:cubicBezTo>
                    <a:pt x="13" y="24"/>
                    <a:pt x="11" y="25"/>
                    <a:pt x="10" y="27"/>
                  </a:cubicBezTo>
                  <a:cubicBezTo>
                    <a:pt x="11" y="25"/>
                    <a:pt x="13" y="23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27" y="4"/>
                  </a:moveTo>
                  <a:cubicBezTo>
                    <a:pt x="28" y="7"/>
                    <a:pt x="27" y="11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23" y="16"/>
                    <a:pt x="22" y="17"/>
                  </a:cubicBezTo>
                  <a:cubicBezTo>
                    <a:pt x="21" y="17"/>
                    <a:pt x="17" y="19"/>
                    <a:pt x="20" y="17"/>
                  </a:cubicBezTo>
                  <a:cubicBezTo>
                    <a:pt x="23" y="15"/>
                    <a:pt x="26" y="13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0"/>
                    <a:pt x="24" y="11"/>
                    <a:pt x="23" y="12"/>
                  </a:cubicBezTo>
                  <a:cubicBezTo>
                    <a:pt x="22" y="12"/>
                    <a:pt x="17" y="16"/>
                    <a:pt x="19" y="14"/>
                  </a:cubicBezTo>
                  <a:cubicBezTo>
                    <a:pt x="22" y="11"/>
                    <a:pt x="25" y="9"/>
                    <a:pt x="27" y="5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4" y="6"/>
                    <a:pt x="21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9"/>
                    <a:pt x="21" y="7"/>
                    <a:pt x="22" y="7"/>
                  </a:cubicBezTo>
                  <a:cubicBezTo>
                    <a:pt x="23" y="6"/>
                    <a:pt x="23" y="5"/>
                    <a:pt x="24" y="3"/>
                  </a:cubicBezTo>
                  <a:cubicBezTo>
                    <a:pt x="25" y="3"/>
                    <a:pt x="26" y="3"/>
                    <a:pt x="27" y="4"/>
                  </a:cubicBezTo>
                  <a:close/>
                  <a:moveTo>
                    <a:pt x="35" y="21"/>
                  </a:moveTo>
                  <a:cubicBezTo>
                    <a:pt x="33" y="23"/>
                    <a:pt x="31" y="25"/>
                    <a:pt x="29" y="27"/>
                  </a:cubicBezTo>
                  <a:cubicBezTo>
                    <a:pt x="28" y="28"/>
                    <a:pt x="27" y="29"/>
                    <a:pt x="26" y="30"/>
                  </a:cubicBezTo>
                  <a:cubicBezTo>
                    <a:pt x="27" y="29"/>
                    <a:pt x="28" y="28"/>
                    <a:pt x="28" y="27"/>
                  </a:cubicBezTo>
                  <a:cubicBezTo>
                    <a:pt x="30" y="25"/>
                    <a:pt x="31" y="23"/>
                    <a:pt x="32" y="21"/>
                  </a:cubicBezTo>
                  <a:cubicBezTo>
                    <a:pt x="33" y="21"/>
                    <a:pt x="34" y="21"/>
                    <a:pt x="35" y="21"/>
                  </a:cubicBezTo>
                  <a:close/>
                  <a:moveTo>
                    <a:pt x="40" y="26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6" y="29"/>
                    <a:pt x="38" y="26"/>
                  </a:cubicBezTo>
                  <a:cubicBezTo>
                    <a:pt x="39" y="25"/>
                    <a:pt x="40" y="23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3"/>
                    <a:pt x="40" y="25"/>
                    <a:pt x="40" y="26"/>
                  </a:cubicBezTo>
                  <a:close/>
                  <a:moveTo>
                    <a:pt x="22" y="42"/>
                  </a:moveTo>
                  <a:cubicBezTo>
                    <a:pt x="23" y="41"/>
                    <a:pt x="25" y="40"/>
                    <a:pt x="26" y="38"/>
                  </a:cubicBezTo>
                  <a:cubicBezTo>
                    <a:pt x="26" y="38"/>
                    <a:pt x="26" y="37"/>
                    <a:pt x="25" y="37"/>
                  </a:cubicBezTo>
                  <a:cubicBezTo>
                    <a:pt x="24" y="38"/>
                    <a:pt x="22" y="40"/>
                    <a:pt x="20" y="41"/>
                  </a:cubicBezTo>
                  <a:cubicBezTo>
                    <a:pt x="22" y="39"/>
                    <a:pt x="25" y="37"/>
                    <a:pt x="26" y="35"/>
                  </a:cubicBezTo>
                  <a:cubicBezTo>
                    <a:pt x="26" y="37"/>
                    <a:pt x="26" y="39"/>
                    <a:pt x="26" y="41"/>
                  </a:cubicBezTo>
                  <a:cubicBezTo>
                    <a:pt x="25" y="41"/>
                    <a:pt x="23" y="42"/>
                    <a:pt x="22" y="42"/>
                  </a:cubicBezTo>
                  <a:close/>
                  <a:moveTo>
                    <a:pt x="27" y="18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27" y="20"/>
                    <a:pt x="28" y="20"/>
                    <a:pt x="28" y="21"/>
                  </a:cubicBezTo>
                  <a:cubicBezTo>
                    <a:pt x="25" y="23"/>
                    <a:pt x="22" y="26"/>
                    <a:pt x="19" y="28"/>
                  </a:cubicBezTo>
                  <a:cubicBezTo>
                    <a:pt x="22" y="26"/>
                    <a:pt x="24" y="21"/>
                    <a:pt x="27" y="18"/>
                  </a:cubicBezTo>
                  <a:close/>
                  <a:moveTo>
                    <a:pt x="29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7" y="22"/>
                    <a:pt x="25" y="24"/>
                    <a:pt x="24" y="26"/>
                  </a:cubicBezTo>
                  <a:cubicBezTo>
                    <a:pt x="22" y="28"/>
                    <a:pt x="20" y="30"/>
                    <a:pt x="18" y="32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22" y="27"/>
                    <a:pt x="25" y="23"/>
                    <a:pt x="29" y="21"/>
                  </a:cubicBezTo>
                  <a:close/>
                  <a:moveTo>
                    <a:pt x="26" y="34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4" y="35"/>
                    <a:pt x="22" y="36"/>
                    <a:pt x="20" y="37"/>
                  </a:cubicBezTo>
                  <a:cubicBezTo>
                    <a:pt x="22" y="35"/>
                    <a:pt x="25" y="34"/>
                    <a:pt x="26" y="32"/>
                  </a:cubicBezTo>
                  <a:cubicBezTo>
                    <a:pt x="26" y="32"/>
                    <a:pt x="26" y="33"/>
                    <a:pt x="26" y="34"/>
                  </a:cubicBezTo>
                  <a:close/>
                  <a:moveTo>
                    <a:pt x="18" y="39"/>
                  </a:moveTo>
                  <a:cubicBezTo>
                    <a:pt x="21" y="38"/>
                    <a:pt x="23" y="36"/>
                    <a:pt x="25" y="35"/>
                  </a:cubicBezTo>
                  <a:cubicBezTo>
                    <a:pt x="23" y="38"/>
                    <a:pt x="21" y="40"/>
                    <a:pt x="18" y="42"/>
                  </a:cubicBezTo>
                  <a:cubicBezTo>
                    <a:pt x="18" y="41"/>
                    <a:pt x="18" y="40"/>
                    <a:pt x="18" y="39"/>
                  </a:cubicBezTo>
                  <a:close/>
                  <a:moveTo>
                    <a:pt x="27" y="31"/>
                  </a:moveTo>
                  <a:cubicBezTo>
                    <a:pt x="27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1"/>
                  </a:cubicBezTo>
                  <a:close/>
                  <a:moveTo>
                    <a:pt x="25" y="32"/>
                  </a:moveTo>
                  <a:cubicBezTo>
                    <a:pt x="23" y="34"/>
                    <a:pt x="20" y="36"/>
                    <a:pt x="18" y="38"/>
                  </a:cubicBezTo>
                  <a:cubicBezTo>
                    <a:pt x="18" y="37"/>
                    <a:pt x="18" y="37"/>
                    <a:pt x="18" y="36"/>
                  </a:cubicBezTo>
                  <a:cubicBezTo>
                    <a:pt x="20" y="35"/>
                    <a:pt x="23" y="33"/>
                    <a:pt x="25" y="32"/>
                  </a:cubicBezTo>
                  <a:close/>
                  <a:moveTo>
                    <a:pt x="25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2" y="32"/>
                    <a:pt x="20" y="34"/>
                    <a:pt x="18" y="35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22" y="31"/>
                    <a:pt x="24" y="28"/>
                    <a:pt x="27" y="25"/>
                  </a:cubicBezTo>
                  <a:cubicBezTo>
                    <a:pt x="28" y="24"/>
                    <a:pt x="28" y="23"/>
                    <a:pt x="29" y="23"/>
                  </a:cubicBezTo>
                  <a:cubicBezTo>
                    <a:pt x="29" y="22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4"/>
                    <a:pt x="27" y="27"/>
                    <a:pt x="25" y="31"/>
                  </a:cubicBezTo>
                  <a:close/>
                  <a:moveTo>
                    <a:pt x="22" y="29"/>
                  </a:moveTo>
                  <a:cubicBezTo>
                    <a:pt x="21" y="30"/>
                    <a:pt x="20" y="31"/>
                    <a:pt x="19" y="32"/>
                  </a:cubicBezTo>
                  <a:cubicBezTo>
                    <a:pt x="18" y="33"/>
                    <a:pt x="18" y="32"/>
                    <a:pt x="20" y="31"/>
                  </a:cubicBezTo>
                  <a:cubicBezTo>
                    <a:pt x="20" y="30"/>
                    <a:pt x="21" y="29"/>
                    <a:pt x="22" y="29"/>
                  </a:cubicBezTo>
                  <a:cubicBezTo>
                    <a:pt x="25" y="26"/>
                    <a:pt x="27" y="24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3"/>
                    <a:pt x="25" y="26"/>
                    <a:pt x="22" y="29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6"/>
                    <a:pt x="26" y="16"/>
                  </a:cubicBezTo>
                  <a:cubicBezTo>
                    <a:pt x="25" y="16"/>
                    <a:pt x="25" y="16"/>
                    <a:pt x="24" y="17"/>
                  </a:cubicBezTo>
                  <a:close/>
                  <a:moveTo>
                    <a:pt x="21" y="6"/>
                  </a:moveTo>
                  <a:cubicBezTo>
                    <a:pt x="20" y="7"/>
                    <a:pt x="19" y="8"/>
                    <a:pt x="19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20" y="6"/>
                    <a:pt x="21" y="6"/>
                    <a:pt x="22" y="5"/>
                  </a:cubicBezTo>
                  <a:cubicBezTo>
                    <a:pt x="25" y="3"/>
                    <a:pt x="22" y="6"/>
                    <a:pt x="21" y="6"/>
                  </a:cubicBezTo>
                  <a:close/>
                  <a:moveTo>
                    <a:pt x="25" y="7"/>
                  </a:moveTo>
                  <a:cubicBezTo>
                    <a:pt x="28" y="5"/>
                    <a:pt x="23" y="10"/>
                    <a:pt x="22" y="10"/>
                  </a:cubicBezTo>
                  <a:cubicBezTo>
                    <a:pt x="21" y="12"/>
                    <a:pt x="20" y="13"/>
                    <a:pt x="19" y="14"/>
                  </a:cubicBezTo>
                  <a:cubicBezTo>
                    <a:pt x="19" y="13"/>
                    <a:pt x="19" y="12"/>
                    <a:pt x="19" y="11"/>
                  </a:cubicBezTo>
                  <a:cubicBezTo>
                    <a:pt x="21" y="10"/>
                    <a:pt x="23" y="8"/>
                    <a:pt x="25" y="7"/>
                  </a:cubicBezTo>
                  <a:close/>
                  <a:moveTo>
                    <a:pt x="25" y="12"/>
                  </a:moveTo>
                  <a:cubicBezTo>
                    <a:pt x="28" y="9"/>
                    <a:pt x="24" y="13"/>
                    <a:pt x="23" y="14"/>
                  </a:cubicBezTo>
                  <a:cubicBezTo>
                    <a:pt x="22" y="15"/>
                    <a:pt x="20" y="16"/>
                    <a:pt x="19" y="17"/>
                  </a:cubicBezTo>
                  <a:cubicBezTo>
                    <a:pt x="19" y="17"/>
                    <a:pt x="19" y="16"/>
                    <a:pt x="19" y="15"/>
                  </a:cubicBezTo>
                  <a:cubicBezTo>
                    <a:pt x="21" y="14"/>
                    <a:pt x="23" y="13"/>
                    <a:pt x="25" y="12"/>
                  </a:cubicBezTo>
                  <a:close/>
                  <a:moveTo>
                    <a:pt x="22" y="18"/>
                  </a:moveTo>
                  <a:cubicBezTo>
                    <a:pt x="19" y="21"/>
                    <a:pt x="15" y="24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0" y="28"/>
                    <a:pt x="9" y="28"/>
                  </a:cubicBezTo>
                  <a:cubicBezTo>
                    <a:pt x="14" y="25"/>
                    <a:pt x="19" y="21"/>
                    <a:pt x="22" y="18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7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3" y="21"/>
                    <a:pt x="19" y="24"/>
                    <a:pt x="16" y="27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8" y="26"/>
                    <a:pt x="19" y="25"/>
                    <a:pt x="21" y="24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3"/>
                    <a:pt x="20" y="26"/>
                    <a:pt x="18" y="29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5" y="28"/>
                    <a:pt x="14" y="28"/>
                  </a:cubicBezTo>
                  <a:cubicBezTo>
                    <a:pt x="18" y="23"/>
                    <a:pt x="22" y="19"/>
                    <a:pt x="27" y="15"/>
                  </a:cubicBezTo>
                  <a:close/>
                  <a:moveTo>
                    <a:pt x="18" y="44"/>
                  </a:moveTo>
                  <a:cubicBezTo>
                    <a:pt x="18" y="44"/>
                    <a:pt x="18" y="43"/>
                    <a:pt x="18" y="43"/>
                  </a:cubicBezTo>
                  <a:cubicBezTo>
                    <a:pt x="20" y="42"/>
                    <a:pt x="22" y="40"/>
                    <a:pt x="24" y="39"/>
                  </a:cubicBezTo>
                  <a:cubicBezTo>
                    <a:pt x="23" y="40"/>
                    <a:pt x="22" y="41"/>
                    <a:pt x="21" y="43"/>
                  </a:cubicBezTo>
                  <a:cubicBezTo>
                    <a:pt x="21" y="43"/>
                    <a:pt x="21" y="44"/>
                    <a:pt x="21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2"/>
                    <a:pt x="24" y="42"/>
                    <a:pt x="25" y="42"/>
                  </a:cubicBezTo>
                  <a:cubicBezTo>
                    <a:pt x="26" y="41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5"/>
                  </a:cubicBezTo>
                  <a:cubicBezTo>
                    <a:pt x="23" y="44"/>
                    <a:pt x="21" y="44"/>
                    <a:pt x="18" y="44"/>
                  </a:cubicBezTo>
                  <a:close/>
                  <a:moveTo>
                    <a:pt x="28" y="30"/>
                  </a:moveTo>
                  <a:cubicBezTo>
                    <a:pt x="28" y="30"/>
                    <a:pt x="28" y="30"/>
                    <a:pt x="27" y="30"/>
                  </a:cubicBezTo>
                  <a:cubicBezTo>
                    <a:pt x="30" y="28"/>
                    <a:pt x="32" y="26"/>
                    <a:pt x="34" y="24"/>
                  </a:cubicBezTo>
                  <a:cubicBezTo>
                    <a:pt x="35" y="22"/>
                    <a:pt x="38" y="20"/>
                    <a:pt x="34" y="24"/>
                  </a:cubicBezTo>
                  <a:cubicBezTo>
                    <a:pt x="33" y="26"/>
                    <a:pt x="32" y="27"/>
                    <a:pt x="31" y="29"/>
                  </a:cubicBezTo>
                  <a:cubicBezTo>
                    <a:pt x="30" y="29"/>
                    <a:pt x="31" y="30"/>
                    <a:pt x="31" y="29"/>
                  </a:cubicBezTo>
                  <a:cubicBezTo>
                    <a:pt x="33" y="28"/>
                    <a:pt x="35" y="26"/>
                    <a:pt x="37" y="25"/>
                  </a:cubicBezTo>
                  <a:cubicBezTo>
                    <a:pt x="38" y="24"/>
                    <a:pt x="40" y="22"/>
                    <a:pt x="38" y="25"/>
                  </a:cubicBezTo>
                  <a:cubicBezTo>
                    <a:pt x="37" y="26"/>
                    <a:pt x="36" y="27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29"/>
                    <a:pt x="40" y="26"/>
                    <a:pt x="39" y="28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7"/>
                  </a:cubicBezTo>
                  <a:cubicBezTo>
                    <a:pt x="40" y="28"/>
                    <a:pt x="40" y="29"/>
                    <a:pt x="40" y="30"/>
                  </a:cubicBezTo>
                  <a:cubicBezTo>
                    <a:pt x="36" y="30"/>
                    <a:pt x="32" y="30"/>
                    <a:pt x="28" y="30"/>
                  </a:cubicBezTo>
                  <a:close/>
                  <a:moveTo>
                    <a:pt x="37" y="21"/>
                  </a:moveTo>
                  <a:cubicBezTo>
                    <a:pt x="38" y="21"/>
                    <a:pt x="39" y="21"/>
                    <a:pt x="39" y="21"/>
                  </a:cubicBezTo>
                  <a:cubicBezTo>
                    <a:pt x="37" y="23"/>
                    <a:pt x="35" y="25"/>
                    <a:pt x="33" y="27"/>
                  </a:cubicBezTo>
                  <a:cubicBezTo>
                    <a:pt x="35" y="25"/>
                    <a:pt x="36" y="23"/>
                    <a:pt x="37" y="21"/>
                  </a:cubicBezTo>
                  <a:close/>
                  <a:moveTo>
                    <a:pt x="23" y="3"/>
                  </a:moveTo>
                  <a:cubicBezTo>
                    <a:pt x="22" y="4"/>
                    <a:pt x="20" y="5"/>
                    <a:pt x="19" y="6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20" y="3"/>
                    <a:pt x="22" y="3"/>
                    <a:pt x="23" y="3"/>
                  </a:cubicBezTo>
                  <a:close/>
                  <a:moveTo>
                    <a:pt x="11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9" y="22"/>
                    <a:pt x="7" y="24"/>
                    <a:pt x="5" y="26"/>
                  </a:cubicBezTo>
                  <a:cubicBezTo>
                    <a:pt x="2" y="29"/>
                    <a:pt x="7" y="23"/>
                    <a:pt x="6" y="24"/>
                  </a:cubicBezTo>
                  <a:cubicBezTo>
                    <a:pt x="7" y="23"/>
                    <a:pt x="8" y="22"/>
                    <a:pt x="8" y="20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7" y="21"/>
                    <a:pt x="6" y="22"/>
                    <a:pt x="5" y="23"/>
                  </a:cubicBezTo>
                  <a:cubicBezTo>
                    <a:pt x="2" y="25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9" y="20"/>
                    <a:pt x="11" y="20"/>
                  </a:cubicBezTo>
                  <a:close/>
                  <a:moveTo>
                    <a:pt x="6" y="28"/>
                  </a:moveTo>
                  <a:cubicBezTo>
                    <a:pt x="8" y="27"/>
                    <a:pt x="10" y="25"/>
                    <a:pt x="12" y="23"/>
                  </a:cubicBezTo>
                  <a:cubicBezTo>
                    <a:pt x="14" y="20"/>
                    <a:pt x="12" y="22"/>
                    <a:pt x="11" y="24"/>
                  </a:cubicBezTo>
                  <a:cubicBezTo>
                    <a:pt x="10" y="25"/>
                    <a:pt x="9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7" y="28"/>
                    <a:pt x="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0"/>
            <p:cNvSpPr>
              <a:spLocks noEditPoints="1"/>
            </p:cNvSpPr>
            <p:nvPr/>
          </p:nvSpPr>
          <p:spPr bwMode="auto">
            <a:xfrm>
              <a:off x="2513013" y="2017713"/>
              <a:ext cx="82550" cy="71438"/>
            </a:xfrm>
            <a:custGeom>
              <a:avLst/>
              <a:gdLst>
                <a:gd name="T0" fmla="*/ 16 w 22"/>
                <a:gd name="T1" fmla="*/ 8 h 19"/>
                <a:gd name="T2" fmla="*/ 11 w 22"/>
                <a:gd name="T3" fmla="*/ 3 h 19"/>
                <a:gd name="T4" fmla="*/ 3 w 22"/>
                <a:gd name="T5" fmla="*/ 1 h 19"/>
                <a:gd name="T6" fmla="*/ 1 w 22"/>
                <a:gd name="T7" fmla="*/ 1 h 19"/>
                <a:gd name="T8" fmla="*/ 0 w 22"/>
                <a:gd name="T9" fmla="*/ 2 h 19"/>
                <a:gd name="T10" fmla="*/ 6 w 22"/>
                <a:gd name="T11" fmla="*/ 12 h 19"/>
                <a:gd name="T12" fmla="*/ 17 w 22"/>
                <a:gd name="T13" fmla="*/ 18 h 19"/>
                <a:gd name="T14" fmla="*/ 16 w 22"/>
                <a:gd name="T15" fmla="*/ 8 h 19"/>
                <a:gd name="T16" fmla="*/ 4 w 22"/>
                <a:gd name="T17" fmla="*/ 5 h 19"/>
                <a:gd name="T18" fmla="*/ 12 w 22"/>
                <a:gd name="T19" fmla="*/ 8 h 19"/>
                <a:gd name="T20" fmla="*/ 12 w 22"/>
                <a:gd name="T21" fmla="*/ 8 h 19"/>
                <a:gd name="T22" fmla="*/ 7 w 22"/>
                <a:gd name="T23" fmla="*/ 8 h 19"/>
                <a:gd name="T24" fmla="*/ 7 w 22"/>
                <a:gd name="T25" fmla="*/ 9 h 19"/>
                <a:gd name="T26" fmla="*/ 14 w 22"/>
                <a:gd name="T27" fmla="*/ 12 h 19"/>
                <a:gd name="T28" fmla="*/ 10 w 22"/>
                <a:gd name="T29" fmla="*/ 12 h 19"/>
                <a:gd name="T30" fmla="*/ 7 w 22"/>
                <a:gd name="T31" fmla="*/ 9 h 19"/>
                <a:gd name="T32" fmla="*/ 4 w 22"/>
                <a:gd name="T33" fmla="*/ 5 h 19"/>
                <a:gd name="T34" fmla="*/ 3 w 22"/>
                <a:gd name="T35" fmla="*/ 4 h 19"/>
                <a:gd name="T36" fmla="*/ 4 w 22"/>
                <a:gd name="T37" fmla="*/ 4 h 19"/>
                <a:gd name="T38" fmla="*/ 4 w 22"/>
                <a:gd name="T39" fmla="*/ 4 h 19"/>
                <a:gd name="T40" fmla="*/ 4 w 22"/>
                <a:gd name="T41" fmla="*/ 4 h 19"/>
                <a:gd name="T42" fmla="*/ 3 w 22"/>
                <a:gd name="T43" fmla="*/ 4 h 19"/>
                <a:gd name="T44" fmla="*/ 11 w 22"/>
                <a:gd name="T45" fmla="*/ 7 h 19"/>
                <a:gd name="T46" fmla="*/ 5 w 22"/>
                <a:gd name="T47" fmla="*/ 5 h 19"/>
                <a:gd name="T48" fmla="*/ 11 w 22"/>
                <a:gd name="T49" fmla="*/ 6 h 19"/>
                <a:gd name="T50" fmla="*/ 11 w 22"/>
                <a:gd name="T51" fmla="*/ 7 h 19"/>
                <a:gd name="T52" fmla="*/ 15 w 22"/>
                <a:gd name="T53" fmla="*/ 11 h 19"/>
                <a:gd name="T54" fmla="*/ 8 w 22"/>
                <a:gd name="T55" fmla="*/ 9 h 19"/>
                <a:gd name="T56" fmla="*/ 13 w 22"/>
                <a:gd name="T57" fmla="*/ 9 h 19"/>
                <a:gd name="T58" fmla="*/ 15 w 22"/>
                <a:gd name="T59" fmla="*/ 11 h 19"/>
                <a:gd name="T60" fmla="*/ 15 w 22"/>
                <a:gd name="T61" fmla="*/ 15 h 19"/>
                <a:gd name="T62" fmla="*/ 15 w 22"/>
                <a:gd name="T63" fmla="*/ 15 h 19"/>
                <a:gd name="T64" fmla="*/ 12 w 22"/>
                <a:gd name="T65" fmla="*/ 14 h 19"/>
                <a:gd name="T66" fmla="*/ 11 w 22"/>
                <a:gd name="T67" fmla="*/ 13 h 19"/>
                <a:gd name="T68" fmla="*/ 15 w 22"/>
                <a:gd name="T69" fmla="*/ 12 h 19"/>
                <a:gd name="T70" fmla="*/ 15 w 22"/>
                <a:gd name="T71" fmla="*/ 12 h 19"/>
                <a:gd name="T72" fmla="*/ 15 w 22"/>
                <a:gd name="T7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19">
                  <a:moveTo>
                    <a:pt x="16" y="8"/>
                  </a:moveTo>
                  <a:cubicBezTo>
                    <a:pt x="15" y="7"/>
                    <a:pt x="13" y="4"/>
                    <a:pt x="11" y="3"/>
                  </a:cubicBezTo>
                  <a:cubicBezTo>
                    <a:pt x="9" y="2"/>
                    <a:pt x="6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6"/>
                    <a:pt x="4" y="10"/>
                    <a:pt x="6" y="12"/>
                  </a:cubicBezTo>
                  <a:cubicBezTo>
                    <a:pt x="8" y="15"/>
                    <a:pt x="13" y="19"/>
                    <a:pt x="17" y="18"/>
                  </a:cubicBezTo>
                  <a:cubicBezTo>
                    <a:pt x="22" y="17"/>
                    <a:pt x="18" y="11"/>
                    <a:pt x="16" y="8"/>
                  </a:cubicBezTo>
                  <a:close/>
                  <a:moveTo>
                    <a:pt x="4" y="5"/>
                  </a:moveTo>
                  <a:cubicBezTo>
                    <a:pt x="7" y="7"/>
                    <a:pt x="9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11"/>
                    <a:pt x="12" y="11"/>
                    <a:pt x="14" y="12"/>
                  </a:cubicBezTo>
                  <a:cubicBezTo>
                    <a:pt x="13" y="12"/>
                    <a:pt x="11" y="12"/>
                    <a:pt x="10" y="12"/>
                  </a:cubicBezTo>
                  <a:cubicBezTo>
                    <a:pt x="9" y="11"/>
                    <a:pt x="8" y="10"/>
                    <a:pt x="7" y="9"/>
                  </a:cubicBezTo>
                  <a:cubicBezTo>
                    <a:pt x="6" y="8"/>
                    <a:pt x="5" y="7"/>
                    <a:pt x="4" y="5"/>
                  </a:cubicBezTo>
                  <a:close/>
                  <a:moveTo>
                    <a:pt x="3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lose/>
                  <a:moveTo>
                    <a:pt x="11" y="7"/>
                  </a:moveTo>
                  <a:cubicBezTo>
                    <a:pt x="9" y="6"/>
                    <a:pt x="7" y="6"/>
                    <a:pt x="5" y="5"/>
                  </a:cubicBezTo>
                  <a:cubicBezTo>
                    <a:pt x="7" y="5"/>
                    <a:pt x="9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15" y="11"/>
                  </a:moveTo>
                  <a:cubicBezTo>
                    <a:pt x="12" y="10"/>
                    <a:pt x="10" y="10"/>
                    <a:pt x="8" y="9"/>
                  </a:cubicBezTo>
                  <a:cubicBezTo>
                    <a:pt x="10" y="9"/>
                    <a:pt x="11" y="9"/>
                    <a:pt x="13" y="9"/>
                  </a:cubicBezTo>
                  <a:cubicBezTo>
                    <a:pt x="13" y="10"/>
                    <a:pt x="14" y="10"/>
                    <a:pt x="15" y="11"/>
                  </a:cubicBezTo>
                  <a:close/>
                  <a:moveTo>
                    <a:pt x="15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3" y="14"/>
                    <a:pt x="12" y="14"/>
                  </a:cubicBezTo>
                  <a:cubicBezTo>
                    <a:pt x="12" y="14"/>
                    <a:pt x="11" y="13"/>
                    <a:pt x="11" y="13"/>
                  </a:cubicBezTo>
                  <a:cubicBezTo>
                    <a:pt x="12" y="13"/>
                    <a:pt x="14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4"/>
                    <a:pt x="17" y="16"/>
                    <a:pt x="15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1"/>
            <p:cNvSpPr>
              <a:spLocks noEditPoints="1"/>
            </p:cNvSpPr>
            <p:nvPr/>
          </p:nvSpPr>
          <p:spPr bwMode="auto">
            <a:xfrm>
              <a:off x="2230438" y="1401763"/>
              <a:ext cx="882650" cy="1047750"/>
            </a:xfrm>
            <a:custGeom>
              <a:avLst/>
              <a:gdLst>
                <a:gd name="T0" fmla="*/ 81 w 235"/>
                <a:gd name="T1" fmla="*/ 20 h 279"/>
                <a:gd name="T2" fmla="*/ 57 w 235"/>
                <a:gd name="T3" fmla="*/ 89 h 279"/>
                <a:gd name="T4" fmla="*/ 54 w 235"/>
                <a:gd name="T5" fmla="*/ 106 h 279"/>
                <a:gd name="T6" fmla="*/ 49 w 235"/>
                <a:gd name="T7" fmla="*/ 89 h 279"/>
                <a:gd name="T8" fmla="*/ 96 w 235"/>
                <a:gd name="T9" fmla="*/ 97 h 279"/>
                <a:gd name="T10" fmla="*/ 64 w 235"/>
                <a:gd name="T11" fmla="*/ 99 h 279"/>
                <a:gd name="T12" fmla="*/ 94 w 235"/>
                <a:gd name="T13" fmla="*/ 112 h 279"/>
                <a:gd name="T14" fmla="*/ 93 w 235"/>
                <a:gd name="T15" fmla="*/ 133 h 279"/>
                <a:gd name="T16" fmla="*/ 132 w 235"/>
                <a:gd name="T17" fmla="*/ 155 h 279"/>
                <a:gd name="T18" fmla="*/ 110 w 235"/>
                <a:gd name="T19" fmla="*/ 161 h 279"/>
                <a:gd name="T20" fmla="*/ 100 w 235"/>
                <a:gd name="T21" fmla="*/ 163 h 279"/>
                <a:gd name="T22" fmla="*/ 78 w 235"/>
                <a:gd name="T23" fmla="*/ 141 h 279"/>
                <a:gd name="T24" fmla="*/ 57 w 235"/>
                <a:gd name="T25" fmla="*/ 123 h 279"/>
                <a:gd name="T26" fmla="*/ 60 w 235"/>
                <a:gd name="T27" fmla="*/ 118 h 279"/>
                <a:gd name="T28" fmla="*/ 87 w 235"/>
                <a:gd name="T29" fmla="*/ 120 h 279"/>
                <a:gd name="T30" fmla="*/ 65 w 235"/>
                <a:gd name="T31" fmla="*/ 100 h 279"/>
                <a:gd name="T32" fmla="*/ 116 w 235"/>
                <a:gd name="T33" fmla="*/ 108 h 279"/>
                <a:gd name="T34" fmla="*/ 45 w 235"/>
                <a:gd name="T35" fmla="*/ 78 h 279"/>
                <a:gd name="T36" fmla="*/ 28 w 235"/>
                <a:gd name="T37" fmla="*/ 95 h 279"/>
                <a:gd name="T38" fmla="*/ 21 w 235"/>
                <a:gd name="T39" fmla="*/ 111 h 279"/>
                <a:gd name="T40" fmla="*/ 31 w 235"/>
                <a:gd name="T41" fmla="*/ 88 h 279"/>
                <a:gd name="T42" fmla="*/ 50 w 235"/>
                <a:gd name="T43" fmla="*/ 76 h 279"/>
                <a:gd name="T44" fmla="*/ 148 w 235"/>
                <a:gd name="T45" fmla="*/ 65 h 279"/>
                <a:gd name="T46" fmla="*/ 102 w 235"/>
                <a:gd name="T47" fmla="*/ 51 h 279"/>
                <a:gd name="T48" fmla="*/ 71 w 235"/>
                <a:gd name="T49" fmla="*/ 40 h 279"/>
                <a:gd name="T50" fmla="*/ 65 w 235"/>
                <a:gd name="T51" fmla="*/ 46 h 279"/>
                <a:gd name="T52" fmla="*/ 68 w 235"/>
                <a:gd name="T53" fmla="*/ 57 h 279"/>
                <a:gd name="T54" fmla="*/ 68 w 235"/>
                <a:gd name="T55" fmla="*/ 72 h 279"/>
                <a:gd name="T56" fmla="*/ 134 w 235"/>
                <a:gd name="T57" fmla="*/ 89 h 279"/>
                <a:gd name="T58" fmla="*/ 144 w 235"/>
                <a:gd name="T59" fmla="*/ 80 h 279"/>
                <a:gd name="T60" fmla="*/ 130 w 235"/>
                <a:gd name="T61" fmla="*/ 67 h 279"/>
                <a:gd name="T62" fmla="*/ 132 w 235"/>
                <a:gd name="T63" fmla="*/ 85 h 279"/>
                <a:gd name="T64" fmla="*/ 61 w 235"/>
                <a:gd name="T65" fmla="*/ 72 h 279"/>
                <a:gd name="T66" fmla="*/ 53 w 235"/>
                <a:gd name="T67" fmla="*/ 60 h 279"/>
                <a:gd name="T68" fmla="*/ 58 w 235"/>
                <a:gd name="T69" fmla="*/ 36 h 279"/>
                <a:gd name="T70" fmla="*/ 73 w 235"/>
                <a:gd name="T71" fmla="*/ 27 h 279"/>
                <a:gd name="T72" fmla="*/ 98 w 235"/>
                <a:gd name="T73" fmla="*/ 38 h 279"/>
                <a:gd name="T74" fmla="*/ 97 w 235"/>
                <a:gd name="T75" fmla="*/ 29 h 279"/>
                <a:gd name="T76" fmla="*/ 110 w 235"/>
                <a:gd name="T77" fmla="*/ 38 h 279"/>
                <a:gd name="T78" fmla="*/ 84 w 235"/>
                <a:gd name="T79" fmla="*/ 34 h 279"/>
                <a:gd name="T80" fmla="*/ 223 w 235"/>
                <a:gd name="T81" fmla="*/ 127 h 279"/>
                <a:gd name="T82" fmla="*/ 218 w 235"/>
                <a:gd name="T83" fmla="*/ 128 h 279"/>
                <a:gd name="T84" fmla="*/ 210 w 235"/>
                <a:gd name="T85" fmla="*/ 62 h 279"/>
                <a:gd name="T86" fmla="*/ 222 w 235"/>
                <a:gd name="T87" fmla="*/ 92 h 279"/>
                <a:gd name="T88" fmla="*/ 224 w 235"/>
                <a:gd name="T89" fmla="*/ 115 h 279"/>
                <a:gd name="T90" fmla="*/ 206 w 235"/>
                <a:gd name="T91" fmla="*/ 114 h 279"/>
                <a:gd name="T92" fmla="*/ 202 w 235"/>
                <a:gd name="T93" fmla="*/ 90 h 279"/>
                <a:gd name="T94" fmla="*/ 209 w 235"/>
                <a:gd name="T95" fmla="*/ 73 h 279"/>
                <a:gd name="T96" fmla="*/ 37 w 235"/>
                <a:gd name="T97" fmla="*/ 96 h 279"/>
                <a:gd name="T98" fmla="*/ 120 w 235"/>
                <a:gd name="T99" fmla="*/ 43 h 279"/>
                <a:gd name="T100" fmla="*/ 184 w 235"/>
                <a:gd name="T101" fmla="*/ 34 h 279"/>
                <a:gd name="T102" fmla="*/ 115 w 235"/>
                <a:gd name="T103" fmla="*/ 227 h 279"/>
                <a:gd name="T104" fmla="*/ 169 w 235"/>
                <a:gd name="T105" fmla="*/ 273 h 279"/>
                <a:gd name="T106" fmla="*/ 59 w 235"/>
                <a:gd name="T107" fmla="*/ 262 h 279"/>
                <a:gd name="T108" fmla="*/ 101 w 235"/>
                <a:gd name="T109" fmla="*/ 272 h 279"/>
                <a:gd name="T110" fmla="*/ 146 w 235"/>
                <a:gd name="T111" fmla="*/ 275 h 279"/>
                <a:gd name="T112" fmla="*/ 124 w 235"/>
                <a:gd name="T113" fmla="*/ 233 h 279"/>
                <a:gd name="T114" fmla="*/ 133 w 235"/>
                <a:gd name="T115" fmla="*/ 238 h 279"/>
                <a:gd name="T116" fmla="*/ 178 w 235"/>
                <a:gd name="T117" fmla="*/ 260 h 279"/>
                <a:gd name="T118" fmla="*/ 103 w 235"/>
                <a:gd name="T119" fmla="*/ 254 h 279"/>
                <a:gd name="T120" fmla="*/ 70 w 235"/>
                <a:gd name="T121" fmla="*/ 270 h 279"/>
                <a:gd name="T122" fmla="*/ 117 w 235"/>
                <a:gd name="T123" fmla="*/ 22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279">
                  <a:moveTo>
                    <a:pt x="7" y="94"/>
                  </a:moveTo>
                  <a:cubicBezTo>
                    <a:pt x="0" y="132"/>
                    <a:pt x="16" y="175"/>
                    <a:pt x="48" y="199"/>
                  </a:cubicBezTo>
                  <a:cubicBezTo>
                    <a:pt x="62" y="208"/>
                    <a:pt x="77" y="215"/>
                    <a:pt x="94" y="218"/>
                  </a:cubicBezTo>
                  <a:cubicBezTo>
                    <a:pt x="100" y="220"/>
                    <a:pt x="107" y="221"/>
                    <a:pt x="114" y="221"/>
                  </a:cubicBezTo>
                  <a:cubicBezTo>
                    <a:pt x="112" y="228"/>
                    <a:pt x="109" y="235"/>
                    <a:pt x="111" y="243"/>
                  </a:cubicBezTo>
                  <a:cubicBezTo>
                    <a:pt x="92" y="246"/>
                    <a:pt x="71" y="250"/>
                    <a:pt x="56" y="261"/>
                  </a:cubicBezTo>
                  <a:cubicBezTo>
                    <a:pt x="53" y="263"/>
                    <a:pt x="49" y="268"/>
                    <a:pt x="53" y="271"/>
                  </a:cubicBezTo>
                  <a:cubicBezTo>
                    <a:pt x="57" y="274"/>
                    <a:pt x="62" y="275"/>
                    <a:pt x="67" y="276"/>
                  </a:cubicBezTo>
                  <a:cubicBezTo>
                    <a:pt x="85" y="279"/>
                    <a:pt x="103" y="279"/>
                    <a:pt x="121" y="279"/>
                  </a:cubicBezTo>
                  <a:cubicBezTo>
                    <a:pt x="139" y="279"/>
                    <a:pt x="156" y="278"/>
                    <a:pt x="174" y="275"/>
                  </a:cubicBezTo>
                  <a:cubicBezTo>
                    <a:pt x="178" y="275"/>
                    <a:pt x="187" y="274"/>
                    <a:pt x="190" y="270"/>
                  </a:cubicBezTo>
                  <a:cubicBezTo>
                    <a:pt x="193" y="266"/>
                    <a:pt x="183" y="260"/>
                    <a:pt x="180" y="258"/>
                  </a:cubicBezTo>
                  <a:cubicBezTo>
                    <a:pt x="173" y="252"/>
                    <a:pt x="163" y="249"/>
                    <a:pt x="154" y="247"/>
                  </a:cubicBezTo>
                  <a:cubicBezTo>
                    <a:pt x="148" y="245"/>
                    <a:pt x="141" y="245"/>
                    <a:pt x="135" y="243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37" y="236"/>
                    <a:pt x="132" y="228"/>
                    <a:pt x="130" y="221"/>
                  </a:cubicBezTo>
                  <a:cubicBezTo>
                    <a:pt x="141" y="220"/>
                    <a:pt x="152" y="219"/>
                    <a:pt x="162" y="215"/>
                  </a:cubicBezTo>
                  <a:cubicBezTo>
                    <a:pt x="165" y="220"/>
                    <a:pt x="169" y="224"/>
                    <a:pt x="174" y="221"/>
                  </a:cubicBezTo>
                  <a:cubicBezTo>
                    <a:pt x="180" y="216"/>
                    <a:pt x="169" y="206"/>
                    <a:pt x="167" y="201"/>
                  </a:cubicBezTo>
                  <a:cubicBezTo>
                    <a:pt x="185" y="193"/>
                    <a:pt x="201" y="180"/>
                    <a:pt x="212" y="163"/>
                  </a:cubicBezTo>
                  <a:cubicBezTo>
                    <a:pt x="235" y="127"/>
                    <a:pt x="231" y="80"/>
                    <a:pt x="204" y="48"/>
                  </a:cubicBezTo>
                  <a:cubicBezTo>
                    <a:pt x="175" y="16"/>
                    <a:pt x="128" y="3"/>
                    <a:pt x="88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5" y="12"/>
                    <a:pt x="84" y="0"/>
                    <a:pt x="75" y="4"/>
                  </a:cubicBezTo>
                  <a:cubicBezTo>
                    <a:pt x="72" y="6"/>
                    <a:pt x="72" y="8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55" y="18"/>
                    <a:pt x="40" y="28"/>
                    <a:pt x="29" y="43"/>
                  </a:cubicBezTo>
                  <a:cubicBezTo>
                    <a:pt x="19" y="58"/>
                    <a:pt x="11" y="76"/>
                    <a:pt x="7" y="94"/>
                  </a:cubicBezTo>
                  <a:close/>
                  <a:moveTo>
                    <a:pt x="85" y="18"/>
                  </a:moveTo>
                  <a:cubicBezTo>
                    <a:pt x="84" y="19"/>
                    <a:pt x="82" y="19"/>
                    <a:pt x="81" y="20"/>
                  </a:cubicBezTo>
                  <a:cubicBezTo>
                    <a:pt x="79" y="17"/>
                    <a:pt x="71" y="8"/>
                    <a:pt x="78" y="6"/>
                  </a:cubicBezTo>
                  <a:cubicBezTo>
                    <a:pt x="83" y="5"/>
                    <a:pt x="83" y="15"/>
                    <a:pt x="85" y="18"/>
                  </a:cubicBezTo>
                  <a:close/>
                  <a:moveTo>
                    <a:pt x="58" y="86"/>
                  </a:moveTo>
                  <a:cubicBezTo>
                    <a:pt x="56" y="85"/>
                    <a:pt x="55" y="85"/>
                    <a:pt x="53" y="84"/>
                  </a:cubicBezTo>
                  <a:cubicBezTo>
                    <a:pt x="50" y="83"/>
                    <a:pt x="57" y="84"/>
                    <a:pt x="59" y="84"/>
                  </a:cubicBezTo>
                  <a:cubicBezTo>
                    <a:pt x="58" y="85"/>
                    <a:pt x="58" y="85"/>
                    <a:pt x="58" y="86"/>
                  </a:cubicBezTo>
                  <a:close/>
                  <a:moveTo>
                    <a:pt x="57" y="101"/>
                  </a:moveTo>
                  <a:cubicBezTo>
                    <a:pt x="53" y="99"/>
                    <a:pt x="49" y="100"/>
                    <a:pt x="45" y="99"/>
                  </a:cubicBezTo>
                  <a:cubicBezTo>
                    <a:pt x="41" y="97"/>
                    <a:pt x="46" y="98"/>
                    <a:pt x="47" y="98"/>
                  </a:cubicBezTo>
                  <a:cubicBezTo>
                    <a:pt x="49" y="99"/>
                    <a:pt x="50" y="99"/>
                    <a:pt x="51" y="99"/>
                  </a:cubicBezTo>
                  <a:cubicBezTo>
                    <a:pt x="53" y="99"/>
                    <a:pt x="55" y="100"/>
                    <a:pt x="57" y="99"/>
                  </a:cubicBezTo>
                  <a:cubicBezTo>
                    <a:pt x="57" y="100"/>
                    <a:pt x="57" y="100"/>
                    <a:pt x="57" y="101"/>
                  </a:cubicBezTo>
                  <a:close/>
                  <a:moveTo>
                    <a:pt x="57" y="97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3" y="97"/>
                    <a:pt x="49" y="96"/>
                    <a:pt x="46" y="95"/>
                  </a:cubicBezTo>
                  <a:cubicBezTo>
                    <a:pt x="48" y="95"/>
                    <a:pt x="51" y="96"/>
                    <a:pt x="53" y="96"/>
                  </a:cubicBezTo>
                  <a:cubicBezTo>
                    <a:pt x="54" y="96"/>
                    <a:pt x="55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lose/>
                  <a:moveTo>
                    <a:pt x="57" y="96"/>
                  </a:moveTo>
                  <a:cubicBezTo>
                    <a:pt x="54" y="94"/>
                    <a:pt x="51" y="93"/>
                    <a:pt x="48" y="92"/>
                  </a:cubicBezTo>
                  <a:cubicBezTo>
                    <a:pt x="51" y="93"/>
                    <a:pt x="54" y="93"/>
                    <a:pt x="57" y="93"/>
                  </a:cubicBezTo>
                  <a:cubicBezTo>
                    <a:pt x="57" y="94"/>
                    <a:pt x="57" y="95"/>
                    <a:pt x="57" y="96"/>
                  </a:cubicBezTo>
                  <a:close/>
                  <a:moveTo>
                    <a:pt x="51" y="90"/>
                  </a:moveTo>
                  <a:cubicBezTo>
                    <a:pt x="50" y="89"/>
                    <a:pt x="55" y="90"/>
                    <a:pt x="54" y="90"/>
                  </a:cubicBezTo>
                  <a:cubicBezTo>
                    <a:pt x="55" y="90"/>
                    <a:pt x="56" y="90"/>
                    <a:pt x="57" y="90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5" y="91"/>
                    <a:pt x="53" y="91"/>
                    <a:pt x="51" y="90"/>
                  </a:cubicBezTo>
                  <a:close/>
                  <a:moveTo>
                    <a:pt x="49" y="88"/>
                  </a:moveTo>
                  <a:cubicBezTo>
                    <a:pt x="50" y="88"/>
                    <a:pt x="50" y="87"/>
                    <a:pt x="50" y="86"/>
                  </a:cubicBezTo>
                  <a:cubicBezTo>
                    <a:pt x="52" y="87"/>
                    <a:pt x="55" y="89"/>
                    <a:pt x="57" y="89"/>
                  </a:cubicBezTo>
                  <a:cubicBezTo>
                    <a:pt x="55" y="89"/>
                    <a:pt x="52" y="89"/>
                    <a:pt x="49" y="88"/>
                  </a:cubicBezTo>
                  <a:close/>
                  <a:moveTo>
                    <a:pt x="50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1" y="84"/>
                    <a:pt x="53" y="84"/>
                    <a:pt x="54" y="85"/>
                  </a:cubicBezTo>
                  <a:cubicBezTo>
                    <a:pt x="55" y="85"/>
                    <a:pt x="61" y="87"/>
                    <a:pt x="56" y="86"/>
                  </a:cubicBezTo>
                  <a:cubicBezTo>
                    <a:pt x="54" y="86"/>
                    <a:pt x="52" y="85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4"/>
                    <a:pt x="50" y="84"/>
                    <a:pt x="50" y="83"/>
                  </a:cubicBezTo>
                  <a:close/>
                  <a:moveTo>
                    <a:pt x="58" y="87"/>
                  </a:moveTo>
                  <a:cubicBezTo>
                    <a:pt x="58" y="88"/>
                    <a:pt x="58" y="88"/>
                    <a:pt x="57" y="88"/>
                  </a:cubicBezTo>
                  <a:cubicBezTo>
                    <a:pt x="57" y="88"/>
                    <a:pt x="56" y="88"/>
                    <a:pt x="55" y="88"/>
                  </a:cubicBezTo>
                  <a:cubicBezTo>
                    <a:pt x="55" y="87"/>
                    <a:pt x="51" y="86"/>
                    <a:pt x="53" y="86"/>
                  </a:cubicBezTo>
                  <a:cubicBezTo>
                    <a:pt x="55" y="87"/>
                    <a:pt x="56" y="87"/>
                    <a:pt x="58" y="87"/>
                  </a:cubicBezTo>
                  <a:close/>
                  <a:moveTo>
                    <a:pt x="56" y="106"/>
                  </a:moveTo>
                  <a:cubicBezTo>
                    <a:pt x="54" y="106"/>
                    <a:pt x="52" y="105"/>
                    <a:pt x="50" y="105"/>
                  </a:cubicBezTo>
                  <a:cubicBezTo>
                    <a:pt x="48" y="104"/>
                    <a:pt x="46" y="104"/>
                    <a:pt x="45" y="103"/>
                  </a:cubicBezTo>
                  <a:cubicBezTo>
                    <a:pt x="43" y="102"/>
                    <a:pt x="40" y="101"/>
                    <a:pt x="45" y="102"/>
                  </a:cubicBezTo>
                  <a:cubicBezTo>
                    <a:pt x="49" y="103"/>
                    <a:pt x="53" y="104"/>
                    <a:pt x="57" y="103"/>
                  </a:cubicBezTo>
                  <a:cubicBezTo>
                    <a:pt x="57" y="104"/>
                    <a:pt x="56" y="105"/>
                    <a:pt x="56" y="106"/>
                  </a:cubicBezTo>
                  <a:close/>
                  <a:moveTo>
                    <a:pt x="46" y="107"/>
                  </a:moveTo>
                  <a:cubicBezTo>
                    <a:pt x="47" y="107"/>
                    <a:pt x="48" y="107"/>
                    <a:pt x="49" y="107"/>
                  </a:cubicBezTo>
                  <a:cubicBezTo>
                    <a:pt x="51" y="107"/>
                    <a:pt x="53" y="108"/>
                    <a:pt x="55" y="108"/>
                  </a:cubicBezTo>
                  <a:cubicBezTo>
                    <a:pt x="54" y="109"/>
                    <a:pt x="53" y="109"/>
                    <a:pt x="51" y="109"/>
                  </a:cubicBezTo>
                  <a:cubicBezTo>
                    <a:pt x="50" y="109"/>
                    <a:pt x="49" y="109"/>
                    <a:pt x="47" y="108"/>
                  </a:cubicBezTo>
                  <a:cubicBezTo>
                    <a:pt x="46" y="108"/>
                    <a:pt x="44" y="108"/>
                    <a:pt x="43" y="107"/>
                  </a:cubicBezTo>
                  <a:cubicBezTo>
                    <a:pt x="41" y="105"/>
                    <a:pt x="46" y="107"/>
                    <a:pt x="46" y="107"/>
                  </a:cubicBezTo>
                  <a:close/>
                  <a:moveTo>
                    <a:pt x="41" y="102"/>
                  </a:moveTo>
                  <a:cubicBezTo>
                    <a:pt x="41" y="102"/>
                    <a:pt x="41" y="102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5" y="104"/>
                    <a:pt x="49" y="105"/>
                    <a:pt x="54" y="106"/>
                  </a:cubicBezTo>
                  <a:cubicBezTo>
                    <a:pt x="54" y="107"/>
                    <a:pt x="55" y="107"/>
                    <a:pt x="56" y="107"/>
                  </a:cubicBezTo>
                  <a:cubicBezTo>
                    <a:pt x="56" y="107"/>
                    <a:pt x="55" y="107"/>
                    <a:pt x="55" y="107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3" y="107"/>
                    <a:pt x="52" y="107"/>
                    <a:pt x="50" y="106"/>
                  </a:cubicBezTo>
                  <a:cubicBezTo>
                    <a:pt x="47" y="106"/>
                    <a:pt x="44" y="106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1" y="102"/>
                  </a:cubicBezTo>
                  <a:close/>
                  <a:moveTo>
                    <a:pt x="41" y="101"/>
                  </a:moveTo>
                  <a:cubicBezTo>
                    <a:pt x="42" y="100"/>
                    <a:pt x="42" y="99"/>
                    <a:pt x="43" y="98"/>
                  </a:cubicBezTo>
                  <a:cubicBezTo>
                    <a:pt x="46" y="100"/>
                    <a:pt x="50" y="100"/>
                    <a:pt x="54" y="101"/>
                  </a:cubicBezTo>
                  <a:cubicBezTo>
                    <a:pt x="55" y="101"/>
                    <a:pt x="56" y="101"/>
                    <a:pt x="57" y="102"/>
                  </a:cubicBezTo>
                  <a:cubicBezTo>
                    <a:pt x="57" y="102"/>
                    <a:pt x="57" y="102"/>
                    <a:pt x="57" y="103"/>
                  </a:cubicBezTo>
                  <a:cubicBezTo>
                    <a:pt x="56" y="103"/>
                    <a:pt x="56" y="103"/>
                    <a:pt x="55" y="103"/>
                  </a:cubicBezTo>
                  <a:cubicBezTo>
                    <a:pt x="53" y="103"/>
                    <a:pt x="51" y="102"/>
                    <a:pt x="50" y="102"/>
                  </a:cubicBezTo>
                  <a:cubicBezTo>
                    <a:pt x="47" y="101"/>
                    <a:pt x="44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lose/>
                  <a:moveTo>
                    <a:pt x="44" y="97"/>
                  </a:moveTo>
                  <a:cubicBezTo>
                    <a:pt x="44" y="96"/>
                    <a:pt x="44" y="96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7" y="96"/>
                    <a:pt x="49" y="97"/>
                    <a:pt x="51" y="97"/>
                  </a:cubicBezTo>
                  <a:cubicBezTo>
                    <a:pt x="52" y="98"/>
                    <a:pt x="54" y="98"/>
                    <a:pt x="55" y="98"/>
                  </a:cubicBezTo>
                  <a:cubicBezTo>
                    <a:pt x="57" y="99"/>
                    <a:pt x="57" y="99"/>
                    <a:pt x="56" y="99"/>
                  </a:cubicBezTo>
                  <a:cubicBezTo>
                    <a:pt x="52" y="99"/>
                    <a:pt x="48" y="97"/>
                    <a:pt x="44" y="97"/>
                  </a:cubicBezTo>
                  <a:close/>
                  <a:moveTo>
                    <a:pt x="46" y="94"/>
                  </a:moveTo>
                  <a:cubicBezTo>
                    <a:pt x="46" y="93"/>
                    <a:pt x="47" y="93"/>
                    <a:pt x="47" y="92"/>
                  </a:cubicBezTo>
                  <a:cubicBezTo>
                    <a:pt x="49" y="93"/>
                    <a:pt x="51" y="94"/>
                    <a:pt x="54" y="95"/>
                  </a:cubicBezTo>
                  <a:cubicBezTo>
                    <a:pt x="54" y="95"/>
                    <a:pt x="59" y="97"/>
                    <a:pt x="55" y="96"/>
                  </a:cubicBezTo>
                  <a:cubicBezTo>
                    <a:pt x="52" y="95"/>
                    <a:pt x="49" y="94"/>
                    <a:pt x="46" y="94"/>
                  </a:cubicBezTo>
                  <a:close/>
                  <a:moveTo>
                    <a:pt x="47" y="92"/>
                  </a:moveTo>
                  <a:cubicBezTo>
                    <a:pt x="48" y="91"/>
                    <a:pt x="48" y="90"/>
                    <a:pt x="49" y="89"/>
                  </a:cubicBezTo>
                  <a:cubicBezTo>
                    <a:pt x="51" y="90"/>
                    <a:pt x="53" y="91"/>
                    <a:pt x="55" y="91"/>
                  </a:cubicBezTo>
                  <a:cubicBezTo>
                    <a:pt x="58" y="93"/>
                    <a:pt x="54" y="92"/>
                    <a:pt x="53" y="92"/>
                  </a:cubicBezTo>
                  <a:cubicBezTo>
                    <a:pt x="51" y="92"/>
                    <a:pt x="49" y="92"/>
                    <a:pt x="47" y="92"/>
                  </a:cubicBezTo>
                  <a:close/>
                  <a:moveTo>
                    <a:pt x="45" y="80"/>
                  </a:moveTo>
                  <a:cubicBezTo>
                    <a:pt x="45" y="81"/>
                    <a:pt x="44" y="81"/>
                    <a:pt x="44" y="81"/>
                  </a:cubicBezTo>
                  <a:cubicBezTo>
                    <a:pt x="40" y="80"/>
                    <a:pt x="35" y="78"/>
                    <a:pt x="31" y="77"/>
                  </a:cubicBezTo>
                  <a:cubicBezTo>
                    <a:pt x="27" y="75"/>
                    <a:pt x="32" y="77"/>
                    <a:pt x="33" y="77"/>
                  </a:cubicBezTo>
                  <a:cubicBezTo>
                    <a:pt x="35" y="78"/>
                    <a:pt x="36" y="78"/>
                    <a:pt x="37" y="78"/>
                  </a:cubicBezTo>
                  <a:cubicBezTo>
                    <a:pt x="45" y="79"/>
                    <a:pt x="52" y="82"/>
                    <a:pt x="60" y="82"/>
                  </a:cubicBezTo>
                  <a:cubicBezTo>
                    <a:pt x="59" y="82"/>
                    <a:pt x="59" y="83"/>
                    <a:pt x="59" y="83"/>
                  </a:cubicBezTo>
                  <a:cubicBezTo>
                    <a:pt x="59" y="83"/>
                    <a:pt x="59" y="83"/>
                    <a:pt x="59" y="84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6" y="83"/>
                    <a:pt x="53" y="83"/>
                    <a:pt x="50" y="82"/>
                  </a:cubicBezTo>
                  <a:cubicBezTo>
                    <a:pt x="50" y="82"/>
                    <a:pt x="50" y="83"/>
                    <a:pt x="50" y="83"/>
                  </a:cubicBezTo>
                  <a:cubicBezTo>
                    <a:pt x="49" y="81"/>
                    <a:pt x="47" y="80"/>
                    <a:pt x="45" y="80"/>
                  </a:cubicBezTo>
                  <a:close/>
                  <a:moveTo>
                    <a:pt x="86" y="94"/>
                  </a:moveTo>
                  <a:cubicBezTo>
                    <a:pt x="95" y="98"/>
                    <a:pt x="104" y="101"/>
                    <a:pt x="113" y="104"/>
                  </a:cubicBezTo>
                  <a:cubicBezTo>
                    <a:pt x="115" y="104"/>
                    <a:pt x="118" y="105"/>
                    <a:pt x="120" y="106"/>
                  </a:cubicBezTo>
                  <a:cubicBezTo>
                    <a:pt x="120" y="106"/>
                    <a:pt x="120" y="106"/>
                    <a:pt x="120" y="106"/>
                  </a:cubicBezTo>
                  <a:cubicBezTo>
                    <a:pt x="119" y="106"/>
                    <a:pt x="116" y="106"/>
                    <a:pt x="116" y="106"/>
                  </a:cubicBezTo>
                  <a:cubicBezTo>
                    <a:pt x="114" y="105"/>
                    <a:pt x="111" y="104"/>
                    <a:pt x="109" y="103"/>
                  </a:cubicBezTo>
                  <a:cubicBezTo>
                    <a:pt x="102" y="101"/>
                    <a:pt x="96" y="100"/>
                    <a:pt x="89" y="98"/>
                  </a:cubicBezTo>
                  <a:cubicBezTo>
                    <a:pt x="84" y="97"/>
                    <a:pt x="78" y="95"/>
                    <a:pt x="73" y="93"/>
                  </a:cubicBezTo>
                  <a:cubicBezTo>
                    <a:pt x="71" y="92"/>
                    <a:pt x="69" y="91"/>
                    <a:pt x="67" y="91"/>
                  </a:cubicBezTo>
                  <a:cubicBezTo>
                    <a:pt x="67" y="91"/>
                    <a:pt x="67" y="90"/>
                    <a:pt x="67" y="90"/>
                  </a:cubicBezTo>
                  <a:cubicBezTo>
                    <a:pt x="67" y="90"/>
                    <a:pt x="68" y="89"/>
                    <a:pt x="68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4" y="91"/>
                    <a:pt x="80" y="93"/>
                    <a:pt x="86" y="94"/>
                  </a:cubicBezTo>
                  <a:close/>
                  <a:moveTo>
                    <a:pt x="90" y="96"/>
                  </a:moveTo>
                  <a:cubicBezTo>
                    <a:pt x="92" y="96"/>
                    <a:pt x="94" y="97"/>
                    <a:pt x="96" y="97"/>
                  </a:cubicBezTo>
                  <a:cubicBezTo>
                    <a:pt x="103" y="99"/>
                    <a:pt x="112" y="102"/>
                    <a:pt x="119" y="102"/>
                  </a:cubicBezTo>
                  <a:cubicBezTo>
                    <a:pt x="119" y="103"/>
                    <a:pt x="119" y="104"/>
                    <a:pt x="119" y="105"/>
                  </a:cubicBezTo>
                  <a:cubicBezTo>
                    <a:pt x="117" y="104"/>
                    <a:pt x="114" y="104"/>
                    <a:pt x="111" y="102"/>
                  </a:cubicBezTo>
                  <a:cubicBezTo>
                    <a:pt x="106" y="101"/>
                    <a:pt x="101" y="99"/>
                    <a:pt x="96" y="98"/>
                  </a:cubicBezTo>
                  <a:cubicBezTo>
                    <a:pt x="94" y="97"/>
                    <a:pt x="92" y="96"/>
                    <a:pt x="90" y="96"/>
                  </a:cubicBezTo>
                  <a:close/>
                  <a:moveTo>
                    <a:pt x="120" y="101"/>
                  </a:moveTo>
                  <a:cubicBezTo>
                    <a:pt x="117" y="100"/>
                    <a:pt x="114" y="100"/>
                    <a:pt x="112" y="99"/>
                  </a:cubicBezTo>
                  <a:cubicBezTo>
                    <a:pt x="107" y="98"/>
                    <a:pt x="102" y="96"/>
                    <a:pt x="98" y="95"/>
                  </a:cubicBezTo>
                  <a:cubicBezTo>
                    <a:pt x="89" y="91"/>
                    <a:pt x="78" y="89"/>
                    <a:pt x="70" y="84"/>
                  </a:cubicBezTo>
                  <a:cubicBezTo>
                    <a:pt x="77" y="88"/>
                    <a:pt x="87" y="90"/>
                    <a:pt x="95" y="92"/>
                  </a:cubicBezTo>
                  <a:cubicBezTo>
                    <a:pt x="103" y="94"/>
                    <a:pt x="113" y="95"/>
                    <a:pt x="120" y="99"/>
                  </a:cubicBezTo>
                  <a:cubicBezTo>
                    <a:pt x="120" y="99"/>
                    <a:pt x="120" y="100"/>
                    <a:pt x="120" y="101"/>
                  </a:cubicBezTo>
                  <a:close/>
                  <a:moveTo>
                    <a:pt x="120" y="109"/>
                  </a:moveTo>
                  <a:cubicBezTo>
                    <a:pt x="116" y="107"/>
                    <a:pt x="112" y="107"/>
                    <a:pt x="108" y="105"/>
                  </a:cubicBezTo>
                  <a:cubicBezTo>
                    <a:pt x="103" y="103"/>
                    <a:pt x="98" y="102"/>
                    <a:pt x="93" y="100"/>
                  </a:cubicBezTo>
                  <a:cubicBezTo>
                    <a:pt x="88" y="99"/>
                    <a:pt x="82" y="98"/>
                    <a:pt x="76" y="95"/>
                  </a:cubicBezTo>
                  <a:cubicBezTo>
                    <a:pt x="84" y="97"/>
                    <a:pt x="91" y="99"/>
                    <a:pt x="98" y="101"/>
                  </a:cubicBezTo>
                  <a:cubicBezTo>
                    <a:pt x="102" y="102"/>
                    <a:pt x="107" y="103"/>
                    <a:pt x="111" y="105"/>
                  </a:cubicBezTo>
                  <a:cubicBezTo>
                    <a:pt x="114" y="106"/>
                    <a:pt x="117" y="107"/>
                    <a:pt x="120" y="107"/>
                  </a:cubicBezTo>
                  <a:cubicBezTo>
                    <a:pt x="120" y="107"/>
                    <a:pt x="120" y="108"/>
                    <a:pt x="120" y="109"/>
                  </a:cubicBezTo>
                  <a:close/>
                  <a:moveTo>
                    <a:pt x="122" y="113"/>
                  </a:moveTo>
                  <a:cubicBezTo>
                    <a:pt x="118" y="111"/>
                    <a:pt x="114" y="110"/>
                    <a:pt x="110" y="109"/>
                  </a:cubicBezTo>
                  <a:cubicBezTo>
                    <a:pt x="106" y="108"/>
                    <a:pt x="102" y="106"/>
                    <a:pt x="98" y="104"/>
                  </a:cubicBezTo>
                  <a:cubicBezTo>
                    <a:pt x="102" y="105"/>
                    <a:pt x="106" y="107"/>
                    <a:pt x="110" y="108"/>
                  </a:cubicBezTo>
                  <a:cubicBezTo>
                    <a:pt x="114" y="109"/>
                    <a:pt x="117" y="110"/>
                    <a:pt x="121" y="110"/>
                  </a:cubicBezTo>
                  <a:cubicBezTo>
                    <a:pt x="121" y="111"/>
                    <a:pt x="121" y="112"/>
                    <a:pt x="122" y="113"/>
                  </a:cubicBezTo>
                  <a:close/>
                  <a:moveTo>
                    <a:pt x="123" y="116"/>
                  </a:moveTo>
                  <a:cubicBezTo>
                    <a:pt x="114" y="112"/>
                    <a:pt x="105" y="110"/>
                    <a:pt x="96" y="108"/>
                  </a:cubicBezTo>
                  <a:cubicBezTo>
                    <a:pt x="85" y="105"/>
                    <a:pt x="74" y="102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75" y="101"/>
                    <a:pt x="86" y="105"/>
                    <a:pt x="97" y="108"/>
                  </a:cubicBezTo>
                  <a:cubicBezTo>
                    <a:pt x="101" y="109"/>
                    <a:pt x="107" y="110"/>
                    <a:pt x="111" y="112"/>
                  </a:cubicBezTo>
                  <a:cubicBezTo>
                    <a:pt x="115" y="113"/>
                    <a:pt x="119" y="114"/>
                    <a:pt x="122" y="114"/>
                  </a:cubicBezTo>
                  <a:cubicBezTo>
                    <a:pt x="123" y="115"/>
                    <a:pt x="123" y="116"/>
                    <a:pt x="123" y="116"/>
                  </a:cubicBezTo>
                  <a:close/>
                  <a:moveTo>
                    <a:pt x="124" y="120"/>
                  </a:moveTo>
                  <a:cubicBezTo>
                    <a:pt x="116" y="116"/>
                    <a:pt x="107" y="113"/>
                    <a:pt x="98" y="110"/>
                  </a:cubicBezTo>
                  <a:cubicBezTo>
                    <a:pt x="91" y="108"/>
                    <a:pt x="84" y="105"/>
                    <a:pt x="76" y="103"/>
                  </a:cubicBezTo>
                  <a:cubicBezTo>
                    <a:pt x="77" y="103"/>
                    <a:pt x="78" y="104"/>
                    <a:pt x="79" y="104"/>
                  </a:cubicBezTo>
                  <a:cubicBezTo>
                    <a:pt x="84" y="105"/>
                    <a:pt x="89" y="107"/>
                    <a:pt x="94" y="108"/>
                  </a:cubicBezTo>
                  <a:cubicBezTo>
                    <a:pt x="104" y="111"/>
                    <a:pt x="114" y="113"/>
                    <a:pt x="123" y="117"/>
                  </a:cubicBezTo>
                  <a:cubicBezTo>
                    <a:pt x="124" y="118"/>
                    <a:pt x="124" y="119"/>
                    <a:pt x="124" y="120"/>
                  </a:cubicBezTo>
                  <a:close/>
                  <a:moveTo>
                    <a:pt x="71" y="110"/>
                  </a:moveTo>
                  <a:cubicBezTo>
                    <a:pt x="78" y="112"/>
                    <a:pt x="84" y="114"/>
                    <a:pt x="90" y="115"/>
                  </a:cubicBezTo>
                  <a:cubicBezTo>
                    <a:pt x="97" y="117"/>
                    <a:pt x="103" y="119"/>
                    <a:pt x="109" y="121"/>
                  </a:cubicBezTo>
                  <a:cubicBezTo>
                    <a:pt x="112" y="122"/>
                    <a:pt x="115" y="123"/>
                    <a:pt x="118" y="124"/>
                  </a:cubicBezTo>
                  <a:cubicBezTo>
                    <a:pt x="120" y="125"/>
                    <a:pt x="122" y="126"/>
                    <a:pt x="124" y="126"/>
                  </a:cubicBezTo>
                  <a:cubicBezTo>
                    <a:pt x="124" y="127"/>
                    <a:pt x="123" y="128"/>
                    <a:pt x="123" y="129"/>
                  </a:cubicBezTo>
                  <a:cubicBezTo>
                    <a:pt x="114" y="125"/>
                    <a:pt x="104" y="122"/>
                    <a:pt x="94" y="119"/>
                  </a:cubicBezTo>
                  <a:cubicBezTo>
                    <a:pt x="88" y="117"/>
                    <a:pt x="83" y="115"/>
                    <a:pt x="77" y="114"/>
                  </a:cubicBezTo>
                  <a:cubicBezTo>
                    <a:pt x="72" y="112"/>
                    <a:pt x="67" y="111"/>
                    <a:pt x="63" y="109"/>
                  </a:cubicBezTo>
                  <a:cubicBezTo>
                    <a:pt x="63" y="109"/>
                    <a:pt x="63" y="108"/>
                    <a:pt x="63" y="108"/>
                  </a:cubicBezTo>
                  <a:cubicBezTo>
                    <a:pt x="65" y="109"/>
                    <a:pt x="68" y="110"/>
                    <a:pt x="71" y="110"/>
                  </a:cubicBezTo>
                  <a:close/>
                  <a:moveTo>
                    <a:pt x="124" y="125"/>
                  </a:moveTo>
                  <a:cubicBezTo>
                    <a:pt x="120" y="123"/>
                    <a:pt x="116" y="121"/>
                    <a:pt x="111" y="120"/>
                  </a:cubicBezTo>
                  <a:cubicBezTo>
                    <a:pt x="106" y="118"/>
                    <a:pt x="101" y="116"/>
                    <a:pt x="96" y="114"/>
                  </a:cubicBezTo>
                  <a:cubicBezTo>
                    <a:pt x="91" y="112"/>
                    <a:pt x="85" y="111"/>
                    <a:pt x="80" y="109"/>
                  </a:cubicBezTo>
                  <a:cubicBezTo>
                    <a:pt x="79" y="109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3" y="110"/>
                    <a:pt x="89" y="111"/>
                    <a:pt x="94" y="112"/>
                  </a:cubicBezTo>
                  <a:cubicBezTo>
                    <a:pt x="104" y="115"/>
                    <a:pt x="114" y="120"/>
                    <a:pt x="124" y="122"/>
                  </a:cubicBezTo>
                  <a:cubicBezTo>
                    <a:pt x="124" y="123"/>
                    <a:pt x="124" y="124"/>
                    <a:pt x="124" y="125"/>
                  </a:cubicBezTo>
                  <a:close/>
                  <a:moveTo>
                    <a:pt x="124" y="133"/>
                  </a:moveTo>
                  <a:cubicBezTo>
                    <a:pt x="121" y="131"/>
                    <a:pt x="118" y="130"/>
                    <a:pt x="115" y="129"/>
                  </a:cubicBezTo>
                  <a:cubicBezTo>
                    <a:pt x="118" y="130"/>
                    <a:pt x="121" y="130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2"/>
                    <a:pt x="124" y="133"/>
                    <a:pt x="124" y="133"/>
                  </a:cubicBezTo>
                  <a:close/>
                  <a:moveTo>
                    <a:pt x="126" y="138"/>
                  </a:moveTo>
                  <a:cubicBezTo>
                    <a:pt x="118" y="134"/>
                    <a:pt x="109" y="130"/>
                    <a:pt x="101" y="127"/>
                  </a:cubicBezTo>
                  <a:cubicBezTo>
                    <a:pt x="105" y="128"/>
                    <a:pt x="109" y="130"/>
                    <a:pt x="113" y="131"/>
                  </a:cubicBezTo>
                  <a:cubicBezTo>
                    <a:pt x="117" y="133"/>
                    <a:pt x="120" y="135"/>
                    <a:pt x="125" y="136"/>
                  </a:cubicBezTo>
                  <a:cubicBezTo>
                    <a:pt x="125" y="136"/>
                    <a:pt x="125" y="137"/>
                    <a:pt x="126" y="138"/>
                  </a:cubicBezTo>
                  <a:cubicBezTo>
                    <a:pt x="126" y="138"/>
                    <a:pt x="126" y="138"/>
                    <a:pt x="126" y="138"/>
                  </a:cubicBezTo>
                  <a:close/>
                  <a:moveTo>
                    <a:pt x="127" y="141"/>
                  </a:moveTo>
                  <a:cubicBezTo>
                    <a:pt x="123" y="139"/>
                    <a:pt x="119" y="139"/>
                    <a:pt x="115" y="137"/>
                  </a:cubicBezTo>
                  <a:cubicBezTo>
                    <a:pt x="109" y="134"/>
                    <a:pt x="103" y="132"/>
                    <a:pt x="97" y="130"/>
                  </a:cubicBezTo>
                  <a:cubicBezTo>
                    <a:pt x="94" y="129"/>
                    <a:pt x="91" y="128"/>
                    <a:pt x="88" y="127"/>
                  </a:cubicBezTo>
                  <a:cubicBezTo>
                    <a:pt x="90" y="127"/>
                    <a:pt x="92" y="128"/>
                    <a:pt x="94" y="128"/>
                  </a:cubicBezTo>
                  <a:cubicBezTo>
                    <a:pt x="101" y="130"/>
                    <a:pt x="108" y="132"/>
                    <a:pt x="115" y="135"/>
                  </a:cubicBezTo>
                  <a:cubicBezTo>
                    <a:pt x="119" y="137"/>
                    <a:pt x="123" y="139"/>
                    <a:pt x="127" y="140"/>
                  </a:cubicBezTo>
                  <a:cubicBezTo>
                    <a:pt x="127" y="140"/>
                    <a:pt x="127" y="141"/>
                    <a:pt x="127" y="141"/>
                  </a:cubicBezTo>
                  <a:close/>
                  <a:moveTo>
                    <a:pt x="129" y="147"/>
                  </a:moveTo>
                  <a:cubicBezTo>
                    <a:pt x="125" y="144"/>
                    <a:pt x="121" y="143"/>
                    <a:pt x="116" y="141"/>
                  </a:cubicBezTo>
                  <a:cubicBezTo>
                    <a:pt x="110" y="139"/>
                    <a:pt x="103" y="136"/>
                    <a:pt x="96" y="134"/>
                  </a:cubicBezTo>
                  <a:cubicBezTo>
                    <a:pt x="96" y="133"/>
                    <a:pt x="95" y="133"/>
                    <a:pt x="95" y="133"/>
                  </a:cubicBezTo>
                  <a:cubicBezTo>
                    <a:pt x="101" y="135"/>
                    <a:pt x="107" y="137"/>
                    <a:pt x="113" y="139"/>
                  </a:cubicBezTo>
                  <a:cubicBezTo>
                    <a:pt x="118" y="140"/>
                    <a:pt x="123" y="142"/>
                    <a:pt x="128" y="143"/>
                  </a:cubicBezTo>
                  <a:cubicBezTo>
                    <a:pt x="129" y="144"/>
                    <a:pt x="129" y="145"/>
                    <a:pt x="129" y="147"/>
                  </a:cubicBezTo>
                  <a:close/>
                  <a:moveTo>
                    <a:pt x="81" y="129"/>
                  </a:moveTo>
                  <a:cubicBezTo>
                    <a:pt x="85" y="130"/>
                    <a:pt x="89" y="132"/>
                    <a:pt x="93" y="133"/>
                  </a:cubicBezTo>
                  <a:cubicBezTo>
                    <a:pt x="100" y="135"/>
                    <a:pt x="106" y="138"/>
                    <a:pt x="113" y="141"/>
                  </a:cubicBezTo>
                  <a:cubicBezTo>
                    <a:pt x="118" y="143"/>
                    <a:pt x="124" y="144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4" y="144"/>
                    <a:pt x="118" y="143"/>
                    <a:pt x="112" y="141"/>
                  </a:cubicBezTo>
                  <a:cubicBezTo>
                    <a:pt x="106" y="139"/>
                    <a:pt x="100" y="137"/>
                    <a:pt x="93" y="135"/>
                  </a:cubicBezTo>
                  <a:cubicBezTo>
                    <a:pt x="87" y="132"/>
                    <a:pt x="80" y="130"/>
                    <a:pt x="73" y="128"/>
                  </a:cubicBezTo>
                  <a:cubicBezTo>
                    <a:pt x="67" y="126"/>
                    <a:pt x="62" y="124"/>
                    <a:pt x="56" y="122"/>
                  </a:cubicBezTo>
                  <a:cubicBezTo>
                    <a:pt x="56" y="121"/>
                    <a:pt x="56" y="121"/>
                    <a:pt x="56" y="120"/>
                  </a:cubicBezTo>
                  <a:cubicBezTo>
                    <a:pt x="58" y="121"/>
                    <a:pt x="60" y="121"/>
                    <a:pt x="62" y="122"/>
                  </a:cubicBezTo>
                  <a:cubicBezTo>
                    <a:pt x="62" y="122"/>
                    <a:pt x="63" y="122"/>
                    <a:pt x="63" y="122"/>
                  </a:cubicBezTo>
                  <a:cubicBezTo>
                    <a:pt x="67" y="124"/>
                    <a:pt x="70" y="125"/>
                    <a:pt x="73" y="126"/>
                  </a:cubicBezTo>
                  <a:cubicBezTo>
                    <a:pt x="76" y="127"/>
                    <a:pt x="78" y="128"/>
                    <a:pt x="81" y="129"/>
                  </a:cubicBezTo>
                  <a:close/>
                  <a:moveTo>
                    <a:pt x="74" y="129"/>
                  </a:moveTo>
                  <a:cubicBezTo>
                    <a:pt x="75" y="129"/>
                    <a:pt x="76" y="129"/>
                    <a:pt x="76" y="130"/>
                  </a:cubicBezTo>
                  <a:cubicBezTo>
                    <a:pt x="76" y="130"/>
                    <a:pt x="76" y="130"/>
                    <a:pt x="75" y="129"/>
                  </a:cubicBezTo>
                  <a:cubicBezTo>
                    <a:pt x="72" y="128"/>
                    <a:pt x="69" y="127"/>
                    <a:pt x="65" y="126"/>
                  </a:cubicBezTo>
                  <a:cubicBezTo>
                    <a:pt x="68" y="127"/>
                    <a:pt x="71" y="128"/>
                    <a:pt x="74" y="129"/>
                  </a:cubicBezTo>
                  <a:close/>
                  <a:moveTo>
                    <a:pt x="131" y="152"/>
                  </a:moveTo>
                  <a:cubicBezTo>
                    <a:pt x="120" y="146"/>
                    <a:pt x="107" y="142"/>
                    <a:pt x="96" y="137"/>
                  </a:cubicBezTo>
                  <a:cubicBezTo>
                    <a:pt x="91" y="135"/>
                    <a:pt x="87" y="133"/>
                    <a:pt x="82" y="132"/>
                  </a:cubicBezTo>
                  <a:cubicBezTo>
                    <a:pt x="86" y="133"/>
                    <a:pt x="91" y="134"/>
                    <a:pt x="95" y="136"/>
                  </a:cubicBezTo>
                  <a:cubicBezTo>
                    <a:pt x="102" y="138"/>
                    <a:pt x="108" y="140"/>
                    <a:pt x="115" y="143"/>
                  </a:cubicBezTo>
                  <a:cubicBezTo>
                    <a:pt x="119" y="144"/>
                    <a:pt x="122" y="145"/>
                    <a:pt x="126" y="146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0" y="149"/>
                    <a:pt x="131" y="151"/>
                    <a:pt x="131" y="152"/>
                  </a:cubicBezTo>
                  <a:close/>
                  <a:moveTo>
                    <a:pt x="63" y="129"/>
                  </a:moveTo>
                  <a:cubicBezTo>
                    <a:pt x="67" y="130"/>
                    <a:pt x="70" y="131"/>
                    <a:pt x="73" y="132"/>
                  </a:cubicBezTo>
                  <a:cubicBezTo>
                    <a:pt x="80" y="134"/>
                    <a:pt x="87" y="137"/>
                    <a:pt x="93" y="140"/>
                  </a:cubicBezTo>
                  <a:cubicBezTo>
                    <a:pt x="100" y="142"/>
                    <a:pt x="107" y="145"/>
                    <a:pt x="114" y="148"/>
                  </a:cubicBezTo>
                  <a:cubicBezTo>
                    <a:pt x="120" y="150"/>
                    <a:pt x="126" y="152"/>
                    <a:pt x="132" y="155"/>
                  </a:cubicBezTo>
                  <a:cubicBezTo>
                    <a:pt x="132" y="156"/>
                    <a:pt x="132" y="157"/>
                    <a:pt x="132" y="158"/>
                  </a:cubicBezTo>
                  <a:cubicBezTo>
                    <a:pt x="121" y="152"/>
                    <a:pt x="109" y="147"/>
                    <a:pt x="97" y="142"/>
                  </a:cubicBezTo>
                  <a:cubicBezTo>
                    <a:pt x="90" y="139"/>
                    <a:pt x="84" y="137"/>
                    <a:pt x="77" y="134"/>
                  </a:cubicBezTo>
                  <a:cubicBezTo>
                    <a:pt x="71" y="132"/>
                    <a:pt x="64" y="130"/>
                    <a:pt x="58" y="127"/>
                  </a:cubicBezTo>
                  <a:cubicBezTo>
                    <a:pt x="54" y="124"/>
                    <a:pt x="62" y="128"/>
                    <a:pt x="63" y="129"/>
                  </a:cubicBezTo>
                  <a:close/>
                  <a:moveTo>
                    <a:pt x="133" y="163"/>
                  </a:moveTo>
                  <a:cubicBezTo>
                    <a:pt x="128" y="160"/>
                    <a:pt x="122" y="159"/>
                    <a:pt x="117" y="157"/>
                  </a:cubicBezTo>
                  <a:cubicBezTo>
                    <a:pt x="110" y="154"/>
                    <a:pt x="103" y="151"/>
                    <a:pt x="97" y="148"/>
                  </a:cubicBezTo>
                  <a:cubicBezTo>
                    <a:pt x="95" y="147"/>
                    <a:pt x="93" y="146"/>
                    <a:pt x="90" y="144"/>
                  </a:cubicBezTo>
                  <a:cubicBezTo>
                    <a:pt x="92" y="145"/>
                    <a:pt x="94" y="146"/>
                    <a:pt x="96" y="146"/>
                  </a:cubicBezTo>
                  <a:cubicBezTo>
                    <a:pt x="103" y="149"/>
                    <a:pt x="110" y="151"/>
                    <a:pt x="117" y="153"/>
                  </a:cubicBezTo>
                  <a:cubicBezTo>
                    <a:pt x="122" y="155"/>
                    <a:pt x="127" y="158"/>
                    <a:pt x="132" y="159"/>
                  </a:cubicBezTo>
                  <a:cubicBezTo>
                    <a:pt x="132" y="160"/>
                    <a:pt x="133" y="162"/>
                    <a:pt x="133" y="163"/>
                  </a:cubicBezTo>
                  <a:close/>
                  <a:moveTo>
                    <a:pt x="129" y="162"/>
                  </a:moveTo>
                  <a:cubicBezTo>
                    <a:pt x="129" y="162"/>
                    <a:pt x="129" y="162"/>
                    <a:pt x="129" y="162"/>
                  </a:cubicBezTo>
                  <a:cubicBezTo>
                    <a:pt x="129" y="162"/>
                    <a:pt x="129" y="162"/>
                    <a:pt x="129" y="162"/>
                  </a:cubicBezTo>
                  <a:close/>
                  <a:moveTo>
                    <a:pt x="131" y="163"/>
                  </a:moveTo>
                  <a:cubicBezTo>
                    <a:pt x="131" y="163"/>
                    <a:pt x="131" y="163"/>
                    <a:pt x="130" y="163"/>
                  </a:cubicBezTo>
                  <a:cubicBezTo>
                    <a:pt x="131" y="163"/>
                    <a:pt x="131" y="163"/>
                    <a:pt x="131" y="163"/>
                  </a:cubicBezTo>
                  <a:close/>
                  <a:moveTo>
                    <a:pt x="133" y="164"/>
                  </a:moveTo>
                  <a:cubicBezTo>
                    <a:pt x="133" y="165"/>
                    <a:pt x="133" y="166"/>
                    <a:pt x="133" y="167"/>
                  </a:cubicBezTo>
                  <a:cubicBezTo>
                    <a:pt x="131" y="165"/>
                    <a:pt x="129" y="164"/>
                    <a:pt x="126" y="164"/>
                  </a:cubicBezTo>
                  <a:cubicBezTo>
                    <a:pt x="121" y="161"/>
                    <a:pt x="115" y="159"/>
                    <a:pt x="109" y="156"/>
                  </a:cubicBezTo>
                  <a:cubicBezTo>
                    <a:pt x="105" y="155"/>
                    <a:pt x="101" y="153"/>
                    <a:pt x="97" y="152"/>
                  </a:cubicBezTo>
                  <a:cubicBezTo>
                    <a:pt x="100" y="152"/>
                    <a:pt x="102" y="153"/>
                    <a:pt x="105" y="154"/>
                  </a:cubicBezTo>
                  <a:cubicBezTo>
                    <a:pt x="114" y="157"/>
                    <a:pt x="123" y="161"/>
                    <a:pt x="133" y="164"/>
                  </a:cubicBezTo>
                  <a:close/>
                  <a:moveTo>
                    <a:pt x="132" y="169"/>
                  </a:moveTo>
                  <a:cubicBezTo>
                    <a:pt x="132" y="170"/>
                    <a:pt x="132" y="171"/>
                    <a:pt x="131" y="172"/>
                  </a:cubicBezTo>
                  <a:cubicBezTo>
                    <a:pt x="129" y="170"/>
                    <a:pt x="127" y="169"/>
                    <a:pt x="124" y="168"/>
                  </a:cubicBezTo>
                  <a:cubicBezTo>
                    <a:pt x="119" y="166"/>
                    <a:pt x="115" y="163"/>
                    <a:pt x="110" y="161"/>
                  </a:cubicBezTo>
                  <a:cubicBezTo>
                    <a:pt x="105" y="159"/>
                    <a:pt x="100" y="158"/>
                    <a:pt x="96" y="156"/>
                  </a:cubicBezTo>
                  <a:cubicBezTo>
                    <a:pt x="95" y="156"/>
                    <a:pt x="94" y="155"/>
                    <a:pt x="93" y="155"/>
                  </a:cubicBezTo>
                  <a:cubicBezTo>
                    <a:pt x="97" y="156"/>
                    <a:pt x="102" y="158"/>
                    <a:pt x="106" y="159"/>
                  </a:cubicBezTo>
                  <a:cubicBezTo>
                    <a:pt x="111" y="161"/>
                    <a:pt x="116" y="162"/>
                    <a:pt x="121" y="164"/>
                  </a:cubicBezTo>
                  <a:cubicBezTo>
                    <a:pt x="125" y="165"/>
                    <a:pt x="129" y="167"/>
                    <a:pt x="132" y="169"/>
                  </a:cubicBezTo>
                  <a:close/>
                  <a:moveTo>
                    <a:pt x="90" y="159"/>
                  </a:moveTo>
                  <a:cubicBezTo>
                    <a:pt x="93" y="160"/>
                    <a:pt x="96" y="160"/>
                    <a:pt x="98" y="161"/>
                  </a:cubicBezTo>
                  <a:cubicBezTo>
                    <a:pt x="103" y="162"/>
                    <a:pt x="107" y="164"/>
                    <a:pt x="111" y="166"/>
                  </a:cubicBezTo>
                  <a:cubicBezTo>
                    <a:pt x="117" y="169"/>
                    <a:pt x="124" y="172"/>
                    <a:pt x="131" y="173"/>
                  </a:cubicBezTo>
                  <a:cubicBezTo>
                    <a:pt x="130" y="174"/>
                    <a:pt x="128" y="175"/>
                    <a:pt x="126" y="176"/>
                  </a:cubicBezTo>
                  <a:cubicBezTo>
                    <a:pt x="120" y="177"/>
                    <a:pt x="114" y="174"/>
                    <a:pt x="110" y="170"/>
                  </a:cubicBezTo>
                  <a:cubicBezTo>
                    <a:pt x="111" y="171"/>
                    <a:pt x="111" y="171"/>
                    <a:pt x="112" y="171"/>
                  </a:cubicBezTo>
                  <a:cubicBezTo>
                    <a:pt x="113" y="172"/>
                    <a:pt x="114" y="172"/>
                    <a:pt x="116" y="172"/>
                  </a:cubicBezTo>
                  <a:cubicBezTo>
                    <a:pt x="116" y="172"/>
                    <a:pt x="119" y="174"/>
                    <a:pt x="119" y="174"/>
                  </a:cubicBezTo>
                  <a:cubicBezTo>
                    <a:pt x="119" y="174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1" y="175"/>
                    <a:pt x="120" y="175"/>
                  </a:cubicBezTo>
                  <a:cubicBezTo>
                    <a:pt x="119" y="173"/>
                    <a:pt x="117" y="172"/>
                    <a:pt x="115" y="171"/>
                  </a:cubicBezTo>
                  <a:cubicBezTo>
                    <a:pt x="113" y="171"/>
                    <a:pt x="111" y="170"/>
                    <a:pt x="109" y="169"/>
                  </a:cubicBezTo>
                  <a:cubicBezTo>
                    <a:pt x="107" y="168"/>
                    <a:pt x="112" y="170"/>
                    <a:pt x="112" y="170"/>
                  </a:cubicBezTo>
                  <a:cubicBezTo>
                    <a:pt x="115" y="171"/>
                    <a:pt x="119" y="173"/>
                    <a:pt x="122" y="174"/>
                  </a:cubicBezTo>
                  <a:cubicBezTo>
                    <a:pt x="124" y="175"/>
                    <a:pt x="126" y="175"/>
                    <a:pt x="128" y="175"/>
                  </a:cubicBezTo>
                  <a:cubicBezTo>
                    <a:pt x="128" y="175"/>
                    <a:pt x="128" y="174"/>
                    <a:pt x="128" y="174"/>
                  </a:cubicBezTo>
                  <a:cubicBezTo>
                    <a:pt x="126" y="172"/>
                    <a:pt x="123" y="172"/>
                    <a:pt x="120" y="171"/>
                  </a:cubicBezTo>
                  <a:cubicBezTo>
                    <a:pt x="117" y="169"/>
                    <a:pt x="114" y="168"/>
                    <a:pt x="111" y="166"/>
                  </a:cubicBezTo>
                  <a:cubicBezTo>
                    <a:pt x="107" y="165"/>
                    <a:pt x="103" y="163"/>
                    <a:pt x="98" y="162"/>
                  </a:cubicBezTo>
                  <a:cubicBezTo>
                    <a:pt x="96" y="161"/>
                    <a:pt x="94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lose/>
                  <a:moveTo>
                    <a:pt x="96" y="162"/>
                  </a:moveTo>
                  <a:cubicBezTo>
                    <a:pt x="97" y="162"/>
                    <a:pt x="99" y="162"/>
                    <a:pt x="100" y="163"/>
                  </a:cubicBezTo>
                  <a:cubicBezTo>
                    <a:pt x="106" y="165"/>
                    <a:pt x="111" y="167"/>
                    <a:pt x="117" y="170"/>
                  </a:cubicBezTo>
                  <a:cubicBezTo>
                    <a:pt x="119" y="171"/>
                    <a:pt x="121" y="172"/>
                    <a:pt x="124" y="173"/>
                  </a:cubicBezTo>
                  <a:cubicBezTo>
                    <a:pt x="128" y="174"/>
                    <a:pt x="125" y="174"/>
                    <a:pt x="124" y="174"/>
                  </a:cubicBezTo>
                  <a:cubicBezTo>
                    <a:pt x="122" y="173"/>
                    <a:pt x="121" y="173"/>
                    <a:pt x="120" y="172"/>
                  </a:cubicBezTo>
                  <a:cubicBezTo>
                    <a:pt x="116" y="171"/>
                    <a:pt x="112" y="169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3" y="166"/>
                    <a:pt x="100" y="164"/>
                    <a:pt x="96" y="162"/>
                  </a:cubicBezTo>
                  <a:close/>
                  <a:moveTo>
                    <a:pt x="80" y="150"/>
                  </a:moveTo>
                  <a:cubicBezTo>
                    <a:pt x="87" y="154"/>
                    <a:pt x="96" y="157"/>
                    <a:pt x="104" y="160"/>
                  </a:cubicBezTo>
                  <a:cubicBezTo>
                    <a:pt x="112" y="163"/>
                    <a:pt x="119" y="167"/>
                    <a:pt x="127" y="170"/>
                  </a:cubicBezTo>
                  <a:cubicBezTo>
                    <a:pt x="128" y="170"/>
                    <a:pt x="129" y="171"/>
                    <a:pt x="130" y="171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5" y="171"/>
                    <a:pt x="123" y="170"/>
                    <a:pt x="120" y="169"/>
                  </a:cubicBezTo>
                  <a:cubicBezTo>
                    <a:pt x="117" y="168"/>
                    <a:pt x="113" y="166"/>
                    <a:pt x="110" y="164"/>
                  </a:cubicBezTo>
                  <a:cubicBezTo>
                    <a:pt x="102" y="161"/>
                    <a:pt x="94" y="159"/>
                    <a:pt x="86" y="157"/>
                  </a:cubicBezTo>
                  <a:cubicBezTo>
                    <a:pt x="83" y="155"/>
                    <a:pt x="81" y="153"/>
                    <a:pt x="80" y="150"/>
                  </a:cubicBezTo>
                  <a:close/>
                  <a:moveTo>
                    <a:pt x="79" y="146"/>
                  </a:moveTo>
                  <a:cubicBezTo>
                    <a:pt x="79" y="145"/>
                    <a:pt x="79" y="145"/>
                    <a:pt x="79" y="144"/>
                  </a:cubicBezTo>
                  <a:cubicBezTo>
                    <a:pt x="80" y="145"/>
                    <a:pt x="82" y="146"/>
                    <a:pt x="84" y="147"/>
                  </a:cubicBezTo>
                  <a:cubicBezTo>
                    <a:pt x="84" y="147"/>
                    <a:pt x="85" y="147"/>
                    <a:pt x="86" y="148"/>
                  </a:cubicBezTo>
                  <a:cubicBezTo>
                    <a:pt x="90" y="150"/>
                    <a:pt x="95" y="151"/>
                    <a:pt x="99" y="153"/>
                  </a:cubicBezTo>
                  <a:cubicBezTo>
                    <a:pt x="109" y="157"/>
                    <a:pt x="119" y="161"/>
                    <a:pt x="129" y="166"/>
                  </a:cubicBezTo>
                  <a:cubicBezTo>
                    <a:pt x="130" y="166"/>
                    <a:pt x="131" y="168"/>
                    <a:pt x="132" y="168"/>
                  </a:cubicBezTo>
                  <a:cubicBezTo>
                    <a:pt x="130" y="167"/>
                    <a:pt x="129" y="167"/>
                    <a:pt x="128" y="166"/>
                  </a:cubicBezTo>
                  <a:cubicBezTo>
                    <a:pt x="126" y="165"/>
                    <a:pt x="125" y="164"/>
                    <a:pt x="123" y="164"/>
                  </a:cubicBezTo>
                  <a:cubicBezTo>
                    <a:pt x="118" y="162"/>
                    <a:pt x="113" y="160"/>
                    <a:pt x="108" y="159"/>
                  </a:cubicBezTo>
                  <a:cubicBezTo>
                    <a:pt x="99" y="156"/>
                    <a:pt x="89" y="154"/>
                    <a:pt x="80" y="150"/>
                  </a:cubicBezTo>
                  <a:cubicBezTo>
                    <a:pt x="80" y="150"/>
                    <a:pt x="80" y="150"/>
                    <a:pt x="79" y="150"/>
                  </a:cubicBezTo>
                  <a:cubicBezTo>
                    <a:pt x="79" y="149"/>
                    <a:pt x="79" y="147"/>
                    <a:pt x="79" y="146"/>
                  </a:cubicBezTo>
                  <a:close/>
                  <a:moveTo>
                    <a:pt x="78" y="141"/>
                  </a:moveTo>
                  <a:cubicBezTo>
                    <a:pt x="78" y="141"/>
                    <a:pt x="78" y="141"/>
                    <a:pt x="78" y="141"/>
                  </a:cubicBezTo>
                  <a:cubicBezTo>
                    <a:pt x="81" y="142"/>
                    <a:pt x="83" y="142"/>
                    <a:pt x="86" y="143"/>
                  </a:cubicBezTo>
                  <a:cubicBezTo>
                    <a:pt x="87" y="144"/>
                    <a:pt x="89" y="144"/>
                    <a:pt x="90" y="145"/>
                  </a:cubicBezTo>
                  <a:cubicBezTo>
                    <a:pt x="99" y="150"/>
                    <a:pt x="108" y="154"/>
                    <a:pt x="117" y="158"/>
                  </a:cubicBezTo>
                  <a:cubicBezTo>
                    <a:pt x="108" y="154"/>
                    <a:pt x="98" y="151"/>
                    <a:pt x="88" y="148"/>
                  </a:cubicBezTo>
                  <a:cubicBezTo>
                    <a:pt x="86" y="147"/>
                    <a:pt x="83" y="146"/>
                    <a:pt x="81" y="145"/>
                  </a:cubicBezTo>
                  <a:cubicBezTo>
                    <a:pt x="81" y="144"/>
                    <a:pt x="80" y="144"/>
                    <a:pt x="80" y="144"/>
                  </a:cubicBezTo>
                  <a:cubicBezTo>
                    <a:pt x="80" y="144"/>
                    <a:pt x="79" y="144"/>
                    <a:pt x="79" y="143"/>
                  </a:cubicBezTo>
                  <a:cubicBezTo>
                    <a:pt x="79" y="142"/>
                    <a:pt x="78" y="141"/>
                    <a:pt x="78" y="141"/>
                  </a:cubicBezTo>
                  <a:close/>
                  <a:moveTo>
                    <a:pt x="77" y="139"/>
                  </a:moveTo>
                  <a:cubicBezTo>
                    <a:pt x="79" y="140"/>
                    <a:pt x="81" y="141"/>
                    <a:pt x="83" y="142"/>
                  </a:cubicBezTo>
                  <a:cubicBezTo>
                    <a:pt x="81" y="141"/>
                    <a:pt x="79" y="140"/>
                    <a:pt x="78" y="140"/>
                  </a:cubicBezTo>
                  <a:cubicBezTo>
                    <a:pt x="77" y="139"/>
                    <a:pt x="77" y="139"/>
                    <a:pt x="77" y="139"/>
                  </a:cubicBezTo>
                  <a:close/>
                  <a:moveTo>
                    <a:pt x="58" y="127"/>
                  </a:moveTo>
                  <a:cubicBezTo>
                    <a:pt x="62" y="129"/>
                    <a:pt x="66" y="131"/>
                    <a:pt x="71" y="132"/>
                  </a:cubicBezTo>
                  <a:cubicBezTo>
                    <a:pt x="77" y="135"/>
                    <a:pt x="84" y="137"/>
                    <a:pt x="90" y="140"/>
                  </a:cubicBezTo>
                  <a:cubicBezTo>
                    <a:pt x="104" y="146"/>
                    <a:pt x="118" y="151"/>
                    <a:pt x="130" y="158"/>
                  </a:cubicBezTo>
                  <a:cubicBezTo>
                    <a:pt x="131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29" y="157"/>
                    <a:pt x="128" y="157"/>
                    <a:pt x="126" y="156"/>
                  </a:cubicBezTo>
                  <a:cubicBezTo>
                    <a:pt x="123" y="155"/>
                    <a:pt x="120" y="154"/>
                    <a:pt x="117" y="153"/>
                  </a:cubicBezTo>
                  <a:cubicBezTo>
                    <a:pt x="110" y="150"/>
                    <a:pt x="103" y="148"/>
                    <a:pt x="96" y="146"/>
                  </a:cubicBezTo>
                  <a:cubicBezTo>
                    <a:pt x="93" y="145"/>
                    <a:pt x="91" y="144"/>
                    <a:pt x="88" y="143"/>
                  </a:cubicBezTo>
                  <a:cubicBezTo>
                    <a:pt x="84" y="141"/>
                    <a:pt x="81" y="140"/>
                    <a:pt x="78" y="138"/>
                  </a:cubicBezTo>
                  <a:cubicBezTo>
                    <a:pt x="77" y="138"/>
                    <a:pt x="76" y="137"/>
                    <a:pt x="75" y="137"/>
                  </a:cubicBezTo>
                  <a:cubicBezTo>
                    <a:pt x="75" y="137"/>
                    <a:pt x="75" y="137"/>
                    <a:pt x="75" y="136"/>
                  </a:cubicBezTo>
                  <a:cubicBezTo>
                    <a:pt x="71" y="133"/>
                    <a:pt x="62" y="132"/>
                    <a:pt x="58" y="127"/>
                  </a:cubicBezTo>
                  <a:close/>
                  <a:moveTo>
                    <a:pt x="56" y="123"/>
                  </a:moveTo>
                  <a:cubicBezTo>
                    <a:pt x="56" y="123"/>
                    <a:pt x="56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3" y="125"/>
                    <a:pt x="68" y="128"/>
                    <a:pt x="74" y="130"/>
                  </a:cubicBezTo>
                  <a:cubicBezTo>
                    <a:pt x="80" y="132"/>
                    <a:pt x="87" y="134"/>
                    <a:pt x="94" y="137"/>
                  </a:cubicBezTo>
                  <a:cubicBezTo>
                    <a:pt x="106" y="142"/>
                    <a:pt x="119" y="146"/>
                    <a:pt x="131" y="153"/>
                  </a:cubicBezTo>
                  <a:cubicBezTo>
                    <a:pt x="131" y="153"/>
                    <a:pt x="131" y="153"/>
                    <a:pt x="131" y="154"/>
                  </a:cubicBezTo>
                  <a:cubicBezTo>
                    <a:pt x="126" y="151"/>
                    <a:pt x="121" y="150"/>
                    <a:pt x="115" y="148"/>
                  </a:cubicBezTo>
                  <a:cubicBezTo>
                    <a:pt x="109" y="145"/>
                    <a:pt x="102" y="142"/>
                    <a:pt x="95" y="140"/>
                  </a:cubicBezTo>
                  <a:cubicBezTo>
                    <a:pt x="89" y="137"/>
                    <a:pt x="82" y="134"/>
                    <a:pt x="75" y="132"/>
                  </a:cubicBezTo>
                  <a:cubicBezTo>
                    <a:pt x="69" y="130"/>
                    <a:pt x="63" y="127"/>
                    <a:pt x="57" y="125"/>
                  </a:cubicBezTo>
                  <a:cubicBezTo>
                    <a:pt x="56" y="124"/>
                    <a:pt x="56" y="124"/>
                    <a:pt x="56" y="123"/>
                  </a:cubicBezTo>
                  <a:close/>
                  <a:moveTo>
                    <a:pt x="56" y="120"/>
                  </a:moveTo>
                  <a:cubicBezTo>
                    <a:pt x="57" y="119"/>
                    <a:pt x="57" y="118"/>
                    <a:pt x="57" y="118"/>
                  </a:cubicBezTo>
                  <a:cubicBezTo>
                    <a:pt x="63" y="120"/>
                    <a:pt x="68" y="121"/>
                    <a:pt x="74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3"/>
                  </a:cubicBezTo>
                  <a:cubicBezTo>
                    <a:pt x="84" y="126"/>
                    <a:pt x="91" y="129"/>
                    <a:pt x="99" y="131"/>
                  </a:cubicBezTo>
                  <a:cubicBezTo>
                    <a:pt x="105" y="133"/>
                    <a:pt x="111" y="137"/>
                    <a:pt x="117" y="139"/>
                  </a:cubicBezTo>
                  <a:cubicBezTo>
                    <a:pt x="120" y="140"/>
                    <a:pt x="124" y="140"/>
                    <a:pt x="127" y="142"/>
                  </a:cubicBezTo>
                  <a:cubicBezTo>
                    <a:pt x="126" y="142"/>
                    <a:pt x="126" y="142"/>
                    <a:pt x="125" y="142"/>
                  </a:cubicBezTo>
                  <a:cubicBezTo>
                    <a:pt x="124" y="141"/>
                    <a:pt x="124" y="141"/>
                    <a:pt x="123" y="141"/>
                  </a:cubicBezTo>
                  <a:cubicBezTo>
                    <a:pt x="122" y="141"/>
                    <a:pt x="120" y="140"/>
                    <a:pt x="119" y="140"/>
                  </a:cubicBezTo>
                  <a:cubicBezTo>
                    <a:pt x="111" y="137"/>
                    <a:pt x="104" y="135"/>
                    <a:pt x="97" y="133"/>
                  </a:cubicBezTo>
                  <a:cubicBezTo>
                    <a:pt x="93" y="132"/>
                    <a:pt x="89" y="131"/>
                    <a:pt x="85" y="129"/>
                  </a:cubicBezTo>
                  <a:cubicBezTo>
                    <a:pt x="76" y="126"/>
                    <a:pt x="68" y="123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20"/>
                    <a:pt x="56" y="120"/>
                  </a:cubicBezTo>
                  <a:close/>
                  <a:moveTo>
                    <a:pt x="60" y="118"/>
                  </a:moveTo>
                  <a:cubicBezTo>
                    <a:pt x="57" y="117"/>
                    <a:pt x="62" y="119"/>
                    <a:pt x="62" y="119"/>
                  </a:cubicBezTo>
                  <a:cubicBezTo>
                    <a:pt x="64" y="119"/>
                    <a:pt x="65" y="120"/>
                    <a:pt x="67" y="120"/>
                  </a:cubicBezTo>
                  <a:cubicBezTo>
                    <a:pt x="68" y="120"/>
                    <a:pt x="69" y="121"/>
                    <a:pt x="70" y="121"/>
                  </a:cubicBezTo>
                  <a:cubicBezTo>
                    <a:pt x="67" y="120"/>
                    <a:pt x="63" y="119"/>
                    <a:pt x="60" y="118"/>
                  </a:cubicBezTo>
                  <a:close/>
                  <a:moveTo>
                    <a:pt x="58" y="117"/>
                  </a:moveTo>
                  <a:cubicBezTo>
                    <a:pt x="58" y="116"/>
                    <a:pt x="59" y="116"/>
                    <a:pt x="59" y="115"/>
                  </a:cubicBezTo>
                  <a:cubicBezTo>
                    <a:pt x="67" y="119"/>
                    <a:pt x="75" y="120"/>
                    <a:pt x="84" y="122"/>
                  </a:cubicBezTo>
                  <a:cubicBezTo>
                    <a:pt x="86" y="123"/>
                    <a:pt x="89" y="124"/>
                    <a:pt x="91" y="125"/>
                  </a:cubicBezTo>
                  <a:cubicBezTo>
                    <a:pt x="99" y="127"/>
                    <a:pt x="106" y="130"/>
                    <a:pt x="113" y="133"/>
                  </a:cubicBezTo>
                  <a:cubicBezTo>
                    <a:pt x="116" y="134"/>
                    <a:pt x="120" y="136"/>
                    <a:pt x="124" y="138"/>
                  </a:cubicBezTo>
                  <a:cubicBezTo>
                    <a:pt x="124" y="138"/>
                    <a:pt x="125" y="139"/>
                    <a:pt x="126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39"/>
                    <a:pt x="126" y="139"/>
                    <a:pt x="125" y="139"/>
                  </a:cubicBezTo>
                  <a:cubicBezTo>
                    <a:pt x="124" y="139"/>
                    <a:pt x="122" y="138"/>
                    <a:pt x="120" y="137"/>
                  </a:cubicBezTo>
                  <a:cubicBezTo>
                    <a:pt x="107" y="131"/>
                    <a:pt x="94" y="127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2" y="121"/>
                    <a:pt x="65" y="118"/>
                    <a:pt x="58" y="117"/>
                  </a:cubicBezTo>
                  <a:close/>
                  <a:moveTo>
                    <a:pt x="61" y="115"/>
                  </a:moveTo>
                  <a:cubicBezTo>
                    <a:pt x="62" y="116"/>
                    <a:pt x="64" y="116"/>
                    <a:pt x="66" y="117"/>
                  </a:cubicBezTo>
                  <a:cubicBezTo>
                    <a:pt x="64" y="116"/>
                    <a:pt x="62" y="116"/>
                    <a:pt x="61" y="115"/>
                  </a:cubicBezTo>
                  <a:close/>
                  <a:moveTo>
                    <a:pt x="60" y="115"/>
                  </a:moveTo>
                  <a:cubicBezTo>
                    <a:pt x="60" y="114"/>
                    <a:pt x="61" y="113"/>
                    <a:pt x="61" y="112"/>
                  </a:cubicBezTo>
                  <a:cubicBezTo>
                    <a:pt x="74" y="118"/>
                    <a:pt x="87" y="120"/>
                    <a:pt x="100" y="124"/>
                  </a:cubicBezTo>
                  <a:cubicBezTo>
                    <a:pt x="107" y="126"/>
                    <a:pt x="114" y="129"/>
                    <a:pt x="120" y="132"/>
                  </a:cubicBezTo>
                  <a:cubicBezTo>
                    <a:pt x="122" y="133"/>
                    <a:pt x="123" y="133"/>
                    <a:pt x="124" y="134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3" y="135"/>
                    <a:pt x="123" y="134"/>
                  </a:cubicBezTo>
                  <a:cubicBezTo>
                    <a:pt x="120" y="133"/>
                    <a:pt x="117" y="132"/>
                    <a:pt x="114" y="131"/>
                  </a:cubicBezTo>
                  <a:cubicBezTo>
                    <a:pt x="102" y="126"/>
                    <a:pt x="90" y="123"/>
                    <a:pt x="77" y="120"/>
                  </a:cubicBezTo>
                  <a:cubicBezTo>
                    <a:pt x="77" y="120"/>
                    <a:pt x="76" y="120"/>
                    <a:pt x="76" y="119"/>
                  </a:cubicBezTo>
                  <a:cubicBezTo>
                    <a:pt x="70" y="118"/>
                    <a:pt x="65" y="116"/>
                    <a:pt x="60" y="115"/>
                  </a:cubicBezTo>
                  <a:close/>
                  <a:moveTo>
                    <a:pt x="73" y="116"/>
                  </a:moveTo>
                  <a:cubicBezTo>
                    <a:pt x="74" y="116"/>
                    <a:pt x="75" y="116"/>
                    <a:pt x="76" y="117"/>
                  </a:cubicBezTo>
                  <a:cubicBezTo>
                    <a:pt x="80" y="118"/>
                    <a:pt x="83" y="119"/>
                    <a:pt x="87" y="120"/>
                  </a:cubicBezTo>
                  <a:cubicBezTo>
                    <a:pt x="82" y="118"/>
                    <a:pt x="78" y="117"/>
                    <a:pt x="73" y="116"/>
                  </a:cubicBezTo>
                  <a:close/>
                  <a:moveTo>
                    <a:pt x="62" y="111"/>
                  </a:moveTo>
                  <a:cubicBezTo>
                    <a:pt x="62" y="111"/>
                    <a:pt x="62" y="110"/>
                    <a:pt x="62" y="110"/>
                  </a:cubicBezTo>
                  <a:cubicBezTo>
                    <a:pt x="66" y="112"/>
                    <a:pt x="71" y="113"/>
                    <a:pt x="75" y="114"/>
                  </a:cubicBezTo>
                  <a:cubicBezTo>
                    <a:pt x="80" y="115"/>
                    <a:pt x="85" y="117"/>
                    <a:pt x="90" y="119"/>
                  </a:cubicBezTo>
                  <a:cubicBezTo>
                    <a:pt x="101" y="122"/>
                    <a:pt x="112" y="125"/>
                    <a:pt x="123" y="130"/>
                  </a:cubicBezTo>
                  <a:cubicBezTo>
                    <a:pt x="120" y="129"/>
                    <a:pt x="118" y="129"/>
                    <a:pt x="115" y="128"/>
                  </a:cubicBezTo>
                  <a:cubicBezTo>
                    <a:pt x="113" y="127"/>
                    <a:pt x="110" y="126"/>
                    <a:pt x="108" y="125"/>
                  </a:cubicBezTo>
                  <a:cubicBezTo>
                    <a:pt x="103" y="123"/>
                    <a:pt x="97" y="122"/>
                    <a:pt x="92" y="120"/>
                  </a:cubicBezTo>
                  <a:cubicBezTo>
                    <a:pt x="82" y="118"/>
                    <a:pt x="72" y="115"/>
                    <a:pt x="62" y="111"/>
                  </a:cubicBezTo>
                  <a:close/>
                  <a:moveTo>
                    <a:pt x="63" y="107"/>
                  </a:moveTo>
                  <a:cubicBezTo>
                    <a:pt x="63" y="105"/>
                    <a:pt x="63" y="104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8" y="105"/>
                    <a:pt x="73" y="107"/>
                    <a:pt x="78" y="109"/>
                  </a:cubicBezTo>
                  <a:cubicBezTo>
                    <a:pt x="84" y="111"/>
                    <a:pt x="89" y="112"/>
                    <a:pt x="94" y="114"/>
                  </a:cubicBezTo>
                  <a:cubicBezTo>
                    <a:pt x="100" y="116"/>
                    <a:pt x="106" y="118"/>
                    <a:pt x="111" y="120"/>
                  </a:cubicBezTo>
                  <a:cubicBezTo>
                    <a:pt x="114" y="122"/>
                    <a:pt x="118" y="123"/>
                    <a:pt x="121" y="124"/>
                  </a:cubicBezTo>
                  <a:cubicBezTo>
                    <a:pt x="121" y="124"/>
                    <a:pt x="123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3" y="125"/>
                    <a:pt x="123" y="125"/>
                    <a:pt x="121" y="124"/>
                  </a:cubicBezTo>
                  <a:cubicBezTo>
                    <a:pt x="112" y="120"/>
                    <a:pt x="101" y="118"/>
                    <a:pt x="91" y="115"/>
                  </a:cubicBezTo>
                  <a:cubicBezTo>
                    <a:pt x="85" y="113"/>
                    <a:pt x="79" y="112"/>
                    <a:pt x="73" y="110"/>
                  </a:cubicBezTo>
                  <a:cubicBezTo>
                    <a:pt x="71" y="110"/>
                    <a:pt x="69" y="109"/>
                    <a:pt x="67" y="109"/>
                  </a:cubicBezTo>
                  <a:cubicBezTo>
                    <a:pt x="67" y="109"/>
                    <a:pt x="65" y="108"/>
                    <a:pt x="64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4" y="107"/>
                    <a:pt x="63" y="107"/>
                    <a:pt x="63" y="107"/>
                  </a:cubicBezTo>
                  <a:close/>
                  <a:moveTo>
                    <a:pt x="63" y="102"/>
                  </a:move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5" y="100"/>
                    <a:pt x="65" y="100"/>
                  </a:cubicBezTo>
                  <a:cubicBezTo>
                    <a:pt x="65" y="101"/>
                    <a:pt x="66" y="101"/>
                    <a:pt x="67" y="101"/>
                  </a:cubicBezTo>
                  <a:cubicBezTo>
                    <a:pt x="76" y="104"/>
                    <a:pt x="86" y="107"/>
                    <a:pt x="96" y="110"/>
                  </a:cubicBezTo>
                  <a:cubicBezTo>
                    <a:pt x="101" y="112"/>
                    <a:pt x="106" y="113"/>
                    <a:pt x="111" y="115"/>
                  </a:cubicBezTo>
                  <a:cubicBezTo>
                    <a:pt x="114" y="117"/>
                    <a:pt x="118" y="118"/>
                    <a:pt x="121" y="119"/>
                  </a:cubicBezTo>
                  <a:cubicBezTo>
                    <a:pt x="121" y="120"/>
                    <a:pt x="126" y="122"/>
                    <a:pt x="122" y="121"/>
                  </a:cubicBezTo>
                  <a:cubicBezTo>
                    <a:pt x="112" y="118"/>
                    <a:pt x="102" y="114"/>
                    <a:pt x="92" y="111"/>
                  </a:cubicBezTo>
                  <a:cubicBezTo>
                    <a:pt x="87" y="110"/>
                    <a:pt x="82" y="109"/>
                    <a:pt x="77" y="107"/>
                  </a:cubicBezTo>
                  <a:cubicBezTo>
                    <a:pt x="72" y="105"/>
                    <a:pt x="68" y="104"/>
                    <a:pt x="63" y="102"/>
                  </a:cubicBezTo>
                  <a:cubicBezTo>
                    <a:pt x="63" y="102"/>
                    <a:pt x="63" y="102"/>
                    <a:pt x="63" y="102"/>
                  </a:cubicBezTo>
                  <a:close/>
                  <a:moveTo>
                    <a:pt x="64" y="97"/>
                  </a:moveTo>
                  <a:cubicBezTo>
                    <a:pt x="65" y="96"/>
                    <a:pt x="65" y="95"/>
                    <a:pt x="65" y="95"/>
                  </a:cubicBezTo>
                  <a:cubicBezTo>
                    <a:pt x="73" y="98"/>
                    <a:pt x="81" y="100"/>
                    <a:pt x="89" y="102"/>
                  </a:cubicBezTo>
                  <a:cubicBezTo>
                    <a:pt x="92" y="103"/>
                    <a:pt x="96" y="104"/>
                    <a:pt x="99" y="106"/>
                  </a:cubicBezTo>
                  <a:cubicBezTo>
                    <a:pt x="106" y="108"/>
                    <a:pt x="112" y="110"/>
                    <a:pt x="118" y="112"/>
                  </a:cubicBezTo>
                  <a:cubicBezTo>
                    <a:pt x="121" y="113"/>
                    <a:pt x="122" y="113"/>
                    <a:pt x="122" y="113"/>
                  </a:cubicBezTo>
                  <a:cubicBezTo>
                    <a:pt x="122" y="113"/>
                    <a:pt x="122" y="113"/>
                    <a:pt x="122" y="114"/>
                  </a:cubicBezTo>
                  <a:cubicBezTo>
                    <a:pt x="121" y="114"/>
                    <a:pt x="118" y="113"/>
                    <a:pt x="116" y="112"/>
                  </a:cubicBezTo>
                  <a:cubicBezTo>
                    <a:pt x="113" y="112"/>
                    <a:pt x="110" y="111"/>
                    <a:pt x="107" y="110"/>
                  </a:cubicBezTo>
                  <a:cubicBezTo>
                    <a:pt x="93" y="106"/>
                    <a:pt x="78" y="102"/>
                    <a:pt x="64" y="97"/>
                  </a:cubicBezTo>
                  <a:close/>
                  <a:moveTo>
                    <a:pt x="67" y="95"/>
                  </a:moveTo>
                  <a:cubicBezTo>
                    <a:pt x="68" y="95"/>
                    <a:pt x="69" y="95"/>
                    <a:pt x="70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0" y="96"/>
                    <a:pt x="69" y="95"/>
                    <a:pt x="67" y="95"/>
                  </a:cubicBezTo>
                  <a:close/>
                  <a:moveTo>
                    <a:pt x="65" y="94"/>
                  </a:moveTo>
                  <a:cubicBezTo>
                    <a:pt x="66" y="93"/>
                    <a:pt x="66" y="93"/>
                    <a:pt x="66" y="92"/>
                  </a:cubicBezTo>
                  <a:cubicBezTo>
                    <a:pt x="69" y="93"/>
                    <a:pt x="71" y="93"/>
                    <a:pt x="73" y="94"/>
                  </a:cubicBezTo>
                  <a:cubicBezTo>
                    <a:pt x="74" y="95"/>
                    <a:pt x="75" y="95"/>
                    <a:pt x="76" y="96"/>
                  </a:cubicBezTo>
                  <a:cubicBezTo>
                    <a:pt x="79" y="97"/>
                    <a:pt x="82" y="98"/>
                    <a:pt x="85" y="99"/>
                  </a:cubicBezTo>
                  <a:cubicBezTo>
                    <a:pt x="92" y="101"/>
                    <a:pt x="99" y="103"/>
                    <a:pt x="107" y="105"/>
                  </a:cubicBezTo>
                  <a:cubicBezTo>
                    <a:pt x="110" y="106"/>
                    <a:pt x="113" y="107"/>
                    <a:pt x="116" y="108"/>
                  </a:cubicBezTo>
                  <a:cubicBezTo>
                    <a:pt x="117" y="109"/>
                    <a:pt x="119" y="109"/>
                    <a:pt x="121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19" y="110"/>
                    <a:pt x="117" y="109"/>
                    <a:pt x="115" y="109"/>
                  </a:cubicBezTo>
                  <a:cubicBezTo>
                    <a:pt x="108" y="107"/>
                    <a:pt x="101" y="104"/>
                    <a:pt x="94" y="102"/>
                  </a:cubicBezTo>
                  <a:cubicBezTo>
                    <a:pt x="93" y="102"/>
                    <a:pt x="93" y="102"/>
                    <a:pt x="92" y="102"/>
                  </a:cubicBezTo>
                  <a:cubicBezTo>
                    <a:pt x="87" y="100"/>
                    <a:pt x="82" y="99"/>
                    <a:pt x="77" y="98"/>
                  </a:cubicBezTo>
                  <a:cubicBezTo>
                    <a:pt x="73" y="96"/>
                    <a:pt x="69" y="94"/>
                    <a:pt x="65" y="94"/>
                  </a:cubicBezTo>
                  <a:close/>
                  <a:moveTo>
                    <a:pt x="66" y="80"/>
                  </a:moveTo>
                  <a:cubicBezTo>
                    <a:pt x="69" y="80"/>
                    <a:pt x="72" y="81"/>
                    <a:pt x="75" y="82"/>
                  </a:cubicBezTo>
                  <a:cubicBezTo>
                    <a:pt x="91" y="86"/>
                    <a:pt x="106" y="92"/>
                    <a:pt x="122" y="96"/>
                  </a:cubicBezTo>
                  <a:cubicBezTo>
                    <a:pt x="122" y="97"/>
                    <a:pt x="121" y="97"/>
                    <a:pt x="121" y="98"/>
                  </a:cubicBezTo>
                  <a:cubicBezTo>
                    <a:pt x="113" y="95"/>
                    <a:pt x="105" y="93"/>
                    <a:pt x="97" y="92"/>
                  </a:cubicBezTo>
                  <a:cubicBezTo>
                    <a:pt x="87" y="89"/>
                    <a:pt x="78" y="87"/>
                    <a:pt x="69" y="83"/>
                  </a:cubicBezTo>
                  <a:cubicBezTo>
                    <a:pt x="68" y="83"/>
                    <a:pt x="68" y="84"/>
                    <a:pt x="69" y="84"/>
                  </a:cubicBezTo>
                  <a:cubicBezTo>
                    <a:pt x="76" y="89"/>
                    <a:pt x="86" y="91"/>
                    <a:pt x="94" y="94"/>
                  </a:cubicBezTo>
                  <a:cubicBezTo>
                    <a:pt x="102" y="97"/>
                    <a:pt x="111" y="101"/>
                    <a:pt x="119" y="102"/>
                  </a:cubicBezTo>
                  <a:cubicBezTo>
                    <a:pt x="110" y="101"/>
                    <a:pt x="100" y="98"/>
                    <a:pt x="91" y="95"/>
                  </a:cubicBezTo>
                  <a:cubicBezTo>
                    <a:pt x="88" y="94"/>
                    <a:pt x="85" y="93"/>
                    <a:pt x="81" y="92"/>
                  </a:cubicBezTo>
                  <a:cubicBezTo>
                    <a:pt x="77" y="91"/>
                    <a:pt x="73" y="89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9" y="85"/>
                    <a:pt x="69" y="81"/>
                    <a:pt x="66" y="80"/>
                  </a:cubicBezTo>
                  <a:close/>
                  <a:moveTo>
                    <a:pt x="51" y="75"/>
                  </a:moveTo>
                  <a:cubicBezTo>
                    <a:pt x="47" y="74"/>
                    <a:pt x="43" y="73"/>
                    <a:pt x="40" y="72"/>
                  </a:cubicBezTo>
                  <a:cubicBezTo>
                    <a:pt x="39" y="72"/>
                    <a:pt x="29" y="69"/>
                    <a:pt x="34" y="70"/>
                  </a:cubicBezTo>
                  <a:cubicBezTo>
                    <a:pt x="51" y="71"/>
                    <a:pt x="68" y="78"/>
                    <a:pt x="83" y="83"/>
                  </a:cubicBezTo>
                  <a:cubicBezTo>
                    <a:pt x="91" y="86"/>
                    <a:pt x="99" y="89"/>
                    <a:pt x="107" y="91"/>
                  </a:cubicBezTo>
                  <a:cubicBezTo>
                    <a:pt x="112" y="92"/>
                    <a:pt x="118" y="92"/>
                    <a:pt x="122" y="95"/>
                  </a:cubicBezTo>
                  <a:cubicBezTo>
                    <a:pt x="106" y="91"/>
                    <a:pt x="91" y="86"/>
                    <a:pt x="75" y="81"/>
                  </a:cubicBezTo>
                  <a:cubicBezTo>
                    <a:pt x="67" y="79"/>
                    <a:pt x="59" y="77"/>
                    <a:pt x="51" y="75"/>
                  </a:cubicBezTo>
                  <a:close/>
                  <a:moveTo>
                    <a:pt x="45" y="78"/>
                  </a:moveTo>
                  <a:cubicBezTo>
                    <a:pt x="43" y="77"/>
                    <a:pt x="40" y="76"/>
                    <a:pt x="38" y="75"/>
                  </a:cubicBezTo>
                  <a:cubicBezTo>
                    <a:pt x="36" y="75"/>
                    <a:pt x="35" y="74"/>
                    <a:pt x="33" y="73"/>
                  </a:cubicBezTo>
                  <a:cubicBezTo>
                    <a:pt x="31" y="72"/>
                    <a:pt x="31" y="72"/>
                    <a:pt x="33" y="73"/>
                  </a:cubicBezTo>
                  <a:cubicBezTo>
                    <a:pt x="38" y="74"/>
                    <a:pt x="43" y="76"/>
                    <a:pt x="48" y="77"/>
                  </a:cubicBezTo>
                  <a:cubicBezTo>
                    <a:pt x="52" y="78"/>
                    <a:pt x="57" y="79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5" y="80"/>
                    <a:pt x="50" y="79"/>
                    <a:pt x="45" y="78"/>
                  </a:cubicBezTo>
                  <a:close/>
                  <a:moveTo>
                    <a:pt x="41" y="83"/>
                  </a:moveTo>
                  <a:cubicBezTo>
                    <a:pt x="39" y="82"/>
                    <a:pt x="37" y="82"/>
                    <a:pt x="35" y="81"/>
                  </a:cubicBezTo>
                  <a:cubicBezTo>
                    <a:pt x="34" y="81"/>
                    <a:pt x="26" y="78"/>
                    <a:pt x="31" y="79"/>
                  </a:cubicBezTo>
                  <a:cubicBezTo>
                    <a:pt x="35" y="80"/>
                    <a:pt x="39" y="81"/>
                    <a:pt x="43" y="82"/>
                  </a:cubicBezTo>
                  <a:cubicBezTo>
                    <a:pt x="42" y="82"/>
                    <a:pt x="42" y="83"/>
                    <a:pt x="41" y="83"/>
                  </a:cubicBezTo>
                  <a:close/>
                  <a:moveTo>
                    <a:pt x="39" y="87"/>
                  </a:moveTo>
                  <a:cubicBezTo>
                    <a:pt x="37" y="86"/>
                    <a:pt x="35" y="85"/>
                    <a:pt x="33" y="84"/>
                  </a:cubicBezTo>
                  <a:cubicBezTo>
                    <a:pt x="32" y="83"/>
                    <a:pt x="26" y="80"/>
                    <a:pt x="30" y="81"/>
                  </a:cubicBezTo>
                  <a:cubicBezTo>
                    <a:pt x="33" y="82"/>
                    <a:pt x="37" y="84"/>
                    <a:pt x="40" y="84"/>
                  </a:cubicBezTo>
                  <a:cubicBezTo>
                    <a:pt x="40" y="85"/>
                    <a:pt x="39" y="86"/>
                    <a:pt x="39" y="87"/>
                  </a:cubicBezTo>
                  <a:close/>
                  <a:moveTo>
                    <a:pt x="37" y="90"/>
                  </a:moveTo>
                  <a:cubicBezTo>
                    <a:pt x="34" y="89"/>
                    <a:pt x="32" y="88"/>
                    <a:pt x="30" y="87"/>
                  </a:cubicBezTo>
                  <a:cubicBezTo>
                    <a:pt x="29" y="86"/>
                    <a:pt x="24" y="84"/>
                    <a:pt x="28" y="86"/>
                  </a:cubicBezTo>
                  <a:cubicBezTo>
                    <a:pt x="31" y="87"/>
                    <a:pt x="35" y="87"/>
                    <a:pt x="38" y="88"/>
                  </a:cubicBezTo>
                  <a:cubicBezTo>
                    <a:pt x="38" y="88"/>
                    <a:pt x="38" y="88"/>
                    <a:pt x="37" y="89"/>
                  </a:cubicBezTo>
                  <a:cubicBezTo>
                    <a:pt x="37" y="89"/>
                    <a:pt x="37" y="90"/>
                    <a:pt x="37" y="90"/>
                  </a:cubicBezTo>
                  <a:close/>
                  <a:moveTo>
                    <a:pt x="34" y="94"/>
                  </a:moveTo>
                  <a:cubicBezTo>
                    <a:pt x="32" y="92"/>
                    <a:pt x="28" y="91"/>
                    <a:pt x="25" y="89"/>
                  </a:cubicBezTo>
                  <a:cubicBezTo>
                    <a:pt x="26" y="90"/>
                    <a:pt x="31" y="90"/>
                    <a:pt x="33" y="91"/>
                  </a:cubicBezTo>
                  <a:cubicBezTo>
                    <a:pt x="34" y="91"/>
                    <a:pt x="35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close/>
                  <a:moveTo>
                    <a:pt x="32" y="97"/>
                  </a:moveTo>
                  <a:cubicBezTo>
                    <a:pt x="31" y="97"/>
                    <a:pt x="29" y="96"/>
                    <a:pt x="28" y="95"/>
                  </a:cubicBezTo>
                  <a:cubicBezTo>
                    <a:pt x="27" y="94"/>
                    <a:pt x="22" y="92"/>
                    <a:pt x="26" y="93"/>
                  </a:cubicBezTo>
                  <a:cubicBezTo>
                    <a:pt x="28" y="94"/>
                    <a:pt x="31" y="95"/>
                    <a:pt x="34" y="95"/>
                  </a:cubicBezTo>
                  <a:cubicBezTo>
                    <a:pt x="33" y="96"/>
                    <a:pt x="33" y="97"/>
                    <a:pt x="32" y="97"/>
                  </a:cubicBezTo>
                  <a:close/>
                  <a:moveTo>
                    <a:pt x="31" y="100"/>
                  </a:moveTo>
                  <a:cubicBezTo>
                    <a:pt x="29" y="99"/>
                    <a:pt x="28" y="98"/>
                    <a:pt x="27" y="98"/>
                  </a:cubicBezTo>
                  <a:cubicBezTo>
                    <a:pt x="27" y="98"/>
                    <a:pt x="23" y="96"/>
                    <a:pt x="26" y="97"/>
                  </a:cubicBezTo>
                  <a:cubicBezTo>
                    <a:pt x="28" y="98"/>
                    <a:pt x="30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lose/>
                  <a:moveTo>
                    <a:pt x="26" y="101"/>
                  </a:moveTo>
                  <a:cubicBezTo>
                    <a:pt x="25" y="100"/>
                    <a:pt x="25" y="100"/>
                    <a:pt x="26" y="100"/>
                  </a:cubicBezTo>
                  <a:cubicBezTo>
                    <a:pt x="27" y="100"/>
                    <a:pt x="29" y="100"/>
                    <a:pt x="30" y="100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8" y="101"/>
                    <a:pt x="27" y="101"/>
                    <a:pt x="26" y="101"/>
                  </a:cubicBezTo>
                  <a:close/>
                  <a:moveTo>
                    <a:pt x="28" y="103"/>
                  </a:moveTo>
                  <a:cubicBezTo>
                    <a:pt x="27" y="103"/>
                    <a:pt x="26" y="104"/>
                    <a:pt x="26" y="104"/>
                  </a:cubicBezTo>
                  <a:cubicBezTo>
                    <a:pt x="25" y="104"/>
                    <a:pt x="24" y="103"/>
                    <a:pt x="24" y="103"/>
                  </a:cubicBezTo>
                  <a:cubicBezTo>
                    <a:pt x="24" y="102"/>
                    <a:pt x="26" y="103"/>
                    <a:pt x="28" y="103"/>
                  </a:cubicBezTo>
                  <a:close/>
                  <a:moveTo>
                    <a:pt x="24" y="107"/>
                  </a:moveTo>
                  <a:cubicBezTo>
                    <a:pt x="22" y="105"/>
                    <a:pt x="23" y="105"/>
                    <a:pt x="25" y="105"/>
                  </a:cubicBezTo>
                  <a:cubicBezTo>
                    <a:pt x="25" y="105"/>
                    <a:pt x="25" y="105"/>
                    <a:pt x="25" y="106"/>
                  </a:cubicBezTo>
                  <a:cubicBezTo>
                    <a:pt x="24" y="106"/>
                    <a:pt x="24" y="107"/>
                    <a:pt x="24" y="107"/>
                  </a:cubicBezTo>
                  <a:close/>
                  <a:moveTo>
                    <a:pt x="23" y="108"/>
                  </a:moveTo>
                  <a:cubicBezTo>
                    <a:pt x="23" y="109"/>
                    <a:pt x="22" y="109"/>
                    <a:pt x="22" y="110"/>
                  </a:cubicBezTo>
                  <a:cubicBezTo>
                    <a:pt x="22" y="109"/>
                    <a:pt x="21" y="108"/>
                    <a:pt x="21" y="108"/>
                  </a:cubicBezTo>
                  <a:cubicBezTo>
                    <a:pt x="22" y="108"/>
                    <a:pt x="22" y="108"/>
                    <a:pt x="23" y="108"/>
                  </a:cubicBezTo>
                  <a:close/>
                  <a:moveTo>
                    <a:pt x="21" y="111"/>
                  </a:moveTo>
                  <a:cubicBezTo>
                    <a:pt x="21" y="111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1" y="111"/>
                    <a:pt x="21" y="110"/>
                    <a:pt x="21" y="109"/>
                  </a:cubicBezTo>
                  <a:cubicBezTo>
                    <a:pt x="21" y="110"/>
                    <a:pt x="21" y="111"/>
                    <a:pt x="21" y="111"/>
                  </a:cubicBezTo>
                  <a:close/>
                  <a:moveTo>
                    <a:pt x="21" y="107"/>
                  </a:moveTo>
                  <a:cubicBezTo>
                    <a:pt x="21" y="102"/>
                    <a:pt x="22" y="97"/>
                    <a:pt x="23" y="92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5" y="94"/>
                    <a:pt x="27" y="96"/>
                    <a:pt x="30" y="97"/>
                  </a:cubicBezTo>
                  <a:cubicBezTo>
                    <a:pt x="33" y="99"/>
                    <a:pt x="29" y="97"/>
                    <a:pt x="28" y="97"/>
                  </a:cubicBezTo>
                  <a:cubicBezTo>
                    <a:pt x="26" y="97"/>
                    <a:pt x="25" y="96"/>
                    <a:pt x="24" y="96"/>
                  </a:cubicBezTo>
                  <a:cubicBezTo>
                    <a:pt x="24" y="96"/>
                    <a:pt x="23" y="96"/>
                    <a:pt x="24" y="97"/>
                  </a:cubicBezTo>
                  <a:cubicBezTo>
                    <a:pt x="25" y="98"/>
                    <a:pt x="27" y="98"/>
                    <a:pt x="29" y="100"/>
                  </a:cubicBezTo>
                  <a:cubicBezTo>
                    <a:pt x="28" y="99"/>
                    <a:pt x="25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100"/>
                    <a:pt x="25" y="101"/>
                    <a:pt x="26" y="10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4" y="101"/>
                    <a:pt x="24" y="101"/>
                    <a:pt x="23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3"/>
                    <a:pt x="23" y="103"/>
                    <a:pt x="24" y="104"/>
                  </a:cubicBezTo>
                  <a:cubicBezTo>
                    <a:pt x="26" y="105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6"/>
                    <a:pt x="23" y="107"/>
                    <a:pt x="21" y="107"/>
                  </a:cubicBezTo>
                  <a:close/>
                  <a:moveTo>
                    <a:pt x="23" y="92"/>
                  </a:moveTo>
                  <a:cubicBezTo>
                    <a:pt x="23" y="91"/>
                    <a:pt x="23" y="90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90"/>
                    <a:pt x="27" y="91"/>
                    <a:pt x="29" y="92"/>
                  </a:cubicBezTo>
                  <a:cubicBezTo>
                    <a:pt x="30" y="92"/>
                    <a:pt x="32" y="94"/>
                    <a:pt x="33" y="95"/>
                  </a:cubicBezTo>
                  <a:cubicBezTo>
                    <a:pt x="30" y="94"/>
                    <a:pt x="27" y="92"/>
                    <a:pt x="23" y="92"/>
                  </a:cubicBezTo>
                  <a:cubicBezTo>
                    <a:pt x="23" y="91"/>
                    <a:pt x="23" y="92"/>
                    <a:pt x="23" y="92"/>
                  </a:cubicBezTo>
                  <a:close/>
                  <a:moveTo>
                    <a:pt x="24" y="88"/>
                  </a:moveTo>
                  <a:cubicBezTo>
                    <a:pt x="24" y="87"/>
                    <a:pt x="24" y="86"/>
                    <a:pt x="25" y="85"/>
                  </a:cubicBezTo>
                  <a:cubicBezTo>
                    <a:pt x="27" y="86"/>
                    <a:pt x="29" y="87"/>
                    <a:pt x="31" y="88"/>
                  </a:cubicBezTo>
                  <a:cubicBezTo>
                    <a:pt x="32" y="89"/>
                    <a:pt x="35" y="90"/>
                    <a:pt x="36" y="91"/>
                  </a:cubicBezTo>
                  <a:cubicBezTo>
                    <a:pt x="32" y="90"/>
                    <a:pt x="28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lose/>
                  <a:moveTo>
                    <a:pt x="25" y="84"/>
                  </a:moveTo>
                  <a:cubicBezTo>
                    <a:pt x="26" y="81"/>
                    <a:pt x="27" y="79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3" y="78"/>
                    <a:pt x="38" y="80"/>
                    <a:pt x="43" y="81"/>
                  </a:cubicBezTo>
                  <a:cubicBezTo>
                    <a:pt x="38" y="80"/>
                    <a:pt x="33" y="79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30" y="80"/>
                    <a:pt x="32" y="81"/>
                    <a:pt x="34" y="81"/>
                  </a:cubicBezTo>
                  <a:cubicBezTo>
                    <a:pt x="34" y="82"/>
                    <a:pt x="42" y="84"/>
                    <a:pt x="38" y="83"/>
                  </a:cubicBezTo>
                  <a:cubicBezTo>
                    <a:pt x="34" y="82"/>
                    <a:pt x="31" y="80"/>
                    <a:pt x="27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30" y="83"/>
                    <a:pt x="34" y="85"/>
                    <a:pt x="38" y="87"/>
                  </a:cubicBezTo>
                  <a:cubicBezTo>
                    <a:pt x="37" y="87"/>
                    <a:pt x="33" y="86"/>
                    <a:pt x="32" y="86"/>
                  </a:cubicBezTo>
                  <a:cubicBezTo>
                    <a:pt x="29" y="85"/>
                    <a:pt x="27" y="85"/>
                    <a:pt x="25" y="84"/>
                  </a:cubicBezTo>
                  <a:close/>
                  <a:moveTo>
                    <a:pt x="28" y="76"/>
                  </a:moveTo>
                  <a:cubicBezTo>
                    <a:pt x="29" y="72"/>
                    <a:pt x="31" y="69"/>
                    <a:pt x="33" y="65"/>
                  </a:cubicBezTo>
                  <a:cubicBezTo>
                    <a:pt x="40" y="68"/>
                    <a:pt x="48" y="70"/>
                    <a:pt x="56" y="72"/>
                  </a:cubicBezTo>
                  <a:cubicBezTo>
                    <a:pt x="64" y="75"/>
                    <a:pt x="72" y="78"/>
                    <a:pt x="81" y="80"/>
                  </a:cubicBezTo>
                  <a:cubicBezTo>
                    <a:pt x="89" y="83"/>
                    <a:pt x="98" y="86"/>
                    <a:pt x="106" y="88"/>
                  </a:cubicBezTo>
                  <a:cubicBezTo>
                    <a:pt x="111" y="90"/>
                    <a:pt x="115" y="91"/>
                    <a:pt x="120" y="92"/>
                  </a:cubicBezTo>
                  <a:cubicBezTo>
                    <a:pt x="122" y="93"/>
                    <a:pt x="124" y="93"/>
                    <a:pt x="126" y="94"/>
                  </a:cubicBezTo>
                  <a:cubicBezTo>
                    <a:pt x="125" y="94"/>
                    <a:pt x="124" y="95"/>
                    <a:pt x="123" y="96"/>
                  </a:cubicBezTo>
                  <a:cubicBezTo>
                    <a:pt x="119" y="92"/>
                    <a:pt x="114" y="91"/>
                    <a:pt x="109" y="90"/>
                  </a:cubicBezTo>
                  <a:cubicBezTo>
                    <a:pt x="100" y="88"/>
                    <a:pt x="91" y="85"/>
                    <a:pt x="82" y="82"/>
                  </a:cubicBezTo>
                  <a:cubicBezTo>
                    <a:pt x="73" y="79"/>
                    <a:pt x="63" y="76"/>
                    <a:pt x="54" y="73"/>
                  </a:cubicBezTo>
                  <a:cubicBezTo>
                    <a:pt x="46" y="71"/>
                    <a:pt x="39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7" y="73"/>
                    <a:pt x="44" y="74"/>
                    <a:pt x="50" y="76"/>
                  </a:cubicBezTo>
                  <a:cubicBezTo>
                    <a:pt x="55" y="77"/>
                    <a:pt x="59" y="78"/>
                    <a:pt x="64" y="79"/>
                  </a:cubicBezTo>
                  <a:cubicBezTo>
                    <a:pt x="63" y="79"/>
                    <a:pt x="63" y="79"/>
                    <a:pt x="62" y="79"/>
                  </a:cubicBezTo>
                  <a:cubicBezTo>
                    <a:pt x="57" y="78"/>
                    <a:pt x="50" y="77"/>
                    <a:pt x="45" y="76"/>
                  </a:cubicBezTo>
                  <a:cubicBezTo>
                    <a:pt x="40" y="74"/>
                    <a:pt x="35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8" y="77"/>
                    <a:pt x="47" y="79"/>
                    <a:pt x="56" y="81"/>
                  </a:cubicBezTo>
                  <a:cubicBezTo>
                    <a:pt x="55" y="81"/>
                    <a:pt x="54" y="81"/>
                    <a:pt x="53" y="80"/>
                  </a:cubicBezTo>
                  <a:cubicBezTo>
                    <a:pt x="50" y="80"/>
                    <a:pt x="47" y="79"/>
                    <a:pt x="44" y="78"/>
                  </a:cubicBezTo>
                  <a:cubicBezTo>
                    <a:pt x="39" y="77"/>
                    <a:pt x="33" y="77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lose/>
                  <a:moveTo>
                    <a:pt x="148" y="65"/>
                  </a:moveTo>
                  <a:cubicBezTo>
                    <a:pt x="148" y="65"/>
                    <a:pt x="148" y="65"/>
                    <a:pt x="147" y="65"/>
                  </a:cubicBezTo>
                  <a:cubicBezTo>
                    <a:pt x="144" y="64"/>
                    <a:pt x="140" y="63"/>
                    <a:pt x="136" y="62"/>
                  </a:cubicBezTo>
                  <a:cubicBezTo>
                    <a:pt x="132" y="61"/>
                    <a:pt x="127" y="60"/>
                    <a:pt x="122" y="59"/>
                  </a:cubicBezTo>
                  <a:cubicBezTo>
                    <a:pt x="114" y="57"/>
                    <a:pt x="105" y="54"/>
                    <a:pt x="97" y="53"/>
                  </a:cubicBezTo>
                  <a:cubicBezTo>
                    <a:pt x="99" y="51"/>
                    <a:pt x="100" y="50"/>
                    <a:pt x="102" y="48"/>
                  </a:cubicBezTo>
                  <a:cubicBezTo>
                    <a:pt x="109" y="51"/>
                    <a:pt x="117" y="52"/>
                    <a:pt x="124" y="54"/>
                  </a:cubicBezTo>
                  <a:cubicBezTo>
                    <a:pt x="128" y="55"/>
                    <a:pt x="132" y="56"/>
                    <a:pt x="136" y="58"/>
                  </a:cubicBezTo>
                  <a:cubicBezTo>
                    <a:pt x="139" y="58"/>
                    <a:pt x="141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5" y="61"/>
                    <a:pt x="145" y="61"/>
                  </a:cubicBezTo>
                  <a:cubicBezTo>
                    <a:pt x="141" y="60"/>
                    <a:pt x="138" y="59"/>
                    <a:pt x="135" y="58"/>
                  </a:cubicBezTo>
                  <a:cubicBezTo>
                    <a:pt x="131" y="57"/>
                    <a:pt x="127" y="56"/>
                    <a:pt x="123" y="55"/>
                  </a:cubicBezTo>
                  <a:cubicBezTo>
                    <a:pt x="115" y="53"/>
                    <a:pt x="108" y="51"/>
                    <a:pt x="100" y="50"/>
                  </a:cubicBezTo>
                  <a:cubicBezTo>
                    <a:pt x="100" y="50"/>
                    <a:pt x="99" y="51"/>
                    <a:pt x="100" y="51"/>
                  </a:cubicBezTo>
                  <a:cubicBezTo>
                    <a:pt x="108" y="55"/>
                    <a:pt x="116" y="56"/>
                    <a:pt x="125" y="58"/>
                  </a:cubicBezTo>
                  <a:cubicBezTo>
                    <a:pt x="129" y="59"/>
                    <a:pt x="134" y="60"/>
                    <a:pt x="139" y="61"/>
                  </a:cubicBezTo>
                  <a:cubicBezTo>
                    <a:pt x="141" y="62"/>
                    <a:pt x="143" y="63"/>
                    <a:pt x="145" y="63"/>
                  </a:cubicBezTo>
                  <a:cubicBezTo>
                    <a:pt x="145" y="63"/>
                    <a:pt x="146" y="64"/>
                    <a:pt x="148" y="64"/>
                  </a:cubicBezTo>
                  <a:cubicBezTo>
                    <a:pt x="148" y="65"/>
                    <a:pt x="148" y="65"/>
                    <a:pt x="148" y="65"/>
                  </a:cubicBezTo>
                  <a:close/>
                  <a:moveTo>
                    <a:pt x="103" y="48"/>
                  </a:moveTo>
                  <a:cubicBezTo>
                    <a:pt x="104" y="47"/>
                    <a:pt x="106" y="46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3" y="49"/>
                    <a:pt x="119" y="49"/>
                    <a:pt x="125" y="51"/>
                  </a:cubicBezTo>
                  <a:cubicBezTo>
                    <a:pt x="128" y="52"/>
                    <a:pt x="131" y="53"/>
                    <a:pt x="134" y="54"/>
                  </a:cubicBezTo>
                  <a:cubicBezTo>
                    <a:pt x="134" y="54"/>
                    <a:pt x="143" y="57"/>
                    <a:pt x="138" y="56"/>
                  </a:cubicBezTo>
                  <a:cubicBezTo>
                    <a:pt x="132" y="55"/>
                    <a:pt x="126" y="52"/>
                    <a:pt x="120" y="51"/>
                  </a:cubicBezTo>
                  <a:cubicBezTo>
                    <a:pt x="114" y="50"/>
                    <a:pt x="109" y="49"/>
                    <a:pt x="103" y="48"/>
                  </a:cubicBezTo>
                  <a:close/>
                  <a:moveTo>
                    <a:pt x="107" y="45"/>
                  </a:moveTo>
                  <a:cubicBezTo>
                    <a:pt x="109" y="45"/>
                    <a:pt x="112" y="44"/>
                    <a:pt x="114" y="44"/>
                  </a:cubicBezTo>
                  <a:cubicBezTo>
                    <a:pt x="119" y="45"/>
                    <a:pt x="125" y="47"/>
                    <a:pt x="129" y="49"/>
                  </a:cubicBezTo>
                  <a:cubicBezTo>
                    <a:pt x="122" y="48"/>
                    <a:pt x="114" y="46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lose/>
                  <a:moveTo>
                    <a:pt x="139" y="55"/>
                  </a:moveTo>
                  <a:cubicBezTo>
                    <a:pt x="135" y="54"/>
                    <a:pt x="132" y="52"/>
                    <a:pt x="129" y="51"/>
                  </a:cubicBezTo>
                  <a:cubicBezTo>
                    <a:pt x="124" y="50"/>
                    <a:pt x="119" y="49"/>
                    <a:pt x="114" y="48"/>
                  </a:cubicBezTo>
                  <a:cubicBezTo>
                    <a:pt x="112" y="47"/>
                    <a:pt x="110" y="47"/>
                    <a:pt x="109" y="46"/>
                  </a:cubicBezTo>
                  <a:cubicBezTo>
                    <a:pt x="110" y="46"/>
                    <a:pt x="111" y="47"/>
                    <a:pt x="112" y="47"/>
                  </a:cubicBezTo>
                  <a:cubicBezTo>
                    <a:pt x="114" y="47"/>
                    <a:pt x="116" y="48"/>
                    <a:pt x="118" y="48"/>
                  </a:cubicBezTo>
                  <a:cubicBezTo>
                    <a:pt x="123" y="49"/>
                    <a:pt x="127" y="50"/>
                    <a:pt x="132" y="50"/>
                  </a:cubicBezTo>
                  <a:cubicBezTo>
                    <a:pt x="134" y="52"/>
                    <a:pt x="136" y="53"/>
                    <a:pt x="139" y="55"/>
                  </a:cubicBezTo>
                  <a:close/>
                  <a:moveTo>
                    <a:pt x="143" y="59"/>
                  </a:moveTo>
                  <a:cubicBezTo>
                    <a:pt x="138" y="57"/>
                    <a:pt x="132" y="55"/>
                    <a:pt x="126" y="54"/>
                  </a:cubicBezTo>
                  <a:cubicBezTo>
                    <a:pt x="120" y="52"/>
                    <a:pt x="114" y="51"/>
                    <a:pt x="109" y="49"/>
                  </a:cubicBezTo>
                  <a:cubicBezTo>
                    <a:pt x="109" y="50"/>
                    <a:pt x="110" y="50"/>
                    <a:pt x="111" y="50"/>
                  </a:cubicBezTo>
                  <a:cubicBezTo>
                    <a:pt x="115" y="51"/>
                    <a:pt x="118" y="51"/>
                    <a:pt x="121" y="52"/>
                  </a:cubicBezTo>
                  <a:cubicBezTo>
                    <a:pt x="128" y="54"/>
                    <a:pt x="134" y="56"/>
                    <a:pt x="141" y="57"/>
                  </a:cubicBezTo>
                  <a:cubicBezTo>
                    <a:pt x="142" y="58"/>
                    <a:pt x="143" y="59"/>
                    <a:pt x="143" y="59"/>
                  </a:cubicBezTo>
                  <a:close/>
                  <a:moveTo>
                    <a:pt x="147" y="64"/>
                  </a:moveTo>
                  <a:cubicBezTo>
                    <a:pt x="132" y="57"/>
                    <a:pt x="116" y="58"/>
                    <a:pt x="102" y="51"/>
                  </a:cubicBezTo>
                  <a:cubicBezTo>
                    <a:pt x="105" y="53"/>
                    <a:pt x="110" y="53"/>
                    <a:pt x="114" y="54"/>
                  </a:cubicBezTo>
                  <a:cubicBezTo>
                    <a:pt x="118" y="55"/>
                    <a:pt x="123" y="56"/>
                    <a:pt x="128" y="57"/>
                  </a:cubicBezTo>
                  <a:cubicBezTo>
                    <a:pt x="132" y="58"/>
                    <a:pt x="136" y="59"/>
                    <a:pt x="140" y="61"/>
                  </a:cubicBezTo>
                  <a:cubicBezTo>
                    <a:pt x="142" y="61"/>
                    <a:pt x="144" y="62"/>
                    <a:pt x="145" y="62"/>
                  </a:cubicBezTo>
                  <a:cubicBezTo>
                    <a:pt x="146" y="62"/>
                    <a:pt x="146" y="62"/>
                    <a:pt x="146" y="63"/>
                  </a:cubicBezTo>
                  <a:cubicBezTo>
                    <a:pt x="147" y="63"/>
                    <a:pt x="147" y="63"/>
                    <a:pt x="147" y="64"/>
                  </a:cubicBezTo>
                  <a:close/>
                  <a:moveTo>
                    <a:pt x="150" y="69"/>
                  </a:moveTo>
                  <a:cubicBezTo>
                    <a:pt x="141" y="67"/>
                    <a:pt x="132" y="65"/>
                    <a:pt x="123" y="62"/>
                  </a:cubicBezTo>
                  <a:cubicBezTo>
                    <a:pt x="114" y="60"/>
                    <a:pt x="104" y="58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5"/>
                    <a:pt x="96" y="54"/>
                    <a:pt x="96" y="54"/>
                  </a:cubicBezTo>
                  <a:cubicBezTo>
                    <a:pt x="107" y="55"/>
                    <a:pt x="118" y="59"/>
                    <a:pt x="129" y="61"/>
                  </a:cubicBezTo>
                  <a:cubicBezTo>
                    <a:pt x="134" y="62"/>
                    <a:pt x="138" y="63"/>
                    <a:pt x="142" y="64"/>
                  </a:cubicBezTo>
                  <a:cubicBezTo>
                    <a:pt x="144" y="65"/>
                    <a:pt x="146" y="66"/>
                    <a:pt x="149" y="66"/>
                  </a:cubicBezTo>
                  <a:cubicBezTo>
                    <a:pt x="149" y="67"/>
                    <a:pt x="150" y="68"/>
                    <a:pt x="150" y="69"/>
                  </a:cubicBezTo>
                  <a:close/>
                  <a:moveTo>
                    <a:pt x="82" y="41"/>
                  </a:moveTo>
                  <a:cubicBezTo>
                    <a:pt x="79" y="39"/>
                    <a:pt x="77" y="37"/>
                    <a:pt x="74" y="35"/>
                  </a:cubicBezTo>
                  <a:cubicBezTo>
                    <a:pt x="74" y="35"/>
                    <a:pt x="74" y="35"/>
                    <a:pt x="73" y="34"/>
                  </a:cubicBezTo>
                  <a:cubicBezTo>
                    <a:pt x="76" y="36"/>
                    <a:pt x="79" y="38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3"/>
                    <a:pt x="80" y="43"/>
                  </a:cubicBezTo>
                  <a:cubicBezTo>
                    <a:pt x="78" y="41"/>
                    <a:pt x="75" y="39"/>
                    <a:pt x="73" y="37"/>
                  </a:cubicBezTo>
                  <a:cubicBezTo>
                    <a:pt x="75" y="39"/>
                    <a:pt x="78" y="40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lose/>
                  <a:moveTo>
                    <a:pt x="80" y="44"/>
                  </a:moveTo>
                  <a:cubicBezTo>
                    <a:pt x="80" y="45"/>
                    <a:pt x="79" y="45"/>
                    <a:pt x="79" y="46"/>
                  </a:cubicBezTo>
                  <a:cubicBezTo>
                    <a:pt x="77" y="44"/>
                    <a:pt x="74" y="42"/>
                    <a:pt x="71" y="40"/>
                  </a:cubicBezTo>
                  <a:cubicBezTo>
                    <a:pt x="69" y="39"/>
                    <a:pt x="66" y="37"/>
                    <a:pt x="64" y="35"/>
                  </a:cubicBezTo>
                  <a:cubicBezTo>
                    <a:pt x="62" y="33"/>
                    <a:pt x="67" y="36"/>
                    <a:pt x="68" y="37"/>
                  </a:cubicBezTo>
                  <a:cubicBezTo>
                    <a:pt x="69" y="37"/>
                    <a:pt x="71" y="38"/>
                    <a:pt x="72" y="39"/>
                  </a:cubicBezTo>
                  <a:cubicBezTo>
                    <a:pt x="75" y="40"/>
                    <a:pt x="77" y="42"/>
                    <a:pt x="80" y="44"/>
                  </a:cubicBezTo>
                  <a:close/>
                  <a:moveTo>
                    <a:pt x="79" y="47"/>
                  </a:moveTo>
                  <a:cubicBezTo>
                    <a:pt x="78" y="47"/>
                    <a:pt x="78" y="48"/>
                    <a:pt x="78" y="48"/>
                  </a:cubicBezTo>
                  <a:cubicBezTo>
                    <a:pt x="78" y="49"/>
                    <a:pt x="78" y="49"/>
                    <a:pt x="77" y="49"/>
                  </a:cubicBezTo>
                  <a:cubicBezTo>
                    <a:pt x="76" y="48"/>
                    <a:pt x="74" y="47"/>
                    <a:pt x="73" y="46"/>
                  </a:cubicBezTo>
                  <a:cubicBezTo>
                    <a:pt x="70" y="45"/>
                    <a:pt x="68" y="43"/>
                    <a:pt x="65" y="41"/>
                  </a:cubicBezTo>
                  <a:cubicBezTo>
                    <a:pt x="64" y="40"/>
                    <a:pt x="61" y="38"/>
                    <a:pt x="60" y="37"/>
                  </a:cubicBezTo>
                  <a:cubicBezTo>
                    <a:pt x="62" y="38"/>
                    <a:pt x="64" y="39"/>
                    <a:pt x="66" y="40"/>
                  </a:cubicBezTo>
                  <a:cubicBezTo>
                    <a:pt x="70" y="43"/>
                    <a:pt x="74" y="45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lose/>
                  <a:moveTo>
                    <a:pt x="77" y="50"/>
                  </a:moveTo>
                  <a:cubicBezTo>
                    <a:pt x="75" y="52"/>
                    <a:pt x="73" y="50"/>
                    <a:pt x="71" y="48"/>
                  </a:cubicBezTo>
                  <a:cubicBezTo>
                    <a:pt x="70" y="48"/>
                    <a:pt x="70" y="48"/>
                    <a:pt x="69" y="48"/>
                  </a:cubicBezTo>
                  <a:cubicBezTo>
                    <a:pt x="68" y="47"/>
                    <a:pt x="68" y="47"/>
                    <a:pt x="67" y="47"/>
                  </a:cubicBezTo>
                  <a:cubicBezTo>
                    <a:pt x="66" y="46"/>
                    <a:pt x="64" y="45"/>
                    <a:pt x="63" y="44"/>
                  </a:cubicBezTo>
                  <a:cubicBezTo>
                    <a:pt x="62" y="43"/>
                    <a:pt x="61" y="42"/>
                    <a:pt x="59" y="41"/>
                  </a:cubicBezTo>
                  <a:cubicBezTo>
                    <a:pt x="58" y="40"/>
                    <a:pt x="58" y="39"/>
                    <a:pt x="59" y="40"/>
                  </a:cubicBezTo>
                  <a:cubicBezTo>
                    <a:pt x="61" y="41"/>
                    <a:pt x="63" y="42"/>
                    <a:pt x="65" y="43"/>
                  </a:cubicBezTo>
                  <a:cubicBezTo>
                    <a:pt x="68" y="44"/>
                    <a:pt x="70" y="46"/>
                    <a:pt x="72" y="47"/>
                  </a:cubicBezTo>
                  <a:cubicBezTo>
                    <a:pt x="73" y="48"/>
                    <a:pt x="74" y="48"/>
                    <a:pt x="75" y="49"/>
                  </a:cubicBezTo>
                  <a:cubicBezTo>
                    <a:pt x="76" y="49"/>
                    <a:pt x="76" y="50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lose/>
                  <a:moveTo>
                    <a:pt x="68" y="48"/>
                  </a:moveTo>
                  <a:cubicBezTo>
                    <a:pt x="67" y="48"/>
                    <a:pt x="65" y="49"/>
                    <a:pt x="63" y="49"/>
                  </a:cubicBezTo>
                  <a:cubicBezTo>
                    <a:pt x="60" y="47"/>
                    <a:pt x="57" y="46"/>
                    <a:pt x="55" y="43"/>
                  </a:cubicBezTo>
                  <a:cubicBezTo>
                    <a:pt x="51" y="39"/>
                    <a:pt x="58" y="43"/>
                    <a:pt x="59" y="44"/>
                  </a:cubicBezTo>
                  <a:cubicBezTo>
                    <a:pt x="61" y="45"/>
                    <a:pt x="63" y="45"/>
                    <a:pt x="65" y="46"/>
                  </a:cubicBezTo>
                  <a:cubicBezTo>
                    <a:pt x="66" y="47"/>
                    <a:pt x="66" y="47"/>
                    <a:pt x="67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lose/>
                  <a:moveTo>
                    <a:pt x="62" y="50"/>
                  </a:moveTo>
                  <a:cubicBezTo>
                    <a:pt x="61" y="50"/>
                    <a:pt x="60" y="51"/>
                    <a:pt x="60" y="51"/>
                  </a:cubicBezTo>
                  <a:cubicBezTo>
                    <a:pt x="58" y="50"/>
                    <a:pt x="56" y="49"/>
                    <a:pt x="55" y="48"/>
                  </a:cubicBezTo>
                  <a:cubicBezTo>
                    <a:pt x="53" y="47"/>
                    <a:pt x="50" y="44"/>
                    <a:pt x="54" y="46"/>
                  </a:cubicBezTo>
                  <a:cubicBezTo>
                    <a:pt x="56" y="47"/>
                    <a:pt x="59" y="49"/>
                    <a:pt x="62" y="50"/>
                  </a:cubicBezTo>
                  <a:close/>
                  <a:moveTo>
                    <a:pt x="57" y="54"/>
                  </a:moveTo>
                  <a:cubicBezTo>
                    <a:pt x="54" y="52"/>
                    <a:pt x="51" y="50"/>
                    <a:pt x="49" y="48"/>
                  </a:cubicBezTo>
                  <a:cubicBezTo>
                    <a:pt x="51" y="50"/>
                    <a:pt x="56" y="51"/>
                    <a:pt x="59" y="52"/>
                  </a:cubicBezTo>
                  <a:cubicBezTo>
                    <a:pt x="58" y="52"/>
                    <a:pt x="57" y="53"/>
                    <a:pt x="57" y="54"/>
                  </a:cubicBezTo>
                  <a:close/>
                  <a:moveTo>
                    <a:pt x="49" y="55"/>
                  </a:moveTo>
                  <a:cubicBezTo>
                    <a:pt x="51" y="55"/>
                    <a:pt x="53" y="56"/>
                    <a:pt x="55" y="57"/>
                  </a:cubicBezTo>
                  <a:cubicBezTo>
                    <a:pt x="55" y="57"/>
                    <a:pt x="55" y="57"/>
                    <a:pt x="55" y="58"/>
                  </a:cubicBezTo>
                  <a:cubicBezTo>
                    <a:pt x="53" y="57"/>
                    <a:pt x="51" y="56"/>
                    <a:pt x="49" y="55"/>
                  </a:cubicBezTo>
                  <a:close/>
                  <a:moveTo>
                    <a:pt x="62" y="63"/>
                  </a:moveTo>
                  <a:cubicBezTo>
                    <a:pt x="61" y="63"/>
                    <a:pt x="61" y="63"/>
                    <a:pt x="60" y="63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2" y="63"/>
                    <a:pt x="62" y="63"/>
                  </a:cubicBezTo>
                  <a:close/>
                  <a:moveTo>
                    <a:pt x="63" y="61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4" y="61"/>
                    <a:pt x="63" y="61"/>
                    <a:pt x="63" y="61"/>
                  </a:cubicBezTo>
                  <a:close/>
                  <a:moveTo>
                    <a:pt x="66" y="59"/>
                  </a:moveTo>
                  <a:cubicBezTo>
                    <a:pt x="67" y="61"/>
                    <a:pt x="66" y="60"/>
                    <a:pt x="64" y="60"/>
                  </a:cubicBezTo>
                  <a:cubicBezTo>
                    <a:pt x="65" y="59"/>
                    <a:pt x="65" y="59"/>
                    <a:pt x="66" y="59"/>
                  </a:cubicBezTo>
                  <a:cubicBezTo>
                    <a:pt x="65" y="59"/>
                    <a:pt x="65" y="59"/>
                    <a:pt x="66" y="59"/>
                  </a:cubicBezTo>
                  <a:close/>
                  <a:moveTo>
                    <a:pt x="66" y="59"/>
                  </a:moveTo>
                  <a:cubicBezTo>
                    <a:pt x="66" y="59"/>
                    <a:pt x="66" y="58"/>
                    <a:pt x="66" y="58"/>
                  </a:cubicBezTo>
                  <a:cubicBezTo>
                    <a:pt x="67" y="58"/>
                    <a:pt x="67" y="58"/>
                    <a:pt x="68" y="57"/>
                  </a:cubicBezTo>
                  <a:cubicBezTo>
                    <a:pt x="68" y="58"/>
                    <a:pt x="68" y="59"/>
                    <a:pt x="68" y="59"/>
                  </a:cubicBezTo>
                  <a:cubicBezTo>
                    <a:pt x="68" y="59"/>
                    <a:pt x="67" y="59"/>
                    <a:pt x="66" y="59"/>
                  </a:cubicBezTo>
                  <a:cubicBezTo>
                    <a:pt x="66" y="59"/>
                    <a:pt x="66" y="59"/>
                    <a:pt x="66" y="59"/>
                  </a:cubicBezTo>
                  <a:close/>
                  <a:moveTo>
                    <a:pt x="68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6" y="59"/>
                    <a:pt x="67" y="59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67" y="61"/>
                  </a:moveTo>
                  <a:cubicBezTo>
                    <a:pt x="67" y="61"/>
                    <a:pt x="66" y="61"/>
                    <a:pt x="66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4" y="61"/>
                    <a:pt x="66" y="61"/>
                    <a:pt x="67" y="61"/>
                  </a:cubicBezTo>
                  <a:close/>
                  <a:moveTo>
                    <a:pt x="64" y="62"/>
                  </a:moveTo>
                  <a:cubicBezTo>
                    <a:pt x="64" y="62"/>
                    <a:pt x="63" y="63"/>
                    <a:pt x="63" y="63"/>
                  </a:cubicBezTo>
                  <a:cubicBezTo>
                    <a:pt x="61" y="61"/>
                    <a:pt x="63" y="62"/>
                    <a:pt x="64" y="62"/>
                  </a:cubicBezTo>
                  <a:close/>
                  <a:moveTo>
                    <a:pt x="62" y="64"/>
                  </a:moveTo>
                  <a:cubicBezTo>
                    <a:pt x="61" y="64"/>
                    <a:pt x="60" y="65"/>
                    <a:pt x="60" y="66"/>
                  </a:cubicBezTo>
                  <a:cubicBezTo>
                    <a:pt x="56" y="64"/>
                    <a:pt x="53" y="63"/>
                    <a:pt x="50" y="61"/>
                  </a:cubicBezTo>
                  <a:cubicBezTo>
                    <a:pt x="47" y="60"/>
                    <a:pt x="43" y="58"/>
                    <a:pt x="40" y="57"/>
                  </a:cubicBezTo>
                  <a:cubicBezTo>
                    <a:pt x="47" y="59"/>
                    <a:pt x="54" y="63"/>
                    <a:pt x="62" y="64"/>
                  </a:cubicBezTo>
                  <a:close/>
                  <a:moveTo>
                    <a:pt x="59" y="69"/>
                  </a:move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8" y="69"/>
                    <a:pt x="58" y="68"/>
                  </a:cubicBezTo>
                  <a:cubicBezTo>
                    <a:pt x="53" y="67"/>
                    <a:pt x="49" y="65"/>
                    <a:pt x="45" y="63"/>
                  </a:cubicBezTo>
                  <a:cubicBezTo>
                    <a:pt x="44" y="62"/>
                    <a:pt x="42" y="60"/>
                    <a:pt x="40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51" y="64"/>
                    <a:pt x="55" y="66"/>
                    <a:pt x="59" y="67"/>
                  </a:cubicBezTo>
                  <a:cubicBezTo>
                    <a:pt x="59" y="68"/>
                    <a:pt x="59" y="68"/>
                    <a:pt x="59" y="69"/>
                  </a:cubicBezTo>
                  <a:close/>
                  <a:moveTo>
                    <a:pt x="68" y="72"/>
                  </a:moveTo>
                  <a:cubicBezTo>
                    <a:pt x="70" y="73"/>
                    <a:pt x="71" y="73"/>
                    <a:pt x="73" y="74"/>
                  </a:cubicBezTo>
                  <a:cubicBezTo>
                    <a:pt x="75" y="75"/>
                    <a:pt x="77" y="76"/>
                    <a:pt x="80" y="77"/>
                  </a:cubicBezTo>
                  <a:cubicBezTo>
                    <a:pt x="83" y="78"/>
                    <a:pt x="87" y="79"/>
                    <a:pt x="91" y="80"/>
                  </a:cubicBezTo>
                  <a:cubicBezTo>
                    <a:pt x="83" y="78"/>
                    <a:pt x="75" y="76"/>
                    <a:pt x="67" y="72"/>
                  </a:cubicBezTo>
                  <a:cubicBezTo>
                    <a:pt x="67" y="72"/>
                    <a:pt x="67" y="72"/>
                    <a:pt x="68" y="72"/>
                  </a:cubicBezTo>
                  <a:cubicBezTo>
                    <a:pt x="68" y="72"/>
                    <a:pt x="68" y="72"/>
                    <a:pt x="68" y="72"/>
                  </a:cubicBezTo>
                  <a:close/>
                  <a:moveTo>
                    <a:pt x="68" y="72"/>
                  </a:moveTo>
                  <a:cubicBezTo>
                    <a:pt x="69" y="71"/>
                    <a:pt x="70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82" y="75"/>
                    <a:pt x="94" y="79"/>
                    <a:pt x="105" y="82"/>
                  </a:cubicBezTo>
                  <a:cubicBezTo>
                    <a:pt x="111" y="84"/>
                    <a:pt x="116" y="86"/>
                    <a:pt x="121" y="88"/>
                  </a:cubicBezTo>
                  <a:cubicBezTo>
                    <a:pt x="124" y="89"/>
                    <a:pt x="128" y="90"/>
                    <a:pt x="131" y="91"/>
                  </a:cubicBezTo>
                  <a:cubicBezTo>
                    <a:pt x="129" y="90"/>
                    <a:pt x="125" y="90"/>
                    <a:pt x="122" y="89"/>
                  </a:cubicBezTo>
                  <a:cubicBezTo>
                    <a:pt x="115" y="87"/>
                    <a:pt x="108" y="85"/>
                    <a:pt x="101" y="83"/>
                  </a:cubicBezTo>
                  <a:cubicBezTo>
                    <a:pt x="94" y="81"/>
                    <a:pt x="87" y="78"/>
                    <a:pt x="80" y="76"/>
                  </a:cubicBezTo>
                  <a:cubicBezTo>
                    <a:pt x="76" y="74"/>
                    <a:pt x="72" y="73"/>
                    <a:pt x="68" y="72"/>
                  </a:cubicBezTo>
                  <a:close/>
                  <a:moveTo>
                    <a:pt x="83" y="74"/>
                  </a:moveTo>
                  <a:cubicBezTo>
                    <a:pt x="79" y="73"/>
                    <a:pt x="76" y="72"/>
                    <a:pt x="73" y="71"/>
                  </a:cubicBezTo>
                  <a:cubicBezTo>
                    <a:pt x="76" y="72"/>
                    <a:pt x="79" y="72"/>
                    <a:pt x="82" y="74"/>
                  </a:cubicBezTo>
                  <a:cubicBezTo>
                    <a:pt x="86" y="75"/>
                    <a:pt x="90" y="77"/>
                    <a:pt x="94" y="78"/>
                  </a:cubicBezTo>
                  <a:cubicBezTo>
                    <a:pt x="90" y="77"/>
                    <a:pt x="86" y="76"/>
                    <a:pt x="83" y="74"/>
                  </a:cubicBezTo>
                  <a:close/>
                  <a:moveTo>
                    <a:pt x="72" y="70"/>
                  </a:moveTo>
                  <a:cubicBezTo>
                    <a:pt x="73" y="70"/>
                    <a:pt x="74" y="69"/>
                    <a:pt x="75" y="69"/>
                  </a:cubicBezTo>
                  <a:cubicBezTo>
                    <a:pt x="76" y="69"/>
                    <a:pt x="77" y="69"/>
                    <a:pt x="78" y="69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0" y="69"/>
                    <a:pt x="80" y="70"/>
                    <a:pt x="80" y="70"/>
                  </a:cubicBezTo>
                  <a:cubicBezTo>
                    <a:pt x="83" y="71"/>
                    <a:pt x="86" y="72"/>
                    <a:pt x="89" y="73"/>
                  </a:cubicBezTo>
                  <a:cubicBezTo>
                    <a:pt x="102" y="78"/>
                    <a:pt x="116" y="83"/>
                    <a:pt x="130" y="88"/>
                  </a:cubicBezTo>
                  <a:cubicBezTo>
                    <a:pt x="131" y="89"/>
                    <a:pt x="132" y="89"/>
                    <a:pt x="134" y="89"/>
                  </a:cubicBezTo>
                  <a:cubicBezTo>
                    <a:pt x="134" y="89"/>
                    <a:pt x="138" y="91"/>
                    <a:pt x="136" y="90"/>
                  </a:cubicBezTo>
                  <a:cubicBezTo>
                    <a:pt x="133" y="89"/>
                    <a:pt x="129" y="88"/>
                    <a:pt x="126" y="87"/>
                  </a:cubicBezTo>
                  <a:cubicBezTo>
                    <a:pt x="120" y="85"/>
                    <a:pt x="113" y="83"/>
                    <a:pt x="107" y="81"/>
                  </a:cubicBezTo>
                  <a:cubicBezTo>
                    <a:pt x="106" y="81"/>
                    <a:pt x="106" y="81"/>
                    <a:pt x="105" y="81"/>
                  </a:cubicBezTo>
                  <a:cubicBezTo>
                    <a:pt x="99" y="79"/>
                    <a:pt x="93" y="77"/>
                    <a:pt x="87" y="75"/>
                  </a:cubicBezTo>
                  <a:cubicBezTo>
                    <a:pt x="82" y="73"/>
                    <a:pt x="77" y="71"/>
                    <a:pt x="72" y="70"/>
                  </a:cubicBezTo>
                  <a:close/>
                  <a:moveTo>
                    <a:pt x="77" y="68"/>
                  </a:moveTo>
                  <a:cubicBezTo>
                    <a:pt x="78" y="67"/>
                    <a:pt x="79" y="67"/>
                    <a:pt x="81" y="66"/>
                  </a:cubicBezTo>
                  <a:cubicBezTo>
                    <a:pt x="90" y="71"/>
                    <a:pt x="100" y="75"/>
                    <a:pt x="110" y="78"/>
                  </a:cubicBezTo>
                  <a:cubicBezTo>
                    <a:pt x="113" y="79"/>
                    <a:pt x="115" y="80"/>
                    <a:pt x="118" y="80"/>
                  </a:cubicBezTo>
                  <a:cubicBezTo>
                    <a:pt x="112" y="79"/>
                    <a:pt x="107" y="77"/>
                    <a:pt x="101" y="75"/>
                  </a:cubicBezTo>
                  <a:cubicBezTo>
                    <a:pt x="94" y="73"/>
                    <a:pt x="87" y="70"/>
                    <a:pt x="80" y="69"/>
                  </a:cubicBezTo>
                  <a:cubicBezTo>
                    <a:pt x="79" y="69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lose/>
                  <a:moveTo>
                    <a:pt x="82" y="66"/>
                  </a:moveTo>
                  <a:cubicBezTo>
                    <a:pt x="83" y="65"/>
                    <a:pt x="85" y="64"/>
                    <a:pt x="86" y="63"/>
                  </a:cubicBezTo>
                  <a:cubicBezTo>
                    <a:pt x="97" y="67"/>
                    <a:pt x="109" y="72"/>
                    <a:pt x="120" y="76"/>
                  </a:cubicBezTo>
                  <a:cubicBezTo>
                    <a:pt x="125" y="79"/>
                    <a:pt x="131" y="80"/>
                    <a:pt x="137" y="82"/>
                  </a:cubicBezTo>
                  <a:cubicBezTo>
                    <a:pt x="139" y="83"/>
                    <a:pt x="142" y="84"/>
                    <a:pt x="145" y="85"/>
                  </a:cubicBezTo>
                  <a:cubicBezTo>
                    <a:pt x="150" y="87"/>
                    <a:pt x="147" y="86"/>
                    <a:pt x="145" y="85"/>
                  </a:cubicBezTo>
                  <a:cubicBezTo>
                    <a:pt x="140" y="84"/>
                    <a:pt x="135" y="81"/>
                    <a:pt x="130" y="80"/>
                  </a:cubicBezTo>
                  <a:cubicBezTo>
                    <a:pt x="124" y="78"/>
                    <a:pt x="118" y="77"/>
                    <a:pt x="112" y="75"/>
                  </a:cubicBezTo>
                  <a:cubicBezTo>
                    <a:pt x="102" y="72"/>
                    <a:pt x="91" y="70"/>
                    <a:pt x="82" y="66"/>
                  </a:cubicBezTo>
                  <a:close/>
                  <a:moveTo>
                    <a:pt x="87" y="63"/>
                  </a:moveTo>
                  <a:cubicBezTo>
                    <a:pt x="87" y="63"/>
                    <a:pt x="87" y="62"/>
                    <a:pt x="88" y="62"/>
                  </a:cubicBezTo>
                  <a:cubicBezTo>
                    <a:pt x="88" y="62"/>
                    <a:pt x="89" y="61"/>
                    <a:pt x="89" y="61"/>
                  </a:cubicBezTo>
                  <a:cubicBezTo>
                    <a:pt x="89" y="61"/>
                    <a:pt x="89" y="61"/>
                    <a:pt x="90" y="61"/>
                  </a:cubicBezTo>
                  <a:cubicBezTo>
                    <a:pt x="100" y="66"/>
                    <a:pt x="110" y="69"/>
                    <a:pt x="121" y="72"/>
                  </a:cubicBezTo>
                  <a:cubicBezTo>
                    <a:pt x="126" y="74"/>
                    <a:pt x="131" y="76"/>
                    <a:pt x="137" y="78"/>
                  </a:cubicBezTo>
                  <a:cubicBezTo>
                    <a:pt x="139" y="79"/>
                    <a:pt x="142" y="79"/>
                    <a:pt x="144" y="80"/>
                  </a:cubicBezTo>
                  <a:cubicBezTo>
                    <a:pt x="146" y="81"/>
                    <a:pt x="154" y="83"/>
                    <a:pt x="148" y="82"/>
                  </a:cubicBezTo>
                  <a:cubicBezTo>
                    <a:pt x="138" y="79"/>
                    <a:pt x="128" y="75"/>
                    <a:pt x="118" y="72"/>
                  </a:cubicBezTo>
                  <a:cubicBezTo>
                    <a:pt x="108" y="69"/>
                    <a:pt x="97" y="66"/>
                    <a:pt x="87" y="63"/>
                  </a:cubicBezTo>
                  <a:close/>
                  <a:moveTo>
                    <a:pt x="90" y="61"/>
                  </a:moveTo>
                  <a:cubicBezTo>
                    <a:pt x="91" y="59"/>
                    <a:pt x="93" y="58"/>
                    <a:pt x="9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9" y="58"/>
                    <a:pt x="104" y="59"/>
                    <a:pt x="108" y="60"/>
                  </a:cubicBezTo>
                  <a:cubicBezTo>
                    <a:pt x="114" y="62"/>
                    <a:pt x="119" y="64"/>
                    <a:pt x="124" y="65"/>
                  </a:cubicBezTo>
                  <a:cubicBezTo>
                    <a:pt x="133" y="69"/>
                    <a:pt x="144" y="70"/>
                    <a:pt x="152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8" y="73"/>
                    <a:pt x="142" y="72"/>
                    <a:pt x="138" y="71"/>
                  </a:cubicBezTo>
                  <a:cubicBezTo>
                    <a:pt x="132" y="69"/>
                    <a:pt x="127" y="68"/>
                    <a:pt x="121" y="66"/>
                  </a:cubicBezTo>
                  <a:cubicBezTo>
                    <a:pt x="112" y="63"/>
                    <a:pt x="102" y="60"/>
                    <a:pt x="92" y="58"/>
                  </a:cubicBezTo>
                  <a:cubicBezTo>
                    <a:pt x="92" y="58"/>
                    <a:pt x="92" y="59"/>
                    <a:pt x="92" y="59"/>
                  </a:cubicBezTo>
                  <a:cubicBezTo>
                    <a:pt x="102" y="63"/>
                    <a:pt x="112" y="66"/>
                    <a:pt x="122" y="69"/>
                  </a:cubicBezTo>
                  <a:cubicBezTo>
                    <a:pt x="123" y="70"/>
                    <a:pt x="125" y="70"/>
                    <a:pt x="126" y="71"/>
                  </a:cubicBezTo>
                  <a:cubicBezTo>
                    <a:pt x="124" y="70"/>
                    <a:pt x="122" y="70"/>
                    <a:pt x="121" y="69"/>
                  </a:cubicBezTo>
                  <a:cubicBezTo>
                    <a:pt x="110" y="66"/>
                    <a:pt x="100" y="62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lose/>
                  <a:moveTo>
                    <a:pt x="153" y="78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1" y="78"/>
                  </a:cubicBezTo>
                  <a:cubicBezTo>
                    <a:pt x="142" y="75"/>
                    <a:pt x="133" y="72"/>
                    <a:pt x="124" y="69"/>
                  </a:cubicBezTo>
                  <a:cubicBezTo>
                    <a:pt x="114" y="66"/>
                    <a:pt x="104" y="63"/>
                    <a:pt x="94" y="59"/>
                  </a:cubicBezTo>
                  <a:cubicBezTo>
                    <a:pt x="97" y="60"/>
                    <a:pt x="103" y="61"/>
                    <a:pt x="107" y="62"/>
                  </a:cubicBezTo>
                  <a:cubicBezTo>
                    <a:pt x="112" y="64"/>
                    <a:pt x="118" y="66"/>
                    <a:pt x="123" y="67"/>
                  </a:cubicBezTo>
                  <a:cubicBezTo>
                    <a:pt x="133" y="70"/>
                    <a:pt x="143" y="73"/>
                    <a:pt x="153" y="75"/>
                  </a:cubicBezTo>
                  <a:cubicBezTo>
                    <a:pt x="153" y="76"/>
                    <a:pt x="153" y="77"/>
                    <a:pt x="153" y="78"/>
                  </a:cubicBezTo>
                  <a:close/>
                  <a:moveTo>
                    <a:pt x="152" y="74"/>
                  </a:moveTo>
                  <a:cubicBezTo>
                    <a:pt x="145" y="70"/>
                    <a:pt x="137" y="69"/>
                    <a:pt x="130" y="67"/>
                  </a:cubicBezTo>
                  <a:cubicBezTo>
                    <a:pt x="124" y="65"/>
                    <a:pt x="119" y="63"/>
                    <a:pt x="113" y="61"/>
                  </a:cubicBezTo>
                  <a:cubicBezTo>
                    <a:pt x="110" y="60"/>
                    <a:pt x="106" y="59"/>
                    <a:pt x="102" y="58"/>
                  </a:cubicBezTo>
                  <a:cubicBezTo>
                    <a:pt x="103" y="58"/>
                    <a:pt x="105" y="59"/>
                    <a:pt x="107" y="59"/>
                  </a:cubicBezTo>
                  <a:cubicBezTo>
                    <a:pt x="112" y="60"/>
                    <a:pt x="118" y="61"/>
                    <a:pt x="123" y="63"/>
                  </a:cubicBezTo>
                  <a:cubicBezTo>
                    <a:pt x="132" y="65"/>
                    <a:pt x="141" y="68"/>
                    <a:pt x="151" y="69"/>
                  </a:cubicBezTo>
                  <a:cubicBezTo>
                    <a:pt x="151" y="71"/>
                    <a:pt x="152" y="72"/>
                    <a:pt x="152" y="74"/>
                  </a:cubicBezTo>
                  <a:close/>
                  <a:moveTo>
                    <a:pt x="153" y="79"/>
                  </a:moveTo>
                  <a:cubicBezTo>
                    <a:pt x="152" y="80"/>
                    <a:pt x="152" y="81"/>
                    <a:pt x="152" y="81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47" y="80"/>
                    <a:pt x="143" y="79"/>
                    <a:pt x="138" y="78"/>
                  </a:cubicBezTo>
                  <a:cubicBezTo>
                    <a:pt x="133" y="76"/>
                    <a:pt x="129" y="74"/>
                    <a:pt x="124" y="73"/>
                  </a:cubicBezTo>
                  <a:cubicBezTo>
                    <a:pt x="113" y="69"/>
                    <a:pt x="102" y="66"/>
                    <a:pt x="91" y="61"/>
                  </a:cubicBezTo>
                  <a:cubicBezTo>
                    <a:pt x="96" y="63"/>
                    <a:pt x="102" y="64"/>
                    <a:pt x="107" y="66"/>
                  </a:cubicBezTo>
                  <a:cubicBezTo>
                    <a:pt x="112" y="67"/>
                    <a:pt x="117" y="69"/>
                    <a:pt x="122" y="70"/>
                  </a:cubicBezTo>
                  <a:cubicBezTo>
                    <a:pt x="132" y="73"/>
                    <a:pt x="142" y="77"/>
                    <a:pt x="153" y="79"/>
                  </a:cubicBezTo>
                  <a:close/>
                  <a:moveTo>
                    <a:pt x="151" y="83"/>
                  </a:moveTo>
                  <a:cubicBezTo>
                    <a:pt x="151" y="84"/>
                    <a:pt x="150" y="85"/>
                    <a:pt x="149" y="86"/>
                  </a:cubicBezTo>
                  <a:cubicBezTo>
                    <a:pt x="138" y="81"/>
                    <a:pt x="127" y="79"/>
                    <a:pt x="117" y="74"/>
                  </a:cubicBezTo>
                  <a:cubicBezTo>
                    <a:pt x="111" y="72"/>
                    <a:pt x="105" y="70"/>
                    <a:pt x="99" y="67"/>
                  </a:cubicBezTo>
                  <a:cubicBezTo>
                    <a:pt x="99" y="67"/>
                    <a:pt x="98" y="67"/>
                    <a:pt x="97" y="67"/>
                  </a:cubicBezTo>
                  <a:cubicBezTo>
                    <a:pt x="107" y="69"/>
                    <a:pt x="116" y="72"/>
                    <a:pt x="125" y="75"/>
                  </a:cubicBezTo>
                  <a:cubicBezTo>
                    <a:pt x="130" y="76"/>
                    <a:pt x="135" y="78"/>
                    <a:pt x="140" y="80"/>
                  </a:cubicBezTo>
                  <a:cubicBezTo>
                    <a:pt x="144" y="81"/>
                    <a:pt x="147" y="83"/>
                    <a:pt x="151" y="83"/>
                  </a:cubicBezTo>
                  <a:close/>
                  <a:moveTo>
                    <a:pt x="148" y="87"/>
                  </a:moveTo>
                  <a:cubicBezTo>
                    <a:pt x="147" y="88"/>
                    <a:pt x="145" y="88"/>
                    <a:pt x="144" y="89"/>
                  </a:cubicBezTo>
                  <a:cubicBezTo>
                    <a:pt x="143" y="89"/>
                    <a:pt x="143" y="89"/>
                    <a:pt x="142" y="88"/>
                  </a:cubicBezTo>
                  <a:cubicBezTo>
                    <a:pt x="142" y="88"/>
                    <a:pt x="142" y="88"/>
                    <a:pt x="141" y="88"/>
                  </a:cubicBezTo>
                  <a:cubicBezTo>
                    <a:pt x="140" y="88"/>
                    <a:pt x="140" y="88"/>
                    <a:pt x="140" y="87"/>
                  </a:cubicBezTo>
                  <a:cubicBezTo>
                    <a:pt x="139" y="87"/>
                    <a:pt x="138" y="87"/>
                    <a:pt x="137" y="87"/>
                  </a:cubicBezTo>
                  <a:cubicBezTo>
                    <a:pt x="136" y="86"/>
                    <a:pt x="134" y="85"/>
                    <a:pt x="132" y="85"/>
                  </a:cubicBezTo>
                  <a:cubicBezTo>
                    <a:pt x="124" y="82"/>
                    <a:pt x="117" y="79"/>
                    <a:pt x="109" y="77"/>
                  </a:cubicBezTo>
                  <a:cubicBezTo>
                    <a:pt x="102" y="74"/>
                    <a:pt x="94" y="71"/>
                    <a:pt x="87" y="68"/>
                  </a:cubicBezTo>
                  <a:cubicBezTo>
                    <a:pt x="88" y="69"/>
                    <a:pt x="89" y="69"/>
                    <a:pt x="90" y="69"/>
                  </a:cubicBezTo>
                  <a:cubicBezTo>
                    <a:pt x="94" y="70"/>
                    <a:pt x="98" y="71"/>
                    <a:pt x="102" y="72"/>
                  </a:cubicBezTo>
                  <a:cubicBezTo>
                    <a:pt x="110" y="75"/>
                    <a:pt x="119" y="78"/>
                    <a:pt x="128" y="80"/>
                  </a:cubicBezTo>
                  <a:cubicBezTo>
                    <a:pt x="134" y="82"/>
                    <a:pt x="141" y="85"/>
                    <a:pt x="148" y="87"/>
                  </a:cubicBezTo>
                  <a:close/>
                  <a:moveTo>
                    <a:pt x="143" y="89"/>
                  </a:moveTo>
                  <a:cubicBezTo>
                    <a:pt x="141" y="90"/>
                    <a:pt x="140" y="90"/>
                    <a:pt x="139" y="90"/>
                  </a:cubicBezTo>
                  <a:cubicBezTo>
                    <a:pt x="134" y="88"/>
                    <a:pt x="130" y="87"/>
                    <a:pt x="125" y="85"/>
                  </a:cubicBezTo>
                  <a:cubicBezTo>
                    <a:pt x="119" y="83"/>
                    <a:pt x="113" y="81"/>
                    <a:pt x="107" y="79"/>
                  </a:cubicBezTo>
                  <a:cubicBezTo>
                    <a:pt x="101" y="77"/>
                    <a:pt x="95" y="74"/>
                    <a:pt x="89" y="72"/>
                  </a:cubicBezTo>
                  <a:cubicBezTo>
                    <a:pt x="88" y="72"/>
                    <a:pt x="87" y="71"/>
                    <a:pt x="86" y="71"/>
                  </a:cubicBezTo>
                  <a:cubicBezTo>
                    <a:pt x="92" y="72"/>
                    <a:pt x="97" y="74"/>
                    <a:pt x="102" y="76"/>
                  </a:cubicBezTo>
                  <a:cubicBezTo>
                    <a:pt x="111" y="79"/>
                    <a:pt x="120" y="82"/>
                    <a:pt x="128" y="84"/>
                  </a:cubicBezTo>
                  <a:cubicBezTo>
                    <a:pt x="131" y="85"/>
                    <a:pt x="133" y="86"/>
                    <a:pt x="136" y="87"/>
                  </a:cubicBezTo>
                  <a:cubicBezTo>
                    <a:pt x="138" y="88"/>
                    <a:pt x="140" y="88"/>
                    <a:pt x="143" y="89"/>
                  </a:cubicBezTo>
                  <a:close/>
                  <a:moveTo>
                    <a:pt x="135" y="91"/>
                  </a:moveTo>
                  <a:cubicBezTo>
                    <a:pt x="134" y="91"/>
                    <a:pt x="133" y="91"/>
                    <a:pt x="132" y="92"/>
                  </a:cubicBezTo>
                  <a:cubicBezTo>
                    <a:pt x="130" y="89"/>
                    <a:pt x="126" y="89"/>
                    <a:pt x="122" y="87"/>
                  </a:cubicBezTo>
                  <a:cubicBezTo>
                    <a:pt x="120" y="86"/>
                    <a:pt x="117" y="85"/>
                    <a:pt x="114" y="84"/>
                  </a:cubicBezTo>
                  <a:cubicBezTo>
                    <a:pt x="117" y="85"/>
                    <a:pt x="121" y="86"/>
                    <a:pt x="124" y="87"/>
                  </a:cubicBezTo>
                  <a:cubicBezTo>
                    <a:pt x="128" y="88"/>
                    <a:pt x="132" y="90"/>
                    <a:pt x="135" y="91"/>
                  </a:cubicBezTo>
                  <a:close/>
                  <a:moveTo>
                    <a:pt x="131" y="92"/>
                  </a:moveTo>
                  <a:cubicBezTo>
                    <a:pt x="130" y="92"/>
                    <a:pt x="129" y="92"/>
                    <a:pt x="129" y="93"/>
                  </a:cubicBezTo>
                  <a:cubicBezTo>
                    <a:pt x="126" y="91"/>
                    <a:pt x="123" y="90"/>
                    <a:pt x="121" y="90"/>
                  </a:cubicBezTo>
                  <a:cubicBezTo>
                    <a:pt x="116" y="88"/>
                    <a:pt x="111" y="87"/>
                    <a:pt x="107" y="85"/>
                  </a:cubicBezTo>
                  <a:cubicBezTo>
                    <a:pt x="115" y="88"/>
                    <a:pt x="123" y="90"/>
                    <a:pt x="131" y="92"/>
                  </a:cubicBezTo>
                  <a:close/>
                  <a:moveTo>
                    <a:pt x="33" y="64"/>
                  </a:moveTo>
                  <a:cubicBezTo>
                    <a:pt x="34" y="64"/>
                    <a:pt x="34" y="63"/>
                    <a:pt x="35" y="62"/>
                  </a:cubicBezTo>
                  <a:cubicBezTo>
                    <a:pt x="43" y="65"/>
                    <a:pt x="52" y="70"/>
                    <a:pt x="61" y="72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64" y="73"/>
                    <a:pt x="65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2" y="75"/>
                    <a:pt x="77" y="78"/>
                    <a:pt x="83" y="79"/>
                  </a:cubicBezTo>
                  <a:cubicBezTo>
                    <a:pt x="90" y="81"/>
                    <a:pt x="96" y="83"/>
                    <a:pt x="103" y="85"/>
                  </a:cubicBezTo>
                  <a:cubicBezTo>
                    <a:pt x="109" y="87"/>
                    <a:pt x="116" y="89"/>
                    <a:pt x="122" y="91"/>
                  </a:cubicBezTo>
                  <a:cubicBezTo>
                    <a:pt x="123" y="91"/>
                    <a:pt x="127" y="93"/>
                    <a:pt x="128" y="93"/>
                  </a:cubicBezTo>
                  <a:cubicBezTo>
                    <a:pt x="128" y="93"/>
                    <a:pt x="127" y="93"/>
                    <a:pt x="127" y="93"/>
                  </a:cubicBezTo>
                  <a:cubicBezTo>
                    <a:pt x="127" y="93"/>
                    <a:pt x="126" y="93"/>
                    <a:pt x="125" y="93"/>
                  </a:cubicBezTo>
                  <a:cubicBezTo>
                    <a:pt x="122" y="92"/>
                    <a:pt x="119" y="91"/>
                    <a:pt x="116" y="90"/>
                  </a:cubicBezTo>
                  <a:cubicBezTo>
                    <a:pt x="102" y="87"/>
                    <a:pt x="88" y="82"/>
                    <a:pt x="74" y="77"/>
                  </a:cubicBezTo>
                  <a:cubicBezTo>
                    <a:pt x="61" y="73"/>
                    <a:pt x="46" y="70"/>
                    <a:pt x="33" y="64"/>
                  </a:cubicBezTo>
                  <a:close/>
                  <a:moveTo>
                    <a:pt x="35" y="61"/>
                  </a:moveTo>
                  <a:cubicBezTo>
                    <a:pt x="36" y="60"/>
                    <a:pt x="38" y="58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5" y="61"/>
                    <a:pt x="52" y="63"/>
                    <a:pt x="58" y="66"/>
                  </a:cubicBezTo>
                  <a:cubicBezTo>
                    <a:pt x="53" y="63"/>
                    <a:pt x="45" y="60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4" y="64"/>
                    <a:pt x="52" y="66"/>
                    <a:pt x="59" y="69"/>
                  </a:cubicBezTo>
                  <a:cubicBezTo>
                    <a:pt x="59" y="70"/>
                    <a:pt x="59" y="70"/>
                    <a:pt x="60" y="71"/>
                  </a:cubicBezTo>
                  <a:cubicBezTo>
                    <a:pt x="59" y="71"/>
                    <a:pt x="58" y="70"/>
                    <a:pt x="58" y="70"/>
                  </a:cubicBezTo>
                  <a:cubicBezTo>
                    <a:pt x="55" y="69"/>
                    <a:pt x="53" y="68"/>
                    <a:pt x="50" y="67"/>
                  </a:cubicBezTo>
                  <a:cubicBezTo>
                    <a:pt x="45" y="65"/>
                    <a:pt x="40" y="63"/>
                    <a:pt x="35" y="61"/>
                  </a:cubicBezTo>
                  <a:close/>
                  <a:moveTo>
                    <a:pt x="39" y="56"/>
                  </a:moveTo>
                  <a:cubicBezTo>
                    <a:pt x="40" y="55"/>
                    <a:pt x="40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6"/>
                    <a:pt x="50" y="58"/>
                    <a:pt x="55" y="59"/>
                  </a:cubicBezTo>
                  <a:cubicBezTo>
                    <a:pt x="55" y="59"/>
                    <a:pt x="55" y="60"/>
                    <a:pt x="55" y="60"/>
                  </a:cubicBezTo>
                  <a:cubicBezTo>
                    <a:pt x="55" y="60"/>
                    <a:pt x="55" y="61"/>
                    <a:pt x="56" y="61"/>
                  </a:cubicBezTo>
                  <a:cubicBezTo>
                    <a:pt x="55" y="61"/>
                    <a:pt x="54" y="60"/>
                    <a:pt x="53" y="60"/>
                  </a:cubicBezTo>
                  <a:cubicBezTo>
                    <a:pt x="48" y="58"/>
                    <a:pt x="44" y="57"/>
                    <a:pt x="39" y="56"/>
                  </a:cubicBezTo>
                  <a:close/>
                  <a:moveTo>
                    <a:pt x="41" y="53"/>
                  </a:moveTo>
                  <a:cubicBezTo>
                    <a:pt x="41" y="53"/>
                    <a:pt x="42" y="53"/>
                    <a:pt x="42" y="52"/>
                  </a:cubicBezTo>
                  <a:cubicBezTo>
                    <a:pt x="46" y="54"/>
                    <a:pt x="50" y="56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0" y="58"/>
                    <a:pt x="46" y="55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  <a:moveTo>
                    <a:pt x="42" y="52"/>
                  </a:moveTo>
                  <a:cubicBezTo>
                    <a:pt x="43" y="51"/>
                    <a:pt x="43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1"/>
                    <a:pt x="52" y="53"/>
                    <a:pt x="56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1" y="55"/>
                    <a:pt x="46" y="53"/>
                    <a:pt x="42" y="52"/>
                  </a:cubicBezTo>
                  <a:close/>
                  <a:moveTo>
                    <a:pt x="45" y="49"/>
                  </a:moveTo>
                  <a:cubicBezTo>
                    <a:pt x="46" y="47"/>
                    <a:pt x="48" y="46"/>
                    <a:pt x="49" y="44"/>
                  </a:cubicBezTo>
                  <a:cubicBezTo>
                    <a:pt x="51" y="47"/>
                    <a:pt x="55" y="49"/>
                    <a:pt x="58" y="51"/>
                  </a:cubicBezTo>
                  <a:cubicBezTo>
                    <a:pt x="60" y="52"/>
                    <a:pt x="58" y="51"/>
                    <a:pt x="57" y="51"/>
                  </a:cubicBezTo>
                  <a:cubicBezTo>
                    <a:pt x="55" y="50"/>
                    <a:pt x="54" y="49"/>
                    <a:pt x="52" y="49"/>
                  </a:cubicBezTo>
                  <a:cubicBezTo>
                    <a:pt x="51" y="48"/>
                    <a:pt x="49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9" y="50"/>
                    <a:pt x="53" y="53"/>
                    <a:pt x="56" y="54"/>
                  </a:cubicBezTo>
                  <a:cubicBezTo>
                    <a:pt x="52" y="53"/>
                    <a:pt x="48" y="51"/>
                    <a:pt x="45" y="49"/>
                  </a:cubicBezTo>
                  <a:close/>
                  <a:moveTo>
                    <a:pt x="50" y="44"/>
                  </a:moveTo>
                  <a:cubicBezTo>
                    <a:pt x="51" y="43"/>
                    <a:pt x="51" y="42"/>
                    <a:pt x="52" y="41"/>
                  </a:cubicBezTo>
                  <a:cubicBezTo>
                    <a:pt x="54" y="45"/>
                    <a:pt x="58" y="47"/>
                    <a:pt x="61" y="49"/>
                  </a:cubicBezTo>
                  <a:cubicBezTo>
                    <a:pt x="60" y="48"/>
                    <a:pt x="58" y="48"/>
                    <a:pt x="57" y="47"/>
                  </a:cubicBezTo>
                  <a:cubicBezTo>
                    <a:pt x="55" y="46"/>
                    <a:pt x="52" y="45"/>
                    <a:pt x="50" y="44"/>
                  </a:cubicBezTo>
                  <a:close/>
                  <a:moveTo>
                    <a:pt x="53" y="41"/>
                  </a:moveTo>
                  <a:cubicBezTo>
                    <a:pt x="54" y="40"/>
                    <a:pt x="55" y="39"/>
                    <a:pt x="56" y="38"/>
                  </a:cubicBezTo>
                  <a:cubicBezTo>
                    <a:pt x="57" y="37"/>
                    <a:pt x="57" y="37"/>
                    <a:pt x="58" y="36"/>
                  </a:cubicBezTo>
                  <a:cubicBezTo>
                    <a:pt x="58" y="36"/>
                    <a:pt x="58" y="36"/>
                    <a:pt x="58" y="37"/>
                  </a:cubicBezTo>
                  <a:cubicBezTo>
                    <a:pt x="61" y="39"/>
                    <a:pt x="64" y="41"/>
                    <a:pt x="67" y="43"/>
                  </a:cubicBezTo>
                  <a:cubicBezTo>
                    <a:pt x="63" y="41"/>
                    <a:pt x="60" y="40"/>
                    <a:pt x="57" y="39"/>
                  </a:cubicBezTo>
                  <a:cubicBezTo>
                    <a:pt x="56" y="38"/>
                    <a:pt x="56" y="39"/>
                    <a:pt x="56" y="39"/>
                  </a:cubicBezTo>
                  <a:cubicBezTo>
                    <a:pt x="58" y="41"/>
                    <a:pt x="60" y="43"/>
                    <a:pt x="62" y="44"/>
                  </a:cubicBezTo>
                  <a:cubicBezTo>
                    <a:pt x="59" y="43"/>
                    <a:pt x="56" y="42"/>
                    <a:pt x="53" y="41"/>
                  </a:cubicBezTo>
                  <a:close/>
                  <a:moveTo>
                    <a:pt x="58" y="36"/>
                  </a:moveTo>
                  <a:cubicBezTo>
                    <a:pt x="59" y="35"/>
                    <a:pt x="61" y="34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9"/>
                    <a:pt x="72" y="41"/>
                    <a:pt x="76" y="45"/>
                  </a:cubicBezTo>
                  <a:cubicBezTo>
                    <a:pt x="79" y="47"/>
                    <a:pt x="75" y="44"/>
                    <a:pt x="74" y="44"/>
                  </a:cubicBezTo>
                  <a:cubicBezTo>
                    <a:pt x="73" y="43"/>
                    <a:pt x="71" y="42"/>
                    <a:pt x="70" y="41"/>
                  </a:cubicBezTo>
                  <a:cubicBezTo>
                    <a:pt x="66" y="39"/>
                    <a:pt x="62" y="38"/>
                    <a:pt x="59" y="36"/>
                  </a:cubicBezTo>
                  <a:cubicBezTo>
                    <a:pt x="59" y="36"/>
                    <a:pt x="58" y="36"/>
                    <a:pt x="58" y="36"/>
                  </a:cubicBezTo>
                  <a:close/>
                  <a:moveTo>
                    <a:pt x="62" y="33"/>
                  </a:moveTo>
                  <a:cubicBezTo>
                    <a:pt x="63" y="33"/>
                    <a:pt x="63" y="33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6" y="34"/>
                    <a:pt x="69" y="36"/>
                    <a:pt x="71" y="37"/>
                  </a:cubicBezTo>
                  <a:cubicBezTo>
                    <a:pt x="68" y="36"/>
                    <a:pt x="65" y="35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lose/>
                  <a:moveTo>
                    <a:pt x="64" y="32"/>
                  </a:moveTo>
                  <a:cubicBezTo>
                    <a:pt x="69" y="29"/>
                    <a:pt x="73" y="27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5"/>
                    <a:pt x="77" y="25"/>
                    <a:pt x="78" y="25"/>
                  </a:cubicBezTo>
                  <a:cubicBezTo>
                    <a:pt x="79" y="25"/>
                    <a:pt x="80" y="26"/>
                    <a:pt x="80" y="26"/>
                  </a:cubicBezTo>
                  <a:cubicBezTo>
                    <a:pt x="79" y="26"/>
                    <a:pt x="78" y="25"/>
                    <a:pt x="77" y="25"/>
                  </a:cubicBezTo>
                  <a:cubicBezTo>
                    <a:pt x="77" y="25"/>
                    <a:pt x="77" y="26"/>
                    <a:pt x="77" y="26"/>
                  </a:cubicBezTo>
                  <a:cubicBezTo>
                    <a:pt x="77" y="26"/>
                    <a:pt x="78" y="27"/>
                    <a:pt x="78" y="27"/>
                  </a:cubicBezTo>
                  <a:cubicBezTo>
                    <a:pt x="78" y="27"/>
                    <a:pt x="78" y="27"/>
                    <a:pt x="77" y="27"/>
                  </a:cubicBezTo>
                  <a:cubicBezTo>
                    <a:pt x="76" y="27"/>
                    <a:pt x="75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4" y="28"/>
                    <a:pt x="75" y="28"/>
                    <a:pt x="75" y="29"/>
                  </a:cubicBezTo>
                  <a:cubicBezTo>
                    <a:pt x="74" y="29"/>
                    <a:pt x="73" y="28"/>
                    <a:pt x="72" y="28"/>
                  </a:cubicBezTo>
                  <a:cubicBezTo>
                    <a:pt x="71" y="28"/>
                    <a:pt x="71" y="28"/>
                    <a:pt x="72" y="29"/>
                  </a:cubicBezTo>
                  <a:cubicBezTo>
                    <a:pt x="73" y="29"/>
                    <a:pt x="74" y="30"/>
                    <a:pt x="75" y="30"/>
                  </a:cubicBezTo>
                  <a:cubicBezTo>
                    <a:pt x="75" y="32"/>
                    <a:pt x="76" y="34"/>
                    <a:pt x="79" y="34"/>
                  </a:cubicBezTo>
                  <a:cubicBezTo>
                    <a:pt x="79" y="34"/>
                    <a:pt x="79" y="34"/>
                    <a:pt x="80" y="34"/>
                  </a:cubicBezTo>
                  <a:cubicBezTo>
                    <a:pt x="81" y="35"/>
                    <a:pt x="82" y="36"/>
                    <a:pt x="83" y="37"/>
                  </a:cubicBezTo>
                  <a:cubicBezTo>
                    <a:pt x="84" y="37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3" y="37"/>
                  </a:cubicBezTo>
                  <a:cubicBezTo>
                    <a:pt x="82" y="37"/>
                    <a:pt x="81" y="36"/>
                    <a:pt x="80" y="36"/>
                  </a:cubicBezTo>
                  <a:cubicBezTo>
                    <a:pt x="76" y="34"/>
                    <a:pt x="73" y="31"/>
                    <a:pt x="69" y="29"/>
                  </a:cubicBezTo>
                  <a:cubicBezTo>
                    <a:pt x="68" y="29"/>
                    <a:pt x="68" y="30"/>
                    <a:pt x="69" y="30"/>
                  </a:cubicBezTo>
                  <a:cubicBezTo>
                    <a:pt x="74" y="32"/>
                    <a:pt x="78" y="37"/>
                    <a:pt x="84" y="38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37"/>
                    <a:pt x="77" y="36"/>
                    <a:pt x="74" y="34"/>
                  </a:cubicBezTo>
                  <a:cubicBezTo>
                    <a:pt x="72" y="33"/>
                    <a:pt x="71" y="32"/>
                    <a:pt x="70" y="32"/>
                  </a:cubicBezTo>
                  <a:cubicBezTo>
                    <a:pt x="70" y="31"/>
                    <a:pt x="69" y="31"/>
                    <a:pt x="69" y="31"/>
                  </a:cubicBezTo>
                  <a:cubicBezTo>
                    <a:pt x="69" y="31"/>
                    <a:pt x="68" y="31"/>
                    <a:pt x="67" y="30"/>
                  </a:cubicBezTo>
                  <a:cubicBezTo>
                    <a:pt x="67" y="30"/>
                    <a:pt x="67" y="31"/>
                    <a:pt x="67" y="31"/>
                  </a:cubicBezTo>
                  <a:cubicBezTo>
                    <a:pt x="71" y="34"/>
                    <a:pt x="76" y="38"/>
                    <a:pt x="80" y="40"/>
                  </a:cubicBezTo>
                  <a:cubicBezTo>
                    <a:pt x="75" y="38"/>
                    <a:pt x="70" y="35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94" y="36"/>
                  </a:moveTo>
                  <a:cubicBezTo>
                    <a:pt x="93" y="35"/>
                    <a:pt x="92" y="35"/>
                    <a:pt x="91" y="34"/>
                  </a:cubicBezTo>
                  <a:cubicBezTo>
                    <a:pt x="86" y="31"/>
                    <a:pt x="91" y="33"/>
                    <a:pt x="93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7"/>
                    <a:pt x="98" y="38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98" y="38"/>
                    <a:pt x="98" y="38"/>
                    <a:pt x="97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94" y="33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89" y="31"/>
                  </a:moveTo>
                  <a:cubicBezTo>
                    <a:pt x="90" y="31"/>
                    <a:pt x="91" y="30"/>
                    <a:pt x="92" y="29"/>
                  </a:cubicBezTo>
                  <a:cubicBezTo>
                    <a:pt x="92" y="29"/>
                    <a:pt x="92" y="30"/>
                    <a:pt x="92" y="30"/>
                  </a:cubicBezTo>
                  <a:cubicBezTo>
                    <a:pt x="93" y="31"/>
                    <a:pt x="94" y="32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3"/>
                    <a:pt x="93" y="32"/>
                    <a:pt x="93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1" y="32"/>
                    <a:pt x="91" y="32"/>
                  </a:cubicBezTo>
                  <a:cubicBezTo>
                    <a:pt x="91" y="32"/>
                    <a:pt x="90" y="31"/>
                    <a:pt x="89" y="31"/>
                  </a:cubicBezTo>
                  <a:close/>
                  <a:moveTo>
                    <a:pt x="93" y="29"/>
                  </a:move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6" y="30"/>
                    <a:pt x="98" y="32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lose/>
                  <a:moveTo>
                    <a:pt x="95" y="28"/>
                  </a:moveTo>
                  <a:cubicBezTo>
                    <a:pt x="95" y="27"/>
                    <a:pt x="95" y="27"/>
                    <a:pt x="96" y="27"/>
                  </a:cubicBezTo>
                  <a:cubicBezTo>
                    <a:pt x="97" y="26"/>
                    <a:pt x="97" y="27"/>
                    <a:pt x="97" y="28"/>
                  </a:cubicBezTo>
                  <a:cubicBezTo>
                    <a:pt x="96" y="28"/>
                    <a:pt x="96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97" y="29"/>
                  </a:moveTo>
                  <a:cubicBezTo>
                    <a:pt x="97" y="29"/>
                    <a:pt x="97" y="29"/>
                    <a:pt x="97" y="30"/>
                  </a:cubicBezTo>
                  <a:cubicBezTo>
                    <a:pt x="97" y="29"/>
                    <a:pt x="96" y="28"/>
                    <a:pt x="97" y="29"/>
                  </a:cubicBezTo>
                  <a:close/>
                  <a:moveTo>
                    <a:pt x="102" y="36"/>
                  </a:moveTo>
                  <a:cubicBezTo>
                    <a:pt x="102" y="36"/>
                    <a:pt x="103" y="37"/>
                    <a:pt x="103" y="37"/>
                  </a:cubicBezTo>
                  <a:cubicBezTo>
                    <a:pt x="103" y="37"/>
                    <a:pt x="105" y="38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2" y="38"/>
                    <a:pt x="100" y="36"/>
                    <a:pt x="97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6" y="33"/>
                    <a:pt x="95" y="32"/>
                    <a:pt x="94" y="31"/>
                  </a:cubicBezTo>
                  <a:cubicBezTo>
                    <a:pt x="93" y="30"/>
                    <a:pt x="96" y="31"/>
                    <a:pt x="97" y="31"/>
                  </a:cubicBezTo>
                  <a:cubicBezTo>
                    <a:pt x="97" y="32"/>
                    <a:pt x="97" y="33"/>
                    <a:pt x="97" y="33"/>
                  </a:cubicBezTo>
                  <a:cubicBezTo>
                    <a:pt x="98" y="35"/>
                    <a:pt x="100" y="36"/>
                    <a:pt x="102" y="36"/>
                  </a:cubicBezTo>
                  <a:close/>
                  <a:moveTo>
                    <a:pt x="106" y="35"/>
                  </a:moveTo>
                  <a:cubicBezTo>
                    <a:pt x="107" y="36"/>
                    <a:pt x="107" y="37"/>
                    <a:pt x="108" y="37"/>
                  </a:cubicBezTo>
                  <a:cubicBezTo>
                    <a:pt x="107" y="37"/>
                    <a:pt x="105" y="36"/>
                    <a:pt x="104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lose/>
                  <a:moveTo>
                    <a:pt x="107" y="35"/>
                  </a:moveTo>
                  <a:cubicBezTo>
                    <a:pt x="108" y="35"/>
                    <a:pt x="109" y="34"/>
                    <a:pt x="109" y="34"/>
                  </a:cubicBezTo>
                  <a:cubicBezTo>
                    <a:pt x="109" y="34"/>
                    <a:pt x="109" y="35"/>
                    <a:pt x="109" y="35"/>
                  </a:cubicBezTo>
                  <a:cubicBezTo>
                    <a:pt x="110" y="36"/>
                    <a:pt x="112" y="37"/>
                    <a:pt x="109" y="36"/>
                  </a:cubicBezTo>
                  <a:cubicBezTo>
                    <a:pt x="108" y="35"/>
                    <a:pt x="108" y="35"/>
                    <a:pt x="107" y="35"/>
                  </a:cubicBezTo>
                  <a:close/>
                  <a:moveTo>
                    <a:pt x="110" y="34"/>
                  </a:moveTo>
                  <a:cubicBezTo>
                    <a:pt x="112" y="34"/>
                    <a:pt x="113" y="34"/>
                    <a:pt x="113" y="35"/>
                  </a:cubicBezTo>
                  <a:cubicBezTo>
                    <a:pt x="113" y="35"/>
                    <a:pt x="113" y="35"/>
                    <a:pt x="113" y="36"/>
                  </a:cubicBezTo>
                  <a:cubicBezTo>
                    <a:pt x="112" y="35"/>
                    <a:pt x="111" y="35"/>
                    <a:pt x="110" y="34"/>
                  </a:cubicBezTo>
                  <a:close/>
                  <a:moveTo>
                    <a:pt x="112" y="36"/>
                  </a:moveTo>
                  <a:cubicBezTo>
                    <a:pt x="112" y="36"/>
                    <a:pt x="112" y="36"/>
                    <a:pt x="112" y="37"/>
                  </a:cubicBezTo>
                  <a:cubicBezTo>
                    <a:pt x="111" y="35"/>
                    <a:pt x="111" y="35"/>
                    <a:pt x="112" y="36"/>
                  </a:cubicBezTo>
                  <a:close/>
                  <a:moveTo>
                    <a:pt x="111" y="37"/>
                  </a:moveTo>
                  <a:cubicBezTo>
                    <a:pt x="110" y="37"/>
                    <a:pt x="110" y="38"/>
                    <a:pt x="110" y="38"/>
                  </a:cubicBezTo>
                  <a:cubicBezTo>
                    <a:pt x="108" y="36"/>
                    <a:pt x="109" y="37"/>
                    <a:pt x="111" y="37"/>
                  </a:cubicBezTo>
                  <a:close/>
                  <a:moveTo>
                    <a:pt x="108" y="38"/>
                  </a:moveTo>
                  <a:cubicBezTo>
                    <a:pt x="107" y="38"/>
                    <a:pt x="107" y="38"/>
                    <a:pt x="106" y="38"/>
                  </a:cubicBezTo>
                  <a:cubicBezTo>
                    <a:pt x="105" y="38"/>
                    <a:pt x="104" y="36"/>
                    <a:pt x="104" y="36"/>
                  </a:cubicBezTo>
                  <a:cubicBezTo>
                    <a:pt x="105" y="37"/>
                    <a:pt x="107" y="37"/>
                    <a:pt x="108" y="38"/>
                  </a:cubicBezTo>
                  <a:close/>
                  <a:moveTo>
                    <a:pt x="104" y="39"/>
                  </a:moveTo>
                  <a:cubicBezTo>
                    <a:pt x="103" y="39"/>
                    <a:pt x="102" y="39"/>
                    <a:pt x="101" y="39"/>
                  </a:cubicBezTo>
                  <a:cubicBezTo>
                    <a:pt x="100" y="38"/>
                    <a:pt x="99" y="37"/>
                    <a:pt x="97" y="37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5" y="35"/>
                    <a:pt x="96" y="35"/>
                    <a:pt x="96" y="35"/>
                  </a:cubicBezTo>
                  <a:cubicBezTo>
                    <a:pt x="99" y="36"/>
                    <a:pt x="101" y="38"/>
                    <a:pt x="104" y="39"/>
                  </a:cubicBez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89" y="34"/>
                    <a:pt x="87" y="33"/>
                    <a:pt x="86" y="33"/>
                  </a:cubicBezTo>
                  <a:cubicBezTo>
                    <a:pt x="86" y="33"/>
                    <a:pt x="87" y="32"/>
                    <a:pt x="88" y="32"/>
                  </a:cubicBezTo>
                  <a:cubicBezTo>
                    <a:pt x="89" y="33"/>
                    <a:pt x="90" y="34"/>
                    <a:pt x="91" y="35"/>
                  </a:cubicBezTo>
                  <a:close/>
                  <a:moveTo>
                    <a:pt x="82" y="26"/>
                  </a:moveTo>
                  <a:cubicBezTo>
                    <a:pt x="81" y="26"/>
                    <a:pt x="80" y="25"/>
                    <a:pt x="79" y="25"/>
                  </a:cubicBezTo>
                  <a:cubicBezTo>
                    <a:pt x="81" y="25"/>
                    <a:pt x="82" y="25"/>
                    <a:pt x="84" y="26"/>
                  </a:cubicBezTo>
                  <a:cubicBezTo>
                    <a:pt x="84" y="26"/>
                    <a:pt x="83" y="26"/>
                    <a:pt x="82" y="26"/>
                  </a:cubicBezTo>
                  <a:close/>
                  <a:moveTo>
                    <a:pt x="76" y="28"/>
                  </a:moveTo>
                  <a:cubicBezTo>
                    <a:pt x="76" y="28"/>
                    <a:pt x="75" y="28"/>
                    <a:pt x="74" y="27"/>
                  </a:cubicBezTo>
                  <a:cubicBezTo>
                    <a:pt x="75" y="27"/>
                    <a:pt x="76" y="28"/>
                    <a:pt x="77" y="28"/>
                  </a:cubicBezTo>
                  <a:cubicBezTo>
                    <a:pt x="77" y="28"/>
                    <a:pt x="76" y="28"/>
                    <a:pt x="76" y="28"/>
                  </a:cubicBezTo>
                  <a:close/>
                  <a:moveTo>
                    <a:pt x="78" y="26"/>
                  </a:moveTo>
                  <a:cubicBezTo>
                    <a:pt x="78" y="26"/>
                    <a:pt x="79" y="26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6"/>
                    <a:pt x="78" y="26"/>
                  </a:cubicBezTo>
                  <a:close/>
                  <a:moveTo>
                    <a:pt x="84" y="34"/>
                  </a:moveTo>
                  <a:cubicBezTo>
                    <a:pt x="83" y="34"/>
                    <a:pt x="83" y="34"/>
                    <a:pt x="82" y="34"/>
                  </a:cubicBezTo>
                  <a:cubicBezTo>
                    <a:pt x="83" y="33"/>
                    <a:pt x="84" y="33"/>
                    <a:pt x="85" y="33"/>
                  </a:cubicBezTo>
                  <a:cubicBezTo>
                    <a:pt x="85" y="34"/>
                    <a:pt x="86" y="34"/>
                    <a:pt x="87" y="3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4" y="35"/>
                    <a:pt x="84" y="34"/>
                  </a:cubicBezTo>
                  <a:close/>
                  <a:moveTo>
                    <a:pt x="89" y="35"/>
                  </a:moveTo>
                  <a:cubicBezTo>
                    <a:pt x="89" y="35"/>
                    <a:pt x="88" y="35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87" y="34"/>
                    <a:pt x="88" y="35"/>
                    <a:pt x="89" y="35"/>
                  </a:cubicBezTo>
                  <a:close/>
                  <a:moveTo>
                    <a:pt x="86" y="36"/>
                  </a:moveTo>
                  <a:cubicBezTo>
                    <a:pt x="86" y="37"/>
                    <a:pt x="85" y="37"/>
                    <a:pt x="85" y="37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5"/>
                    <a:pt x="85" y="36"/>
                    <a:pt x="86" y="36"/>
                  </a:cubicBezTo>
                  <a:close/>
                  <a:moveTo>
                    <a:pt x="222" y="133"/>
                  </a:moveTo>
                  <a:cubicBezTo>
                    <a:pt x="221" y="132"/>
                    <a:pt x="220" y="132"/>
                    <a:pt x="219" y="131"/>
                  </a:cubicBezTo>
                  <a:cubicBezTo>
                    <a:pt x="217" y="128"/>
                    <a:pt x="221" y="130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2" y="131"/>
                    <a:pt x="222" y="132"/>
                    <a:pt x="222" y="133"/>
                  </a:cubicBezTo>
                  <a:close/>
                  <a:moveTo>
                    <a:pt x="223" y="126"/>
                  </a:moveTo>
                  <a:cubicBezTo>
                    <a:pt x="222" y="125"/>
                    <a:pt x="220" y="124"/>
                    <a:pt x="219" y="123"/>
                  </a:cubicBezTo>
                  <a:cubicBezTo>
                    <a:pt x="218" y="123"/>
                    <a:pt x="218" y="122"/>
                    <a:pt x="218" y="122"/>
                  </a:cubicBezTo>
                  <a:cubicBezTo>
                    <a:pt x="217" y="122"/>
                    <a:pt x="217" y="121"/>
                    <a:pt x="217" y="121"/>
                  </a:cubicBezTo>
                  <a:cubicBezTo>
                    <a:pt x="218" y="121"/>
                    <a:pt x="218" y="122"/>
                    <a:pt x="219" y="122"/>
                  </a:cubicBezTo>
                  <a:cubicBezTo>
                    <a:pt x="221" y="122"/>
                    <a:pt x="222" y="123"/>
                    <a:pt x="223" y="124"/>
                  </a:cubicBezTo>
                  <a:cubicBezTo>
                    <a:pt x="223" y="125"/>
                    <a:pt x="223" y="126"/>
                    <a:pt x="223" y="126"/>
                  </a:cubicBezTo>
                  <a:close/>
                  <a:moveTo>
                    <a:pt x="223" y="127"/>
                  </a:moveTo>
                  <a:cubicBezTo>
                    <a:pt x="223" y="128"/>
                    <a:pt x="223" y="129"/>
                    <a:pt x="222" y="130"/>
                  </a:cubicBezTo>
                  <a:cubicBezTo>
                    <a:pt x="222" y="130"/>
                    <a:pt x="222" y="130"/>
                    <a:pt x="222" y="130"/>
                  </a:cubicBezTo>
                  <a:cubicBezTo>
                    <a:pt x="221" y="128"/>
                    <a:pt x="220" y="127"/>
                    <a:pt x="219" y="126"/>
                  </a:cubicBezTo>
                  <a:cubicBezTo>
                    <a:pt x="219" y="126"/>
                    <a:pt x="220" y="126"/>
                    <a:pt x="221" y="126"/>
                  </a:cubicBezTo>
                  <a:cubicBezTo>
                    <a:pt x="222" y="127"/>
                    <a:pt x="222" y="127"/>
                    <a:pt x="223" y="127"/>
                  </a:cubicBezTo>
                  <a:cubicBezTo>
                    <a:pt x="223" y="127"/>
                    <a:pt x="223" y="127"/>
                    <a:pt x="223" y="127"/>
                  </a:cubicBezTo>
                  <a:close/>
                  <a:moveTo>
                    <a:pt x="218" y="129"/>
                  </a:moveTo>
                  <a:cubicBezTo>
                    <a:pt x="218" y="130"/>
                    <a:pt x="219" y="131"/>
                    <a:pt x="219" y="132"/>
                  </a:cubicBezTo>
                  <a:cubicBezTo>
                    <a:pt x="221" y="133"/>
                    <a:pt x="219" y="132"/>
                    <a:pt x="21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18" y="131"/>
                    <a:pt x="217" y="130"/>
                    <a:pt x="218" y="129"/>
                  </a:cubicBezTo>
                  <a:close/>
                  <a:moveTo>
                    <a:pt x="221" y="134"/>
                  </a:moveTo>
                  <a:cubicBezTo>
                    <a:pt x="221" y="135"/>
                    <a:pt x="221" y="137"/>
                    <a:pt x="220" y="138"/>
                  </a:cubicBezTo>
                  <a:cubicBezTo>
                    <a:pt x="221" y="137"/>
                    <a:pt x="220" y="137"/>
                    <a:pt x="220" y="136"/>
                  </a:cubicBezTo>
                  <a:cubicBezTo>
                    <a:pt x="219" y="135"/>
                    <a:pt x="219" y="135"/>
                    <a:pt x="218" y="134"/>
                  </a:cubicBezTo>
                  <a:cubicBezTo>
                    <a:pt x="217" y="132"/>
                    <a:pt x="221" y="134"/>
                    <a:pt x="221" y="134"/>
                  </a:cubicBezTo>
                  <a:cubicBezTo>
                    <a:pt x="221" y="134"/>
                    <a:pt x="221" y="134"/>
                    <a:pt x="221" y="134"/>
                  </a:cubicBezTo>
                  <a:close/>
                  <a:moveTo>
                    <a:pt x="220" y="139"/>
                  </a:moveTo>
                  <a:cubicBezTo>
                    <a:pt x="220" y="139"/>
                    <a:pt x="220" y="139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0" y="139"/>
                    <a:pt x="220" y="139"/>
                    <a:pt x="220" y="139"/>
                  </a:cubicBezTo>
                  <a:close/>
                  <a:moveTo>
                    <a:pt x="219" y="136"/>
                  </a:moveTo>
                  <a:cubicBezTo>
                    <a:pt x="218" y="136"/>
                    <a:pt x="218" y="135"/>
                    <a:pt x="218" y="135"/>
                  </a:cubicBezTo>
                  <a:cubicBezTo>
                    <a:pt x="219" y="136"/>
                    <a:pt x="220" y="137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8" y="126"/>
                  </a:moveTo>
                  <a:cubicBezTo>
                    <a:pt x="218" y="127"/>
                    <a:pt x="219" y="127"/>
                    <a:pt x="220" y="128"/>
                  </a:cubicBezTo>
                  <a:cubicBezTo>
                    <a:pt x="220" y="128"/>
                    <a:pt x="223" y="130"/>
                    <a:pt x="220" y="129"/>
                  </a:cubicBezTo>
                  <a:cubicBezTo>
                    <a:pt x="219" y="129"/>
                    <a:pt x="218" y="129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7"/>
                    <a:pt x="218" y="127"/>
                  </a:cubicBezTo>
                  <a:cubicBezTo>
                    <a:pt x="218" y="126"/>
                    <a:pt x="218" y="126"/>
                    <a:pt x="218" y="126"/>
                  </a:cubicBezTo>
                  <a:close/>
                  <a:moveTo>
                    <a:pt x="218" y="123"/>
                  </a:moveTo>
                  <a:cubicBezTo>
                    <a:pt x="219" y="124"/>
                    <a:pt x="220" y="125"/>
                    <a:pt x="222" y="126"/>
                  </a:cubicBezTo>
                  <a:cubicBezTo>
                    <a:pt x="223" y="127"/>
                    <a:pt x="223" y="126"/>
                    <a:pt x="221" y="126"/>
                  </a:cubicBezTo>
                  <a:cubicBezTo>
                    <a:pt x="221" y="125"/>
                    <a:pt x="220" y="125"/>
                    <a:pt x="219" y="125"/>
                  </a:cubicBezTo>
                  <a:cubicBezTo>
                    <a:pt x="219" y="124"/>
                    <a:pt x="218" y="124"/>
                    <a:pt x="218" y="124"/>
                  </a:cubicBezTo>
                  <a:cubicBezTo>
                    <a:pt x="218" y="124"/>
                    <a:pt x="218" y="123"/>
                    <a:pt x="218" y="123"/>
                  </a:cubicBezTo>
                  <a:close/>
                  <a:moveTo>
                    <a:pt x="215" y="117"/>
                  </a:moveTo>
                  <a:cubicBezTo>
                    <a:pt x="214" y="117"/>
                    <a:pt x="213" y="117"/>
                    <a:pt x="212" y="117"/>
                  </a:cubicBezTo>
                  <a:cubicBezTo>
                    <a:pt x="211" y="116"/>
                    <a:pt x="209" y="115"/>
                    <a:pt x="208" y="114"/>
                  </a:cubicBezTo>
                  <a:cubicBezTo>
                    <a:pt x="206" y="113"/>
                    <a:pt x="206" y="113"/>
                    <a:pt x="208" y="114"/>
                  </a:cubicBezTo>
                  <a:cubicBezTo>
                    <a:pt x="210" y="114"/>
                    <a:pt x="211" y="115"/>
                    <a:pt x="213" y="116"/>
                  </a:cubicBezTo>
                  <a:cubicBezTo>
                    <a:pt x="216" y="118"/>
                    <a:pt x="220" y="120"/>
                    <a:pt x="224" y="121"/>
                  </a:cubicBezTo>
                  <a:cubicBezTo>
                    <a:pt x="224" y="121"/>
                    <a:pt x="224" y="122"/>
                    <a:pt x="224" y="123"/>
                  </a:cubicBezTo>
                  <a:cubicBezTo>
                    <a:pt x="222" y="122"/>
                    <a:pt x="219" y="121"/>
                    <a:pt x="217" y="121"/>
                  </a:cubicBezTo>
                  <a:cubicBezTo>
                    <a:pt x="217" y="119"/>
                    <a:pt x="216" y="118"/>
                    <a:pt x="215" y="117"/>
                  </a:cubicBezTo>
                  <a:close/>
                  <a:moveTo>
                    <a:pt x="218" y="78"/>
                  </a:moveTo>
                  <a:cubicBezTo>
                    <a:pt x="216" y="76"/>
                    <a:pt x="214" y="76"/>
                    <a:pt x="212" y="74"/>
                  </a:cubicBezTo>
                  <a:cubicBezTo>
                    <a:pt x="208" y="72"/>
                    <a:pt x="213" y="75"/>
                    <a:pt x="214" y="75"/>
                  </a:cubicBezTo>
                  <a:cubicBezTo>
                    <a:pt x="215" y="76"/>
                    <a:pt x="216" y="76"/>
                    <a:pt x="217" y="76"/>
                  </a:cubicBezTo>
                  <a:cubicBezTo>
                    <a:pt x="217" y="77"/>
                    <a:pt x="217" y="77"/>
                    <a:pt x="218" y="78"/>
                  </a:cubicBezTo>
                  <a:close/>
                  <a:moveTo>
                    <a:pt x="209" y="61"/>
                  </a:moveTo>
                  <a:cubicBezTo>
                    <a:pt x="207" y="59"/>
                    <a:pt x="207" y="60"/>
                    <a:pt x="209" y="60"/>
                  </a:cubicBezTo>
                  <a:cubicBezTo>
                    <a:pt x="209" y="60"/>
                    <a:pt x="209" y="60"/>
                    <a:pt x="209" y="61"/>
                  </a:cubicBezTo>
                  <a:close/>
                  <a:moveTo>
                    <a:pt x="211" y="64"/>
                  </a:moveTo>
                  <a:cubicBezTo>
                    <a:pt x="210" y="63"/>
                    <a:pt x="210" y="63"/>
                    <a:pt x="209" y="63"/>
                  </a:cubicBezTo>
                  <a:cubicBezTo>
                    <a:pt x="209" y="62"/>
                    <a:pt x="207" y="61"/>
                    <a:pt x="206" y="61"/>
                  </a:cubicBezTo>
                  <a:cubicBezTo>
                    <a:pt x="208" y="61"/>
                    <a:pt x="209" y="62"/>
                    <a:pt x="210" y="62"/>
                  </a:cubicBezTo>
                  <a:cubicBezTo>
                    <a:pt x="210" y="63"/>
                    <a:pt x="211" y="63"/>
                    <a:pt x="211" y="64"/>
                  </a:cubicBezTo>
                  <a:close/>
                  <a:moveTo>
                    <a:pt x="214" y="70"/>
                  </a:moveTo>
                  <a:cubicBezTo>
                    <a:pt x="212" y="68"/>
                    <a:pt x="210" y="67"/>
                    <a:pt x="208" y="66"/>
                  </a:cubicBezTo>
                  <a:cubicBezTo>
                    <a:pt x="204" y="63"/>
                    <a:pt x="209" y="65"/>
                    <a:pt x="211" y="66"/>
                  </a:cubicBezTo>
                  <a:cubicBezTo>
                    <a:pt x="211" y="66"/>
                    <a:pt x="212" y="67"/>
                    <a:pt x="213" y="67"/>
                  </a:cubicBezTo>
                  <a:cubicBezTo>
                    <a:pt x="213" y="68"/>
                    <a:pt x="214" y="69"/>
                    <a:pt x="214" y="70"/>
                  </a:cubicBezTo>
                  <a:close/>
                  <a:moveTo>
                    <a:pt x="216" y="73"/>
                  </a:moveTo>
                  <a:cubicBezTo>
                    <a:pt x="214" y="72"/>
                    <a:pt x="212" y="71"/>
                    <a:pt x="209" y="70"/>
                  </a:cubicBezTo>
                  <a:cubicBezTo>
                    <a:pt x="208" y="69"/>
                    <a:pt x="207" y="69"/>
                    <a:pt x="206" y="68"/>
                  </a:cubicBezTo>
                  <a:cubicBezTo>
                    <a:pt x="208" y="69"/>
                    <a:pt x="210" y="70"/>
                    <a:pt x="212" y="71"/>
                  </a:cubicBezTo>
                  <a:cubicBezTo>
                    <a:pt x="213" y="71"/>
                    <a:pt x="214" y="71"/>
                    <a:pt x="215" y="71"/>
                  </a:cubicBezTo>
                  <a:cubicBezTo>
                    <a:pt x="215" y="72"/>
                    <a:pt x="216" y="73"/>
                    <a:pt x="216" y="73"/>
                  </a:cubicBezTo>
                  <a:close/>
                  <a:moveTo>
                    <a:pt x="220" y="83"/>
                  </a:moveTo>
                  <a:cubicBezTo>
                    <a:pt x="217" y="81"/>
                    <a:pt x="214" y="80"/>
                    <a:pt x="212" y="79"/>
                  </a:cubicBezTo>
                  <a:cubicBezTo>
                    <a:pt x="207" y="76"/>
                    <a:pt x="213" y="78"/>
                    <a:pt x="215" y="79"/>
                  </a:cubicBezTo>
                  <a:cubicBezTo>
                    <a:pt x="216" y="79"/>
                    <a:pt x="217" y="80"/>
                    <a:pt x="219" y="80"/>
                  </a:cubicBezTo>
                  <a:cubicBezTo>
                    <a:pt x="219" y="81"/>
                    <a:pt x="219" y="82"/>
                    <a:pt x="220" y="83"/>
                  </a:cubicBezTo>
                  <a:close/>
                  <a:moveTo>
                    <a:pt x="209" y="77"/>
                  </a:moveTo>
                  <a:cubicBezTo>
                    <a:pt x="212" y="80"/>
                    <a:pt x="216" y="81"/>
                    <a:pt x="219" y="84"/>
                  </a:cubicBezTo>
                  <a:cubicBezTo>
                    <a:pt x="222" y="85"/>
                    <a:pt x="214" y="82"/>
                    <a:pt x="216" y="82"/>
                  </a:cubicBezTo>
                  <a:cubicBezTo>
                    <a:pt x="215" y="82"/>
                    <a:pt x="214" y="81"/>
                    <a:pt x="213" y="81"/>
                  </a:cubicBezTo>
                  <a:cubicBezTo>
                    <a:pt x="211" y="80"/>
                    <a:pt x="210" y="80"/>
                    <a:pt x="208" y="80"/>
                  </a:cubicBezTo>
                  <a:cubicBezTo>
                    <a:pt x="209" y="79"/>
                    <a:pt x="209" y="78"/>
                    <a:pt x="209" y="77"/>
                  </a:cubicBezTo>
                  <a:close/>
                  <a:moveTo>
                    <a:pt x="221" y="88"/>
                  </a:moveTo>
                  <a:cubicBezTo>
                    <a:pt x="217" y="85"/>
                    <a:pt x="213" y="83"/>
                    <a:pt x="209" y="81"/>
                  </a:cubicBezTo>
                  <a:cubicBezTo>
                    <a:pt x="208" y="80"/>
                    <a:pt x="207" y="80"/>
                    <a:pt x="210" y="81"/>
                  </a:cubicBezTo>
                  <a:cubicBezTo>
                    <a:pt x="212" y="81"/>
                    <a:pt x="213" y="82"/>
                    <a:pt x="215" y="83"/>
                  </a:cubicBezTo>
                  <a:cubicBezTo>
                    <a:pt x="217" y="84"/>
                    <a:pt x="218" y="84"/>
                    <a:pt x="220" y="85"/>
                  </a:cubicBezTo>
                  <a:cubicBezTo>
                    <a:pt x="220" y="86"/>
                    <a:pt x="221" y="87"/>
                    <a:pt x="221" y="88"/>
                  </a:cubicBezTo>
                  <a:close/>
                  <a:moveTo>
                    <a:pt x="222" y="92"/>
                  </a:moveTo>
                  <a:cubicBezTo>
                    <a:pt x="218" y="89"/>
                    <a:pt x="212" y="88"/>
                    <a:pt x="207" y="85"/>
                  </a:cubicBezTo>
                  <a:cubicBezTo>
                    <a:pt x="204" y="83"/>
                    <a:pt x="208" y="84"/>
                    <a:pt x="209" y="84"/>
                  </a:cubicBezTo>
                  <a:cubicBezTo>
                    <a:pt x="211" y="85"/>
                    <a:pt x="213" y="86"/>
                    <a:pt x="215" y="87"/>
                  </a:cubicBezTo>
                  <a:cubicBezTo>
                    <a:pt x="217" y="88"/>
                    <a:pt x="219" y="88"/>
                    <a:pt x="221" y="89"/>
                  </a:cubicBezTo>
                  <a:cubicBezTo>
                    <a:pt x="222" y="90"/>
                    <a:pt x="222" y="91"/>
                    <a:pt x="222" y="92"/>
                  </a:cubicBezTo>
                  <a:close/>
                  <a:moveTo>
                    <a:pt x="223" y="97"/>
                  </a:moveTo>
                  <a:cubicBezTo>
                    <a:pt x="218" y="93"/>
                    <a:pt x="212" y="91"/>
                    <a:pt x="206" y="88"/>
                  </a:cubicBezTo>
                  <a:cubicBezTo>
                    <a:pt x="206" y="87"/>
                    <a:pt x="201" y="85"/>
                    <a:pt x="205" y="87"/>
                  </a:cubicBezTo>
                  <a:cubicBezTo>
                    <a:pt x="207" y="88"/>
                    <a:pt x="210" y="89"/>
                    <a:pt x="213" y="90"/>
                  </a:cubicBezTo>
                  <a:cubicBezTo>
                    <a:pt x="216" y="91"/>
                    <a:pt x="219" y="93"/>
                    <a:pt x="222" y="94"/>
                  </a:cubicBezTo>
                  <a:cubicBezTo>
                    <a:pt x="223" y="95"/>
                    <a:pt x="223" y="96"/>
                    <a:pt x="223" y="97"/>
                  </a:cubicBezTo>
                  <a:close/>
                  <a:moveTo>
                    <a:pt x="224" y="102"/>
                  </a:moveTo>
                  <a:cubicBezTo>
                    <a:pt x="221" y="100"/>
                    <a:pt x="218" y="99"/>
                    <a:pt x="215" y="97"/>
                  </a:cubicBezTo>
                  <a:cubicBezTo>
                    <a:pt x="212" y="95"/>
                    <a:pt x="209" y="94"/>
                    <a:pt x="206" y="92"/>
                  </a:cubicBezTo>
                  <a:cubicBezTo>
                    <a:pt x="205" y="91"/>
                    <a:pt x="205" y="91"/>
                    <a:pt x="204" y="91"/>
                  </a:cubicBezTo>
                  <a:cubicBezTo>
                    <a:pt x="205" y="91"/>
                    <a:pt x="206" y="91"/>
                    <a:pt x="207" y="92"/>
                  </a:cubicBezTo>
                  <a:cubicBezTo>
                    <a:pt x="210" y="92"/>
                    <a:pt x="212" y="93"/>
                    <a:pt x="215" y="94"/>
                  </a:cubicBezTo>
                  <a:cubicBezTo>
                    <a:pt x="217" y="96"/>
                    <a:pt x="220" y="97"/>
                    <a:pt x="223" y="98"/>
                  </a:cubicBezTo>
                  <a:cubicBezTo>
                    <a:pt x="223" y="99"/>
                    <a:pt x="223" y="100"/>
                    <a:pt x="224" y="102"/>
                  </a:cubicBezTo>
                  <a:close/>
                  <a:moveTo>
                    <a:pt x="224" y="106"/>
                  </a:moveTo>
                  <a:cubicBezTo>
                    <a:pt x="218" y="101"/>
                    <a:pt x="210" y="98"/>
                    <a:pt x="204" y="94"/>
                  </a:cubicBezTo>
                  <a:cubicBezTo>
                    <a:pt x="199" y="92"/>
                    <a:pt x="205" y="95"/>
                    <a:pt x="206" y="95"/>
                  </a:cubicBezTo>
                  <a:cubicBezTo>
                    <a:pt x="208" y="96"/>
                    <a:pt x="210" y="97"/>
                    <a:pt x="212" y="98"/>
                  </a:cubicBezTo>
                  <a:cubicBezTo>
                    <a:pt x="216" y="99"/>
                    <a:pt x="220" y="101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4" y="105"/>
                    <a:pt x="224" y="106"/>
                  </a:cubicBezTo>
                  <a:close/>
                  <a:moveTo>
                    <a:pt x="203" y="103"/>
                  </a:moveTo>
                  <a:cubicBezTo>
                    <a:pt x="210" y="107"/>
                    <a:pt x="216" y="110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3"/>
                    <a:pt x="224" y="114"/>
                    <a:pt x="224" y="115"/>
                  </a:cubicBezTo>
                  <a:cubicBezTo>
                    <a:pt x="222" y="113"/>
                    <a:pt x="219" y="111"/>
                    <a:pt x="216" y="110"/>
                  </a:cubicBezTo>
                  <a:cubicBezTo>
                    <a:pt x="212" y="108"/>
                    <a:pt x="207" y="105"/>
                    <a:pt x="203" y="103"/>
                  </a:cubicBezTo>
                  <a:close/>
                  <a:moveTo>
                    <a:pt x="214" y="104"/>
                  </a:moveTo>
                  <a:cubicBezTo>
                    <a:pt x="210" y="102"/>
                    <a:pt x="205" y="100"/>
                    <a:pt x="201" y="98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8"/>
                    <a:pt x="201" y="98"/>
                    <a:pt x="202" y="98"/>
                  </a:cubicBezTo>
                  <a:cubicBezTo>
                    <a:pt x="203" y="99"/>
                    <a:pt x="205" y="99"/>
                    <a:pt x="206" y="100"/>
                  </a:cubicBezTo>
                  <a:cubicBezTo>
                    <a:pt x="207" y="100"/>
                    <a:pt x="209" y="101"/>
                    <a:pt x="210" y="101"/>
                  </a:cubicBezTo>
                  <a:cubicBezTo>
                    <a:pt x="215" y="103"/>
                    <a:pt x="219" y="106"/>
                    <a:pt x="224" y="107"/>
                  </a:cubicBezTo>
                  <a:cubicBezTo>
                    <a:pt x="224" y="109"/>
                    <a:pt x="224" y="110"/>
                    <a:pt x="224" y="112"/>
                  </a:cubicBezTo>
                  <a:cubicBezTo>
                    <a:pt x="221" y="109"/>
                    <a:pt x="217" y="106"/>
                    <a:pt x="214" y="104"/>
                  </a:cubicBezTo>
                  <a:close/>
                  <a:moveTo>
                    <a:pt x="224" y="120"/>
                  </a:moveTo>
                  <a:cubicBezTo>
                    <a:pt x="218" y="116"/>
                    <a:pt x="212" y="112"/>
                    <a:pt x="206" y="109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10"/>
                    <a:pt x="213" y="112"/>
                    <a:pt x="216" y="114"/>
                  </a:cubicBezTo>
                  <a:cubicBezTo>
                    <a:pt x="219" y="115"/>
                    <a:pt x="221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9"/>
                    <a:pt x="224" y="120"/>
                  </a:cubicBezTo>
                  <a:close/>
                  <a:moveTo>
                    <a:pt x="209" y="119"/>
                  </a:moveTo>
                  <a:cubicBezTo>
                    <a:pt x="208" y="118"/>
                    <a:pt x="210" y="118"/>
                    <a:pt x="211" y="118"/>
                  </a:cubicBezTo>
                  <a:cubicBezTo>
                    <a:pt x="210" y="119"/>
                    <a:pt x="210" y="119"/>
                    <a:pt x="209" y="119"/>
                  </a:cubicBezTo>
                  <a:cubicBezTo>
                    <a:pt x="208" y="120"/>
                    <a:pt x="208" y="120"/>
                    <a:pt x="207" y="119"/>
                  </a:cubicBezTo>
                  <a:cubicBezTo>
                    <a:pt x="208" y="119"/>
                    <a:pt x="208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lose/>
                  <a:moveTo>
                    <a:pt x="206" y="114"/>
                  </a:moveTo>
                  <a:cubicBezTo>
                    <a:pt x="207" y="115"/>
                    <a:pt x="209" y="116"/>
                    <a:pt x="210" y="117"/>
                  </a:cubicBezTo>
                  <a:cubicBezTo>
                    <a:pt x="213" y="118"/>
                    <a:pt x="209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8" y="118"/>
                    <a:pt x="208" y="119"/>
                    <a:pt x="207" y="118"/>
                  </a:cubicBezTo>
                  <a:cubicBezTo>
                    <a:pt x="206" y="117"/>
                    <a:pt x="206" y="115"/>
                    <a:pt x="206" y="114"/>
                  </a:cubicBezTo>
                  <a:close/>
                  <a:moveTo>
                    <a:pt x="206" y="109"/>
                  </a:moveTo>
                  <a:cubicBezTo>
                    <a:pt x="211" y="113"/>
                    <a:pt x="216" y="116"/>
                    <a:pt x="222" y="119"/>
                  </a:cubicBezTo>
                  <a:cubicBezTo>
                    <a:pt x="226" y="122"/>
                    <a:pt x="218" y="118"/>
                    <a:pt x="219" y="118"/>
                  </a:cubicBezTo>
                  <a:cubicBezTo>
                    <a:pt x="217" y="117"/>
                    <a:pt x="216" y="117"/>
                    <a:pt x="214" y="116"/>
                  </a:cubicBezTo>
                  <a:cubicBezTo>
                    <a:pt x="212" y="114"/>
                    <a:pt x="209" y="113"/>
                    <a:pt x="206" y="112"/>
                  </a:cubicBezTo>
                  <a:cubicBezTo>
                    <a:pt x="206" y="111"/>
                    <a:pt x="206" y="110"/>
                    <a:pt x="206" y="109"/>
                  </a:cubicBezTo>
                  <a:close/>
                  <a:moveTo>
                    <a:pt x="204" y="104"/>
                  </a:moveTo>
                  <a:cubicBezTo>
                    <a:pt x="207" y="106"/>
                    <a:pt x="209" y="107"/>
                    <a:pt x="212" y="109"/>
                  </a:cubicBezTo>
                  <a:cubicBezTo>
                    <a:pt x="216" y="111"/>
                    <a:pt x="220" y="112"/>
                    <a:pt x="223" y="115"/>
                  </a:cubicBezTo>
                  <a:cubicBezTo>
                    <a:pt x="223" y="115"/>
                    <a:pt x="218" y="113"/>
                    <a:pt x="218" y="114"/>
                  </a:cubicBezTo>
                  <a:cubicBezTo>
                    <a:pt x="217" y="113"/>
                    <a:pt x="216" y="112"/>
                    <a:pt x="214" y="112"/>
                  </a:cubicBezTo>
                  <a:cubicBezTo>
                    <a:pt x="212" y="110"/>
                    <a:pt x="208" y="109"/>
                    <a:pt x="206" y="108"/>
                  </a:cubicBezTo>
                  <a:cubicBezTo>
                    <a:pt x="205" y="107"/>
                    <a:pt x="205" y="107"/>
                    <a:pt x="205" y="106"/>
                  </a:cubicBezTo>
                  <a:cubicBezTo>
                    <a:pt x="205" y="105"/>
                    <a:pt x="204" y="105"/>
                    <a:pt x="204" y="104"/>
                  </a:cubicBezTo>
                  <a:close/>
                  <a:moveTo>
                    <a:pt x="199" y="97"/>
                  </a:moveTo>
                  <a:cubicBezTo>
                    <a:pt x="206" y="102"/>
                    <a:pt x="213" y="104"/>
                    <a:pt x="220" y="109"/>
                  </a:cubicBezTo>
                  <a:cubicBezTo>
                    <a:pt x="225" y="113"/>
                    <a:pt x="222" y="111"/>
                    <a:pt x="219" y="110"/>
                  </a:cubicBezTo>
                  <a:cubicBezTo>
                    <a:pt x="217" y="109"/>
                    <a:pt x="214" y="108"/>
                    <a:pt x="212" y="107"/>
                  </a:cubicBezTo>
                  <a:cubicBezTo>
                    <a:pt x="208" y="106"/>
                    <a:pt x="205" y="103"/>
                    <a:pt x="202" y="102"/>
                  </a:cubicBezTo>
                  <a:cubicBezTo>
                    <a:pt x="202" y="102"/>
                    <a:pt x="202" y="102"/>
                    <a:pt x="201" y="102"/>
                  </a:cubicBezTo>
                  <a:cubicBezTo>
                    <a:pt x="200" y="101"/>
                    <a:pt x="199" y="99"/>
                    <a:pt x="199" y="97"/>
                  </a:cubicBezTo>
                  <a:close/>
                  <a:moveTo>
                    <a:pt x="199" y="96"/>
                  </a:moveTo>
                  <a:cubicBezTo>
                    <a:pt x="199" y="96"/>
                    <a:pt x="199" y="96"/>
                    <a:pt x="200" y="95"/>
                  </a:cubicBezTo>
                  <a:cubicBezTo>
                    <a:pt x="200" y="95"/>
                    <a:pt x="201" y="94"/>
                    <a:pt x="201" y="94"/>
                  </a:cubicBezTo>
                  <a:cubicBezTo>
                    <a:pt x="205" y="96"/>
                    <a:pt x="208" y="98"/>
                    <a:pt x="212" y="100"/>
                  </a:cubicBezTo>
                  <a:cubicBezTo>
                    <a:pt x="214" y="101"/>
                    <a:pt x="216" y="102"/>
                    <a:pt x="218" y="103"/>
                  </a:cubicBezTo>
                  <a:cubicBezTo>
                    <a:pt x="219" y="104"/>
                    <a:pt x="221" y="105"/>
                    <a:pt x="223" y="106"/>
                  </a:cubicBezTo>
                  <a:cubicBezTo>
                    <a:pt x="215" y="103"/>
                    <a:pt x="207" y="99"/>
                    <a:pt x="199" y="96"/>
                  </a:cubicBezTo>
                  <a:close/>
                  <a:moveTo>
                    <a:pt x="202" y="93"/>
                  </a:moveTo>
                  <a:cubicBezTo>
                    <a:pt x="202" y="92"/>
                    <a:pt x="202" y="91"/>
                    <a:pt x="202" y="90"/>
                  </a:cubicBezTo>
                  <a:cubicBezTo>
                    <a:pt x="201" y="88"/>
                    <a:pt x="201" y="87"/>
                    <a:pt x="202" y="86"/>
                  </a:cubicBezTo>
                  <a:cubicBezTo>
                    <a:pt x="207" y="90"/>
                    <a:pt x="214" y="92"/>
                    <a:pt x="220" y="96"/>
                  </a:cubicBezTo>
                  <a:cubicBezTo>
                    <a:pt x="225" y="99"/>
                    <a:pt x="220" y="96"/>
                    <a:pt x="218" y="95"/>
                  </a:cubicBezTo>
                  <a:cubicBezTo>
                    <a:pt x="216" y="94"/>
                    <a:pt x="214" y="93"/>
                    <a:pt x="212" y="92"/>
                  </a:cubicBezTo>
                  <a:cubicBezTo>
                    <a:pt x="209" y="91"/>
                    <a:pt x="206" y="90"/>
                    <a:pt x="203" y="89"/>
                  </a:cubicBezTo>
                  <a:cubicBezTo>
                    <a:pt x="202" y="89"/>
                    <a:pt x="202" y="90"/>
                    <a:pt x="202" y="90"/>
                  </a:cubicBezTo>
                  <a:cubicBezTo>
                    <a:pt x="208" y="95"/>
                    <a:pt x="215" y="97"/>
                    <a:pt x="221" y="101"/>
                  </a:cubicBezTo>
                  <a:cubicBezTo>
                    <a:pt x="224" y="102"/>
                    <a:pt x="219" y="100"/>
                    <a:pt x="219" y="100"/>
                  </a:cubicBezTo>
                  <a:cubicBezTo>
                    <a:pt x="216" y="99"/>
                    <a:pt x="213" y="98"/>
                    <a:pt x="211" y="96"/>
                  </a:cubicBezTo>
                  <a:cubicBezTo>
                    <a:pt x="208" y="95"/>
                    <a:pt x="205" y="94"/>
                    <a:pt x="202" y="93"/>
                  </a:cubicBezTo>
                  <a:close/>
                  <a:moveTo>
                    <a:pt x="202" y="85"/>
                  </a:moveTo>
                  <a:cubicBezTo>
                    <a:pt x="202" y="84"/>
                    <a:pt x="203" y="83"/>
                    <a:pt x="204" y="83"/>
                  </a:cubicBezTo>
                  <a:cubicBezTo>
                    <a:pt x="208" y="87"/>
                    <a:pt x="214" y="88"/>
                    <a:pt x="219" y="91"/>
                  </a:cubicBezTo>
                  <a:cubicBezTo>
                    <a:pt x="224" y="95"/>
                    <a:pt x="219" y="92"/>
                    <a:pt x="218" y="91"/>
                  </a:cubicBezTo>
                  <a:cubicBezTo>
                    <a:pt x="216" y="90"/>
                    <a:pt x="214" y="90"/>
                    <a:pt x="212" y="89"/>
                  </a:cubicBezTo>
                  <a:cubicBezTo>
                    <a:pt x="208" y="87"/>
                    <a:pt x="205" y="86"/>
                    <a:pt x="202" y="85"/>
                  </a:cubicBezTo>
                  <a:close/>
                  <a:moveTo>
                    <a:pt x="205" y="82"/>
                  </a:moveTo>
                  <a:cubicBezTo>
                    <a:pt x="205" y="82"/>
                    <a:pt x="205" y="82"/>
                    <a:pt x="206" y="82"/>
                  </a:cubicBezTo>
                  <a:cubicBezTo>
                    <a:pt x="207" y="82"/>
                    <a:pt x="207" y="81"/>
                    <a:pt x="208" y="81"/>
                  </a:cubicBezTo>
                  <a:cubicBezTo>
                    <a:pt x="210" y="82"/>
                    <a:pt x="212" y="83"/>
                    <a:pt x="214" y="84"/>
                  </a:cubicBezTo>
                  <a:cubicBezTo>
                    <a:pt x="216" y="85"/>
                    <a:pt x="217" y="86"/>
                    <a:pt x="218" y="87"/>
                  </a:cubicBezTo>
                  <a:cubicBezTo>
                    <a:pt x="219" y="87"/>
                    <a:pt x="223" y="89"/>
                    <a:pt x="219" y="88"/>
                  </a:cubicBezTo>
                  <a:cubicBezTo>
                    <a:pt x="214" y="86"/>
                    <a:pt x="210" y="83"/>
                    <a:pt x="205" y="82"/>
                  </a:cubicBezTo>
                  <a:close/>
                  <a:moveTo>
                    <a:pt x="207" y="69"/>
                  </a:moveTo>
                  <a:cubicBezTo>
                    <a:pt x="209" y="70"/>
                    <a:pt x="211" y="71"/>
                    <a:pt x="213" y="72"/>
                  </a:cubicBezTo>
                  <a:cubicBezTo>
                    <a:pt x="214" y="73"/>
                    <a:pt x="215" y="74"/>
                    <a:pt x="216" y="74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4" y="74"/>
                    <a:pt x="213" y="74"/>
                  </a:cubicBezTo>
                  <a:cubicBezTo>
                    <a:pt x="212" y="73"/>
                    <a:pt x="210" y="73"/>
                    <a:pt x="209" y="72"/>
                  </a:cubicBezTo>
                  <a:cubicBezTo>
                    <a:pt x="209" y="72"/>
                    <a:pt x="208" y="73"/>
                    <a:pt x="209" y="73"/>
                  </a:cubicBezTo>
                  <a:cubicBezTo>
                    <a:pt x="211" y="75"/>
                    <a:pt x="215" y="78"/>
                    <a:pt x="218" y="79"/>
                  </a:cubicBezTo>
                  <a:cubicBezTo>
                    <a:pt x="218" y="79"/>
                    <a:pt x="218" y="79"/>
                    <a:pt x="218" y="79"/>
                  </a:cubicBezTo>
                  <a:cubicBezTo>
                    <a:pt x="215" y="78"/>
                    <a:pt x="212" y="77"/>
                    <a:pt x="209" y="76"/>
                  </a:cubicBezTo>
                  <a:cubicBezTo>
                    <a:pt x="209" y="75"/>
                    <a:pt x="209" y="74"/>
                    <a:pt x="208" y="73"/>
                  </a:cubicBezTo>
                  <a:cubicBezTo>
                    <a:pt x="208" y="72"/>
                    <a:pt x="207" y="70"/>
                    <a:pt x="207" y="69"/>
                  </a:cubicBezTo>
                  <a:close/>
                  <a:moveTo>
                    <a:pt x="205" y="64"/>
                  </a:moveTo>
                  <a:cubicBezTo>
                    <a:pt x="207" y="67"/>
                    <a:pt x="209" y="68"/>
                    <a:pt x="212" y="69"/>
                  </a:cubicBezTo>
                  <a:cubicBezTo>
                    <a:pt x="216" y="71"/>
                    <a:pt x="212" y="70"/>
                    <a:pt x="209" y="69"/>
                  </a:cubicBezTo>
                  <a:cubicBezTo>
                    <a:pt x="208" y="68"/>
                    <a:pt x="207" y="68"/>
                    <a:pt x="206" y="68"/>
                  </a:cubicBezTo>
                  <a:cubicBezTo>
                    <a:pt x="206" y="66"/>
                    <a:pt x="205" y="65"/>
                    <a:pt x="205" y="64"/>
                  </a:cubicBezTo>
                  <a:close/>
                  <a:moveTo>
                    <a:pt x="205" y="61"/>
                  </a:moveTo>
                  <a:cubicBezTo>
                    <a:pt x="207" y="62"/>
                    <a:pt x="209" y="63"/>
                    <a:pt x="211" y="65"/>
                  </a:cubicBezTo>
                  <a:cubicBezTo>
                    <a:pt x="212" y="65"/>
                    <a:pt x="212" y="66"/>
                    <a:pt x="212" y="66"/>
                  </a:cubicBezTo>
                  <a:cubicBezTo>
                    <a:pt x="211" y="65"/>
                    <a:pt x="209" y="65"/>
                    <a:pt x="208" y="64"/>
                  </a:cubicBezTo>
                  <a:cubicBezTo>
                    <a:pt x="207" y="64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3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lose/>
                  <a:moveTo>
                    <a:pt x="206" y="56"/>
                  </a:moveTo>
                  <a:cubicBezTo>
                    <a:pt x="206" y="57"/>
                    <a:pt x="207" y="58"/>
                    <a:pt x="208" y="59"/>
                  </a:cubicBezTo>
                  <a:cubicBezTo>
                    <a:pt x="207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60"/>
                    <a:pt x="207" y="60"/>
                    <a:pt x="208" y="61"/>
                  </a:cubicBezTo>
                  <a:cubicBezTo>
                    <a:pt x="207" y="60"/>
                    <a:pt x="206" y="60"/>
                    <a:pt x="205" y="60"/>
                  </a:cubicBezTo>
                  <a:cubicBezTo>
                    <a:pt x="205" y="59"/>
                    <a:pt x="205" y="57"/>
                    <a:pt x="206" y="56"/>
                  </a:cubicBezTo>
                  <a:close/>
                  <a:moveTo>
                    <a:pt x="100" y="206"/>
                  </a:moveTo>
                  <a:cubicBezTo>
                    <a:pt x="59" y="196"/>
                    <a:pt x="26" y="163"/>
                    <a:pt x="21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15"/>
                    <a:pt x="24" y="110"/>
                    <a:pt x="29" y="105"/>
                  </a:cubicBezTo>
                  <a:cubicBezTo>
                    <a:pt x="32" y="103"/>
                    <a:pt x="35" y="100"/>
                    <a:pt x="37" y="96"/>
                  </a:cubicBezTo>
                  <a:cubicBezTo>
                    <a:pt x="39" y="92"/>
                    <a:pt x="41" y="86"/>
                    <a:pt x="45" y="83"/>
                  </a:cubicBezTo>
                  <a:cubicBezTo>
                    <a:pt x="49" y="82"/>
                    <a:pt x="46" y="89"/>
                    <a:pt x="46" y="88"/>
                  </a:cubicBezTo>
                  <a:cubicBezTo>
                    <a:pt x="46" y="89"/>
                    <a:pt x="45" y="90"/>
                    <a:pt x="45" y="90"/>
                  </a:cubicBezTo>
                  <a:cubicBezTo>
                    <a:pt x="44" y="91"/>
                    <a:pt x="43" y="93"/>
                    <a:pt x="42" y="94"/>
                  </a:cubicBezTo>
                  <a:cubicBezTo>
                    <a:pt x="40" y="97"/>
                    <a:pt x="37" y="101"/>
                    <a:pt x="38" y="106"/>
                  </a:cubicBezTo>
                  <a:cubicBezTo>
                    <a:pt x="39" y="109"/>
                    <a:pt x="44" y="111"/>
                    <a:pt x="47" y="111"/>
                  </a:cubicBezTo>
                  <a:cubicBezTo>
                    <a:pt x="50" y="112"/>
                    <a:pt x="55" y="113"/>
                    <a:pt x="57" y="110"/>
                  </a:cubicBezTo>
                  <a:cubicBezTo>
                    <a:pt x="60" y="107"/>
                    <a:pt x="60" y="104"/>
                    <a:pt x="60" y="101"/>
                  </a:cubicBezTo>
                  <a:cubicBezTo>
                    <a:pt x="60" y="95"/>
                    <a:pt x="59" y="88"/>
                    <a:pt x="62" y="83"/>
                  </a:cubicBezTo>
                  <a:cubicBezTo>
                    <a:pt x="65" y="83"/>
                    <a:pt x="66" y="85"/>
                    <a:pt x="65" y="87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4" y="90"/>
                    <a:pt x="64" y="91"/>
                    <a:pt x="63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0" y="102"/>
                    <a:pt x="61" y="106"/>
                    <a:pt x="60" y="109"/>
                  </a:cubicBezTo>
                  <a:cubicBezTo>
                    <a:pt x="58" y="112"/>
                    <a:pt x="56" y="114"/>
                    <a:pt x="55" y="117"/>
                  </a:cubicBezTo>
                  <a:cubicBezTo>
                    <a:pt x="53" y="120"/>
                    <a:pt x="52" y="123"/>
                    <a:pt x="54" y="126"/>
                  </a:cubicBezTo>
                  <a:cubicBezTo>
                    <a:pt x="58" y="133"/>
                    <a:pt x="66" y="134"/>
                    <a:pt x="72" y="138"/>
                  </a:cubicBezTo>
                  <a:cubicBezTo>
                    <a:pt x="78" y="142"/>
                    <a:pt x="74" y="148"/>
                    <a:pt x="77" y="153"/>
                  </a:cubicBezTo>
                  <a:cubicBezTo>
                    <a:pt x="80" y="157"/>
                    <a:pt x="84" y="159"/>
                    <a:pt x="89" y="161"/>
                  </a:cubicBezTo>
                  <a:cubicBezTo>
                    <a:pt x="95" y="164"/>
                    <a:pt x="101" y="167"/>
                    <a:pt x="107" y="172"/>
                  </a:cubicBezTo>
                  <a:cubicBezTo>
                    <a:pt x="111" y="175"/>
                    <a:pt x="116" y="178"/>
                    <a:pt x="121" y="178"/>
                  </a:cubicBezTo>
                  <a:cubicBezTo>
                    <a:pt x="126" y="179"/>
                    <a:pt x="132" y="178"/>
                    <a:pt x="134" y="173"/>
                  </a:cubicBezTo>
                  <a:cubicBezTo>
                    <a:pt x="137" y="167"/>
                    <a:pt x="136" y="160"/>
                    <a:pt x="134" y="153"/>
                  </a:cubicBezTo>
                  <a:cubicBezTo>
                    <a:pt x="133" y="150"/>
                    <a:pt x="133" y="146"/>
                    <a:pt x="131" y="143"/>
                  </a:cubicBezTo>
                  <a:cubicBezTo>
                    <a:pt x="130" y="139"/>
                    <a:pt x="126" y="134"/>
                    <a:pt x="126" y="130"/>
                  </a:cubicBezTo>
                  <a:cubicBezTo>
                    <a:pt x="126" y="126"/>
                    <a:pt x="127" y="123"/>
                    <a:pt x="127" y="120"/>
                  </a:cubicBezTo>
                  <a:cubicBezTo>
                    <a:pt x="126" y="118"/>
                    <a:pt x="126" y="116"/>
                    <a:pt x="125" y="113"/>
                  </a:cubicBezTo>
                  <a:cubicBezTo>
                    <a:pt x="123" y="108"/>
                    <a:pt x="120" y="100"/>
                    <a:pt x="126" y="97"/>
                  </a:cubicBezTo>
                  <a:cubicBezTo>
                    <a:pt x="134" y="92"/>
                    <a:pt x="149" y="95"/>
                    <a:pt x="154" y="85"/>
                  </a:cubicBezTo>
                  <a:cubicBezTo>
                    <a:pt x="163" y="65"/>
                    <a:pt x="136" y="46"/>
                    <a:pt x="120" y="43"/>
                  </a:cubicBezTo>
                  <a:cubicBezTo>
                    <a:pt x="115" y="41"/>
                    <a:pt x="110" y="41"/>
                    <a:pt x="105" y="43"/>
                  </a:cubicBezTo>
                  <a:cubicBezTo>
                    <a:pt x="101" y="44"/>
                    <a:pt x="98" y="48"/>
                    <a:pt x="95" y="51"/>
                  </a:cubicBezTo>
                  <a:cubicBezTo>
                    <a:pt x="91" y="56"/>
                    <a:pt x="87" y="60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8"/>
                    <a:pt x="62" y="66"/>
                    <a:pt x="64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72" y="62"/>
                    <a:pt x="72" y="59"/>
                  </a:cubicBezTo>
                  <a:cubicBezTo>
                    <a:pt x="72" y="56"/>
                    <a:pt x="71" y="54"/>
                    <a:pt x="68" y="54"/>
                  </a:cubicBezTo>
                  <a:cubicBezTo>
                    <a:pt x="65" y="55"/>
                    <a:pt x="63" y="58"/>
                    <a:pt x="60" y="60"/>
                  </a:cubicBezTo>
                  <a:cubicBezTo>
                    <a:pt x="56" y="62"/>
                    <a:pt x="58" y="56"/>
                    <a:pt x="59" y="56"/>
                  </a:cubicBezTo>
                  <a:cubicBezTo>
                    <a:pt x="60" y="55"/>
                    <a:pt x="61" y="54"/>
                    <a:pt x="62" y="54"/>
                  </a:cubicBezTo>
                  <a:cubicBezTo>
                    <a:pt x="63" y="52"/>
                    <a:pt x="66" y="51"/>
                    <a:pt x="68" y="51"/>
                  </a:cubicBezTo>
                  <a:cubicBezTo>
                    <a:pt x="71" y="50"/>
                    <a:pt x="74" y="56"/>
                    <a:pt x="77" y="53"/>
                  </a:cubicBezTo>
                  <a:cubicBezTo>
                    <a:pt x="82" y="50"/>
                    <a:pt x="81" y="44"/>
                    <a:pt x="85" y="41"/>
                  </a:cubicBezTo>
                  <a:cubicBezTo>
                    <a:pt x="89" y="37"/>
                    <a:pt x="93" y="38"/>
                    <a:pt x="97" y="41"/>
                  </a:cubicBezTo>
                  <a:cubicBezTo>
                    <a:pt x="98" y="41"/>
                    <a:pt x="100" y="42"/>
                    <a:pt x="101" y="42"/>
                  </a:cubicBezTo>
                  <a:cubicBezTo>
                    <a:pt x="105" y="42"/>
                    <a:pt x="109" y="41"/>
                    <a:pt x="112" y="40"/>
                  </a:cubicBezTo>
                  <a:cubicBezTo>
                    <a:pt x="117" y="37"/>
                    <a:pt x="117" y="31"/>
                    <a:pt x="111" y="31"/>
                  </a:cubicBezTo>
                  <a:cubicBezTo>
                    <a:pt x="108" y="31"/>
                    <a:pt x="105" y="33"/>
                    <a:pt x="102" y="33"/>
                  </a:cubicBezTo>
                  <a:cubicBezTo>
                    <a:pt x="98" y="33"/>
                    <a:pt x="100" y="30"/>
                    <a:pt x="100" y="28"/>
                  </a:cubicBezTo>
                  <a:cubicBezTo>
                    <a:pt x="100" y="26"/>
                    <a:pt x="100" y="25"/>
                    <a:pt x="99" y="24"/>
                  </a:cubicBezTo>
                  <a:cubicBezTo>
                    <a:pt x="96" y="22"/>
                    <a:pt x="92" y="27"/>
                    <a:pt x="90" y="28"/>
                  </a:cubicBezTo>
                  <a:cubicBezTo>
                    <a:pt x="87" y="29"/>
                    <a:pt x="83" y="31"/>
                    <a:pt x="80" y="31"/>
                  </a:cubicBezTo>
                  <a:cubicBezTo>
                    <a:pt x="79" y="30"/>
                    <a:pt x="80" y="29"/>
                    <a:pt x="81" y="29"/>
                  </a:cubicBezTo>
                  <a:cubicBezTo>
                    <a:pt x="81" y="29"/>
                    <a:pt x="82" y="29"/>
                    <a:pt x="82" y="29"/>
                  </a:cubicBezTo>
                  <a:cubicBezTo>
                    <a:pt x="83" y="30"/>
                    <a:pt x="84" y="30"/>
                    <a:pt x="84" y="29"/>
                  </a:cubicBezTo>
                  <a:cubicBezTo>
                    <a:pt x="86" y="29"/>
                    <a:pt x="89" y="26"/>
                    <a:pt x="87" y="25"/>
                  </a:cubicBezTo>
                  <a:cubicBezTo>
                    <a:pt x="85" y="23"/>
                    <a:pt x="84" y="23"/>
                    <a:pt x="82" y="22"/>
                  </a:cubicBezTo>
                  <a:cubicBezTo>
                    <a:pt x="115" y="9"/>
                    <a:pt x="155" y="12"/>
                    <a:pt x="184" y="34"/>
                  </a:cubicBezTo>
                  <a:cubicBezTo>
                    <a:pt x="191" y="39"/>
                    <a:pt x="198" y="45"/>
                    <a:pt x="203" y="52"/>
                  </a:cubicBezTo>
                  <a:cubicBezTo>
                    <a:pt x="203" y="56"/>
                    <a:pt x="202" y="60"/>
                    <a:pt x="202" y="64"/>
                  </a:cubicBezTo>
                  <a:cubicBezTo>
                    <a:pt x="202" y="66"/>
                    <a:pt x="203" y="69"/>
                    <a:pt x="204" y="71"/>
                  </a:cubicBezTo>
                  <a:cubicBezTo>
                    <a:pt x="206" y="73"/>
                    <a:pt x="207" y="78"/>
                    <a:pt x="203" y="80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0" y="81"/>
                    <a:pt x="199" y="83"/>
                    <a:pt x="198" y="85"/>
                  </a:cubicBezTo>
                  <a:cubicBezTo>
                    <a:pt x="198" y="86"/>
                    <a:pt x="198" y="88"/>
                    <a:pt x="199" y="90"/>
                  </a:cubicBezTo>
                  <a:cubicBezTo>
                    <a:pt x="199" y="92"/>
                    <a:pt x="197" y="93"/>
                    <a:pt x="197" y="94"/>
                  </a:cubicBezTo>
                  <a:cubicBezTo>
                    <a:pt x="195" y="98"/>
                    <a:pt x="197" y="102"/>
                    <a:pt x="199" y="104"/>
                  </a:cubicBezTo>
                  <a:cubicBezTo>
                    <a:pt x="202" y="107"/>
                    <a:pt x="203" y="110"/>
                    <a:pt x="203" y="114"/>
                  </a:cubicBezTo>
                  <a:cubicBezTo>
                    <a:pt x="203" y="116"/>
                    <a:pt x="203" y="118"/>
                    <a:pt x="204" y="120"/>
                  </a:cubicBezTo>
                  <a:cubicBezTo>
                    <a:pt x="205" y="122"/>
                    <a:pt x="207" y="123"/>
                    <a:pt x="209" y="123"/>
                  </a:cubicBezTo>
                  <a:cubicBezTo>
                    <a:pt x="210" y="123"/>
                    <a:pt x="211" y="122"/>
                    <a:pt x="212" y="121"/>
                  </a:cubicBezTo>
                  <a:cubicBezTo>
                    <a:pt x="215" y="118"/>
                    <a:pt x="215" y="125"/>
                    <a:pt x="215" y="127"/>
                  </a:cubicBezTo>
                  <a:cubicBezTo>
                    <a:pt x="215" y="129"/>
                    <a:pt x="214" y="132"/>
                    <a:pt x="215" y="134"/>
                  </a:cubicBezTo>
                  <a:cubicBezTo>
                    <a:pt x="216" y="137"/>
                    <a:pt x="217" y="140"/>
                    <a:pt x="218" y="144"/>
                  </a:cubicBezTo>
                  <a:cubicBezTo>
                    <a:pt x="218" y="144"/>
                    <a:pt x="218" y="144"/>
                    <a:pt x="218" y="145"/>
                  </a:cubicBezTo>
                  <a:cubicBezTo>
                    <a:pt x="217" y="147"/>
                    <a:pt x="216" y="150"/>
                    <a:pt x="214" y="153"/>
                  </a:cubicBezTo>
                  <a:cubicBezTo>
                    <a:pt x="193" y="194"/>
                    <a:pt x="145" y="216"/>
                    <a:pt x="100" y="206"/>
                  </a:cubicBezTo>
                  <a:close/>
                  <a:moveTo>
                    <a:pt x="161" y="204"/>
                  </a:moveTo>
                  <a:cubicBezTo>
                    <a:pt x="162" y="204"/>
                    <a:pt x="163" y="203"/>
                    <a:pt x="164" y="203"/>
                  </a:cubicBezTo>
                  <a:cubicBezTo>
                    <a:pt x="165" y="205"/>
                    <a:pt x="167" y="207"/>
                    <a:pt x="168" y="209"/>
                  </a:cubicBezTo>
                  <a:cubicBezTo>
                    <a:pt x="170" y="211"/>
                    <a:pt x="174" y="216"/>
                    <a:pt x="172" y="218"/>
                  </a:cubicBezTo>
                  <a:cubicBezTo>
                    <a:pt x="169" y="223"/>
                    <a:pt x="163" y="209"/>
                    <a:pt x="161" y="204"/>
                  </a:cubicBezTo>
                  <a:close/>
                  <a:moveTo>
                    <a:pt x="128" y="221"/>
                  </a:moveTo>
                  <a:cubicBezTo>
                    <a:pt x="128" y="222"/>
                    <a:pt x="128" y="222"/>
                    <a:pt x="128" y="223"/>
                  </a:cubicBezTo>
                  <a:cubicBezTo>
                    <a:pt x="125" y="223"/>
                    <a:pt x="122" y="222"/>
                    <a:pt x="119" y="221"/>
                  </a:cubicBezTo>
                  <a:cubicBezTo>
                    <a:pt x="121" y="221"/>
                    <a:pt x="124" y="221"/>
                    <a:pt x="126" y="221"/>
                  </a:cubicBezTo>
                  <a:cubicBezTo>
                    <a:pt x="127" y="221"/>
                    <a:pt x="127" y="221"/>
                    <a:pt x="128" y="221"/>
                  </a:cubicBezTo>
                  <a:close/>
                  <a:moveTo>
                    <a:pt x="115" y="227"/>
                  </a:moveTo>
                  <a:cubicBezTo>
                    <a:pt x="119" y="228"/>
                    <a:pt x="123" y="230"/>
                    <a:pt x="126" y="232"/>
                  </a:cubicBezTo>
                  <a:cubicBezTo>
                    <a:pt x="127" y="232"/>
                    <a:pt x="129" y="233"/>
                    <a:pt x="130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25" y="233"/>
                    <a:pt x="120" y="231"/>
                    <a:pt x="115" y="229"/>
                  </a:cubicBezTo>
                  <a:cubicBezTo>
                    <a:pt x="115" y="228"/>
                    <a:pt x="115" y="227"/>
                    <a:pt x="115" y="227"/>
                  </a:cubicBezTo>
                  <a:cubicBezTo>
                    <a:pt x="115" y="227"/>
                    <a:pt x="115" y="227"/>
                    <a:pt x="115" y="227"/>
                  </a:cubicBezTo>
                  <a:close/>
                  <a:moveTo>
                    <a:pt x="114" y="230"/>
                  </a:moveTo>
                  <a:cubicBezTo>
                    <a:pt x="118" y="231"/>
                    <a:pt x="121" y="233"/>
                    <a:pt x="124" y="234"/>
                  </a:cubicBezTo>
                  <a:cubicBezTo>
                    <a:pt x="126" y="235"/>
                    <a:pt x="130" y="237"/>
                    <a:pt x="132" y="237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6" y="237"/>
                    <a:pt x="120" y="235"/>
                    <a:pt x="114" y="233"/>
                  </a:cubicBezTo>
                  <a:cubicBezTo>
                    <a:pt x="114" y="233"/>
                    <a:pt x="114" y="233"/>
                    <a:pt x="114" y="233"/>
                  </a:cubicBezTo>
                  <a:cubicBezTo>
                    <a:pt x="114" y="232"/>
                    <a:pt x="114" y="231"/>
                    <a:pt x="114" y="230"/>
                  </a:cubicBezTo>
                  <a:close/>
                  <a:moveTo>
                    <a:pt x="109" y="246"/>
                  </a:moveTo>
                  <a:cubicBezTo>
                    <a:pt x="119" y="252"/>
                    <a:pt x="131" y="255"/>
                    <a:pt x="142" y="259"/>
                  </a:cubicBezTo>
                  <a:cubicBezTo>
                    <a:pt x="148" y="261"/>
                    <a:pt x="154" y="263"/>
                    <a:pt x="160" y="265"/>
                  </a:cubicBezTo>
                  <a:cubicBezTo>
                    <a:pt x="166" y="267"/>
                    <a:pt x="173" y="270"/>
                    <a:pt x="178" y="271"/>
                  </a:cubicBezTo>
                  <a:cubicBezTo>
                    <a:pt x="164" y="268"/>
                    <a:pt x="151" y="264"/>
                    <a:pt x="137" y="259"/>
                  </a:cubicBezTo>
                  <a:cubicBezTo>
                    <a:pt x="131" y="257"/>
                    <a:pt x="124" y="255"/>
                    <a:pt x="118" y="253"/>
                  </a:cubicBezTo>
                  <a:cubicBezTo>
                    <a:pt x="115" y="253"/>
                    <a:pt x="113" y="252"/>
                    <a:pt x="110" y="252"/>
                  </a:cubicBezTo>
                  <a:cubicBezTo>
                    <a:pt x="107" y="251"/>
                    <a:pt x="103" y="249"/>
                    <a:pt x="99" y="248"/>
                  </a:cubicBezTo>
                  <a:cubicBezTo>
                    <a:pt x="103" y="247"/>
                    <a:pt x="106" y="247"/>
                    <a:pt x="109" y="246"/>
                  </a:cubicBezTo>
                  <a:close/>
                  <a:moveTo>
                    <a:pt x="98" y="248"/>
                  </a:moveTo>
                  <a:cubicBezTo>
                    <a:pt x="102" y="250"/>
                    <a:pt x="105" y="251"/>
                    <a:pt x="109" y="252"/>
                  </a:cubicBezTo>
                  <a:cubicBezTo>
                    <a:pt x="112" y="253"/>
                    <a:pt x="114" y="254"/>
                    <a:pt x="116" y="255"/>
                  </a:cubicBezTo>
                  <a:cubicBezTo>
                    <a:pt x="122" y="257"/>
                    <a:pt x="128" y="259"/>
                    <a:pt x="134" y="261"/>
                  </a:cubicBezTo>
                  <a:cubicBezTo>
                    <a:pt x="141" y="264"/>
                    <a:pt x="148" y="266"/>
                    <a:pt x="154" y="268"/>
                  </a:cubicBezTo>
                  <a:cubicBezTo>
                    <a:pt x="158" y="269"/>
                    <a:pt x="161" y="270"/>
                    <a:pt x="164" y="271"/>
                  </a:cubicBezTo>
                  <a:cubicBezTo>
                    <a:pt x="166" y="272"/>
                    <a:pt x="167" y="272"/>
                    <a:pt x="169" y="273"/>
                  </a:cubicBezTo>
                  <a:cubicBezTo>
                    <a:pt x="168" y="272"/>
                    <a:pt x="167" y="272"/>
                    <a:pt x="166" y="272"/>
                  </a:cubicBezTo>
                  <a:cubicBezTo>
                    <a:pt x="152" y="270"/>
                    <a:pt x="140" y="265"/>
                    <a:pt x="127" y="260"/>
                  </a:cubicBezTo>
                  <a:cubicBezTo>
                    <a:pt x="115" y="256"/>
                    <a:pt x="103" y="253"/>
                    <a:pt x="90" y="250"/>
                  </a:cubicBezTo>
                  <a:cubicBezTo>
                    <a:pt x="93" y="249"/>
                    <a:pt x="95" y="249"/>
                    <a:pt x="98" y="248"/>
                  </a:cubicBezTo>
                  <a:close/>
                  <a:moveTo>
                    <a:pt x="89" y="250"/>
                  </a:moveTo>
                  <a:cubicBezTo>
                    <a:pt x="89" y="250"/>
                    <a:pt x="89" y="250"/>
                    <a:pt x="89" y="250"/>
                  </a:cubicBezTo>
                  <a:cubicBezTo>
                    <a:pt x="101" y="254"/>
                    <a:pt x="112" y="259"/>
                    <a:pt x="124" y="263"/>
                  </a:cubicBezTo>
                  <a:cubicBezTo>
                    <a:pt x="130" y="266"/>
                    <a:pt x="136" y="268"/>
                    <a:pt x="142" y="269"/>
                  </a:cubicBezTo>
                  <a:cubicBezTo>
                    <a:pt x="145" y="270"/>
                    <a:pt x="147" y="271"/>
                    <a:pt x="150" y="272"/>
                  </a:cubicBezTo>
                  <a:cubicBezTo>
                    <a:pt x="151" y="272"/>
                    <a:pt x="157" y="274"/>
                    <a:pt x="153" y="273"/>
                  </a:cubicBezTo>
                  <a:cubicBezTo>
                    <a:pt x="147" y="271"/>
                    <a:pt x="141" y="269"/>
                    <a:pt x="135" y="268"/>
                  </a:cubicBezTo>
                  <a:cubicBezTo>
                    <a:pt x="129" y="266"/>
                    <a:pt x="124" y="264"/>
                    <a:pt x="118" y="262"/>
                  </a:cubicBezTo>
                  <a:cubicBezTo>
                    <a:pt x="107" y="258"/>
                    <a:pt x="95" y="254"/>
                    <a:pt x="83" y="252"/>
                  </a:cubicBezTo>
                  <a:cubicBezTo>
                    <a:pt x="85" y="251"/>
                    <a:pt x="87" y="251"/>
                    <a:pt x="89" y="250"/>
                  </a:cubicBezTo>
                  <a:close/>
                  <a:moveTo>
                    <a:pt x="72" y="256"/>
                  </a:moveTo>
                  <a:cubicBezTo>
                    <a:pt x="75" y="257"/>
                    <a:pt x="78" y="258"/>
                    <a:pt x="81" y="259"/>
                  </a:cubicBezTo>
                  <a:cubicBezTo>
                    <a:pt x="86" y="261"/>
                    <a:pt x="90" y="263"/>
                    <a:pt x="94" y="265"/>
                  </a:cubicBezTo>
                  <a:cubicBezTo>
                    <a:pt x="99" y="267"/>
                    <a:pt x="104" y="269"/>
                    <a:pt x="108" y="271"/>
                  </a:cubicBezTo>
                  <a:cubicBezTo>
                    <a:pt x="104" y="270"/>
                    <a:pt x="100" y="268"/>
                    <a:pt x="96" y="267"/>
                  </a:cubicBezTo>
                  <a:cubicBezTo>
                    <a:pt x="86" y="264"/>
                    <a:pt x="77" y="260"/>
                    <a:pt x="67" y="257"/>
                  </a:cubicBezTo>
                  <a:cubicBezTo>
                    <a:pt x="69" y="257"/>
                    <a:pt x="71" y="256"/>
                    <a:pt x="72" y="256"/>
                  </a:cubicBezTo>
                  <a:close/>
                  <a:moveTo>
                    <a:pt x="63" y="259"/>
                  </a:moveTo>
                  <a:cubicBezTo>
                    <a:pt x="71" y="266"/>
                    <a:pt x="82" y="268"/>
                    <a:pt x="91" y="273"/>
                  </a:cubicBezTo>
                  <a:cubicBezTo>
                    <a:pt x="92" y="274"/>
                    <a:pt x="94" y="275"/>
                    <a:pt x="95" y="275"/>
                  </a:cubicBezTo>
                  <a:cubicBezTo>
                    <a:pt x="93" y="275"/>
                    <a:pt x="91" y="274"/>
                    <a:pt x="90" y="274"/>
                  </a:cubicBezTo>
                  <a:cubicBezTo>
                    <a:pt x="87" y="273"/>
                    <a:pt x="84" y="272"/>
                    <a:pt x="81" y="270"/>
                  </a:cubicBezTo>
                  <a:cubicBezTo>
                    <a:pt x="77" y="268"/>
                    <a:pt x="72" y="267"/>
                    <a:pt x="67" y="266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64" y="264"/>
                    <a:pt x="61" y="263"/>
                    <a:pt x="59" y="262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60" y="261"/>
                    <a:pt x="61" y="260"/>
                    <a:pt x="63" y="259"/>
                  </a:cubicBezTo>
                  <a:close/>
                  <a:moveTo>
                    <a:pt x="55" y="266"/>
                  </a:moveTo>
                  <a:cubicBezTo>
                    <a:pt x="58" y="269"/>
                    <a:pt x="63" y="270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5" y="272"/>
                    <a:pt x="64" y="271"/>
                    <a:pt x="62" y="271"/>
                  </a:cubicBezTo>
                  <a:cubicBezTo>
                    <a:pt x="60" y="270"/>
                    <a:pt x="57" y="269"/>
                    <a:pt x="55" y="268"/>
                  </a:cubicBezTo>
                  <a:cubicBezTo>
                    <a:pt x="55" y="268"/>
                    <a:pt x="54" y="268"/>
                    <a:pt x="54" y="268"/>
                  </a:cubicBezTo>
                  <a:cubicBezTo>
                    <a:pt x="54" y="267"/>
                    <a:pt x="54" y="267"/>
                    <a:pt x="55" y="266"/>
                  </a:cubicBezTo>
                  <a:cubicBezTo>
                    <a:pt x="55" y="266"/>
                    <a:pt x="55" y="266"/>
                    <a:pt x="55" y="266"/>
                  </a:cubicBezTo>
                  <a:close/>
                  <a:moveTo>
                    <a:pt x="57" y="266"/>
                  </a:moveTo>
                  <a:cubicBezTo>
                    <a:pt x="58" y="267"/>
                    <a:pt x="59" y="267"/>
                    <a:pt x="61" y="267"/>
                  </a:cubicBezTo>
                  <a:cubicBezTo>
                    <a:pt x="68" y="270"/>
                    <a:pt x="75" y="272"/>
                    <a:pt x="82" y="275"/>
                  </a:cubicBezTo>
                  <a:cubicBezTo>
                    <a:pt x="78" y="274"/>
                    <a:pt x="74" y="274"/>
                    <a:pt x="70" y="273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66" y="271"/>
                    <a:pt x="63" y="270"/>
                    <a:pt x="60" y="268"/>
                  </a:cubicBezTo>
                  <a:cubicBezTo>
                    <a:pt x="59" y="268"/>
                    <a:pt x="58" y="267"/>
                    <a:pt x="58" y="267"/>
                  </a:cubicBezTo>
                  <a:cubicBezTo>
                    <a:pt x="57" y="267"/>
                    <a:pt x="57" y="266"/>
                    <a:pt x="57" y="266"/>
                  </a:cubicBezTo>
                  <a:close/>
                  <a:moveTo>
                    <a:pt x="69" y="267"/>
                  </a:moveTo>
                  <a:cubicBezTo>
                    <a:pt x="71" y="267"/>
                    <a:pt x="73" y="268"/>
                    <a:pt x="75" y="269"/>
                  </a:cubicBezTo>
                  <a:cubicBezTo>
                    <a:pt x="81" y="271"/>
                    <a:pt x="86" y="274"/>
                    <a:pt x="92" y="275"/>
                  </a:cubicBezTo>
                  <a:cubicBezTo>
                    <a:pt x="90" y="275"/>
                    <a:pt x="87" y="275"/>
                    <a:pt x="84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5"/>
                    <a:pt x="84" y="274"/>
                    <a:pt x="83" y="274"/>
                  </a:cubicBezTo>
                  <a:cubicBezTo>
                    <a:pt x="79" y="271"/>
                    <a:pt x="74" y="269"/>
                    <a:pt x="69" y="267"/>
                  </a:cubicBezTo>
                  <a:close/>
                  <a:moveTo>
                    <a:pt x="108" y="276"/>
                  </a:moveTo>
                  <a:cubicBezTo>
                    <a:pt x="93" y="272"/>
                    <a:pt x="78" y="265"/>
                    <a:pt x="64" y="259"/>
                  </a:cubicBezTo>
                  <a:cubicBezTo>
                    <a:pt x="65" y="258"/>
                    <a:pt x="66" y="258"/>
                    <a:pt x="67" y="258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75" y="262"/>
                    <a:pt x="83" y="265"/>
                    <a:pt x="90" y="268"/>
                  </a:cubicBezTo>
                  <a:cubicBezTo>
                    <a:pt x="94" y="269"/>
                    <a:pt x="97" y="271"/>
                    <a:pt x="101" y="272"/>
                  </a:cubicBezTo>
                  <a:cubicBezTo>
                    <a:pt x="103" y="273"/>
                    <a:pt x="106" y="274"/>
                    <a:pt x="108" y="275"/>
                  </a:cubicBezTo>
                  <a:cubicBezTo>
                    <a:pt x="109" y="276"/>
                    <a:pt x="109" y="276"/>
                    <a:pt x="110" y="276"/>
                  </a:cubicBezTo>
                  <a:cubicBezTo>
                    <a:pt x="110" y="276"/>
                    <a:pt x="110" y="276"/>
                    <a:pt x="110" y="276"/>
                  </a:cubicBezTo>
                  <a:cubicBezTo>
                    <a:pt x="109" y="276"/>
                    <a:pt x="109" y="276"/>
                    <a:pt x="108" y="276"/>
                  </a:cubicBezTo>
                  <a:close/>
                  <a:moveTo>
                    <a:pt x="83" y="259"/>
                  </a:moveTo>
                  <a:cubicBezTo>
                    <a:pt x="93" y="263"/>
                    <a:pt x="102" y="266"/>
                    <a:pt x="112" y="268"/>
                  </a:cubicBezTo>
                  <a:cubicBezTo>
                    <a:pt x="117" y="270"/>
                    <a:pt x="122" y="272"/>
                    <a:pt x="128" y="274"/>
                  </a:cubicBezTo>
                  <a:cubicBezTo>
                    <a:pt x="129" y="275"/>
                    <a:pt x="131" y="275"/>
                    <a:pt x="133" y="276"/>
                  </a:cubicBezTo>
                  <a:cubicBezTo>
                    <a:pt x="130" y="276"/>
                    <a:pt x="127" y="276"/>
                    <a:pt x="124" y="276"/>
                  </a:cubicBezTo>
                  <a:cubicBezTo>
                    <a:pt x="113" y="272"/>
                    <a:pt x="102" y="268"/>
                    <a:pt x="92" y="263"/>
                  </a:cubicBezTo>
                  <a:cubicBezTo>
                    <a:pt x="89" y="262"/>
                    <a:pt x="86" y="261"/>
                    <a:pt x="83" y="259"/>
                  </a:cubicBezTo>
                  <a:close/>
                  <a:moveTo>
                    <a:pt x="139" y="275"/>
                  </a:moveTo>
                  <a:cubicBezTo>
                    <a:pt x="131" y="270"/>
                    <a:pt x="122" y="268"/>
                    <a:pt x="113" y="265"/>
                  </a:cubicBezTo>
                  <a:cubicBezTo>
                    <a:pt x="108" y="264"/>
                    <a:pt x="102" y="262"/>
                    <a:pt x="96" y="260"/>
                  </a:cubicBezTo>
                  <a:cubicBezTo>
                    <a:pt x="93" y="259"/>
                    <a:pt x="90" y="258"/>
                    <a:pt x="87" y="256"/>
                  </a:cubicBezTo>
                  <a:cubicBezTo>
                    <a:pt x="85" y="255"/>
                    <a:pt x="83" y="254"/>
                    <a:pt x="81" y="253"/>
                  </a:cubicBezTo>
                  <a:cubicBezTo>
                    <a:pt x="91" y="256"/>
                    <a:pt x="102" y="261"/>
                    <a:pt x="112" y="265"/>
                  </a:cubicBezTo>
                  <a:cubicBezTo>
                    <a:pt x="123" y="268"/>
                    <a:pt x="134" y="272"/>
                    <a:pt x="145" y="275"/>
                  </a:cubicBezTo>
                  <a:cubicBezTo>
                    <a:pt x="143" y="275"/>
                    <a:pt x="141" y="275"/>
                    <a:pt x="139" y="275"/>
                  </a:cubicBezTo>
                  <a:close/>
                  <a:moveTo>
                    <a:pt x="147" y="275"/>
                  </a:moveTo>
                  <a:cubicBezTo>
                    <a:pt x="137" y="270"/>
                    <a:pt x="126" y="268"/>
                    <a:pt x="116" y="264"/>
                  </a:cubicBezTo>
                  <a:cubicBezTo>
                    <a:pt x="110" y="262"/>
                    <a:pt x="104" y="259"/>
                    <a:pt x="98" y="257"/>
                  </a:cubicBezTo>
                  <a:cubicBezTo>
                    <a:pt x="95" y="256"/>
                    <a:pt x="92" y="255"/>
                    <a:pt x="89" y="254"/>
                  </a:cubicBezTo>
                  <a:cubicBezTo>
                    <a:pt x="88" y="254"/>
                    <a:pt x="84" y="253"/>
                    <a:pt x="84" y="253"/>
                  </a:cubicBezTo>
                  <a:cubicBezTo>
                    <a:pt x="85" y="253"/>
                    <a:pt x="86" y="253"/>
                    <a:pt x="88" y="253"/>
                  </a:cubicBezTo>
                  <a:cubicBezTo>
                    <a:pt x="100" y="257"/>
                    <a:pt x="112" y="261"/>
                    <a:pt x="125" y="265"/>
                  </a:cubicBezTo>
                  <a:cubicBezTo>
                    <a:pt x="131" y="267"/>
                    <a:pt x="137" y="269"/>
                    <a:pt x="143" y="271"/>
                  </a:cubicBezTo>
                  <a:cubicBezTo>
                    <a:pt x="147" y="272"/>
                    <a:pt x="151" y="274"/>
                    <a:pt x="156" y="274"/>
                  </a:cubicBezTo>
                  <a:cubicBezTo>
                    <a:pt x="153" y="274"/>
                    <a:pt x="150" y="275"/>
                    <a:pt x="147" y="275"/>
                  </a:cubicBezTo>
                  <a:close/>
                  <a:moveTo>
                    <a:pt x="146" y="275"/>
                  </a:moveTo>
                  <a:cubicBezTo>
                    <a:pt x="146" y="275"/>
                    <a:pt x="146" y="275"/>
                    <a:pt x="146" y="275"/>
                  </a:cubicBezTo>
                  <a:cubicBezTo>
                    <a:pt x="141" y="272"/>
                    <a:pt x="134" y="271"/>
                    <a:pt x="128" y="269"/>
                  </a:cubicBezTo>
                  <a:cubicBezTo>
                    <a:pt x="122" y="267"/>
                    <a:pt x="116" y="265"/>
                    <a:pt x="111" y="263"/>
                  </a:cubicBezTo>
                  <a:cubicBezTo>
                    <a:pt x="108" y="262"/>
                    <a:pt x="105" y="261"/>
                    <a:pt x="102" y="260"/>
                  </a:cubicBezTo>
                  <a:cubicBezTo>
                    <a:pt x="106" y="261"/>
                    <a:pt x="111" y="263"/>
                    <a:pt x="114" y="264"/>
                  </a:cubicBezTo>
                  <a:cubicBezTo>
                    <a:pt x="125" y="268"/>
                    <a:pt x="136" y="270"/>
                    <a:pt x="146" y="275"/>
                  </a:cubicBezTo>
                  <a:close/>
                  <a:moveTo>
                    <a:pt x="80" y="253"/>
                  </a:moveTo>
                  <a:cubicBezTo>
                    <a:pt x="81" y="252"/>
                    <a:pt x="82" y="252"/>
                    <a:pt x="82" y="252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4" y="253"/>
                    <a:pt x="85" y="253"/>
                    <a:pt x="86" y="254"/>
                  </a:cubicBezTo>
                  <a:cubicBezTo>
                    <a:pt x="84" y="253"/>
                    <a:pt x="82" y="253"/>
                    <a:pt x="80" y="253"/>
                  </a:cubicBezTo>
                  <a:close/>
                  <a:moveTo>
                    <a:pt x="179" y="272"/>
                  </a:moveTo>
                  <a:cubicBezTo>
                    <a:pt x="174" y="269"/>
                    <a:pt x="168" y="267"/>
                    <a:pt x="162" y="265"/>
                  </a:cubicBezTo>
                  <a:cubicBezTo>
                    <a:pt x="156" y="263"/>
                    <a:pt x="151" y="261"/>
                    <a:pt x="145" y="259"/>
                  </a:cubicBezTo>
                  <a:cubicBezTo>
                    <a:pt x="135" y="255"/>
                    <a:pt x="124" y="253"/>
                    <a:pt x="114" y="248"/>
                  </a:cubicBezTo>
                  <a:cubicBezTo>
                    <a:pt x="115" y="248"/>
                    <a:pt x="116" y="249"/>
                    <a:pt x="117" y="249"/>
                  </a:cubicBezTo>
                  <a:cubicBezTo>
                    <a:pt x="120" y="250"/>
                    <a:pt x="122" y="251"/>
                    <a:pt x="125" y="252"/>
                  </a:cubicBezTo>
                  <a:cubicBezTo>
                    <a:pt x="131" y="254"/>
                    <a:pt x="137" y="255"/>
                    <a:pt x="143" y="257"/>
                  </a:cubicBezTo>
                  <a:cubicBezTo>
                    <a:pt x="149" y="259"/>
                    <a:pt x="155" y="260"/>
                    <a:pt x="161" y="262"/>
                  </a:cubicBezTo>
                  <a:cubicBezTo>
                    <a:pt x="168" y="265"/>
                    <a:pt x="176" y="267"/>
                    <a:pt x="184" y="270"/>
                  </a:cubicBezTo>
                  <a:cubicBezTo>
                    <a:pt x="182" y="271"/>
                    <a:pt x="181" y="271"/>
                    <a:pt x="179" y="272"/>
                  </a:cubicBezTo>
                  <a:close/>
                  <a:moveTo>
                    <a:pt x="111" y="246"/>
                  </a:moveTo>
                  <a:cubicBezTo>
                    <a:pt x="111" y="246"/>
                    <a:pt x="111" y="246"/>
                    <a:pt x="111" y="246"/>
                  </a:cubicBezTo>
                  <a:cubicBezTo>
                    <a:pt x="111" y="246"/>
                    <a:pt x="112" y="246"/>
                    <a:pt x="112" y="246"/>
                  </a:cubicBezTo>
                  <a:cubicBezTo>
                    <a:pt x="114" y="246"/>
                    <a:pt x="116" y="246"/>
                    <a:pt x="118" y="246"/>
                  </a:cubicBezTo>
                  <a:cubicBezTo>
                    <a:pt x="118" y="247"/>
                    <a:pt x="118" y="247"/>
                    <a:pt x="119" y="247"/>
                  </a:cubicBezTo>
                  <a:cubicBezTo>
                    <a:pt x="127" y="251"/>
                    <a:pt x="136" y="254"/>
                    <a:pt x="145" y="257"/>
                  </a:cubicBezTo>
                  <a:cubicBezTo>
                    <a:pt x="133" y="254"/>
                    <a:pt x="122" y="250"/>
                    <a:pt x="111" y="246"/>
                  </a:cubicBezTo>
                  <a:close/>
                  <a:moveTo>
                    <a:pt x="132" y="237"/>
                  </a:moveTo>
                  <a:cubicBezTo>
                    <a:pt x="130" y="235"/>
                    <a:pt x="127" y="234"/>
                    <a:pt x="124" y="233"/>
                  </a:cubicBezTo>
                  <a:cubicBezTo>
                    <a:pt x="123" y="233"/>
                    <a:pt x="121" y="232"/>
                    <a:pt x="119" y="231"/>
                  </a:cubicBezTo>
                  <a:cubicBezTo>
                    <a:pt x="124" y="233"/>
                    <a:pt x="128" y="234"/>
                    <a:pt x="132" y="235"/>
                  </a:cubicBezTo>
                  <a:cubicBezTo>
                    <a:pt x="132" y="236"/>
                    <a:pt x="132" y="236"/>
                    <a:pt x="132" y="237"/>
                  </a:cubicBezTo>
                  <a:close/>
                  <a:moveTo>
                    <a:pt x="127" y="246"/>
                  </a:moveTo>
                  <a:cubicBezTo>
                    <a:pt x="133" y="249"/>
                    <a:pt x="139" y="251"/>
                    <a:pt x="146" y="253"/>
                  </a:cubicBezTo>
                  <a:cubicBezTo>
                    <a:pt x="137" y="251"/>
                    <a:pt x="129" y="249"/>
                    <a:pt x="120" y="246"/>
                  </a:cubicBezTo>
                  <a:cubicBezTo>
                    <a:pt x="123" y="246"/>
                    <a:pt x="125" y="246"/>
                    <a:pt x="127" y="246"/>
                  </a:cubicBezTo>
                  <a:close/>
                  <a:moveTo>
                    <a:pt x="113" y="240"/>
                  </a:moveTo>
                  <a:cubicBezTo>
                    <a:pt x="115" y="241"/>
                    <a:pt x="117" y="242"/>
                    <a:pt x="118" y="243"/>
                  </a:cubicBezTo>
                  <a:cubicBezTo>
                    <a:pt x="118" y="242"/>
                    <a:pt x="115" y="243"/>
                    <a:pt x="115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4" y="243"/>
                    <a:pt x="114" y="243"/>
                    <a:pt x="114" y="243"/>
                  </a:cubicBezTo>
                  <a:cubicBezTo>
                    <a:pt x="113" y="242"/>
                    <a:pt x="113" y="241"/>
                    <a:pt x="113" y="240"/>
                  </a:cubicBezTo>
                  <a:close/>
                  <a:moveTo>
                    <a:pt x="115" y="240"/>
                  </a:moveTo>
                  <a:cubicBezTo>
                    <a:pt x="117" y="240"/>
                    <a:pt x="120" y="241"/>
                    <a:pt x="122" y="241"/>
                  </a:cubicBezTo>
                  <a:cubicBezTo>
                    <a:pt x="124" y="242"/>
                    <a:pt x="127" y="242"/>
                    <a:pt x="129" y="243"/>
                  </a:cubicBezTo>
                  <a:cubicBezTo>
                    <a:pt x="126" y="243"/>
                    <a:pt x="123" y="243"/>
                    <a:pt x="120" y="243"/>
                  </a:cubicBezTo>
                  <a:cubicBezTo>
                    <a:pt x="120" y="243"/>
                    <a:pt x="120" y="243"/>
                    <a:pt x="120" y="243"/>
                  </a:cubicBezTo>
                  <a:cubicBezTo>
                    <a:pt x="119" y="242"/>
                    <a:pt x="116" y="240"/>
                    <a:pt x="115" y="240"/>
                  </a:cubicBezTo>
                  <a:close/>
                  <a:moveTo>
                    <a:pt x="124" y="240"/>
                  </a:moveTo>
                  <a:cubicBezTo>
                    <a:pt x="122" y="240"/>
                    <a:pt x="121" y="239"/>
                    <a:pt x="119" y="239"/>
                  </a:cubicBezTo>
                  <a:cubicBezTo>
                    <a:pt x="119" y="239"/>
                    <a:pt x="113" y="237"/>
                    <a:pt x="117" y="238"/>
                  </a:cubicBezTo>
                  <a:cubicBezTo>
                    <a:pt x="122" y="239"/>
                    <a:pt x="127" y="241"/>
                    <a:pt x="132" y="241"/>
                  </a:cubicBezTo>
                  <a:cubicBezTo>
                    <a:pt x="132" y="241"/>
                    <a:pt x="132" y="242"/>
                    <a:pt x="132" y="242"/>
                  </a:cubicBezTo>
                  <a:cubicBezTo>
                    <a:pt x="132" y="242"/>
                    <a:pt x="132" y="242"/>
                    <a:pt x="132" y="242"/>
                  </a:cubicBezTo>
                  <a:cubicBezTo>
                    <a:pt x="129" y="241"/>
                    <a:pt x="127" y="241"/>
                    <a:pt x="124" y="240"/>
                  </a:cubicBezTo>
                  <a:close/>
                  <a:moveTo>
                    <a:pt x="132" y="240"/>
                  </a:moveTo>
                  <a:cubicBezTo>
                    <a:pt x="130" y="239"/>
                    <a:pt x="127" y="238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7" y="238"/>
                    <a:pt x="130" y="238"/>
                    <a:pt x="133" y="238"/>
                  </a:cubicBezTo>
                  <a:cubicBezTo>
                    <a:pt x="133" y="239"/>
                    <a:pt x="133" y="239"/>
                    <a:pt x="132" y="240"/>
                  </a:cubicBezTo>
                  <a:close/>
                  <a:moveTo>
                    <a:pt x="120" y="228"/>
                  </a:moveTo>
                  <a:cubicBezTo>
                    <a:pt x="121" y="228"/>
                    <a:pt x="123" y="229"/>
                    <a:pt x="124" y="229"/>
                  </a:cubicBezTo>
                  <a:cubicBezTo>
                    <a:pt x="126" y="230"/>
                    <a:pt x="129" y="230"/>
                    <a:pt x="131" y="231"/>
                  </a:cubicBezTo>
                  <a:cubicBezTo>
                    <a:pt x="131" y="232"/>
                    <a:pt x="132" y="233"/>
                    <a:pt x="132" y="234"/>
                  </a:cubicBezTo>
                  <a:cubicBezTo>
                    <a:pt x="128" y="231"/>
                    <a:pt x="123" y="229"/>
                    <a:pt x="119" y="228"/>
                  </a:cubicBezTo>
                  <a:cubicBezTo>
                    <a:pt x="115" y="226"/>
                    <a:pt x="119" y="228"/>
                    <a:pt x="120" y="228"/>
                  </a:cubicBezTo>
                  <a:close/>
                  <a:moveTo>
                    <a:pt x="130" y="229"/>
                  </a:moveTo>
                  <a:cubicBezTo>
                    <a:pt x="127" y="227"/>
                    <a:pt x="123" y="226"/>
                    <a:pt x="119" y="225"/>
                  </a:cubicBezTo>
                  <a:cubicBezTo>
                    <a:pt x="122" y="226"/>
                    <a:pt x="126" y="227"/>
                    <a:pt x="130" y="227"/>
                  </a:cubicBezTo>
                  <a:cubicBezTo>
                    <a:pt x="130" y="228"/>
                    <a:pt x="130" y="229"/>
                    <a:pt x="130" y="229"/>
                  </a:cubicBezTo>
                  <a:close/>
                  <a:moveTo>
                    <a:pt x="129" y="225"/>
                  </a:moveTo>
                  <a:cubicBezTo>
                    <a:pt x="126" y="224"/>
                    <a:pt x="124" y="224"/>
                    <a:pt x="121" y="223"/>
                  </a:cubicBezTo>
                  <a:cubicBezTo>
                    <a:pt x="121" y="223"/>
                    <a:pt x="121" y="222"/>
                    <a:pt x="121" y="222"/>
                  </a:cubicBezTo>
                  <a:cubicBezTo>
                    <a:pt x="121" y="223"/>
                    <a:pt x="122" y="223"/>
                    <a:pt x="122" y="223"/>
                  </a:cubicBezTo>
                  <a:cubicBezTo>
                    <a:pt x="124" y="223"/>
                    <a:pt x="126" y="224"/>
                    <a:pt x="128" y="224"/>
                  </a:cubicBezTo>
                  <a:cubicBezTo>
                    <a:pt x="129" y="224"/>
                    <a:pt x="129" y="225"/>
                    <a:pt x="129" y="225"/>
                  </a:cubicBezTo>
                  <a:close/>
                  <a:moveTo>
                    <a:pt x="178" y="259"/>
                  </a:moveTo>
                  <a:cubicBezTo>
                    <a:pt x="169" y="256"/>
                    <a:pt x="160" y="254"/>
                    <a:pt x="151" y="251"/>
                  </a:cubicBezTo>
                  <a:cubicBezTo>
                    <a:pt x="145" y="250"/>
                    <a:pt x="139" y="247"/>
                    <a:pt x="132" y="246"/>
                  </a:cubicBezTo>
                  <a:cubicBezTo>
                    <a:pt x="133" y="246"/>
                    <a:pt x="133" y="246"/>
                    <a:pt x="133" y="245"/>
                  </a:cubicBezTo>
                  <a:cubicBezTo>
                    <a:pt x="140" y="247"/>
                    <a:pt x="147" y="248"/>
                    <a:pt x="153" y="250"/>
                  </a:cubicBezTo>
                  <a:cubicBezTo>
                    <a:pt x="162" y="252"/>
                    <a:pt x="170" y="255"/>
                    <a:pt x="178" y="259"/>
                  </a:cubicBezTo>
                  <a:close/>
                  <a:moveTo>
                    <a:pt x="187" y="267"/>
                  </a:moveTo>
                  <a:cubicBezTo>
                    <a:pt x="169" y="259"/>
                    <a:pt x="150" y="255"/>
                    <a:pt x="132" y="247"/>
                  </a:cubicBezTo>
                  <a:cubicBezTo>
                    <a:pt x="131" y="247"/>
                    <a:pt x="130" y="246"/>
                    <a:pt x="129" y="246"/>
                  </a:cubicBezTo>
                  <a:cubicBezTo>
                    <a:pt x="129" y="246"/>
                    <a:pt x="130" y="246"/>
                    <a:pt x="130" y="246"/>
                  </a:cubicBezTo>
                  <a:cubicBezTo>
                    <a:pt x="131" y="246"/>
                    <a:pt x="132" y="246"/>
                    <a:pt x="133" y="246"/>
                  </a:cubicBezTo>
                  <a:cubicBezTo>
                    <a:pt x="137" y="248"/>
                    <a:pt x="142" y="250"/>
                    <a:pt x="147" y="251"/>
                  </a:cubicBezTo>
                  <a:cubicBezTo>
                    <a:pt x="158" y="254"/>
                    <a:pt x="168" y="257"/>
                    <a:pt x="178" y="260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9" y="260"/>
                    <a:pt x="180" y="261"/>
                    <a:pt x="180" y="261"/>
                  </a:cubicBezTo>
                  <a:cubicBezTo>
                    <a:pt x="181" y="262"/>
                    <a:pt x="185" y="265"/>
                    <a:pt x="187" y="267"/>
                  </a:cubicBezTo>
                  <a:close/>
                  <a:moveTo>
                    <a:pt x="173" y="262"/>
                  </a:moveTo>
                  <a:cubicBezTo>
                    <a:pt x="176" y="263"/>
                    <a:pt x="179" y="264"/>
                    <a:pt x="182" y="266"/>
                  </a:cubicBezTo>
                  <a:cubicBezTo>
                    <a:pt x="183" y="266"/>
                    <a:pt x="184" y="267"/>
                    <a:pt x="185" y="267"/>
                  </a:cubicBezTo>
                  <a:cubicBezTo>
                    <a:pt x="176" y="264"/>
                    <a:pt x="168" y="261"/>
                    <a:pt x="160" y="258"/>
                  </a:cubicBezTo>
                  <a:cubicBezTo>
                    <a:pt x="164" y="259"/>
                    <a:pt x="168" y="260"/>
                    <a:pt x="173" y="262"/>
                  </a:cubicBezTo>
                  <a:close/>
                  <a:moveTo>
                    <a:pt x="187" y="269"/>
                  </a:moveTo>
                  <a:cubicBezTo>
                    <a:pt x="186" y="269"/>
                    <a:pt x="185" y="270"/>
                    <a:pt x="185" y="270"/>
                  </a:cubicBezTo>
                  <a:cubicBezTo>
                    <a:pt x="178" y="267"/>
                    <a:pt x="172" y="265"/>
                    <a:pt x="165" y="263"/>
                  </a:cubicBezTo>
                  <a:cubicBezTo>
                    <a:pt x="162" y="262"/>
                    <a:pt x="158" y="260"/>
                    <a:pt x="155" y="259"/>
                  </a:cubicBezTo>
                  <a:cubicBezTo>
                    <a:pt x="144" y="256"/>
                    <a:pt x="134" y="253"/>
                    <a:pt x="123" y="248"/>
                  </a:cubicBezTo>
                  <a:cubicBezTo>
                    <a:pt x="124" y="248"/>
                    <a:pt x="125" y="249"/>
                    <a:pt x="126" y="249"/>
                  </a:cubicBezTo>
                  <a:cubicBezTo>
                    <a:pt x="129" y="250"/>
                    <a:pt x="131" y="250"/>
                    <a:pt x="134" y="251"/>
                  </a:cubicBezTo>
                  <a:cubicBezTo>
                    <a:pt x="141" y="253"/>
                    <a:pt x="147" y="254"/>
                    <a:pt x="153" y="256"/>
                  </a:cubicBezTo>
                  <a:cubicBezTo>
                    <a:pt x="164" y="260"/>
                    <a:pt x="175" y="265"/>
                    <a:pt x="187" y="268"/>
                  </a:cubicBezTo>
                  <a:cubicBezTo>
                    <a:pt x="187" y="269"/>
                    <a:pt x="187" y="269"/>
                    <a:pt x="187" y="269"/>
                  </a:cubicBezTo>
                  <a:close/>
                  <a:moveTo>
                    <a:pt x="171" y="273"/>
                  </a:moveTo>
                  <a:cubicBezTo>
                    <a:pt x="171" y="273"/>
                    <a:pt x="171" y="273"/>
                    <a:pt x="171" y="273"/>
                  </a:cubicBezTo>
                  <a:cubicBezTo>
                    <a:pt x="159" y="268"/>
                    <a:pt x="147" y="265"/>
                    <a:pt x="135" y="260"/>
                  </a:cubicBezTo>
                  <a:cubicBezTo>
                    <a:pt x="128" y="258"/>
                    <a:pt x="122" y="256"/>
                    <a:pt x="115" y="254"/>
                  </a:cubicBezTo>
                  <a:cubicBezTo>
                    <a:pt x="122" y="255"/>
                    <a:pt x="129" y="257"/>
                    <a:pt x="135" y="259"/>
                  </a:cubicBezTo>
                  <a:cubicBezTo>
                    <a:pt x="149" y="264"/>
                    <a:pt x="163" y="269"/>
                    <a:pt x="177" y="272"/>
                  </a:cubicBezTo>
                  <a:cubicBezTo>
                    <a:pt x="175" y="272"/>
                    <a:pt x="173" y="273"/>
                    <a:pt x="171" y="273"/>
                  </a:cubicBezTo>
                  <a:close/>
                  <a:moveTo>
                    <a:pt x="160" y="274"/>
                  </a:moveTo>
                  <a:cubicBezTo>
                    <a:pt x="159" y="274"/>
                    <a:pt x="159" y="274"/>
                    <a:pt x="158" y="274"/>
                  </a:cubicBezTo>
                  <a:cubicBezTo>
                    <a:pt x="158" y="274"/>
                    <a:pt x="158" y="274"/>
                    <a:pt x="158" y="274"/>
                  </a:cubicBezTo>
                  <a:cubicBezTo>
                    <a:pt x="147" y="269"/>
                    <a:pt x="134" y="267"/>
                    <a:pt x="123" y="262"/>
                  </a:cubicBezTo>
                  <a:cubicBezTo>
                    <a:pt x="116" y="259"/>
                    <a:pt x="109" y="257"/>
                    <a:pt x="103" y="254"/>
                  </a:cubicBezTo>
                  <a:cubicBezTo>
                    <a:pt x="101" y="254"/>
                    <a:pt x="99" y="253"/>
                    <a:pt x="97" y="252"/>
                  </a:cubicBezTo>
                  <a:cubicBezTo>
                    <a:pt x="110" y="256"/>
                    <a:pt x="123" y="260"/>
                    <a:pt x="135" y="264"/>
                  </a:cubicBezTo>
                  <a:cubicBezTo>
                    <a:pt x="146" y="268"/>
                    <a:pt x="157" y="271"/>
                    <a:pt x="168" y="273"/>
                  </a:cubicBezTo>
                  <a:cubicBezTo>
                    <a:pt x="165" y="273"/>
                    <a:pt x="162" y="274"/>
                    <a:pt x="160" y="274"/>
                  </a:cubicBezTo>
                  <a:close/>
                  <a:moveTo>
                    <a:pt x="111" y="276"/>
                  </a:moveTo>
                  <a:cubicBezTo>
                    <a:pt x="105" y="272"/>
                    <a:pt x="98" y="270"/>
                    <a:pt x="91" y="267"/>
                  </a:cubicBezTo>
                  <a:cubicBezTo>
                    <a:pt x="86" y="265"/>
                    <a:pt x="81" y="263"/>
                    <a:pt x="76" y="261"/>
                  </a:cubicBezTo>
                  <a:cubicBezTo>
                    <a:pt x="75" y="261"/>
                    <a:pt x="74" y="260"/>
                    <a:pt x="73" y="260"/>
                  </a:cubicBezTo>
                  <a:cubicBezTo>
                    <a:pt x="81" y="263"/>
                    <a:pt x="89" y="266"/>
                    <a:pt x="97" y="268"/>
                  </a:cubicBezTo>
                  <a:cubicBezTo>
                    <a:pt x="105" y="271"/>
                    <a:pt x="113" y="273"/>
                    <a:pt x="121" y="276"/>
                  </a:cubicBezTo>
                  <a:cubicBezTo>
                    <a:pt x="118" y="276"/>
                    <a:pt x="114" y="276"/>
                    <a:pt x="111" y="276"/>
                  </a:cubicBezTo>
                  <a:close/>
                  <a:moveTo>
                    <a:pt x="98" y="276"/>
                  </a:moveTo>
                  <a:cubicBezTo>
                    <a:pt x="97" y="276"/>
                    <a:pt x="97" y="276"/>
                    <a:pt x="96" y="276"/>
                  </a:cubicBezTo>
                  <a:cubicBezTo>
                    <a:pt x="91" y="272"/>
                    <a:pt x="86" y="269"/>
                    <a:pt x="80" y="267"/>
                  </a:cubicBezTo>
                  <a:cubicBezTo>
                    <a:pt x="76" y="266"/>
                    <a:pt x="72" y="264"/>
                    <a:pt x="69" y="262"/>
                  </a:cubicBezTo>
                  <a:cubicBezTo>
                    <a:pt x="67" y="262"/>
                    <a:pt x="66" y="261"/>
                    <a:pt x="64" y="260"/>
                  </a:cubicBezTo>
                  <a:cubicBezTo>
                    <a:pt x="66" y="261"/>
                    <a:pt x="67" y="261"/>
                    <a:pt x="69" y="262"/>
                  </a:cubicBezTo>
                  <a:cubicBezTo>
                    <a:pt x="75" y="265"/>
                    <a:pt x="82" y="267"/>
                    <a:pt x="88" y="270"/>
                  </a:cubicBezTo>
                  <a:cubicBezTo>
                    <a:pt x="94" y="272"/>
                    <a:pt x="100" y="274"/>
                    <a:pt x="106" y="276"/>
                  </a:cubicBezTo>
                  <a:cubicBezTo>
                    <a:pt x="104" y="276"/>
                    <a:pt x="101" y="276"/>
                    <a:pt x="98" y="276"/>
                  </a:cubicBezTo>
                  <a:close/>
                  <a:moveTo>
                    <a:pt x="55" y="269"/>
                  </a:moveTo>
                  <a:cubicBezTo>
                    <a:pt x="58" y="270"/>
                    <a:pt x="61" y="271"/>
                    <a:pt x="64" y="272"/>
                  </a:cubicBezTo>
                  <a:cubicBezTo>
                    <a:pt x="61" y="272"/>
                    <a:pt x="57" y="270"/>
                    <a:pt x="55" y="269"/>
                  </a:cubicBezTo>
                  <a:close/>
                  <a:moveTo>
                    <a:pt x="59" y="262"/>
                  </a:moveTo>
                  <a:cubicBezTo>
                    <a:pt x="59" y="262"/>
                    <a:pt x="59" y="262"/>
                    <a:pt x="59" y="262"/>
                  </a:cubicBezTo>
                  <a:cubicBezTo>
                    <a:pt x="60" y="264"/>
                    <a:pt x="62" y="264"/>
                    <a:pt x="64" y="265"/>
                  </a:cubicBezTo>
                  <a:cubicBezTo>
                    <a:pt x="65" y="266"/>
                    <a:pt x="67" y="267"/>
                    <a:pt x="68" y="267"/>
                  </a:cubicBezTo>
                  <a:cubicBezTo>
                    <a:pt x="72" y="269"/>
                    <a:pt x="76" y="271"/>
                    <a:pt x="80" y="273"/>
                  </a:cubicBezTo>
                  <a:cubicBezTo>
                    <a:pt x="79" y="273"/>
                    <a:pt x="79" y="273"/>
                    <a:pt x="78" y="272"/>
                  </a:cubicBezTo>
                  <a:cubicBezTo>
                    <a:pt x="75" y="271"/>
                    <a:pt x="73" y="270"/>
                    <a:pt x="70" y="270"/>
                  </a:cubicBezTo>
                  <a:cubicBezTo>
                    <a:pt x="65" y="268"/>
                    <a:pt x="60" y="267"/>
                    <a:pt x="56" y="265"/>
                  </a:cubicBezTo>
                  <a:cubicBezTo>
                    <a:pt x="56" y="264"/>
                    <a:pt x="57" y="263"/>
                    <a:pt x="59" y="262"/>
                  </a:cubicBezTo>
                  <a:close/>
                  <a:moveTo>
                    <a:pt x="76" y="254"/>
                  </a:moveTo>
                  <a:cubicBezTo>
                    <a:pt x="77" y="254"/>
                    <a:pt x="78" y="253"/>
                    <a:pt x="79" y="253"/>
                  </a:cubicBezTo>
                  <a:cubicBezTo>
                    <a:pt x="79" y="253"/>
                    <a:pt x="79" y="253"/>
                    <a:pt x="79" y="253"/>
                  </a:cubicBezTo>
                  <a:cubicBezTo>
                    <a:pt x="89" y="259"/>
                    <a:pt x="100" y="262"/>
                    <a:pt x="111" y="266"/>
                  </a:cubicBezTo>
                  <a:cubicBezTo>
                    <a:pt x="116" y="267"/>
                    <a:pt x="121" y="268"/>
                    <a:pt x="125" y="270"/>
                  </a:cubicBezTo>
                  <a:cubicBezTo>
                    <a:pt x="128" y="271"/>
                    <a:pt x="131" y="272"/>
                    <a:pt x="134" y="273"/>
                  </a:cubicBezTo>
                  <a:cubicBezTo>
                    <a:pt x="134" y="273"/>
                    <a:pt x="137" y="275"/>
                    <a:pt x="138" y="275"/>
                  </a:cubicBezTo>
                  <a:cubicBezTo>
                    <a:pt x="137" y="275"/>
                    <a:pt x="137" y="276"/>
                    <a:pt x="137" y="276"/>
                  </a:cubicBezTo>
                  <a:cubicBezTo>
                    <a:pt x="131" y="275"/>
                    <a:pt x="127" y="273"/>
                    <a:pt x="122" y="271"/>
                  </a:cubicBezTo>
                  <a:cubicBezTo>
                    <a:pt x="116" y="269"/>
                    <a:pt x="111" y="267"/>
                    <a:pt x="105" y="266"/>
                  </a:cubicBezTo>
                  <a:cubicBezTo>
                    <a:pt x="94" y="263"/>
                    <a:pt x="84" y="259"/>
                    <a:pt x="74" y="255"/>
                  </a:cubicBezTo>
                  <a:cubicBezTo>
                    <a:pt x="75" y="255"/>
                    <a:pt x="76" y="254"/>
                    <a:pt x="76" y="254"/>
                  </a:cubicBezTo>
                  <a:close/>
                  <a:moveTo>
                    <a:pt x="114" y="234"/>
                  </a:moveTo>
                  <a:cubicBezTo>
                    <a:pt x="117" y="235"/>
                    <a:pt x="120" y="236"/>
                    <a:pt x="123" y="237"/>
                  </a:cubicBezTo>
                  <a:cubicBezTo>
                    <a:pt x="126" y="238"/>
                    <a:pt x="129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26" y="240"/>
                    <a:pt x="121" y="237"/>
                    <a:pt x="115" y="236"/>
                  </a:cubicBezTo>
                  <a:cubicBezTo>
                    <a:pt x="114" y="236"/>
                    <a:pt x="114" y="237"/>
                    <a:pt x="114" y="237"/>
                  </a:cubicBezTo>
                  <a:cubicBezTo>
                    <a:pt x="119" y="240"/>
                    <a:pt x="125" y="241"/>
                    <a:pt x="130" y="243"/>
                  </a:cubicBezTo>
                  <a:cubicBezTo>
                    <a:pt x="130" y="243"/>
                    <a:pt x="131" y="243"/>
                    <a:pt x="131" y="243"/>
                  </a:cubicBezTo>
                  <a:cubicBezTo>
                    <a:pt x="131" y="243"/>
                    <a:pt x="130" y="243"/>
                    <a:pt x="130" y="243"/>
                  </a:cubicBezTo>
                  <a:cubicBezTo>
                    <a:pt x="129" y="242"/>
                    <a:pt x="127" y="242"/>
                    <a:pt x="127" y="242"/>
                  </a:cubicBezTo>
                  <a:cubicBezTo>
                    <a:pt x="125" y="241"/>
                    <a:pt x="124" y="241"/>
                    <a:pt x="122" y="241"/>
                  </a:cubicBezTo>
                  <a:cubicBezTo>
                    <a:pt x="119" y="240"/>
                    <a:pt x="116" y="239"/>
                    <a:pt x="113" y="239"/>
                  </a:cubicBezTo>
                  <a:cubicBezTo>
                    <a:pt x="113" y="237"/>
                    <a:pt x="113" y="236"/>
                    <a:pt x="114" y="234"/>
                  </a:cubicBezTo>
                  <a:close/>
                  <a:moveTo>
                    <a:pt x="117" y="221"/>
                  </a:moveTo>
                  <a:cubicBezTo>
                    <a:pt x="117" y="221"/>
                    <a:pt x="117" y="221"/>
                    <a:pt x="117" y="221"/>
                  </a:cubicBezTo>
                  <a:cubicBezTo>
                    <a:pt x="117" y="221"/>
                    <a:pt x="117" y="222"/>
                    <a:pt x="117" y="222"/>
                  </a:cubicBezTo>
                  <a:cubicBezTo>
                    <a:pt x="121" y="224"/>
                    <a:pt x="126" y="224"/>
                    <a:pt x="129" y="226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28" y="226"/>
                    <a:pt x="125" y="226"/>
                    <a:pt x="124" y="225"/>
                  </a:cubicBezTo>
                  <a:cubicBezTo>
                    <a:pt x="122" y="225"/>
                    <a:pt x="120" y="224"/>
                    <a:pt x="118" y="224"/>
                  </a:cubicBezTo>
                  <a:cubicBezTo>
                    <a:pt x="117" y="224"/>
                    <a:pt x="117" y="224"/>
                    <a:pt x="117" y="225"/>
                  </a:cubicBezTo>
                  <a:cubicBezTo>
                    <a:pt x="119" y="226"/>
                    <a:pt x="122" y="226"/>
                    <a:pt x="124" y="227"/>
                  </a:cubicBezTo>
                  <a:cubicBezTo>
                    <a:pt x="126" y="228"/>
                    <a:pt x="128" y="229"/>
                    <a:pt x="130" y="230"/>
                  </a:cubicBezTo>
                  <a:cubicBezTo>
                    <a:pt x="125" y="229"/>
                    <a:pt x="121" y="227"/>
                    <a:pt x="116" y="226"/>
                  </a:cubicBezTo>
                  <a:cubicBezTo>
                    <a:pt x="115" y="226"/>
                    <a:pt x="115" y="226"/>
                    <a:pt x="115" y="226"/>
                  </a:cubicBezTo>
                  <a:cubicBezTo>
                    <a:pt x="116" y="225"/>
                    <a:pt x="117" y="223"/>
                    <a:pt x="117" y="221"/>
                  </a:cubicBezTo>
                  <a:close/>
                  <a:moveTo>
                    <a:pt x="16" y="73"/>
                  </a:moveTo>
                  <a:cubicBezTo>
                    <a:pt x="22" y="60"/>
                    <a:pt x="29" y="47"/>
                    <a:pt x="39" y="36"/>
                  </a:cubicBezTo>
                  <a:cubicBezTo>
                    <a:pt x="49" y="26"/>
                    <a:pt x="60" y="19"/>
                    <a:pt x="73" y="13"/>
                  </a:cubicBezTo>
                  <a:cubicBezTo>
                    <a:pt x="74" y="16"/>
                    <a:pt x="77" y="19"/>
                    <a:pt x="78" y="21"/>
                  </a:cubicBezTo>
                  <a:cubicBezTo>
                    <a:pt x="43" y="37"/>
                    <a:pt x="18" y="72"/>
                    <a:pt x="18" y="111"/>
                  </a:cubicBezTo>
                  <a:cubicBezTo>
                    <a:pt x="18" y="159"/>
                    <a:pt x="55" y="200"/>
                    <a:pt x="102" y="209"/>
                  </a:cubicBezTo>
                  <a:cubicBezTo>
                    <a:pt x="121" y="213"/>
                    <a:pt x="140" y="211"/>
                    <a:pt x="158" y="205"/>
                  </a:cubicBezTo>
                  <a:cubicBezTo>
                    <a:pt x="159" y="207"/>
                    <a:pt x="160" y="209"/>
                    <a:pt x="161" y="212"/>
                  </a:cubicBezTo>
                  <a:cubicBezTo>
                    <a:pt x="150" y="217"/>
                    <a:pt x="136" y="218"/>
                    <a:pt x="123" y="218"/>
                  </a:cubicBezTo>
                  <a:cubicBezTo>
                    <a:pt x="113" y="218"/>
                    <a:pt x="103" y="218"/>
                    <a:pt x="93" y="215"/>
                  </a:cubicBezTo>
                  <a:cubicBezTo>
                    <a:pt x="61" y="208"/>
                    <a:pt x="33" y="189"/>
                    <a:pt x="19" y="158"/>
                  </a:cubicBezTo>
                  <a:cubicBezTo>
                    <a:pt x="7" y="131"/>
                    <a:pt x="5" y="101"/>
                    <a:pt x="1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2"/>
            <p:cNvSpPr>
              <a:spLocks noEditPoints="1"/>
            </p:cNvSpPr>
            <p:nvPr/>
          </p:nvSpPr>
          <p:spPr bwMode="auto">
            <a:xfrm>
              <a:off x="455613" y="2836863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4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1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8 h 133"/>
                <a:gd name="T38" fmla="*/ 6 w 125"/>
                <a:gd name="T39" fmla="*/ 64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6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69 h 133"/>
                <a:gd name="T54" fmla="*/ 114 w 125"/>
                <a:gd name="T55" fmla="*/ 50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7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2 h 133"/>
                <a:gd name="T76" fmla="*/ 98 w 125"/>
                <a:gd name="T77" fmla="*/ 83 h 133"/>
                <a:gd name="T78" fmla="*/ 119 w 125"/>
                <a:gd name="T79" fmla="*/ 67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4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3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7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1"/>
                  </a:moveTo>
                  <a:cubicBezTo>
                    <a:pt x="39" y="128"/>
                    <a:pt x="49" y="127"/>
                    <a:pt x="60" y="124"/>
                  </a:cubicBezTo>
                  <a:cubicBezTo>
                    <a:pt x="59" y="126"/>
                    <a:pt x="58" y="128"/>
                    <a:pt x="57" y="130"/>
                  </a:cubicBezTo>
                  <a:cubicBezTo>
                    <a:pt x="57" y="131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2" y="131"/>
                    <a:pt x="64" y="131"/>
                    <a:pt x="64" y="129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29"/>
                    <a:pt x="67" y="128"/>
                  </a:cubicBezTo>
                  <a:cubicBezTo>
                    <a:pt x="67" y="128"/>
                    <a:pt x="66" y="127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39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5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7"/>
                  </a:cubicBezTo>
                  <a:cubicBezTo>
                    <a:pt x="66" y="17"/>
                    <a:pt x="64" y="17"/>
                    <a:pt x="62" y="17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5"/>
                  </a:cubicBezTo>
                  <a:cubicBezTo>
                    <a:pt x="13" y="106"/>
                    <a:pt x="20" y="115"/>
                    <a:pt x="29" y="121"/>
                  </a:cubicBezTo>
                  <a:close/>
                  <a:moveTo>
                    <a:pt x="18" y="106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4"/>
                    <a:pt x="41" y="98"/>
                  </a:cubicBezTo>
                  <a:cubicBezTo>
                    <a:pt x="35" y="102"/>
                    <a:pt x="26" y="104"/>
                    <a:pt x="21" y="110"/>
                  </a:cubicBezTo>
                  <a:cubicBezTo>
                    <a:pt x="20" y="109"/>
                    <a:pt x="19" y="108"/>
                    <a:pt x="18" y="106"/>
                  </a:cubicBezTo>
                  <a:close/>
                  <a:moveTo>
                    <a:pt x="14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79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1"/>
                    <a:pt x="21" y="103"/>
                    <a:pt x="17" y="106"/>
                  </a:cubicBezTo>
                  <a:cubicBezTo>
                    <a:pt x="16" y="104"/>
                    <a:pt x="15" y="103"/>
                    <a:pt x="14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5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6"/>
                  </a:cubicBezTo>
                  <a:cubicBezTo>
                    <a:pt x="56" y="80"/>
                    <a:pt x="47" y="83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8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8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5"/>
                    <a:pt x="26" y="88"/>
                    <a:pt x="22" y="90"/>
                  </a:cubicBezTo>
                  <a:cubicBezTo>
                    <a:pt x="18" y="92"/>
                    <a:pt x="15" y="93"/>
                    <a:pt x="11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8"/>
                  </a:cubicBezTo>
                  <a:cubicBezTo>
                    <a:pt x="50" y="72"/>
                    <a:pt x="64" y="65"/>
                    <a:pt x="78" y="60"/>
                  </a:cubicBezTo>
                  <a:cubicBezTo>
                    <a:pt x="84" y="58"/>
                    <a:pt x="90" y="56"/>
                    <a:pt x="95" y="53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0"/>
                    <a:pt x="71" y="64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4" y="90"/>
                    <a:pt x="10" y="92"/>
                  </a:cubicBezTo>
                  <a:cubicBezTo>
                    <a:pt x="10" y="92"/>
                    <a:pt x="10" y="92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8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2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6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0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8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6"/>
                    <a:pt x="20" y="44"/>
                  </a:cubicBezTo>
                  <a:cubicBezTo>
                    <a:pt x="25" y="41"/>
                    <a:pt x="30" y="39"/>
                    <a:pt x="35" y="36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3"/>
                    <a:pt x="36" y="36"/>
                  </a:cubicBezTo>
                  <a:cubicBezTo>
                    <a:pt x="31" y="39"/>
                    <a:pt x="26" y="41"/>
                    <a:pt x="21" y="44"/>
                  </a:cubicBezTo>
                  <a:cubicBezTo>
                    <a:pt x="18" y="46"/>
                    <a:pt x="15" y="48"/>
                    <a:pt x="12" y="49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1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4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7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0" y="51"/>
                    <a:pt x="28" y="58"/>
                    <a:pt x="15" y="65"/>
                  </a:cubicBezTo>
                  <a:cubicBezTo>
                    <a:pt x="12" y="66"/>
                    <a:pt x="8" y="67"/>
                    <a:pt x="6" y="69"/>
                  </a:cubicBezTo>
                  <a:cubicBezTo>
                    <a:pt x="9" y="67"/>
                    <a:pt x="11" y="65"/>
                    <a:pt x="14" y="63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4"/>
                    <a:pt x="80" y="33"/>
                    <a:pt x="85" y="31"/>
                  </a:cubicBezTo>
                  <a:cubicBezTo>
                    <a:pt x="87" y="30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8" y="25"/>
                    <a:pt x="89" y="25"/>
                    <a:pt x="89" y="25"/>
                  </a:cubicBezTo>
                  <a:cubicBezTo>
                    <a:pt x="89" y="25"/>
                    <a:pt x="89" y="24"/>
                    <a:pt x="90" y="24"/>
                  </a:cubicBezTo>
                  <a:cubicBezTo>
                    <a:pt x="92" y="25"/>
                    <a:pt x="94" y="26"/>
                    <a:pt x="96" y="27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8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3"/>
                    <a:pt x="87" y="32"/>
                  </a:cubicBezTo>
                  <a:cubicBezTo>
                    <a:pt x="89" y="31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6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29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1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5"/>
                    <a:pt x="17" y="54"/>
                    <a:pt x="20" y="52"/>
                  </a:cubicBezTo>
                  <a:cubicBezTo>
                    <a:pt x="26" y="48"/>
                    <a:pt x="32" y="45"/>
                    <a:pt x="39" y="41"/>
                  </a:cubicBezTo>
                  <a:cubicBezTo>
                    <a:pt x="44" y="39"/>
                    <a:pt x="49" y="36"/>
                    <a:pt x="55" y="33"/>
                  </a:cubicBezTo>
                  <a:cubicBezTo>
                    <a:pt x="56" y="33"/>
                    <a:pt x="56" y="33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1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7"/>
                    <a:pt x="69" y="30"/>
                  </a:cubicBezTo>
                  <a:cubicBezTo>
                    <a:pt x="69" y="29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8"/>
                    <a:pt x="78" y="26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5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5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0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lose/>
                  <a:moveTo>
                    <a:pt x="60" y="27"/>
                  </a:moveTo>
                  <a:cubicBezTo>
                    <a:pt x="58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1" y="28"/>
                    <a:pt x="50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2" y="50"/>
                    <a:pt x="12" y="50"/>
                  </a:cubicBezTo>
                  <a:cubicBezTo>
                    <a:pt x="14" y="49"/>
                    <a:pt x="16" y="48"/>
                    <a:pt x="18" y="47"/>
                  </a:cubicBezTo>
                  <a:cubicBezTo>
                    <a:pt x="24" y="44"/>
                    <a:pt x="29" y="41"/>
                    <a:pt x="35" y="37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6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39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2"/>
                  </a:cubicBezTo>
                  <a:cubicBezTo>
                    <a:pt x="38" y="41"/>
                    <a:pt x="22" y="49"/>
                    <a:pt x="7" y="58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6" y="60"/>
                  </a:moveTo>
                  <a:cubicBezTo>
                    <a:pt x="11" y="58"/>
                    <a:pt x="16" y="55"/>
                    <a:pt x="20" y="53"/>
                  </a:cubicBezTo>
                  <a:cubicBezTo>
                    <a:pt x="26" y="49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4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8"/>
                    <a:pt x="25" y="53"/>
                    <a:pt x="16" y="58"/>
                  </a:cubicBezTo>
                  <a:cubicBezTo>
                    <a:pt x="14" y="59"/>
                    <a:pt x="12" y="61"/>
                    <a:pt x="11" y="62"/>
                  </a:cubicBezTo>
                  <a:cubicBezTo>
                    <a:pt x="9" y="63"/>
                    <a:pt x="7" y="64"/>
                    <a:pt x="6" y="64"/>
                  </a:cubicBezTo>
                  <a:cubicBezTo>
                    <a:pt x="6" y="63"/>
                    <a:pt x="6" y="62"/>
                    <a:pt x="6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6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1" y="43"/>
                    <a:pt x="57" y="40"/>
                    <a:pt x="63" y="38"/>
                  </a:cubicBezTo>
                  <a:cubicBezTo>
                    <a:pt x="43" y="47"/>
                    <a:pt x="23" y="56"/>
                    <a:pt x="5" y="68"/>
                  </a:cubicBezTo>
                  <a:cubicBezTo>
                    <a:pt x="5" y="67"/>
                    <a:pt x="5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6"/>
                    <a:pt x="26" y="61"/>
                  </a:cubicBezTo>
                  <a:cubicBezTo>
                    <a:pt x="19" y="65"/>
                    <a:pt x="12" y="69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4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49"/>
                  </a:cubicBezTo>
                  <a:cubicBezTo>
                    <a:pt x="66" y="51"/>
                    <a:pt x="63" y="52"/>
                    <a:pt x="60" y="54"/>
                  </a:cubicBezTo>
                  <a:cubicBezTo>
                    <a:pt x="46" y="59"/>
                    <a:pt x="32" y="64"/>
                    <a:pt x="18" y="71"/>
                  </a:cubicBezTo>
                  <a:cubicBezTo>
                    <a:pt x="18" y="71"/>
                    <a:pt x="18" y="71"/>
                    <a:pt x="17" y="71"/>
                  </a:cubicBezTo>
                  <a:cubicBezTo>
                    <a:pt x="22" y="69"/>
                    <a:pt x="26" y="67"/>
                    <a:pt x="31" y="64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6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2"/>
                    <a:pt x="6" y="77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2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6"/>
                  </a:cubicBezTo>
                  <a:cubicBezTo>
                    <a:pt x="56" y="56"/>
                    <a:pt x="57" y="55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3"/>
                    <a:pt x="13" y="77"/>
                    <a:pt x="6" y="82"/>
                  </a:cubicBezTo>
                  <a:cubicBezTo>
                    <a:pt x="6" y="80"/>
                    <a:pt x="6" y="79"/>
                    <a:pt x="6" y="78"/>
                  </a:cubicBezTo>
                  <a:close/>
                  <a:moveTo>
                    <a:pt x="7" y="83"/>
                  </a:moveTo>
                  <a:cubicBezTo>
                    <a:pt x="13" y="81"/>
                    <a:pt x="19" y="78"/>
                    <a:pt x="26" y="75"/>
                  </a:cubicBezTo>
                  <a:cubicBezTo>
                    <a:pt x="35" y="70"/>
                    <a:pt x="44" y="66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0" y="40"/>
                    <a:pt x="110" y="40"/>
                  </a:cubicBezTo>
                  <a:cubicBezTo>
                    <a:pt x="92" y="48"/>
                    <a:pt x="74" y="56"/>
                    <a:pt x="55" y="64"/>
                  </a:cubicBezTo>
                  <a:cubicBezTo>
                    <a:pt x="51" y="65"/>
                    <a:pt x="48" y="67"/>
                    <a:pt x="44" y="69"/>
                  </a:cubicBezTo>
                  <a:cubicBezTo>
                    <a:pt x="40" y="71"/>
                    <a:pt x="35" y="73"/>
                    <a:pt x="30" y="75"/>
                  </a:cubicBezTo>
                  <a:cubicBezTo>
                    <a:pt x="22" y="77"/>
                    <a:pt x="14" y="80"/>
                    <a:pt x="7" y="84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49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4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0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49"/>
                    <a:pt x="103" y="50"/>
                    <a:pt x="102" y="50"/>
                  </a:cubicBezTo>
                  <a:cubicBezTo>
                    <a:pt x="86" y="56"/>
                    <a:pt x="70" y="62"/>
                    <a:pt x="54" y="69"/>
                  </a:cubicBezTo>
                  <a:cubicBezTo>
                    <a:pt x="45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3"/>
                  </a:cubicBezTo>
                  <a:cubicBezTo>
                    <a:pt x="76" y="55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8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4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0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3"/>
                    <a:pt x="117" y="55"/>
                  </a:cubicBezTo>
                  <a:cubicBezTo>
                    <a:pt x="117" y="55"/>
                    <a:pt x="117" y="55"/>
                    <a:pt x="116" y="56"/>
                  </a:cubicBezTo>
                  <a:cubicBezTo>
                    <a:pt x="116" y="55"/>
                    <a:pt x="116" y="56"/>
                    <a:pt x="115" y="56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3" y="57"/>
                    <a:pt x="111" y="58"/>
                    <a:pt x="110" y="58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3"/>
                    <a:pt x="96" y="64"/>
                    <a:pt x="95" y="64"/>
                  </a:cubicBezTo>
                  <a:cubicBezTo>
                    <a:pt x="94" y="65"/>
                    <a:pt x="93" y="65"/>
                    <a:pt x="93" y="65"/>
                  </a:cubicBezTo>
                  <a:cubicBezTo>
                    <a:pt x="84" y="68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6"/>
                    <a:pt x="13" y="96"/>
                    <a:pt x="15" y="94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5"/>
                    <a:pt x="97" y="101"/>
                    <a:pt x="87" y="106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5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2"/>
                  </a:cubicBezTo>
                  <a:cubicBezTo>
                    <a:pt x="91" y="102"/>
                    <a:pt x="92" y="102"/>
                    <a:pt x="93" y="101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0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7"/>
                    <a:pt x="102" y="96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89"/>
                    <a:pt x="117" y="90"/>
                  </a:cubicBezTo>
                  <a:cubicBezTo>
                    <a:pt x="116" y="89"/>
                    <a:pt x="116" y="90"/>
                    <a:pt x="116" y="90"/>
                  </a:cubicBezTo>
                  <a:cubicBezTo>
                    <a:pt x="115" y="90"/>
                    <a:pt x="115" y="91"/>
                    <a:pt x="114" y="91"/>
                  </a:cubicBezTo>
                  <a:cubicBezTo>
                    <a:pt x="113" y="91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4"/>
                  </a:cubicBezTo>
                  <a:cubicBezTo>
                    <a:pt x="101" y="96"/>
                    <a:pt x="97" y="98"/>
                    <a:pt x="93" y="100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09"/>
                    <a:pt x="66" y="112"/>
                    <a:pt x="60" y="115"/>
                  </a:cubicBezTo>
                  <a:cubicBezTo>
                    <a:pt x="57" y="117"/>
                    <a:pt x="54" y="118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2"/>
                    <a:pt x="63" y="111"/>
                  </a:cubicBezTo>
                  <a:cubicBezTo>
                    <a:pt x="69" y="107"/>
                    <a:pt x="76" y="104"/>
                    <a:pt x="83" y="100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5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7" y="105"/>
                  </a:cubicBezTo>
                  <a:cubicBezTo>
                    <a:pt x="61" y="108"/>
                    <a:pt x="55" y="111"/>
                    <a:pt x="49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8"/>
                    <a:pt x="38" y="118"/>
                  </a:cubicBezTo>
                  <a:cubicBezTo>
                    <a:pt x="43" y="113"/>
                    <a:pt x="51" y="111"/>
                    <a:pt x="56" y="107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3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5" y="82"/>
                    <a:pt x="117" y="81"/>
                    <a:pt x="119" y="80"/>
                  </a:cubicBezTo>
                  <a:cubicBezTo>
                    <a:pt x="119" y="81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4"/>
                    <a:pt x="48" y="110"/>
                    <a:pt x="56" y="107"/>
                  </a:cubicBezTo>
                  <a:cubicBezTo>
                    <a:pt x="55" y="108"/>
                    <a:pt x="53" y="109"/>
                    <a:pt x="52" y="109"/>
                  </a:cubicBezTo>
                  <a:cubicBezTo>
                    <a:pt x="48" y="111"/>
                    <a:pt x="45" y="113"/>
                    <a:pt x="41" y="115"/>
                  </a:cubicBezTo>
                  <a:cubicBezTo>
                    <a:pt x="38" y="116"/>
                    <a:pt x="36" y="118"/>
                    <a:pt x="33" y="121"/>
                  </a:cubicBezTo>
                  <a:cubicBezTo>
                    <a:pt x="32" y="120"/>
                    <a:pt x="31" y="119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7"/>
                    <a:pt x="87" y="89"/>
                  </a:cubicBezTo>
                  <a:cubicBezTo>
                    <a:pt x="81" y="92"/>
                    <a:pt x="76" y="93"/>
                    <a:pt x="70" y="95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1"/>
                    <a:pt x="94" y="91"/>
                    <a:pt x="95" y="90"/>
                  </a:cubicBezTo>
                  <a:cubicBezTo>
                    <a:pt x="94" y="91"/>
                    <a:pt x="93" y="91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1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1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5"/>
                    <a:pt x="103" y="86"/>
                    <a:pt x="102" y="87"/>
                  </a:cubicBezTo>
                  <a:cubicBezTo>
                    <a:pt x="94" y="90"/>
                    <a:pt x="86" y="93"/>
                    <a:pt x="79" y="96"/>
                  </a:cubicBezTo>
                  <a:cubicBezTo>
                    <a:pt x="77" y="97"/>
                    <a:pt x="76" y="97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4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5"/>
                  </a:cubicBezTo>
                  <a:cubicBezTo>
                    <a:pt x="35" y="114"/>
                    <a:pt x="37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2"/>
                  </a:cubicBezTo>
                  <a:cubicBezTo>
                    <a:pt x="87" y="90"/>
                    <a:pt x="93" y="86"/>
                    <a:pt x="99" y="84"/>
                  </a:cubicBezTo>
                  <a:cubicBezTo>
                    <a:pt x="101" y="83"/>
                    <a:pt x="104" y="82"/>
                    <a:pt x="106" y="80"/>
                  </a:cubicBezTo>
                  <a:cubicBezTo>
                    <a:pt x="110" y="78"/>
                    <a:pt x="115" y="76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8"/>
                  </a:cubicBezTo>
                  <a:cubicBezTo>
                    <a:pt x="116" y="79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5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0"/>
                    <a:pt x="101" y="81"/>
                    <a:pt x="98" y="83"/>
                  </a:cubicBezTo>
                  <a:cubicBezTo>
                    <a:pt x="84" y="88"/>
                    <a:pt x="70" y="94"/>
                    <a:pt x="56" y="99"/>
                  </a:cubicBezTo>
                  <a:cubicBezTo>
                    <a:pt x="50" y="102"/>
                    <a:pt x="44" y="105"/>
                    <a:pt x="39" y="107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5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89"/>
                  </a:cubicBezTo>
                  <a:cubicBezTo>
                    <a:pt x="74" y="88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7"/>
                  </a:cubicBezTo>
                  <a:cubicBezTo>
                    <a:pt x="119" y="67"/>
                    <a:pt x="119" y="67"/>
                    <a:pt x="119" y="67"/>
                  </a:cubicBezTo>
                  <a:cubicBezTo>
                    <a:pt x="119" y="69"/>
                    <a:pt x="119" y="71"/>
                    <a:pt x="119" y="73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7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3"/>
                    <a:pt x="76" y="87"/>
                  </a:cubicBezTo>
                  <a:cubicBezTo>
                    <a:pt x="66" y="91"/>
                    <a:pt x="55" y="95"/>
                    <a:pt x="45" y="99"/>
                  </a:cubicBezTo>
                  <a:cubicBezTo>
                    <a:pt x="38" y="102"/>
                    <a:pt x="32" y="105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3"/>
                  </a:cubicBezTo>
                  <a:cubicBezTo>
                    <a:pt x="119" y="64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5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2"/>
                    <a:pt x="73" y="82"/>
                  </a:cubicBezTo>
                  <a:cubicBezTo>
                    <a:pt x="59" y="88"/>
                    <a:pt x="46" y="93"/>
                    <a:pt x="33" y="100"/>
                  </a:cubicBezTo>
                  <a:cubicBezTo>
                    <a:pt x="29" y="101"/>
                    <a:pt x="25" y="103"/>
                    <a:pt x="22" y="104"/>
                  </a:cubicBezTo>
                  <a:cubicBezTo>
                    <a:pt x="21" y="105"/>
                    <a:pt x="19" y="105"/>
                    <a:pt x="18" y="106"/>
                  </a:cubicBezTo>
                  <a:cubicBezTo>
                    <a:pt x="20" y="105"/>
                    <a:pt x="21" y="104"/>
                    <a:pt x="23" y="103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0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0"/>
                    <a:pt x="114" y="60"/>
                  </a:cubicBezTo>
                  <a:cubicBezTo>
                    <a:pt x="115" y="59"/>
                    <a:pt x="116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59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7"/>
                  </a:moveTo>
                  <a:cubicBezTo>
                    <a:pt x="118" y="57"/>
                    <a:pt x="118" y="57"/>
                    <a:pt x="118" y="57"/>
                  </a:cubicBezTo>
                  <a:cubicBezTo>
                    <a:pt x="116" y="58"/>
                    <a:pt x="115" y="59"/>
                    <a:pt x="113" y="59"/>
                  </a:cubicBezTo>
                  <a:cubicBezTo>
                    <a:pt x="112" y="60"/>
                    <a:pt x="110" y="60"/>
                    <a:pt x="109" y="61"/>
                  </a:cubicBezTo>
                  <a:cubicBezTo>
                    <a:pt x="96" y="65"/>
                    <a:pt x="82" y="71"/>
                    <a:pt x="70" y="77"/>
                  </a:cubicBezTo>
                  <a:cubicBezTo>
                    <a:pt x="56" y="83"/>
                    <a:pt x="43" y="88"/>
                    <a:pt x="29" y="95"/>
                  </a:cubicBezTo>
                  <a:cubicBezTo>
                    <a:pt x="26" y="96"/>
                    <a:pt x="22" y="98"/>
                    <a:pt x="18" y="99"/>
                  </a:cubicBezTo>
                  <a:cubicBezTo>
                    <a:pt x="17" y="100"/>
                    <a:pt x="15" y="100"/>
                    <a:pt x="14" y="100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4"/>
                    <a:pt x="32" y="91"/>
                    <a:pt x="39" y="88"/>
                  </a:cubicBezTo>
                  <a:cubicBezTo>
                    <a:pt x="54" y="81"/>
                    <a:pt x="69" y="75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7" y="56"/>
                  </a:cubicBezTo>
                  <a:cubicBezTo>
                    <a:pt x="118" y="56"/>
                    <a:pt x="118" y="57"/>
                    <a:pt x="118" y="57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7"/>
                    <a:pt x="37" y="103"/>
                    <a:pt x="45" y="100"/>
                  </a:cubicBezTo>
                  <a:cubicBezTo>
                    <a:pt x="51" y="98"/>
                    <a:pt x="56" y="95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1"/>
                  </a:moveTo>
                  <a:cubicBezTo>
                    <a:pt x="41" y="120"/>
                    <a:pt x="46" y="116"/>
                    <a:pt x="51" y="113"/>
                  </a:cubicBezTo>
                  <a:cubicBezTo>
                    <a:pt x="59" y="110"/>
                    <a:pt x="67" y="106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8" y="119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1"/>
                  </a:cubicBezTo>
                  <a:close/>
                  <a:moveTo>
                    <a:pt x="43" y="123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8"/>
                    <a:pt x="83" y="106"/>
                  </a:cubicBezTo>
                  <a:cubicBezTo>
                    <a:pt x="78" y="109"/>
                    <a:pt x="73" y="111"/>
                    <a:pt x="68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0"/>
                    <a:pt x="58" y="121"/>
                    <a:pt x="56" y="122"/>
                  </a:cubicBezTo>
                  <a:cubicBezTo>
                    <a:pt x="52" y="123"/>
                    <a:pt x="47" y="124"/>
                    <a:pt x="43" y="123"/>
                  </a:cubicBezTo>
                  <a:close/>
                  <a:moveTo>
                    <a:pt x="115" y="97"/>
                  </a:moveTo>
                  <a:cubicBezTo>
                    <a:pt x="115" y="98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1"/>
                  </a:cubicBezTo>
                  <a:cubicBezTo>
                    <a:pt x="69" y="123"/>
                    <a:pt x="75" y="120"/>
                    <a:pt x="75" y="120"/>
                  </a:cubicBezTo>
                  <a:cubicBezTo>
                    <a:pt x="77" y="118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4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5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6" y="124"/>
                    <a:pt x="87" y="124"/>
                  </a:cubicBezTo>
                  <a:cubicBezTo>
                    <a:pt x="95" y="118"/>
                    <a:pt x="104" y="113"/>
                    <a:pt x="111" y="107"/>
                  </a:cubicBezTo>
                  <a:cubicBezTo>
                    <a:pt x="111" y="108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8"/>
                  </a:cubicBezTo>
                  <a:cubicBezTo>
                    <a:pt x="95" y="116"/>
                    <a:pt x="100" y="114"/>
                    <a:pt x="104" y="111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5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5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1"/>
                    <a:pt x="96" y="115"/>
                    <a:pt x="88" y="119"/>
                  </a:cubicBezTo>
                  <a:cubicBezTo>
                    <a:pt x="85" y="121"/>
                    <a:pt x="79" y="123"/>
                    <a:pt x="77" y="125"/>
                  </a:cubicBezTo>
                  <a:cubicBezTo>
                    <a:pt x="82" y="122"/>
                    <a:pt x="87" y="118"/>
                    <a:pt x="91" y="115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4"/>
                    <a:pt x="109" y="104"/>
                  </a:cubicBezTo>
                  <a:cubicBezTo>
                    <a:pt x="111" y="103"/>
                    <a:pt x="112" y="103"/>
                    <a:pt x="114" y="102"/>
                  </a:cubicBezTo>
                  <a:cubicBezTo>
                    <a:pt x="113" y="103"/>
                    <a:pt x="112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1"/>
                    <a:pt x="66" y="121"/>
                  </a:cubicBezTo>
                  <a:cubicBezTo>
                    <a:pt x="73" y="118"/>
                    <a:pt x="79" y="115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7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4"/>
                    <a:pt x="93" y="125"/>
                  </a:cubicBezTo>
                  <a:cubicBezTo>
                    <a:pt x="91" y="125"/>
                    <a:pt x="88" y="126"/>
                    <a:pt x="85" y="126"/>
                  </a:cubicBezTo>
                  <a:close/>
                  <a:moveTo>
                    <a:pt x="95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5" y="124"/>
                  </a:cubicBezTo>
                  <a:close/>
                  <a:moveTo>
                    <a:pt x="116" y="96"/>
                  </a:moveTo>
                  <a:cubicBezTo>
                    <a:pt x="116" y="96"/>
                    <a:pt x="115" y="96"/>
                    <a:pt x="115" y="96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7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19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0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1"/>
                    <a:pt x="59" y="122"/>
                  </a:cubicBezTo>
                  <a:cubicBezTo>
                    <a:pt x="59" y="121"/>
                    <a:pt x="59" y="121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2" y="120"/>
                    <a:pt x="65" y="118"/>
                    <a:pt x="67" y="117"/>
                  </a:cubicBezTo>
                  <a:cubicBezTo>
                    <a:pt x="71" y="114"/>
                    <a:pt x="76" y="113"/>
                    <a:pt x="80" y="111"/>
                  </a:cubicBezTo>
                  <a:cubicBezTo>
                    <a:pt x="84" y="109"/>
                    <a:pt x="89" y="106"/>
                    <a:pt x="93" y="104"/>
                  </a:cubicBezTo>
                  <a:cubicBezTo>
                    <a:pt x="101" y="99"/>
                    <a:pt x="109" y="95"/>
                    <a:pt x="117" y="92"/>
                  </a:cubicBezTo>
                  <a:cubicBezTo>
                    <a:pt x="117" y="92"/>
                    <a:pt x="117" y="93"/>
                    <a:pt x="117" y="93"/>
                  </a:cubicBezTo>
                  <a:cubicBezTo>
                    <a:pt x="116" y="94"/>
                    <a:pt x="116" y="95"/>
                    <a:pt x="116" y="96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3"/>
                  </a:cubicBezTo>
                  <a:cubicBezTo>
                    <a:pt x="24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5"/>
                    <a:pt x="100" y="52"/>
                  </a:cubicBezTo>
                  <a:cubicBezTo>
                    <a:pt x="101" y="51"/>
                    <a:pt x="102" y="51"/>
                    <a:pt x="103" y="50"/>
                  </a:cubicBezTo>
                  <a:cubicBezTo>
                    <a:pt x="107" y="49"/>
                    <a:pt x="110" y="47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1"/>
                    <a:pt x="25" y="74"/>
                  </a:cubicBezTo>
                  <a:cubicBezTo>
                    <a:pt x="19" y="77"/>
                    <a:pt x="13" y="81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8" y="82"/>
                    <a:pt x="9" y="80"/>
                    <a:pt x="10" y="80"/>
                  </a:cubicBezTo>
                  <a:cubicBezTo>
                    <a:pt x="11" y="79"/>
                    <a:pt x="13" y="78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8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7"/>
                    <a:pt x="102" y="37"/>
                    <a:pt x="102" y="37"/>
                  </a:cubicBezTo>
                  <a:cubicBezTo>
                    <a:pt x="104" y="36"/>
                    <a:pt x="105" y="36"/>
                    <a:pt x="106" y="35"/>
                  </a:cubicBezTo>
                  <a:cubicBezTo>
                    <a:pt x="107" y="36"/>
                    <a:pt x="108" y="36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0" y="48"/>
                    <a:pt x="49" y="54"/>
                    <a:pt x="37" y="58"/>
                  </a:cubicBezTo>
                  <a:cubicBezTo>
                    <a:pt x="32" y="60"/>
                    <a:pt x="27" y="62"/>
                    <a:pt x="22" y="65"/>
                  </a:cubicBezTo>
                  <a:cubicBezTo>
                    <a:pt x="17" y="68"/>
                    <a:pt x="12" y="71"/>
                    <a:pt x="7" y="73"/>
                  </a:cubicBezTo>
                  <a:cubicBezTo>
                    <a:pt x="3" y="74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3"/>
                    <a:pt x="28" y="60"/>
                    <a:pt x="34" y="57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6"/>
                    <a:pt x="85" y="34"/>
                  </a:cubicBezTo>
                  <a:cubicBezTo>
                    <a:pt x="89" y="32"/>
                    <a:pt x="93" y="31"/>
                    <a:pt x="97" y="28"/>
                  </a:cubicBezTo>
                  <a:cubicBezTo>
                    <a:pt x="98" y="29"/>
                    <a:pt x="99" y="29"/>
                    <a:pt x="100" y="29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0"/>
                    <a:pt x="72" y="20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0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1"/>
                    <a:pt x="27" y="39"/>
                    <a:pt x="32" y="36"/>
                  </a:cubicBezTo>
                  <a:cubicBezTo>
                    <a:pt x="42" y="31"/>
                    <a:pt x="52" y="25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4" y="23"/>
                    <a:pt x="42" y="25"/>
                    <a:pt x="39" y="26"/>
                  </a:cubicBezTo>
                  <a:cubicBezTo>
                    <a:pt x="33" y="29"/>
                    <a:pt x="26" y="33"/>
                    <a:pt x="20" y="36"/>
                  </a:cubicBezTo>
                  <a:cubicBezTo>
                    <a:pt x="25" y="31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8" y="68"/>
                    <a:pt x="54" y="65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89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3"/>
            <p:cNvSpPr>
              <a:spLocks noEditPoints="1"/>
            </p:cNvSpPr>
            <p:nvPr/>
          </p:nvSpPr>
          <p:spPr bwMode="auto">
            <a:xfrm>
              <a:off x="3398838" y="2257425"/>
              <a:ext cx="468312" cy="500063"/>
            </a:xfrm>
            <a:custGeom>
              <a:avLst/>
              <a:gdLst>
                <a:gd name="T0" fmla="*/ 66 w 125"/>
                <a:gd name="T1" fmla="*/ 127 h 133"/>
                <a:gd name="T2" fmla="*/ 12 w 125"/>
                <a:gd name="T3" fmla="*/ 41 h 133"/>
                <a:gd name="T4" fmla="*/ 37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69 w 125"/>
                <a:gd name="T29" fmla="*/ 30 h 133"/>
                <a:gd name="T30" fmla="*/ 69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4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4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8 w 125"/>
                <a:gd name="T67" fmla="*/ 98 h 133"/>
                <a:gd name="T68" fmla="*/ 33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3 h 133"/>
                <a:gd name="T76" fmla="*/ 98 w 125"/>
                <a:gd name="T77" fmla="*/ 83 h 133"/>
                <a:gd name="T78" fmla="*/ 119 w 125"/>
                <a:gd name="T79" fmla="*/ 68 h 133"/>
                <a:gd name="T80" fmla="*/ 76 w 125"/>
                <a:gd name="T81" fmla="*/ 87 h 133"/>
                <a:gd name="T82" fmla="*/ 119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8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8 w 125"/>
                <a:gd name="T97" fmla="*/ 112 h 133"/>
                <a:gd name="T98" fmla="*/ 77 w 125"/>
                <a:gd name="T99" fmla="*/ 125 h 133"/>
                <a:gd name="T100" fmla="*/ 71 w 125"/>
                <a:gd name="T101" fmla="*/ 123 h 133"/>
                <a:gd name="T102" fmla="*/ 111 w 125"/>
                <a:gd name="T103" fmla="*/ 106 h 133"/>
                <a:gd name="T104" fmla="*/ 93 w 125"/>
                <a:gd name="T105" fmla="*/ 124 h 133"/>
                <a:gd name="T106" fmla="*/ 113 w 125"/>
                <a:gd name="T107" fmla="*/ 98 h 133"/>
                <a:gd name="T108" fmla="*/ 60 w 125"/>
                <a:gd name="T109" fmla="*/ 121 h 133"/>
                <a:gd name="T110" fmla="*/ 70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2 w 125"/>
                <a:gd name="T117" fmla="*/ 65 h 133"/>
                <a:gd name="T118" fmla="*/ 74 w 125"/>
                <a:gd name="T119" fmla="*/ 21 h 133"/>
                <a:gd name="T120" fmla="*/ 18 w 125"/>
                <a:gd name="T121" fmla="*/ 44 h 133"/>
                <a:gd name="T122" fmla="*/ 19 w 125"/>
                <a:gd name="T123" fmla="*/ 38 h 133"/>
                <a:gd name="T124" fmla="*/ 59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29" y="122"/>
                  </a:moveTo>
                  <a:cubicBezTo>
                    <a:pt x="39" y="128"/>
                    <a:pt x="49" y="127"/>
                    <a:pt x="60" y="125"/>
                  </a:cubicBezTo>
                  <a:cubicBezTo>
                    <a:pt x="59" y="126"/>
                    <a:pt x="58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0" y="131"/>
                    <a:pt x="61" y="130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6" y="127"/>
                  </a:cubicBezTo>
                  <a:cubicBezTo>
                    <a:pt x="67" y="127"/>
                    <a:pt x="68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6" y="122"/>
                    <a:pt x="112" y="113"/>
                    <a:pt x="117" y="102"/>
                  </a:cubicBezTo>
                  <a:cubicBezTo>
                    <a:pt x="124" y="83"/>
                    <a:pt x="125" y="58"/>
                    <a:pt x="114" y="40"/>
                  </a:cubicBezTo>
                  <a:cubicBezTo>
                    <a:pt x="105" y="25"/>
                    <a:pt x="87" y="19"/>
                    <a:pt x="71" y="18"/>
                  </a:cubicBezTo>
                  <a:cubicBezTo>
                    <a:pt x="72" y="12"/>
                    <a:pt x="76" y="7"/>
                    <a:pt x="80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69" y="11"/>
                    <a:pt x="68" y="18"/>
                  </a:cubicBezTo>
                  <a:cubicBezTo>
                    <a:pt x="66" y="18"/>
                    <a:pt x="64" y="18"/>
                    <a:pt x="62" y="18"/>
                  </a:cubicBezTo>
                  <a:cubicBezTo>
                    <a:pt x="43" y="18"/>
                    <a:pt x="23" y="25"/>
                    <a:pt x="12" y="41"/>
                  </a:cubicBezTo>
                  <a:cubicBezTo>
                    <a:pt x="0" y="57"/>
                    <a:pt x="0" y="78"/>
                    <a:pt x="8" y="96"/>
                  </a:cubicBezTo>
                  <a:cubicBezTo>
                    <a:pt x="13" y="106"/>
                    <a:pt x="20" y="115"/>
                    <a:pt x="29" y="122"/>
                  </a:cubicBezTo>
                  <a:close/>
                  <a:moveTo>
                    <a:pt x="18" y="107"/>
                  </a:moveTo>
                  <a:cubicBezTo>
                    <a:pt x="25" y="104"/>
                    <a:pt x="32" y="101"/>
                    <a:pt x="39" y="97"/>
                  </a:cubicBezTo>
                  <a:cubicBezTo>
                    <a:pt x="47" y="94"/>
                    <a:pt x="55" y="91"/>
                    <a:pt x="62" y="88"/>
                  </a:cubicBezTo>
                  <a:cubicBezTo>
                    <a:pt x="55" y="91"/>
                    <a:pt x="48" y="95"/>
                    <a:pt x="41" y="98"/>
                  </a:cubicBezTo>
                  <a:cubicBezTo>
                    <a:pt x="35" y="102"/>
                    <a:pt x="26" y="105"/>
                    <a:pt x="21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2" y="101"/>
                    <a:pt x="31" y="95"/>
                    <a:pt x="37" y="92"/>
                  </a:cubicBezTo>
                  <a:cubicBezTo>
                    <a:pt x="46" y="88"/>
                    <a:pt x="55" y="85"/>
                    <a:pt x="64" y="81"/>
                  </a:cubicBezTo>
                  <a:cubicBezTo>
                    <a:pt x="73" y="76"/>
                    <a:pt x="83" y="72"/>
                    <a:pt x="93" y="68"/>
                  </a:cubicBezTo>
                  <a:cubicBezTo>
                    <a:pt x="98" y="66"/>
                    <a:pt x="103" y="64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3" y="65"/>
                    <a:pt x="98" y="67"/>
                    <a:pt x="93" y="69"/>
                  </a:cubicBezTo>
                  <a:cubicBezTo>
                    <a:pt x="84" y="72"/>
                    <a:pt x="76" y="76"/>
                    <a:pt x="67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7" y="94"/>
                    <a:pt x="33" y="97"/>
                    <a:pt x="30" y="99"/>
                  </a:cubicBezTo>
                  <a:cubicBezTo>
                    <a:pt x="26" y="102"/>
                    <a:pt x="21" y="103"/>
                    <a:pt x="17" y="106"/>
                  </a:cubicBezTo>
                  <a:cubicBezTo>
                    <a:pt x="16" y="104"/>
                    <a:pt x="15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7" y="96"/>
                    <a:pt x="20" y="94"/>
                  </a:cubicBezTo>
                  <a:cubicBezTo>
                    <a:pt x="24" y="92"/>
                    <a:pt x="28" y="91"/>
                    <a:pt x="33" y="89"/>
                  </a:cubicBezTo>
                  <a:cubicBezTo>
                    <a:pt x="43" y="85"/>
                    <a:pt x="53" y="81"/>
                    <a:pt x="63" y="77"/>
                  </a:cubicBezTo>
                  <a:cubicBezTo>
                    <a:pt x="65" y="76"/>
                    <a:pt x="66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7" y="84"/>
                    <a:pt x="39" y="88"/>
                  </a:cubicBezTo>
                  <a:cubicBezTo>
                    <a:pt x="30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5" y="78"/>
                    <a:pt x="55" y="74"/>
                    <a:pt x="64" y="70"/>
                  </a:cubicBezTo>
                  <a:cubicBezTo>
                    <a:pt x="65" y="70"/>
                    <a:pt x="67" y="69"/>
                    <a:pt x="68" y="69"/>
                  </a:cubicBezTo>
                  <a:cubicBezTo>
                    <a:pt x="65" y="70"/>
                    <a:pt x="63" y="71"/>
                    <a:pt x="60" y="72"/>
                  </a:cubicBezTo>
                  <a:cubicBezTo>
                    <a:pt x="51" y="76"/>
                    <a:pt x="42" y="80"/>
                    <a:pt x="33" y="84"/>
                  </a:cubicBezTo>
                  <a:cubicBezTo>
                    <a:pt x="29" y="86"/>
                    <a:pt x="26" y="88"/>
                    <a:pt x="22" y="90"/>
                  </a:cubicBezTo>
                  <a:cubicBezTo>
                    <a:pt x="18" y="92"/>
                    <a:pt x="15" y="94"/>
                    <a:pt x="12" y="96"/>
                  </a:cubicBezTo>
                  <a:cubicBezTo>
                    <a:pt x="11" y="95"/>
                    <a:pt x="10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5" y="79"/>
                  </a:cubicBezTo>
                  <a:cubicBezTo>
                    <a:pt x="50" y="72"/>
                    <a:pt x="64" y="66"/>
                    <a:pt x="78" y="60"/>
                  </a:cubicBezTo>
                  <a:cubicBezTo>
                    <a:pt x="84" y="58"/>
                    <a:pt x="90" y="56"/>
                    <a:pt x="95" y="54"/>
                  </a:cubicBezTo>
                  <a:cubicBezTo>
                    <a:pt x="94" y="54"/>
                    <a:pt x="92" y="55"/>
                    <a:pt x="90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19" y="87"/>
                    <a:pt x="15" y="90"/>
                    <a:pt x="10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9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0" y="35"/>
                    <a:pt x="16" y="42"/>
                  </a:cubicBezTo>
                  <a:cubicBezTo>
                    <a:pt x="15" y="42"/>
                    <a:pt x="15" y="43"/>
                    <a:pt x="14" y="43"/>
                  </a:cubicBezTo>
                  <a:cubicBezTo>
                    <a:pt x="15" y="43"/>
                    <a:pt x="15" y="43"/>
                    <a:pt x="15" y="42"/>
                  </a:cubicBezTo>
                  <a:cubicBezTo>
                    <a:pt x="16" y="41"/>
                    <a:pt x="18" y="40"/>
                    <a:pt x="20" y="39"/>
                  </a:cubicBezTo>
                  <a:cubicBezTo>
                    <a:pt x="23" y="37"/>
                    <a:pt x="27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6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5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1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0" y="34"/>
                    <a:pt x="46" y="31"/>
                    <a:pt x="51" y="28"/>
                  </a:cubicBezTo>
                  <a:cubicBezTo>
                    <a:pt x="46" y="31"/>
                    <a:pt x="41" y="34"/>
                    <a:pt x="36" y="36"/>
                  </a:cubicBezTo>
                  <a:cubicBezTo>
                    <a:pt x="31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7" y="21"/>
                    <a:pt x="79" y="22"/>
                    <a:pt x="82" y="22"/>
                  </a:cubicBezTo>
                  <a:cubicBezTo>
                    <a:pt x="77" y="24"/>
                    <a:pt x="73" y="26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71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6" y="28"/>
                  </a:moveTo>
                  <a:cubicBezTo>
                    <a:pt x="82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1" y="65"/>
                    <a:pt x="14" y="64"/>
                  </a:cubicBezTo>
                  <a:cubicBezTo>
                    <a:pt x="21" y="60"/>
                    <a:pt x="27" y="56"/>
                    <a:pt x="34" y="53"/>
                  </a:cubicBezTo>
                  <a:cubicBezTo>
                    <a:pt x="46" y="47"/>
                    <a:pt x="58" y="41"/>
                    <a:pt x="70" y="35"/>
                  </a:cubicBezTo>
                  <a:cubicBezTo>
                    <a:pt x="75" y="35"/>
                    <a:pt x="80" y="33"/>
                    <a:pt x="85" y="31"/>
                  </a:cubicBezTo>
                  <a:cubicBezTo>
                    <a:pt x="87" y="31"/>
                    <a:pt x="86" y="28"/>
                    <a:pt x="85" y="28"/>
                  </a:cubicBezTo>
                  <a:cubicBezTo>
                    <a:pt x="83" y="29"/>
                    <a:pt x="81" y="30"/>
                    <a:pt x="80" y="30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89" y="25"/>
                    <a:pt x="89" y="25"/>
                    <a:pt x="90" y="25"/>
                  </a:cubicBezTo>
                  <a:cubicBezTo>
                    <a:pt x="92" y="25"/>
                    <a:pt x="94" y="26"/>
                    <a:pt x="96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6" y="28"/>
                    <a:pt x="96" y="29"/>
                  </a:cubicBezTo>
                  <a:cubicBezTo>
                    <a:pt x="91" y="31"/>
                    <a:pt x="86" y="33"/>
                    <a:pt x="81" y="35"/>
                  </a:cubicBezTo>
                  <a:cubicBezTo>
                    <a:pt x="83" y="34"/>
                    <a:pt x="85" y="34"/>
                    <a:pt x="87" y="33"/>
                  </a:cubicBezTo>
                  <a:cubicBezTo>
                    <a:pt x="89" y="32"/>
                    <a:pt x="91" y="31"/>
                    <a:pt x="93" y="30"/>
                  </a:cubicBezTo>
                  <a:cubicBezTo>
                    <a:pt x="94" y="29"/>
                    <a:pt x="96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2" y="35"/>
                  </a:moveTo>
                  <a:cubicBezTo>
                    <a:pt x="64" y="35"/>
                    <a:pt x="66" y="35"/>
                    <a:pt x="67" y="35"/>
                  </a:cubicBezTo>
                  <a:cubicBezTo>
                    <a:pt x="55" y="41"/>
                    <a:pt x="42" y="46"/>
                    <a:pt x="29" y="52"/>
                  </a:cubicBezTo>
                  <a:cubicBezTo>
                    <a:pt x="40" y="47"/>
                    <a:pt x="51" y="41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lose/>
                  <a:moveTo>
                    <a:pt x="58" y="31"/>
                  </a:moveTo>
                  <a:cubicBezTo>
                    <a:pt x="61" y="30"/>
                    <a:pt x="64" y="28"/>
                    <a:pt x="66" y="26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5" y="30"/>
                    <a:pt x="63" y="31"/>
                    <a:pt x="61" y="32"/>
                  </a:cubicBezTo>
                  <a:cubicBezTo>
                    <a:pt x="60" y="32"/>
                    <a:pt x="59" y="31"/>
                    <a:pt x="58" y="31"/>
                  </a:cubicBezTo>
                  <a:close/>
                  <a:moveTo>
                    <a:pt x="57" y="34"/>
                  </a:moveTo>
                  <a:cubicBezTo>
                    <a:pt x="53" y="36"/>
                    <a:pt x="48" y="38"/>
                    <a:pt x="44" y="40"/>
                  </a:cubicBezTo>
                  <a:cubicBezTo>
                    <a:pt x="32" y="46"/>
                    <a:pt x="21" y="51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2" y="45"/>
                    <a:pt x="39" y="42"/>
                  </a:cubicBezTo>
                  <a:cubicBezTo>
                    <a:pt x="44" y="39"/>
                    <a:pt x="50" y="36"/>
                    <a:pt x="55" y="33"/>
                  </a:cubicBezTo>
                  <a:cubicBezTo>
                    <a:pt x="56" y="33"/>
                    <a:pt x="57" y="34"/>
                    <a:pt x="57" y="34"/>
                  </a:cubicBezTo>
                  <a:close/>
                  <a:moveTo>
                    <a:pt x="66" y="30"/>
                  </a:moveTo>
                  <a:cubicBezTo>
                    <a:pt x="66" y="31"/>
                    <a:pt x="66" y="31"/>
                    <a:pt x="66" y="32"/>
                  </a:cubicBezTo>
                  <a:cubicBezTo>
                    <a:pt x="66" y="32"/>
                    <a:pt x="66" y="32"/>
                    <a:pt x="65" y="32"/>
                  </a:cubicBezTo>
                  <a:cubicBezTo>
                    <a:pt x="64" y="32"/>
                    <a:pt x="63" y="32"/>
                    <a:pt x="63" y="32"/>
                  </a:cubicBezTo>
                  <a:cubicBezTo>
                    <a:pt x="64" y="31"/>
                    <a:pt x="65" y="31"/>
                    <a:pt x="66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0" y="23"/>
                  </a:cubicBezTo>
                  <a:cubicBezTo>
                    <a:pt x="77" y="25"/>
                    <a:pt x="73" y="28"/>
                    <a:pt x="69" y="30"/>
                  </a:cubicBezTo>
                  <a:cubicBezTo>
                    <a:pt x="69" y="30"/>
                    <a:pt x="69" y="29"/>
                    <a:pt x="69" y="29"/>
                  </a:cubicBezTo>
                  <a:close/>
                  <a:moveTo>
                    <a:pt x="81" y="28"/>
                  </a:moveTo>
                  <a:cubicBezTo>
                    <a:pt x="79" y="29"/>
                    <a:pt x="77" y="30"/>
                    <a:pt x="75" y="31"/>
                  </a:cubicBezTo>
                  <a:cubicBezTo>
                    <a:pt x="73" y="32"/>
                    <a:pt x="71" y="32"/>
                    <a:pt x="69" y="32"/>
                  </a:cubicBezTo>
                  <a:cubicBezTo>
                    <a:pt x="69" y="32"/>
                    <a:pt x="69" y="31"/>
                    <a:pt x="69" y="31"/>
                  </a:cubicBezTo>
                  <a:cubicBezTo>
                    <a:pt x="74" y="29"/>
                    <a:pt x="78" y="26"/>
                    <a:pt x="82" y="23"/>
                  </a:cubicBezTo>
                  <a:cubicBezTo>
                    <a:pt x="82" y="23"/>
                    <a:pt x="82" y="22"/>
                    <a:pt x="82" y="22"/>
                  </a:cubicBezTo>
                  <a:cubicBezTo>
                    <a:pt x="84" y="23"/>
                    <a:pt x="87" y="23"/>
                    <a:pt x="89" y="24"/>
                  </a:cubicBezTo>
                  <a:cubicBezTo>
                    <a:pt x="86" y="26"/>
                    <a:pt x="84" y="27"/>
                    <a:pt x="81" y="28"/>
                  </a:cubicBezTo>
                  <a:close/>
                  <a:moveTo>
                    <a:pt x="69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69" y="24"/>
                  </a:cubicBezTo>
                  <a:close/>
                  <a:moveTo>
                    <a:pt x="66" y="26"/>
                  </a:moveTo>
                  <a:cubicBezTo>
                    <a:pt x="63" y="27"/>
                    <a:pt x="60" y="29"/>
                    <a:pt x="57" y="31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60" y="29"/>
                    <a:pt x="63" y="27"/>
                    <a:pt x="66" y="25"/>
                  </a:cubicBezTo>
                  <a:cubicBezTo>
                    <a:pt x="66" y="25"/>
                    <a:pt x="66" y="25"/>
                    <a:pt x="66" y="26"/>
                  </a:cubicBezTo>
                  <a:close/>
                  <a:moveTo>
                    <a:pt x="60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4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1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29" y="41"/>
                    <a:pt x="35" y="38"/>
                  </a:cubicBezTo>
                  <a:cubicBezTo>
                    <a:pt x="46" y="32"/>
                    <a:pt x="56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4" y="25"/>
                    <a:pt x="62" y="26"/>
                    <a:pt x="60" y="27"/>
                  </a:cubicBezTo>
                  <a:close/>
                  <a:moveTo>
                    <a:pt x="9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40"/>
                  </a:cubicBezTo>
                  <a:cubicBezTo>
                    <a:pt x="42" y="37"/>
                    <a:pt x="47" y="35"/>
                    <a:pt x="53" y="32"/>
                  </a:cubicBezTo>
                  <a:cubicBezTo>
                    <a:pt x="53" y="32"/>
                    <a:pt x="54" y="32"/>
                    <a:pt x="54" y="33"/>
                  </a:cubicBezTo>
                  <a:cubicBezTo>
                    <a:pt x="38" y="41"/>
                    <a:pt x="22" y="49"/>
                    <a:pt x="7" y="59"/>
                  </a:cubicBezTo>
                  <a:cubicBezTo>
                    <a:pt x="8" y="56"/>
                    <a:pt x="8" y="54"/>
                    <a:pt x="9" y="52"/>
                  </a:cubicBezTo>
                  <a:close/>
                  <a:moveTo>
                    <a:pt x="7" y="60"/>
                  </a:moveTo>
                  <a:cubicBezTo>
                    <a:pt x="11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8" y="34"/>
                  </a:cubicBezTo>
                  <a:cubicBezTo>
                    <a:pt x="59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6" y="59"/>
                  </a:cubicBezTo>
                  <a:cubicBezTo>
                    <a:pt x="14" y="60"/>
                    <a:pt x="12" y="61"/>
                    <a:pt x="11" y="62"/>
                  </a:cubicBezTo>
                  <a:cubicBezTo>
                    <a:pt x="9" y="63"/>
                    <a:pt x="7" y="64"/>
                    <a:pt x="6" y="65"/>
                  </a:cubicBezTo>
                  <a:cubicBezTo>
                    <a:pt x="6" y="63"/>
                    <a:pt x="6" y="62"/>
                    <a:pt x="7" y="60"/>
                  </a:cubicBezTo>
                  <a:close/>
                  <a:moveTo>
                    <a:pt x="12" y="62"/>
                  </a:moveTo>
                  <a:cubicBezTo>
                    <a:pt x="15" y="60"/>
                    <a:pt x="19" y="58"/>
                    <a:pt x="22" y="57"/>
                  </a:cubicBezTo>
                  <a:cubicBezTo>
                    <a:pt x="30" y="53"/>
                    <a:pt x="38" y="49"/>
                    <a:pt x="46" y="45"/>
                  </a:cubicBezTo>
                  <a:cubicBezTo>
                    <a:pt x="52" y="43"/>
                    <a:pt x="57" y="41"/>
                    <a:pt x="63" y="38"/>
                  </a:cubicBezTo>
                  <a:cubicBezTo>
                    <a:pt x="43" y="48"/>
                    <a:pt x="23" y="56"/>
                    <a:pt x="5" y="69"/>
                  </a:cubicBezTo>
                  <a:cubicBezTo>
                    <a:pt x="5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5" y="70"/>
                  </a:moveTo>
                  <a:cubicBezTo>
                    <a:pt x="12" y="67"/>
                    <a:pt x="18" y="64"/>
                    <a:pt x="24" y="60"/>
                  </a:cubicBezTo>
                  <a:cubicBezTo>
                    <a:pt x="32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6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2" y="70"/>
                    <a:pt x="5" y="73"/>
                  </a:cubicBezTo>
                  <a:cubicBezTo>
                    <a:pt x="5" y="72"/>
                    <a:pt x="5" y="71"/>
                    <a:pt x="5" y="70"/>
                  </a:cubicBezTo>
                  <a:close/>
                  <a:moveTo>
                    <a:pt x="104" y="32"/>
                  </a:moveTo>
                  <a:cubicBezTo>
                    <a:pt x="104" y="33"/>
                    <a:pt x="105" y="34"/>
                    <a:pt x="106" y="35"/>
                  </a:cubicBezTo>
                  <a:cubicBezTo>
                    <a:pt x="104" y="35"/>
                    <a:pt x="102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8" y="42"/>
                    <a:pt x="85" y="43"/>
                    <a:pt x="81" y="44"/>
                  </a:cubicBezTo>
                  <a:cubicBezTo>
                    <a:pt x="78" y="46"/>
                    <a:pt x="74" y="48"/>
                    <a:pt x="70" y="50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6" y="67"/>
                    <a:pt x="31" y="65"/>
                  </a:cubicBezTo>
                  <a:cubicBezTo>
                    <a:pt x="42" y="59"/>
                    <a:pt x="52" y="54"/>
                    <a:pt x="63" y="49"/>
                  </a:cubicBezTo>
                  <a:cubicBezTo>
                    <a:pt x="73" y="45"/>
                    <a:pt x="84" y="41"/>
                    <a:pt x="94" y="37"/>
                  </a:cubicBezTo>
                  <a:cubicBezTo>
                    <a:pt x="97" y="35"/>
                    <a:pt x="100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5" y="75"/>
                    <a:pt x="5" y="74"/>
                  </a:cubicBezTo>
                  <a:cubicBezTo>
                    <a:pt x="12" y="73"/>
                    <a:pt x="18" y="68"/>
                    <a:pt x="24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8" y="77"/>
                    <a:pt x="11" y="76"/>
                    <a:pt x="13" y="74"/>
                  </a:cubicBezTo>
                  <a:cubicBezTo>
                    <a:pt x="17" y="72"/>
                    <a:pt x="21" y="70"/>
                    <a:pt x="25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5" y="56"/>
                    <a:pt x="54" y="57"/>
                  </a:cubicBezTo>
                  <a:cubicBezTo>
                    <a:pt x="45" y="61"/>
                    <a:pt x="36" y="66"/>
                    <a:pt x="27" y="70"/>
                  </a:cubicBezTo>
                  <a:cubicBezTo>
                    <a:pt x="20" y="74"/>
                    <a:pt x="13" y="77"/>
                    <a:pt x="6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3" y="82"/>
                    <a:pt x="19" y="78"/>
                    <a:pt x="26" y="75"/>
                  </a:cubicBezTo>
                  <a:cubicBezTo>
                    <a:pt x="35" y="71"/>
                    <a:pt x="44" y="67"/>
                    <a:pt x="53" y="62"/>
                  </a:cubicBezTo>
                  <a:cubicBezTo>
                    <a:pt x="72" y="54"/>
                    <a:pt x="90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0" y="40"/>
                  </a:cubicBezTo>
                  <a:cubicBezTo>
                    <a:pt x="92" y="49"/>
                    <a:pt x="74" y="57"/>
                    <a:pt x="55" y="64"/>
                  </a:cubicBezTo>
                  <a:cubicBezTo>
                    <a:pt x="51" y="66"/>
                    <a:pt x="48" y="68"/>
                    <a:pt x="44" y="69"/>
                  </a:cubicBezTo>
                  <a:cubicBezTo>
                    <a:pt x="40" y="72"/>
                    <a:pt x="35" y="73"/>
                    <a:pt x="30" y="75"/>
                  </a:cubicBezTo>
                  <a:cubicBezTo>
                    <a:pt x="22" y="78"/>
                    <a:pt x="14" y="81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3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1" y="50"/>
                    <a:pt x="87" y="51"/>
                  </a:cubicBezTo>
                  <a:cubicBezTo>
                    <a:pt x="92" y="49"/>
                    <a:pt x="96" y="47"/>
                    <a:pt x="101" y="45"/>
                  </a:cubicBezTo>
                  <a:cubicBezTo>
                    <a:pt x="102" y="45"/>
                    <a:pt x="102" y="45"/>
                    <a:pt x="103" y="44"/>
                  </a:cubicBezTo>
                  <a:close/>
                  <a:moveTo>
                    <a:pt x="108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0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2" y="43"/>
                    <a:pt x="113" y="44"/>
                  </a:cubicBezTo>
                  <a:cubicBezTo>
                    <a:pt x="110" y="45"/>
                    <a:pt x="107" y="47"/>
                    <a:pt x="105" y="49"/>
                  </a:cubicBezTo>
                  <a:cubicBezTo>
                    <a:pt x="104" y="49"/>
                    <a:pt x="104" y="49"/>
                    <a:pt x="103" y="49"/>
                  </a:cubicBezTo>
                  <a:cubicBezTo>
                    <a:pt x="103" y="50"/>
                    <a:pt x="103" y="50"/>
                    <a:pt x="102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7" y="77"/>
                    <a:pt x="29" y="80"/>
                  </a:cubicBezTo>
                  <a:cubicBezTo>
                    <a:pt x="27" y="81"/>
                    <a:pt x="26" y="81"/>
                    <a:pt x="24" y="82"/>
                  </a:cubicBezTo>
                  <a:cubicBezTo>
                    <a:pt x="36" y="76"/>
                    <a:pt x="48" y="70"/>
                    <a:pt x="60" y="64"/>
                  </a:cubicBezTo>
                  <a:cubicBezTo>
                    <a:pt x="76" y="56"/>
                    <a:pt x="93" y="51"/>
                    <a:pt x="108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8" y="47"/>
                    <a:pt x="108" y="47"/>
                  </a:cubicBezTo>
                  <a:cubicBezTo>
                    <a:pt x="109" y="47"/>
                    <a:pt x="109" y="47"/>
                    <a:pt x="110" y="46"/>
                  </a:cubicBezTo>
                  <a:cubicBezTo>
                    <a:pt x="113" y="45"/>
                    <a:pt x="109" y="47"/>
                    <a:pt x="109" y="47"/>
                  </a:cubicBezTo>
                  <a:close/>
                  <a:moveTo>
                    <a:pt x="113" y="51"/>
                  </a:moveTo>
                  <a:cubicBezTo>
                    <a:pt x="114" y="51"/>
                    <a:pt x="114" y="51"/>
                    <a:pt x="114" y="51"/>
                  </a:cubicBezTo>
                  <a:cubicBezTo>
                    <a:pt x="115" y="50"/>
                    <a:pt x="115" y="50"/>
                    <a:pt x="116" y="50"/>
                  </a:cubicBezTo>
                  <a:cubicBezTo>
                    <a:pt x="116" y="52"/>
                    <a:pt x="117" y="54"/>
                    <a:pt x="117" y="55"/>
                  </a:cubicBezTo>
                  <a:cubicBezTo>
                    <a:pt x="117" y="55"/>
                    <a:pt x="117" y="56"/>
                    <a:pt x="116" y="56"/>
                  </a:cubicBezTo>
                  <a:cubicBezTo>
                    <a:pt x="116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1" y="58"/>
                    <a:pt x="110" y="59"/>
                  </a:cubicBezTo>
                  <a:cubicBezTo>
                    <a:pt x="106" y="60"/>
                    <a:pt x="102" y="62"/>
                    <a:pt x="98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4" y="69"/>
                    <a:pt x="75" y="72"/>
                    <a:pt x="67" y="75"/>
                  </a:cubicBezTo>
                  <a:cubicBezTo>
                    <a:pt x="52" y="80"/>
                    <a:pt x="38" y="86"/>
                    <a:pt x="24" y="92"/>
                  </a:cubicBezTo>
                  <a:cubicBezTo>
                    <a:pt x="22" y="93"/>
                    <a:pt x="19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6" y="94"/>
                    <a:pt x="18" y="93"/>
                    <a:pt x="19" y="92"/>
                  </a:cubicBezTo>
                  <a:cubicBezTo>
                    <a:pt x="26" y="89"/>
                    <a:pt x="32" y="85"/>
                    <a:pt x="39" y="82"/>
                  </a:cubicBezTo>
                  <a:cubicBezTo>
                    <a:pt x="53" y="77"/>
                    <a:pt x="65" y="70"/>
                    <a:pt x="79" y="65"/>
                  </a:cubicBezTo>
                  <a:cubicBezTo>
                    <a:pt x="90" y="61"/>
                    <a:pt x="102" y="57"/>
                    <a:pt x="113" y="51"/>
                  </a:cubicBezTo>
                  <a:close/>
                  <a:moveTo>
                    <a:pt x="117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0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7" y="104"/>
                    <a:pt x="89" y="103"/>
                    <a:pt x="90" y="103"/>
                  </a:cubicBezTo>
                  <a:cubicBezTo>
                    <a:pt x="91" y="102"/>
                    <a:pt x="92" y="102"/>
                    <a:pt x="93" y="102"/>
                  </a:cubicBezTo>
                  <a:cubicBezTo>
                    <a:pt x="100" y="98"/>
                    <a:pt x="108" y="95"/>
                    <a:pt x="115" y="91"/>
                  </a:cubicBezTo>
                  <a:cubicBezTo>
                    <a:pt x="116" y="91"/>
                    <a:pt x="117" y="91"/>
                    <a:pt x="117" y="90"/>
                  </a:cubicBezTo>
                  <a:cubicBezTo>
                    <a:pt x="117" y="90"/>
                    <a:pt x="117" y="91"/>
                    <a:pt x="117" y="91"/>
                  </a:cubicBezTo>
                  <a:close/>
                  <a:moveTo>
                    <a:pt x="95" y="100"/>
                  </a:moveTo>
                  <a:cubicBezTo>
                    <a:pt x="98" y="99"/>
                    <a:pt x="100" y="98"/>
                    <a:pt x="102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5" y="100"/>
                  </a:cubicBezTo>
                  <a:close/>
                  <a:moveTo>
                    <a:pt x="118" y="89"/>
                  </a:moveTo>
                  <a:cubicBezTo>
                    <a:pt x="117" y="89"/>
                    <a:pt x="117" y="90"/>
                    <a:pt x="117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4" y="91"/>
                  </a:cubicBezTo>
                  <a:cubicBezTo>
                    <a:pt x="113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1"/>
                  </a:cubicBezTo>
                  <a:cubicBezTo>
                    <a:pt x="91" y="101"/>
                    <a:pt x="90" y="102"/>
                    <a:pt x="88" y="103"/>
                  </a:cubicBezTo>
                  <a:cubicBezTo>
                    <a:pt x="85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6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6" y="122"/>
                    <a:pt x="44" y="122"/>
                  </a:cubicBezTo>
                  <a:cubicBezTo>
                    <a:pt x="40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6" y="114"/>
                    <a:pt x="60" y="113"/>
                    <a:pt x="63" y="111"/>
                  </a:cubicBezTo>
                  <a:cubicBezTo>
                    <a:pt x="69" y="107"/>
                    <a:pt x="76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7" y="91"/>
                    <a:pt x="118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8" y="85"/>
                  </a:moveTo>
                  <a:cubicBezTo>
                    <a:pt x="108" y="89"/>
                    <a:pt x="98" y="93"/>
                    <a:pt x="88" y="97"/>
                  </a:cubicBezTo>
                  <a:cubicBezTo>
                    <a:pt x="81" y="100"/>
                    <a:pt x="74" y="103"/>
                    <a:pt x="68" y="106"/>
                  </a:cubicBezTo>
                  <a:cubicBezTo>
                    <a:pt x="61" y="108"/>
                    <a:pt x="55" y="111"/>
                    <a:pt x="50" y="114"/>
                  </a:cubicBezTo>
                  <a:cubicBezTo>
                    <a:pt x="46" y="115"/>
                    <a:pt x="43" y="117"/>
                    <a:pt x="40" y="118"/>
                  </a:cubicBezTo>
                  <a:cubicBezTo>
                    <a:pt x="38" y="119"/>
                    <a:pt x="36" y="120"/>
                    <a:pt x="34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3" y="100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8" y="94"/>
                    <a:pt x="97" y="90"/>
                    <a:pt x="106" y="86"/>
                  </a:cubicBezTo>
                  <a:cubicBezTo>
                    <a:pt x="108" y="85"/>
                    <a:pt x="111" y="84"/>
                    <a:pt x="113" y="83"/>
                  </a:cubicBezTo>
                  <a:cubicBezTo>
                    <a:pt x="116" y="82"/>
                    <a:pt x="117" y="81"/>
                    <a:pt x="119" y="80"/>
                  </a:cubicBezTo>
                  <a:cubicBezTo>
                    <a:pt x="119" y="82"/>
                    <a:pt x="119" y="83"/>
                    <a:pt x="118" y="85"/>
                  </a:cubicBezTo>
                  <a:close/>
                  <a:moveTo>
                    <a:pt x="30" y="119"/>
                  </a:moveTo>
                  <a:cubicBezTo>
                    <a:pt x="39" y="115"/>
                    <a:pt x="48" y="111"/>
                    <a:pt x="56" y="107"/>
                  </a:cubicBezTo>
                  <a:cubicBezTo>
                    <a:pt x="55" y="108"/>
                    <a:pt x="53" y="109"/>
                    <a:pt x="52" y="110"/>
                  </a:cubicBezTo>
                  <a:cubicBezTo>
                    <a:pt x="48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3" y="121"/>
                  </a:cubicBezTo>
                  <a:cubicBezTo>
                    <a:pt x="32" y="120"/>
                    <a:pt x="31" y="120"/>
                    <a:pt x="30" y="119"/>
                  </a:cubicBezTo>
                  <a:close/>
                  <a:moveTo>
                    <a:pt x="26" y="115"/>
                  </a:moveTo>
                  <a:cubicBezTo>
                    <a:pt x="32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0" y="91"/>
                    <a:pt x="88" y="87"/>
                    <a:pt x="97" y="84"/>
                  </a:cubicBezTo>
                  <a:cubicBezTo>
                    <a:pt x="93" y="86"/>
                    <a:pt x="90" y="88"/>
                    <a:pt x="87" y="89"/>
                  </a:cubicBezTo>
                  <a:cubicBezTo>
                    <a:pt x="81" y="92"/>
                    <a:pt x="76" y="94"/>
                    <a:pt x="70" y="96"/>
                  </a:cubicBezTo>
                  <a:cubicBezTo>
                    <a:pt x="62" y="99"/>
                    <a:pt x="53" y="102"/>
                    <a:pt x="46" y="107"/>
                  </a:cubicBezTo>
                  <a:cubicBezTo>
                    <a:pt x="41" y="110"/>
                    <a:pt x="33" y="113"/>
                    <a:pt x="29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1" y="92"/>
                  </a:moveTo>
                  <a:cubicBezTo>
                    <a:pt x="93" y="92"/>
                    <a:pt x="94" y="91"/>
                    <a:pt x="95" y="90"/>
                  </a:cubicBezTo>
                  <a:cubicBezTo>
                    <a:pt x="94" y="91"/>
                    <a:pt x="93" y="92"/>
                    <a:pt x="91" y="92"/>
                  </a:cubicBezTo>
                  <a:close/>
                  <a:moveTo>
                    <a:pt x="114" y="82"/>
                  </a:moveTo>
                  <a:cubicBezTo>
                    <a:pt x="114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11" y="82"/>
                  </a:moveTo>
                  <a:cubicBezTo>
                    <a:pt x="110" y="83"/>
                    <a:pt x="108" y="84"/>
                    <a:pt x="106" y="85"/>
                  </a:cubicBezTo>
                  <a:cubicBezTo>
                    <a:pt x="105" y="86"/>
                    <a:pt x="103" y="86"/>
                    <a:pt x="102" y="87"/>
                  </a:cubicBezTo>
                  <a:cubicBezTo>
                    <a:pt x="94" y="90"/>
                    <a:pt x="86" y="93"/>
                    <a:pt x="79" y="97"/>
                  </a:cubicBezTo>
                  <a:cubicBezTo>
                    <a:pt x="78" y="97"/>
                    <a:pt x="76" y="98"/>
                    <a:pt x="75" y="98"/>
                  </a:cubicBezTo>
                  <a:cubicBezTo>
                    <a:pt x="71" y="100"/>
                    <a:pt x="67" y="101"/>
                    <a:pt x="64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54" y="107"/>
                    <a:pt x="45" y="111"/>
                    <a:pt x="37" y="115"/>
                  </a:cubicBezTo>
                  <a:cubicBezTo>
                    <a:pt x="36" y="115"/>
                    <a:pt x="34" y="116"/>
                    <a:pt x="32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3" y="95"/>
                    <a:pt x="81" y="93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1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5"/>
                    <a:pt x="119" y="77"/>
                    <a:pt x="119" y="79"/>
                  </a:cubicBezTo>
                  <a:cubicBezTo>
                    <a:pt x="116" y="80"/>
                    <a:pt x="114" y="81"/>
                    <a:pt x="111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7" y="79"/>
                  </a:cubicBezTo>
                  <a:cubicBezTo>
                    <a:pt x="104" y="81"/>
                    <a:pt x="101" y="82"/>
                    <a:pt x="98" y="83"/>
                  </a:cubicBezTo>
                  <a:cubicBezTo>
                    <a:pt x="84" y="88"/>
                    <a:pt x="70" y="94"/>
                    <a:pt x="56" y="100"/>
                  </a:cubicBezTo>
                  <a:cubicBezTo>
                    <a:pt x="50" y="102"/>
                    <a:pt x="44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0" y="111"/>
                    <a:pt x="32" y="110"/>
                  </a:cubicBezTo>
                  <a:cubicBezTo>
                    <a:pt x="45" y="103"/>
                    <a:pt x="58" y="96"/>
                    <a:pt x="72" y="90"/>
                  </a:cubicBezTo>
                  <a:cubicBezTo>
                    <a:pt x="74" y="89"/>
                    <a:pt x="77" y="87"/>
                    <a:pt x="79" y="86"/>
                  </a:cubicBezTo>
                  <a:cubicBezTo>
                    <a:pt x="85" y="84"/>
                    <a:pt x="90" y="81"/>
                    <a:pt x="96" y="79"/>
                  </a:cubicBezTo>
                  <a:cubicBezTo>
                    <a:pt x="104" y="75"/>
                    <a:pt x="112" y="73"/>
                    <a:pt x="119" y="6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70"/>
                    <a:pt x="119" y="72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3" y="75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8" y="77"/>
                    <a:pt x="94" y="79"/>
                  </a:cubicBezTo>
                  <a:close/>
                  <a:moveTo>
                    <a:pt x="119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89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8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2" y="110"/>
                  </a:cubicBezTo>
                  <a:cubicBezTo>
                    <a:pt x="23" y="109"/>
                    <a:pt x="25" y="108"/>
                    <a:pt x="27" y="107"/>
                  </a:cubicBezTo>
                  <a:cubicBezTo>
                    <a:pt x="29" y="105"/>
                    <a:pt x="33" y="104"/>
                    <a:pt x="36" y="102"/>
                  </a:cubicBezTo>
                  <a:cubicBezTo>
                    <a:pt x="48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7" y="64"/>
                    <a:pt x="117" y="64"/>
                  </a:cubicBezTo>
                  <a:cubicBezTo>
                    <a:pt x="118" y="64"/>
                    <a:pt x="118" y="64"/>
                    <a:pt x="119" y="64"/>
                  </a:cubicBezTo>
                  <a:cubicBezTo>
                    <a:pt x="119" y="65"/>
                    <a:pt x="119" y="66"/>
                    <a:pt x="119" y="67"/>
                  </a:cubicBezTo>
                  <a:close/>
                  <a:moveTo>
                    <a:pt x="86" y="77"/>
                  </a:moveTo>
                  <a:cubicBezTo>
                    <a:pt x="89" y="76"/>
                    <a:pt x="92" y="74"/>
                    <a:pt x="95" y="73"/>
                  </a:cubicBezTo>
                  <a:cubicBezTo>
                    <a:pt x="99" y="71"/>
                    <a:pt x="103" y="69"/>
                    <a:pt x="107" y="68"/>
                  </a:cubicBezTo>
                  <a:cubicBezTo>
                    <a:pt x="109" y="67"/>
                    <a:pt x="111" y="67"/>
                    <a:pt x="112" y="66"/>
                  </a:cubicBezTo>
                  <a:cubicBezTo>
                    <a:pt x="112" y="66"/>
                    <a:pt x="112" y="66"/>
                    <a:pt x="113" y="66"/>
                  </a:cubicBezTo>
                  <a:cubicBezTo>
                    <a:pt x="104" y="70"/>
                    <a:pt x="95" y="73"/>
                    <a:pt x="86" y="77"/>
                  </a:cubicBezTo>
                  <a:close/>
                  <a:moveTo>
                    <a:pt x="74" y="82"/>
                  </a:moveTo>
                  <a:cubicBezTo>
                    <a:pt x="73" y="82"/>
                    <a:pt x="73" y="83"/>
                    <a:pt x="73" y="83"/>
                  </a:cubicBezTo>
                  <a:cubicBezTo>
                    <a:pt x="59" y="88"/>
                    <a:pt x="46" y="94"/>
                    <a:pt x="33" y="100"/>
                  </a:cubicBezTo>
                  <a:cubicBezTo>
                    <a:pt x="29" y="102"/>
                    <a:pt x="25" y="103"/>
                    <a:pt x="22" y="105"/>
                  </a:cubicBezTo>
                  <a:cubicBezTo>
                    <a:pt x="21" y="105"/>
                    <a:pt x="19" y="106"/>
                    <a:pt x="18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5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7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3" y="61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9" y="61"/>
                    <a:pt x="119" y="63"/>
                  </a:cubicBezTo>
                  <a:cubicBezTo>
                    <a:pt x="103" y="68"/>
                    <a:pt x="88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6" y="58"/>
                    <a:pt x="115" y="59"/>
                    <a:pt x="113" y="60"/>
                  </a:cubicBezTo>
                  <a:cubicBezTo>
                    <a:pt x="112" y="60"/>
                    <a:pt x="110" y="61"/>
                    <a:pt x="109" y="61"/>
                  </a:cubicBezTo>
                  <a:cubicBezTo>
                    <a:pt x="96" y="66"/>
                    <a:pt x="82" y="71"/>
                    <a:pt x="70" y="77"/>
                  </a:cubicBezTo>
                  <a:cubicBezTo>
                    <a:pt x="57" y="84"/>
                    <a:pt x="43" y="89"/>
                    <a:pt x="29" y="95"/>
                  </a:cubicBezTo>
                  <a:cubicBezTo>
                    <a:pt x="26" y="97"/>
                    <a:pt x="22" y="98"/>
                    <a:pt x="18" y="100"/>
                  </a:cubicBezTo>
                  <a:cubicBezTo>
                    <a:pt x="18" y="100"/>
                    <a:pt x="15" y="100"/>
                    <a:pt x="14" y="101"/>
                  </a:cubicBezTo>
                  <a:cubicBezTo>
                    <a:pt x="16" y="100"/>
                    <a:pt x="17" y="99"/>
                    <a:pt x="18" y="98"/>
                  </a:cubicBezTo>
                  <a:cubicBezTo>
                    <a:pt x="25" y="95"/>
                    <a:pt x="32" y="92"/>
                    <a:pt x="39" y="88"/>
                  </a:cubicBezTo>
                  <a:cubicBezTo>
                    <a:pt x="54" y="81"/>
                    <a:pt x="69" y="76"/>
                    <a:pt x="84" y="69"/>
                  </a:cubicBezTo>
                  <a:cubicBezTo>
                    <a:pt x="91" y="67"/>
                    <a:pt x="98" y="64"/>
                    <a:pt x="104" y="62"/>
                  </a:cubicBezTo>
                  <a:cubicBezTo>
                    <a:pt x="107" y="61"/>
                    <a:pt x="109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7" y="104"/>
                    <a:pt x="45" y="100"/>
                  </a:cubicBezTo>
                  <a:cubicBezTo>
                    <a:pt x="51" y="98"/>
                    <a:pt x="56" y="96"/>
                    <a:pt x="62" y="93"/>
                  </a:cubicBezTo>
                  <a:cubicBezTo>
                    <a:pt x="56" y="96"/>
                    <a:pt x="51" y="99"/>
                    <a:pt x="45" y="102"/>
                  </a:cubicBezTo>
                  <a:cubicBezTo>
                    <a:pt x="38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6" y="116"/>
                    <a:pt x="51" y="114"/>
                  </a:cubicBezTo>
                  <a:cubicBezTo>
                    <a:pt x="59" y="110"/>
                    <a:pt x="67" y="107"/>
                    <a:pt x="76" y="103"/>
                  </a:cubicBezTo>
                  <a:cubicBezTo>
                    <a:pt x="70" y="106"/>
                    <a:pt x="65" y="109"/>
                    <a:pt x="59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0" y="121"/>
                    <a:pt x="57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3" y="112"/>
                    <a:pt x="69" y="114"/>
                  </a:cubicBezTo>
                  <a:cubicBezTo>
                    <a:pt x="66" y="116"/>
                    <a:pt x="63" y="118"/>
                    <a:pt x="61" y="120"/>
                  </a:cubicBezTo>
                  <a:cubicBezTo>
                    <a:pt x="59" y="121"/>
                    <a:pt x="58" y="122"/>
                    <a:pt x="56" y="122"/>
                  </a:cubicBezTo>
                  <a:cubicBezTo>
                    <a:pt x="52" y="124"/>
                    <a:pt x="47" y="124"/>
                    <a:pt x="43" y="124"/>
                  </a:cubicBezTo>
                  <a:close/>
                  <a:moveTo>
                    <a:pt x="115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0" y="108"/>
                    <a:pt x="93" y="111"/>
                    <a:pt x="86" y="115"/>
                  </a:cubicBezTo>
                  <a:cubicBezTo>
                    <a:pt x="81" y="117"/>
                    <a:pt x="77" y="119"/>
                    <a:pt x="73" y="122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7" y="119"/>
                    <a:pt x="79" y="117"/>
                    <a:pt x="81" y="116"/>
                  </a:cubicBezTo>
                  <a:cubicBezTo>
                    <a:pt x="87" y="113"/>
                    <a:pt x="92" y="110"/>
                    <a:pt x="98" y="107"/>
                  </a:cubicBezTo>
                  <a:cubicBezTo>
                    <a:pt x="104" y="104"/>
                    <a:pt x="110" y="101"/>
                    <a:pt x="115" y="97"/>
                  </a:cubicBezTo>
                  <a:close/>
                  <a:moveTo>
                    <a:pt x="108" y="112"/>
                  </a:moveTo>
                  <a:cubicBezTo>
                    <a:pt x="108" y="112"/>
                    <a:pt x="108" y="112"/>
                    <a:pt x="108" y="112"/>
                  </a:cubicBezTo>
                  <a:cubicBezTo>
                    <a:pt x="103" y="114"/>
                    <a:pt x="99" y="117"/>
                    <a:pt x="95" y="120"/>
                  </a:cubicBezTo>
                  <a:cubicBezTo>
                    <a:pt x="92" y="122"/>
                    <a:pt x="90" y="123"/>
                    <a:pt x="88" y="124"/>
                  </a:cubicBezTo>
                  <a:cubicBezTo>
                    <a:pt x="86" y="125"/>
                    <a:pt x="85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8" y="112"/>
                  </a:cubicBezTo>
                  <a:close/>
                  <a:moveTo>
                    <a:pt x="77" y="125"/>
                  </a:moveTo>
                  <a:cubicBezTo>
                    <a:pt x="82" y="124"/>
                    <a:pt x="87" y="121"/>
                    <a:pt x="91" y="119"/>
                  </a:cubicBezTo>
                  <a:cubicBezTo>
                    <a:pt x="95" y="116"/>
                    <a:pt x="100" y="114"/>
                    <a:pt x="104" y="112"/>
                  </a:cubicBezTo>
                  <a:cubicBezTo>
                    <a:pt x="102" y="113"/>
                    <a:pt x="99" y="115"/>
                    <a:pt x="97" y="117"/>
                  </a:cubicBezTo>
                  <a:cubicBezTo>
                    <a:pt x="92" y="120"/>
                    <a:pt x="87" y="122"/>
                    <a:pt x="82" y="126"/>
                  </a:cubicBezTo>
                  <a:cubicBezTo>
                    <a:pt x="81" y="126"/>
                    <a:pt x="79" y="126"/>
                    <a:pt x="77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7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1" y="106"/>
                  </a:moveTo>
                  <a:cubicBezTo>
                    <a:pt x="104" y="112"/>
                    <a:pt x="96" y="115"/>
                    <a:pt x="88" y="120"/>
                  </a:cubicBezTo>
                  <a:cubicBezTo>
                    <a:pt x="85" y="121"/>
                    <a:pt x="79" y="124"/>
                    <a:pt x="77" y="125"/>
                  </a:cubicBezTo>
                  <a:cubicBezTo>
                    <a:pt x="82" y="122"/>
                    <a:pt x="87" y="119"/>
                    <a:pt x="91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5" y="107"/>
                    <a:pt x="107" y="106"/>
                    <a:pt x="109" y="105"/>
                  </a:cubicBezTo>
                  <a:cubicBezTo>
                    <a:pt x="109" y="105"/>
                    <a:pt x="109" y="105"/>
                    <a:pt x="110" y="104"/>
                  </a:cubicBezTo>
                  <a:cubicBezTo>
                    <a:pt x="111" y="104"/>
                    <a:pt x="112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1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7" y="122"/>
                    <a:pt x="66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1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4" y="116"/>
                    <a:pt x="103" y="117"/>
                  </a:cubicBezTo>
                  <a:cubicBezTo>
                    <a:pt x="100" y="120"/>
                    <a:pt x="97" y="122"/>
                    <a:pt x="93" y="124"/>
                  </a:cubicBezTo>
                  <a:cubicBezTo>
                    <a:pt x="93" y="124"/>
                    <a:pt x="93" y="125"/>
                    <a:pt x="93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0" y="121"/>
                    <a:pt x="102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5" y="97"/>
                    <a:pt x="115" y="97"/>
                  </a:cubicBezTo>
                  <a:cubicBezTo>
                    <a:pt x="115" y="97"/>
                    <a:pt x="114" y="97"/>
                    <a:pt x="114" y="97"/>
                  </a:cubicBezTo>
                  <a:cubicBezTo>
                    <a:pt x="114" y="97"/>
                    <a:pt x="113" y="98"/>
                    <a:pt x="113" y="98"/>
                  </a:cubicBezTo>
                  <a:cubicBezTo>
                    <a:pt x="107" y="101"/>
                    <a:pt x="100" y="104"/>
                    <a:pt x="93" y="108"/>
                  </a:cubicBezTo>
                  <a:cubicBezTo>
                    <a:pt x="84" y="112"/>
                    <a:pt x="75" y="117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3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2" y="120"/>
                    <a:pt x="62" y="121"/>
                    <a:pt x="61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0" y="122"/>
                    <a:pt x="59" y="122"/>
                  </a:cubicBezTo>
                  <a:cubicBezTo>
                    <a:pt x="59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9"/>
                    <a:pt x="67" y="117"/>
                  </a:cubicBezTo>
                  <a:cubicBezTo>
                    <a:pt x="71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3" y="104"/>
                  </a:cubicBezTo>
                  <a:cubicBezTo>
                    <a:pt x="101" y="99"/>
                    <a:pt x="109" y="96"/>
                    <a:pt x="117" y="92"/>
                  </a:cubicBezTo>
                  <a:cubicBezTo>
                    <a:pt x="117" y="92"/>
                    <a:pt x="117" y="93"/>
                    <a:pt x="117" y="94"/>
                  </a:cubicBezTo>
                  <a:cubicBezTo>
                    <a:pt x="116" y="95"/>
                    <a:pt x="116" y="96"/>
                    <a:pt x="116" y="97"/>
                  </a:cubicBezTo>
                  <a:close/>
                  <a:moveTo>
                    <a:pt x="115" y="49"/>
                  </a:moveTo>
                  <a:cubicBezTo>
                    <a:pt x="106" y="54"/>
                    <a:pt x="97" y="57"/>
                    <a:pt x="87" y="61"/>
                  </a:cubicBezTo>
                  <a:cubicBezTo>
                    <a:pt x="85" y="62"/>
                    <a:pt x="82" y="63"/>
                    <a:pt x="79" y="64"/>
                  </a:cubicBezTo>
                  <a:cubicBezTo>
                    <a:pt x="76" y="65"/>
                    <a:pt x="73" y="66"/>
                    <a:pt x="70" y="67"/>
                  </a:cubicBezTo>
                  <a:cubicBezTo>
                    <a:pt x="57" y="72"/>
                    <a:pt x="44" y="78"/>
                    <a:pt x="31" y="84"/>
                  </a:cubicBezTo>
                  <a:cubicBezTo>
                    <a:pt x="25" y="86"/>
                    <a:pt x="17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0" y="79"/>
                    <a:pt x="47" y="75"/>
                    <a:pt x="54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5" y="59"/>
                    <a:pt x="93" y="56"/>
                    <a:pt x="100" y="52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7" y="49"/>
                    <a:pt x="110" y="48"/>
                    <a:pt x="113" y="45"/>
                  </a:cubicBezTo>
                  <a:cubicBezTo>
                    <a:pt x="114" y="46"/>
                    <a:pt x="115" y="48"/>
                    <a:pt x="115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5" y="74"/>
                  </a:cubicBezTo>
                  <a:cubicBezTo>
                    <a:pt x="19" y="77"/>
                    <a:pt x="13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1" y="79"/>
                    <a:pt x="13" y="79"/>
                    <a:pt x="14" y="78"/>
                  </a:cubicBezTo>
                  <a:cubicBezTo>
                    <a:pt x="18" y="76"/>
                    <a:pt x="21" y="74"/>
                    <a:pt x="24" y="72"/>
                  </a:cubicBezTo>
                  <a:cubicBezTo>
                    <a:pt x="38" y="65"/>
                    <a:pt x="52" y="59"/>
                    <a:pt x="66" y="52"/>
                  </a:cubicBezTo>
                  <a:cubicBezTo>
                    <a:pt x="67" y="52"/>
                    <a:pt x="68" y="51"/>
                    <a:pt x="68" y="51"/>
                  </a:cubicBezTo>
                  <a:cubicBezTo>
                    <a:pt x="77" y="48"/>
                    <a:pt x="85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1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7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99" y="33"/>
                    <a:pt x="96" y="35"/>
                    <a:pt x="92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3" y="40"/>
                    <a:pt x="78" y="42"/>
                    <a:pt x="72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2" y="65"/>
                  </a:cubicBezTo>
                  <a:cubicBezTo>
                    <a:pt x="17" y="68"/>
                    <a:pt x="13" y="71"/>
                    <a:pt x="7" y="73"/>
                  </a:cubicBezTo>
                  <a:cubicBezTo>
                    <a:pt x="3" y="75"/>
                    <a:pt x="9" y="72"/>
                    <a:pt x="10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8" y="60"/>
                    <a:pt x="34" y="58"/>
                  </a:cubicBezTo>
                  <a:cubicBezTo>
                    <a:pt x="45" y="52"/>
                    <a:pt x="56" y="47"/>
                    <a:pt x="67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8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2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1" y="21"/>
                    <a:pt x="72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5" y="20"/>
                    <a:pt x="65" y="21"/>
                  </a:cubicBezTo>
                  <a:cubicBezTo>
                    <a:pt x="48" y="28"/>
                    <a:pt x="30" y="38"/>
                    <a:pt x="13" y="48"/>
                  </a:cubicBezTo>
                  <a:cubicBezTo>
                    <a:pt x="13" y="48"/>
                    <a:pt x="11" y="49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4" y="47"/>
                    <a:pt x="16" y="46"/>
                    <a:pt x="18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3" y="20"/>
                    <a:pt x="64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39" y="26"/>
                  </a:cubicBezTo>
                  <a:cubicBezTo>
                    <a:pt x="33" y="30"/>
                    <a:pt x="26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49" y="22"/>
                  </a:cubicBezTo>
                  <a:cubicBezTo>
                    <a:pt x="50" y="22"/>
                    <a:pt x="51" y="22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6" y="40"/>
                  </a:cubicBezTo>
                  <a:cubicBezTo>
                    <a:pt x="17" y="39"/>
                    <a:pt x="18" y="38"/>
                    <a:pt x="19" y="37"/>
                  </a:cubicBezTo>
                  <a:close/>
                  <a:moveTo>
                    <a:pt x="7" y="85"/>
                  </a:moveTo>
                  <a:cubicBezTo>
                    <a:pt x="19" y="79"/>
                    <a:pt x="31" y="76"/>
                    <a:pt x="43" y="71"/>
                  </a:cubicBezTo>
                  <a:cubicBezTo>
                    <a:pt x="49" y="68"/>
                    <a:pt x="54" y="66"/>
                    <a:pt x="59" y="63"/>
                  </a:cubicBezTo>
                  <a:cubicBezTo>
                    <a:pt x="46" y="70"/>
                    <a:pt x="33" y="77"/>
                    <a:pt x="20" y="83"/>
                  </a:cubicBezTo>
                  <a:cubicBezTo>
                    <a:pt x="19" y="84"/>
                    <a:pt x="18" y="84"/>
                    <a:pt x="17" y="85"/>
                  </a:cubicBezTo>
                  <a:cubicBezTo>
                    <a:pt x="14" y="86"/>
                    <a:pt x="11" y="88"/>
                    <a:pt x="9" y="90"/>
                  </a:cubicBezTo>
                  <a:cubicBezTo>
                    <a:pt x="8" y="88"/>
                    <a:pt x="8" y="87"/>
                    <a:pt x="7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5"/>
            <p:cNvSpPr>
              <a:spLocks noEditPoints="1"/>
            </p:cNvSpPr>
            <p:nvPr/>
          </p:nvSpPr>
          <p:spPr bwMode="auto">
            <a:xfrm>
              <a:off x="114300" y="750888"/>
              <a:ext cx="468312" cy="500063"/>
            </a:xfrm>
            <a:custGeom>
              <a:avLst/>
              <a:gdLst>
                <a:gd name="T0" fmla="*/ 67 w 125"/>
                <a:gd name="T1" fmla="*/ 127 h 133"/>
                <a:gd name="T2" fmla="*/ 12 w 125"/>
                <a:gd name="T3" fmla="*/ 41 h 133"/>
                <a:gd name="T4" fmla="*/ 38 w 125"/>
                <a:gd name="T5" fmla="*/ 92 h 133"/>
                <a:gd name="T6" fmla="*/ 15 w 125"/>
                <a:gd name="T7" fmla="*/ 101 h 133"/>
                <a:gd name="T8" fmla="*/ 10 w 125"/>
                <a:gd name="T9" fmla="*/ 93 h 133"/>
                <a:gd name="T10" fmla="*/ 10 w 125"/>
                <a:gd name="T11" fmla="*/ 93 h 133"/>
                <a:gd name="T12" fmla="*/ 10 w 125"/>
                <a:gd name="T13" fmla="*/ 93 h 133"/>
                <a:gd name="T14" fmla="*/ 60 w 125"/>
                <a:gd name="T15" fmla="*/ 20 h 133"/>
                <a:gd name="T16" fmla="*/ 51 w 125"/>
                <a:gd name="T17" fmla="*/ 28 h 133"/>
                <a:gd name="T18" fmla="*/ 75 w 125"/>
                <a:gd name="T19" fmla="*/ 21 h 133"/>
                <a:gd name="T20" fmla="*/ 85 w 125"/>
                <a:gd name="T21" fmla="*/ 28 h 133"/>
                <a:gd name="T22" fmla="*/ 81 w 125"/>
                <a:gd name="T23" fmla="*/ 35 h 133"/>
                <a:gd name="T24" fmla="*/ 58 w 125"/>
                <a:gd name="T25" fmla="*/ 31 h 133"/>
                <a:gd name="T26" fmla="*/ 39 w 125"/>
                <a:gd name="T27" fmla="*/ 42 h 133"/>
                <a:gd name="T28" fmla="*/ 70 w 125"/>
                <a:gd name="T29" fmla="*/ 30 h 133"/>
                <a:gd name="T30" fmla="*/ 70 w 125"/>
                <a:gd name="T31" fmla="*/ 24 h 133"/>
                <a:gd name="T32" fmla="*/ 55 w 125"/>
                <a:gd name="T33" fmla="*/ 30 h 133"/>
                <a:gd name="T34" fmla="*/ 18 w 125"/>
                <a:gd name="T35" fmla="*/ 47 h 133"/>
                <a:gd name="T36" fmla="*/ 7 w 125"/>
                <a:gd name="T37" fmla="*/ 59 h 133"/>
                <a:gd name="T38" fmla="*/ 6 w 125"/>
                <a:gd name="T39" fmla="*/ 65 h 133"/>
                <a:gd name="T40" fmla="*/ 25 w 125"/>
                <a:gd name="T41" fmla="*/ 60 h 133"/>
                <a:gd name="T42" fmla="*/ 92 w 125"/>
                <a:gd name="T43" fmla="*/ 41 h 133"/>
                <a:gd name="T44" fmla="*/ 29 w 125"/>
                <a:gd name="T45" fmla="*/ 65 h 133"/>
                <a:gd name="T46" fmla="*/ 55 w 125"/>
                <a:gd name="T47" fmla="*/ 57 h 133"/>
                <a:gd name="T48" fmla="*/ 111 w 125"/>
                <a:gd name="T49" fmla="*/ 40 h 133"/>
                <a:gd name="T50" fmla="*/ 101 w 125"/>
                <a:gd name="T51" fmla="*/ 45 h 133"/>
                <a:gd name="T52" fmla="*/ 54 w 125"/>
                <a:gd name="T53" fmla="*/ 70 h 133"/>
                <a:gd name="T54" fmla="*/ 115 w 125"/>
                <a:gd name="T55" fmla="*/ 51 h 133"/>
                <a:gd name="T56" fmla="*/ 67 w 125"/>
                <a:gd name="T57" fmla="*/ 75 h 133"/>
                <a:gd name="T58" fmla="*/ 66 w 125"/>
                <a:gd name="T59" fmla="*/ 117 h 133"/>
                <a:gd name="T60" fmla="*/ 108 w 125"/>
                <a:gd name="T61" fmla="*/ 94 h 133"/>
                <a:gd name="T62" fmla="*/ 79 w 125"/>
                <a:gd name="T63" fmla="*/ 107 h 133"/>
                <a:gd name="T64" fmla="*/ 118 w 125"/>
                <a:gd name="T65" fmla="*/ 89 h 133"/>
                <a:gd name="T66" fmla="*/ 79 w 125"/>
                <a:gd name="T67" fmla="*/ 98 h 133"/>
                <a:gd name="T68" fmla="*/ 34 w 125"/>
                <a:gd name="T69" fmla="*/ 121 h 133"/>
                <a:gd name="T70" fmla="*/ 26 w 125"/>
                <a:gd name="T71" fmla="*/ 115 h 133"/>
                <a:gd name="T72" fmla="*/ 102 w 125"/>
                <a:gd name="T73" fmla="*/ 87 h 133"/>
                <a:gd name="T74" fmla="*/ 81 w 125"/>
                <a:gd name="T75" fmla="*/ 92 h 133"/>
                <a:gd name="T76" fmla="*/ 99 w 125"/>
                <a:gd name="T77" fmla="*/ 83 h 133"/>
                <a:gd name="T78" fmla="*/ 120 w 125"/>
                <a:gd name="T79" fmla="*/ 68 h 133"/>
                <a:gd name="T80" fmla="*/ 76 w 125"/>
                <a:gd name="T81" fmla="*/ 87 h 133"/>
                <a:gd name="T82" fmla="*/ 120 w 125"/>
                <a:gd name="T83" fmla="*/ 67 h 133"/>
                <a:gd name="T84" fmla="*/ 22 w 125"/>
                <a:gd name="T85" fmla="*/ 105 h 133"/>
                <a:gd name="T86" fmla="*/ 119 w 125"/>
                <a:gd name="T87" fmla="*/ 63 h 133"/>
                <a:gd name="T88" fmla="*/ 19 w 125"/>
                <a:gd name="T89" fmla="*/ 98 h 133"/>
                <a:gd name="T90" fmla="*/ 45 w 125"/>
                <a:gd name="T91" fmla="*/ 100 h 133"/>
                <a:gd name="T92" fmla="*/ 41 w 125"/>
                <a:gd name="T93" fmla="*/ 123 h 133"/>
                <a:gd name="T94" fmla="*/ 43 w 125"/>
                <a:gd name="T95" fmla="*/ 124 h 133"/>
                <a:gd name="T96" fmla="*/ 109 w 125"/>
                <a:gd name="T97" fmla="*/ 112 h 133"/>
                <a:gd name="T98" fmla="*/ 78 w 125"/>
                <a:gd name="T99" fmla="*/ 125 h 133"/>
                <a:gd name="T100" fmla="*/ 71 w 125"/>
                <a:gd name="T101" fmla="*/ 123 h 133"/>
                <a:gd name="T102" fmla="*/ 112 w 125"/>
                <a:gd name="T103" fmla="*/ 106 h 133"/>
                <a:gd name="T104" fmla="*/ 94 w 125"/>
                <a:gd name="T105" fmla="*/ 124 h 133"/>
                <a:gd name="T106" fmla="*/ 114 w 125"/>
                <a:gd name="T107" fmla="*/ 98 h 133"/>
                <a:gd name="T108" fmla="*/ 60 w 125"/>
                <a:gd name="T109" fmla="*/ 121 h 133"/>
                <a:gd name="T110" fmla="*/ 71 w 125"/>
                <a:gd name="T111" fmla="*/ 67 h 133"/>
                <a:gd name="T112" fmla="*/ 109 w 125"/>
                <a:gd name="T113" fmla="*/ 37 h 133"/>
                <a:gd name="T114" fmla="*/ 98 w 125"/>
                <a:gd name="T115" fmla="*/ 39 h 133"/>
                <a:gd name="T116" fmla="*/ 23 w 125"/>
                <a:gd name="T117" fmla="*/ 65 h 133"/>
                <a:gd name="T118" fmla="*/ 74 w 125"/>
                <a:gd name="T119" fmla="*/ 21 h 133"/>
                <a:gd name="T120" fmla="*/ 19 w 125"/>
                <a:gd name="T121" fmla="*/ 44 h 133"/>
                <a:gd name="T122" fmla="*/ 20 w 125"/>
                <a:gd name="T123" fmla="*/ 38 h 133"/>
                <a:gd name="T124" fmla="*/ 60 w 125"/>
                <a:gd name="T125" fmla="*/ 6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" h="133">
                  <a:moveTo>
                    <a:pt x="30" y="122"/>
                  </a:moveTo>
                  <a:cubicBezTo>
                    <a:pt x="39" y="128"/>
                    <a:pt x="50" y="127"/>
                    <a:pt x="60" y="125"/>
                  </a:cubicBezTo>
                  <a:cubicBezTo>
                    <a:pt x="59" y="126"/>
                    <a:pt x="59" y="128"/>
                    <a:pt x="58" y="130"/>
                  </a:cubicBezTo>
                  <a:cubicBezTo>
                    <a:pt x="57" y="132"/>
                    <a:pt x="59" y="133"/>
                    <a:pt x="60" y="131"/>
                  </a:cubicBezTo>
                  <a:cubicBezTo>
                    <a:pt x="61" y="131"/>
                    <a:pt x="61" y="130"/>
                    <a:pt x="62" y="129"/>
                  </a:cubicBezTo>
                  <a:cubicBezTo>
                    <a:pt x="62" y="129"/>
                    <a:pt x="62" y="130"/>
                    <a:pt x="62" y="130"/>
                  </a:cubicBezTo>
                  <a:cubicBezTo>
                    <a:pt x="62" y="131"/>
                    <a:pt x="64" y="131"/>
                    <a:pt x="64" y="130"/>
                  </a:cubicBezTo>
                  <a:cubicBezTo>
                    <a:pt x="64" y="129"/>
                    <a:pt x="64" y="129"/>
                    <a:pt x="64" y="129"/>
                  </a:cubicBezTo>
                  <a:cubicBezTo>
                    <a:pt x="65" y="130"/>
                    <a:pt x="67" y="130"/>
                    <a:pt x="67" y="128"/>
                  </a:cubicBezTo>
                  <a:cubicBezTo>
                    <a:pt x="67" y="128"/>
                    <a:pt x="67" y="128"/>
                    <a:pt x="67" y="127"/>
                  </a:cubicBezTo>
                  <a:cubicBezTo>
                    <a:pt x="68" y="127"/>
                    <a:pt x="69" y="126"/>
                    <a:pt x="68" y="125"/>
                  </a:cubicBezTo>
                  <a:cubicBezTo>
                    <a:pt x="77" y="129"/>
                    <a:pt x="87" y="131"/>
                    <a:pt x="96" y="127"/>
                  </a:cubicBezTo>
                  <a:cubicBezTo>
                    <a:pt x="107" y="122"/>
                    <a:pt x="113" y="113"/>
                    <a:pt x="117" y="102"/>
                  </a:cubicBezTo>
                  <a:cubicBezTo>
                    <a:pt x="125" y="83"/>
                    <a:pt x="125" y="58"/>
                    <a:pt x="114" y="39"/>
                  </a:cubicBezTo>
                  <a:cubicBezTo>
                    <a:pt x="105" y="25"/>
                    <a:pt x="88" y="19"/>
                    <a:pt x="71" y="18"/>
                  </a:cubicBezTo>
                  <a:cubicBezTo>
                    <a:pt x="73" y="12"/>
                    <a:pt x="76" y="7"/>
                    <a:pt x="81" y="4"/>
                  </a:cubicBezTo>
                  <a:cubicBezTo>
                    <a:pt x="82" y="3"/>
                    <a:pt x="81" y="0"/>
                    <a:pt x="79" y="1"/>
                  </a:cubicBezTo>
                  <a:cubicBezTo>
                    <a:pt x="73" y="5"/>
                    <a:pt x="70" y="11"/>
                    <a:pt x="68" y="18"/>
                  </a:cubicBezTo>
                  <a:cubicBezTo>
                    <a:pt x="66" y="18"/>
                    <a:pt x="65" y="18"/>
                    <a:pt x="63" y="18"/>
                  </a:cubicBezTo>
                  <a:cubicBezTo>
                    <a:pt x="43" y="18"/>
                    <a:pt x="24" y="25"/>
                    <a:pt x="12" y="41"/>
                  </a:cubicBezTo>
                  <a:cubicBezTo>
                    <a:pt x="1" y="57"/>
                    <a:pt x="0" y="78"/>
                    <a:pt x="8" y="96"/>
                  </a:cubicBezTo>
                  <a:cubicBezTo>
                    <a:pt x="13" y="106"/>
                    <a:pt x="21" y="115"/>
                    <a:pt x="30" y="122"/>
                  </a:cubicBezTo>
                  <a:close/>
                  <a:moveTo>
                    <a:pt x="18" y="107"/>
                  </a:moveTo>
                  <a:cubicBezTo>
                    <a:pt x="26" y="104"/>
                    <a:pt x="33" y="101"/>
                    <a:pt x="40" y="97"/>
                  </a:cubicBezTo>
                  <a:cubicBezTo>
                    <a:pt x="47" y="94"/>
                    <a:pt x="55" y="91"/>
                    <a:pt x="63" y="88"/>
                  </a:cubicBezTo>
                  <a:cubicBezTo>
                    <a:pt x="56" y="91"/>
                    <a:pt x="49" y="95"/>
                    <a:pt x="42" y="98"/>
                  </a:cubicBezTo>
                  <a:cubicBezTo>
                    <a:pt x="35" y="102"/>
                    <a:pt x="27" y="105"/>
                    <a:pt x="22" y="110"/>
                  </a:cubicBezTo>
                  <a:cubicBezTo>
                    <a:pt x="20" y="109"/>
                    <a:pt x="19" y="108"/>
                    <a:pt x="18" y="107"/>
                  </a:cubicBezTo>
                  <a:close/>
                  <a:moveTo>
                    <a:pt x="15" y="101"/>
                  </a:moveTo>
                  <a:cubicBezTo>
                    <a:pt x="23" y="101"/>
                    <a:pt x="31" y="95"/>
                    <a:pt x="38" y="92"/>
                  </a:cubicBezTo>
                  <a:cubicBezTo>
                    <a:pt x="47" y="88"/>
                    <a:pt x="55" y="85"/>
                    <a:pt x="64" y="81"/>
                  </a:cubicBezTo>
                  <a:cubicBezTo>
                    <a:pt x="74" y="76"/>
                    <a:pt x="83" y="72"/>
                    <a:pt x="93" y="68"/>
                  </a:cubicBezTo>
                  <a:cubicBezTo>
                    <a:pt x="98" y="66"/>
                    <a:pt x="104" y="64"/>
                    <a:pt x="109" y="62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04" y="65"/>
                    <a:pt x="98" y="67"/>
                    <a:pt x="93" y="69"/>
                  </a:cubicBezTo>
                  <a:cubicBezTo>
                    <a:pt x="85" y="72"/>
                    <a:pt x="76" y="76"/>
                    <a:pt x="68" y="80"/>
                  </a:cubicBezTo>
                  <a:cubicBezTo>
                    <a:pt x="59" y="83"/>
                    <a:pt x="50" y="88"/>
                    <a:pt x="42" y="92"/>
                  </a:cubicBezTo>
                  <a:cubicBezTo>
                    <a:pt x="38" y="94"/>
                    <a:pt x="34" y="97"/>
                    <a:pt x="30" y="99"/>
                  </a:cubicBezTo>
                  <a:cubicBezTo>
                    <a:pt x="26" y="102"/>
                    <a:pt x="22" y="103"/>
                    <a:pt x="18" y="106"/>
                  </a:cubicBezTo>
                  <a:cubicBezTo>
                    <a:pt x="17" y="104"/>
                    <a:pt x="16" y="103"/>
                    <a:pt x="15" y="101"/>
                  </a:cubicBezTo>
                  <a:close/>
                  <a:moveTo>
                    <a:pt x="12" y="97"/>
                  </a:moveTo>
                  <a:cubicBezTo>
                    <a:pt x="15" y="97"/>
                    <a:pt x="18" y="96"/>
                    <a:pt x="20" y="94"/>
                  </a:cubicBezTo>
                  <a:cubicBezTo>
                    <a:pt x="24" y="92"/>
                    <a:pt x="29" y="91"/>
                    <a:pt x="33" y="89"/>
                  </a:cubicBezTo>
                  <a:cubicBezTo>
                    <a:pt x="43" y="85"/>
                    <a:pt x="53" y="81"/>
                    <a:pt x="64" y="77"/>
                  </a:cubicBezTo>
                  <a:cubicBezTo>
                    <a:pt x="65" y="76"/>
                    <a:pt x="67" y="76"/>
                    <a:pt x="68" y="75"/>
                  </a:cubicBezTo>
                  <a:cubicBezTo>
                    <a:pt x="67" y="76"/>
                    <a:pt x="66" y="76"/>
                    <a:pt x="65" y="77"/>
                  </a:cubicBezTo>
                  <a:cubicBezTo>
                    <a:pt x="56" y="80"/>
                    <a:pt x="48" y="84"/>
                    <a:pt x="39" y="88"/>
                  </a:cubicBezTo>
                  <a:cubicBezTo>
                    <a:pt x="31" y="92"/>
                    <a:pt x="22" y="95"/>
                    <a:pt x="14" y="100"/>
                  </a:cubicBezTo>
                  <a:cubicBezTo>
                    <a:pt x="13" y="99"/>
                    <a:pt x="13" y="98"/>
                    <a:pt x="12" y="97"/>
                  </a:cubicBezTo>
                  <a:close/>
                  <a:moveTo>
                    <a:pt x="10" y="93"/>
                  </a:moveTo>
                  <a:cubicBezTo>
                    <a:pt x="10" y="93"/>
                    <a:pt x="11" y="93"/>
                    <a:pt x="11" y="93"/>
                  </a:cubicBezTo>
                  <a:cubicBezTo>
                    <a:pt x="14" y="92"/>
                    <a:pt x="18" y="90"/>
                    <a:pt x="21" y="89"/>
                  </a:cubicBezTo>
                  <a:cubicBezTo>
                    <a:pt x="26" y="86"/>
                    <a:pt x="31" y="84"/>
                    <a:pt x="36" y="82"/>
                  </a:cubicBezTo>
                  <a:cubicBezTo>
                    <a:pt x="46" y="78"/>
                    <a:pt x="55" y="74"/>
                    <a:pt x="64" y="70"/>
                  </a:cubicBezTo>
                  <a:cubicBezTo>
                    <a:pt x="66" y="70"/>
                    <a:pt x="67" y="69"/>
                    <a:pt x="68" y="69"/>
                  </a:cubicBezTo>
                  <a:cubicBezTo>
                    <a:pt x="66" y="70"/>
                    <a:pt x="63" y="71"/>
                    <a:pt x="60" y="72"/>
                  </a:cubicBezTo>
                  <a:cubicBezTo>
                    <a:pt x="51" y="76"/>
                    <a:pt x="42" y="80"/>
                    <a:pt x="34" y="84"/>
                  </a:cubicBezTo>
                  <a:cubicBezTo>
                    <a:pt x="30" y="86"/>
                    <a:pt x="26" y="88"/>
                    <a:pt x="22" y="90"/>
                  </a:cubicBezTo>
                  <a:cubicBezTo>
                    <a:pt x="19" y="92"/>
                    <a:pt x="15" y="94"/>
                    <a:pt x="12" y="96"/>
                  </a:cubicBezTo>
                  <a:cubicBezTo>
                    <a:pt x="11" y="95"/>
                    <a:pt x="11" y="94"/>
                    <a:pt x="10" y="93"/>
                  </a:cubicBezTo>
                  <a:close/>
                  <a:moveTo>
                    <a:pt x="18" y="85"/>
                  </a:moveTo>
                  <a:cubicBezTo>
                    <a:pt x="24" y="83"/>
                    <a:pt x="30" y="81"/>
                    <a:pt x="36" y="79"/>
                  </a:cubicBezTo>
                  <a:cubicBezTo>
                    <a:pt x="50" y="72"/>
                    <a:pt x="64" y="66"/>
                    <a:pt x="79" y="60"/>
                  </a:cubicBezTo>
                  <a:cubicBezTo>
                    <a:pt x="84" y="58"/>
                    <a:pt x="90" y="56"/>
                    <a:pt x="96" y="54"/>
                  </a:cubicBezTo>
                  <a:cubicBezTo>
                    <a:pt x="94" y="54"/>
                    <a:pt x="92" y="55"/>
                    <a:pt x="91" y="56"/>
                  </a:cubicBezTo>
                  <a:cubicBezTo>
                    <a:pt x="81" y="61"/>
                    <a:pt x="71" y="65"/>
                    <a:pt x="61" y="69"/>
                  </a:cubicBezTo>
                  <a:cubicBezTo>
                    <a:pt x="52" y="72"/>
                    <a:pt x="44" y="76"/>
                    <a:pt x="36" y="80"/>
                  </a:cubicBezTo>
                  <a:cubicBezTo>
                    <a:pt x="32" y="82"/>
                    <a:pt x="28" y="83"/>
                    <a:pt x="24" y="85"/>
                  </a:cubicBezTo>
                  <a:cubicBezTo>
                    <a:pt x="20" y="87"/>
                    <a:pt x="15" y="90"/>
                    <a:pt x="10" y="92"/>
                  </a:cubicBezTo>
                  <a:cubicBezTo>
                    <a:pt x="10" y="92"/>
                    <a:pt x="10" y="93"/>
                    <a:pt x="10" y="93"/>
                  </a:cubicBezTo>
                  <a:cubicBezTo>
                    <a:pt x="10" y="92"/>
                    <a:pt x="10" y="91"/>
                    <a:pt x="9" y="90"/>
                  </a:cubicBezTo>
                  <a:cubicBezTo>
                    <a:pt x="12" y="89"/>
                    <a:pt x="15" y="87"/>
                    <a:pt x="18" y="85"/>
                  </a:cubicBezTo>
                  <a:close/>
                  <a:moveTo>
                    <a:pt x="60" y="20"/>
                  </a:moveTo>
                  <a:cubicBezTo>
                    <a:pt x="45" y="27"/>
                    <a:pt x="31" y="35"/>
                    <a:pt x="16" y="42"/>
                  </a:cubicBezTo>
                  <a:cubicBezTo>
                    <a:pt x="16" y="42"/>
                    <a:pt x="15" y="43"/>
                    <a:pt x="15" y="43"/>
                  </a:cubicBezTo>
                  <a:cubicBezTo>
                    <a:pt x="15" y="43"/>
                    <a:pt x="15" y="42"/>
                    <a:pt x="15" y="42"/>
                  </a:cubicBezTo>
                  <a:cubicBezTo>
                    <a:pt x="17" y="41"/>
                    <a:pt x="18" y="40"/>
                    <a:pt x="20" y="39"/>
                  </a:cubicBezTo>
                  <a:cubicBezTo>
                    <a:pt x="24" y="37"/>
                    <a:pt x="28" y="34"/>
                    <a:pt x="31" y="32"/>
                  </a:cubicBezTo>
                  <a:cubicBezTo>
                    <a:pt x="39" y="28"/>
                    <a:pt x="47" y="25"/>
                    <a:pt x="55" y="21"/>
                  </a:cubicBezTo>
                  <a:cubicBezTo>
                    <a:pt x="57" y="21"/>
                    <a:pt x="58" y="21"/>
                    <a:pt x="60" y="20"/>
                  </a:cubicBezTo>
                  <a:close/>
                  <a:moveTo>
                    <a:pt x="14" y="44"/>
                  </a:moveTo>
                  <a:cubicBezTo>
                    <a:pt x="21" y="41"/>
                    <a:pt x="28" y="37"/>
                    <a:pt x="36" y="33"/>
                  </a:cubicBezTo>
                  <a:cubicBezTo>
                    <a:pt x="40" y="31"/>
                    <a:pt x="44" y="29"/>
                    <a:pt x="48" y="26"/>
                  </a:cubicBezTo>
                  <a:cubicBezTo>
                    <a:pt x="50" y="26"/>
                    <a:pt x="52" y="25"/>
                    <a:pt x="53" y="24"/>
                  </a:cubicBezTo>
                  <a:cubicBezTo>
                    <a:pt x="39" y="32"/>
                    <a:pt x="25" y="40"/>
                    <a:pt x="11" y="48"/>
                  </a:cubicBezTo>
                  <a:cubicBezTo>
                    <a:pt x="12" y="47"/>
                    <a:pt x="13" y="45"/>
                    <a:pt x="14" y="44"/>
                  </a:cubicBezTo>
                  <a:close/>
                  <a:moveTo>
                    <a:pt x="10" y="50"/>
                  </a:moveTo>
                  <a:cubicBezTo>
                    <a:pt x="14" y="49"/>
                    <a:pt x="17" y="47"/>
                    <a:pt x="20" y="45"/>
                  </a:cubicBezTo>
                  <a:cubicBezTo>
                    <a:pt x="25" y="42"/>
                    <a:pt x="30" y="39"/>
                    <a:pt x="35" y="37"/>
                  </a:cubicBezTo>
                  <a:cubicBezTo>
                    <a:pt x="41" y="34"/>
                    <a:pt x="46" y="31"/>
                    <a:pt x="51" y="28"/>
                  </a:cubicBezTo>
                  <a:cubicBezTo>
                    <a:pt x="47" y="31"/>
                    <a:pt x="42" y="34"/>
                    <a:pt x="37" y="36"/>
                  </a:cubicBezTo>
                  <a:cubicBezTo>
                    <a:pt x="32" y="39"/>
                    <a:pt x="26" y="42"/>
                    <a:pt x="21" y="45"/>
                  </a:cubicBezTo>
                  <a:cubicBezTo>
                    <a:pt x="18" y="46"/>
                    <a:pt x="15" y="48"/>
                    <a:pt x="12" y="50"/>
                  </a:cubicBezTo>
                  <a:cubicBezTo>
                    <a:pt x="11" y="50"/>
                    <a:pt x="11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lose/>
                  <a:moveTo>
                    <a:pt x="75" y="21"/>
                  </a:moveTo>
                  <a:cubicBezTo>
                    <a:pt x="78" y="21"/>
                    <a:pt x="80" y="22"/>
                    <a:pt x="82" y="22"/>
                  </a:cubicBezTo>
                  <a:cubicBezTo>
                    <a:pt x="78" y="24"/>
                    <a:pt x="74" y="26"/>
                    <a:pt x="69" y="28"/>
                  </a:cubicBezTo>
                  <a:cubicBezTo>
                    <a:pt x="69" y="27"/>
                    <a:pt x="70" y="26"/>
                    <a:pt x="70" y="25"/>
                  </a:cubicBezTo>
                  <a:cubicBezTo>
                    <a:pt x="72" y="23"/>
                    <a:pt x="73" y="22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lose/>
                  <a:moveTo>
                    <a:pt x="97" y="28"/>
                  </a:moveTo>
                  <a:cubicBezTo>
                    <a:pt x="83" y="34"/>
                    <a:pt x="68" y="40"/>
                    <a:pt x="54" y="46"/>
                  </a:cubicBezTo>
                  <a:cubicBezTo>
                    <a:pt x="41" y="52"/>
                    <a:pt x="28" y="58"/>
                    <a:pt x="15" y="65"/>
                  </a:cubicBezTo>
                  <a:cubicBezTo>
                    <a:pt x="12" y="66"/>
                    <a:pt x="8" y="68"/>
                    <a:pt x="6" y="69"/>
                  </a:cubicBezTo>
                  <a:cubicBezTo>
                    <a:pt x="9" y="67"/>
                    <a:pt x="12" y="65"/>
                    <a:pt x="15" y="64"/>
                  </a:cubicBezTo>
                  <a:cubicBezTo>
                    <a:pt x="21" y="60"/>
                    <a:pt x="28" y="56"/>
                    <a:pt x="34" y="53"/>
                  </a:cubicBezTo>
                  <a:cubicBezTo>
                    <a:pt x="46" y="47"/>
                    <a:pt x="59" y="41"/>
                    <a:pt x="71" y="35"/>
                  </a:cubicBezTo>
                  <a:cubicBezTo>
                    <a:pt x="76" y="35"/>
                    <a:pt x="81" y="33"/>
                    <a:pt x="86" y="31"/>
                  </a:cubicBezTo>
                  <a:cubicBezTo>
                    <a:pt x="87" y="31"/>
                    <a:pt x="87" y="28"/>
                    <a:pt x="85" y="28"/>
                  </a:cubicBezTo>
                  <a:cubicBezTo>
                    <a:pt x="83" y="29"/>
                    <a:pt x="82" y="30"/>
                    <a:pt x="80" y="30"/>
                  </a:cubicBezTo>
                  <a:cubicBezTo>
                    <a:pt x="81" y="30"/>
                    <a:pt x="81" y="30"/>
                    <a:pt x="82" y="29"/>
                  </a:cubicBezTo>
                  <a:cubicBezTo>
                    <a:pt x="82" y="29"/>
                    <a:pt x="82" y="29"/>
                    <a:pt x="83" y="29"/>
                  </a:cubicBezTo>
                  <a:cubicBezTo>
                    <a:pt x="84" y="28"/>
                    <a:pt x="86" y="27"/>
                    <a:pt x="88" y="26"/>
                  </a:cubicBezTo>
                  <a:cubicBezTo>
                    <a:pt x="89" y="26"/>
                    <a:pt x="89" y="25"/>
                    <a:pt x="89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2" y="25"/>
                    <a:pt x="95" y="26"/>
                    <a:pt x="97" y="28"/>
                  </a:cubicBezTo>
                  <a:close/>
                  <a:moveTo>
                    <a:pt x="97" y="28"/>
                  </a:moveTo>
                  <a:cubicBezTo>
                    <a:pt x="97" y="28"/>
                    <a:pt x="97" y="28"/>
                    <a:pt x="96" y="29"/>
                  </a:cubicBezTo>
                  <a:cubicBezTo>
                    <a:pt x="92" y="31"/>
                    <a:pt x="86" y="33"/>
                    <a:pt x="81" y="35"/>
                  </a:cubicBezTo>
                  <a:cubicBezTo>
                    <a:pt x="83" y="34"/>
                    <a:pt x="85" y="33"/>
                    <a:pt x="87" y="33"/>
                  </a:cubicBezTo>
                  <a:cubicBezTo>
                    <a:pt x="89" y="32"/>
                    <a:pt x="92" y="31"/>
                    <a:pt x="94" y="30"/>
                  </a:cubicBezTo>
                  <a:cubicBezTo>
                    <a:pt x="94" y="29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63" y="35"/>
                  </a:moveTo>
                  <a:cubicBezTo>
                    <a:pt x="64" y="35"/>
                    <a:pt x="66" y="35"/>
                    <a:pt x="68" y="35"/>
                  </a:cubicBezTo>
                  <a:cubicBezTo>
                    <a:pt x="55" y="41"/>
                    <a:pt x="42" y="46"/>
                    <a:pt x="30" y="52"/>
                  </a:cubicBezTo>
                  <a:cubicBezTo>
                    <a:pt x="40" y="47"/>
                    <a:pt x="51" y="41"/>
                    <a:pt x="62" y="35"/>
                  </a:cubicBezTo>
                  <a:cubicBezTo>
                    <a:pt x="62" y="35"/>
                    <a:pt x="62" y="35"/>
                    <a:pt x="63" y="35"/>
                  </a:cubicBezTo>
                  <a:close/>
                  <a:moveTo>
                    <a:pt x="58" y="31"/>
                  </a:moveTo>
                  <a:cubicBezTo>
                    <a:pt x="61" y="29"/>
                    <a:pt x="64" y="28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5" y="30"/>
                    <a:pt x="63" y="31"/>
                    <a:pt x="62" y="32"/>
                  </a:cubicBezTo>
                  <a:cubicBezTo>
                    <a:pt x="61" y="32"/>
                    <a:pt x="60" y="31"/>
                    <a:pt x="58" y="31"/>
                  </a:cubicBezTo>
                  <a:close/>
                  <a:moveTo>
                    <a:pt x="58" y="34"/>
                  </a:moveTo>
                  <a:cubicBezTo>
                    <a:pt x="53" y="36"/>
                    <a:pt x="49" y="38"/>
                    <a:pt x="44" y="40"/>
                  </a:cubicBezTo>
                  <a:cubicBezTo>
                    <a:pt x="33" y="46"/>
                    <a:pt x="22" y="51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4" y="56"/>
                    <a:pt x="17" y="54"/>
                    <a:pt x="20" y="52"/>
                  </a:cubicBezTo>
                  <a:cubicBezTo>
                    <a:pt x="26" y="48"/>
                    <a:pt x="33" y="45"/>
                    <a:pt x="39" y="42"/>
                  </a:cubicBezTo>
                  <a:cubicBezTo>
                    <a:pt x="45" y="39"/>
                    <a:pt x="50" y="36"/>
                    <a:pt x="55" y="33"/>
                  </a:cubicBezTo>
                  <a:cubicBezTo>
                    <a:pt x="56" y="33"/>
                    <a:pt x="57" y="34"/>
                    <a:pt x="58" y="34"/>
                  </a:cubicBezTo>
                  <a:close/>
                  <a:moveTo>
                    <a:pt x="67" y="30"/>
                  </a:moveTo>
                  <a:cubicBezTo>
                    <a:pt x="67" y="31"/>
                    <a:pt x="67" y="31"/>
                    <a:pt x="67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2"/>
                    <a:pt x="64" y="32"/>
                    <a:pt x="63" y="32"/>
                  </a:cubicBezTo>
                  <a:cubicBezTo>
                    <a:pt x="64" y="31"/>
                    <a:pt x="65" y="31"/>
                    <a:pt x="67" y="30"/>
                  </a:cubicBezTo>
                  <a:close/>
                  <a:moveTo>
                    <a:pt x="69" y="29"/>
                  </a:moveTo>
                  <a:cubicBezTo>
                    <a:pt x="73" y="27"/>
                    <a:pt x="77" y="25"/>
                    <a:pt x="81" y="23"/>
                  </a:cubicBezTo>
                  <a:cubicBezTo>
                    <a:pt x="77" y="25"/>
                    <a:pt x="73" y="28"/>
                    <a:pt x="70" y="30"/>
                  </a:cubicBezTo>
                  <a:cubicBezTo>
                    <a:pt x="70" y="30"/>
                    <a:pt x="69" y="29"/>
                    <a:pt x="69" y="29"/>
                  </a:cubicBezTo>
                  <a:close/>
                  <a:moveTo>
                    <a:pt x="82" y="28"/>
                  </a:moveTo>
                  <a:cubicBezTo>
                    <a:pt x="80" y="29"/>
                    <a:pt x="78" y="30"/>
                    <a:pt x="76" y="31"/>
                  </a:cubicBezTo>
                  <a:cubicBezTo>
                    <a:pt x="74" y="32"/>
                    <a:pt x="72" y="32"/>
                    <a:pt x="70" y="32"/>
                  </a:cubicBezTo>
                  <a:cubicBezTo>
                    <a:pt x="70" y="32"/>
                    <a:pt x="70" y="31"/>
                    <a:pt x="70" y="31"/>
                  </a:cubicBezTo>
                  <a:cubicBezTo>
                    <a:pt x="74" y="29"/>
                    <a:pt x="79" y="26"/>
                    <a:pt x="82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5" y="23"/>
                    <a:pt x="87" y="23"/>
                    <a:pt x="89" y="24"/>
                  </a:cubicBezTo>
                  <a:cubicBezTo>
                    <a:pt x="87" y="26"/>
                    <a:pt x="84" y="27"/>
                    <a:pt x="82" y="28"/>
                  </a:cubicBezTo>
                  <a:close/>
                  <a:moveTo>
                    <a:pt x="70" y="24"/>
                  </a:moveTo>
                  <a:cubicBezTo>
                    <a:pt x="70" y="24"/>
                    <a:pt x="70" y="24"/>
                    <a:pt x="70" y="24"/>
                  </a:cubicBezTo>
                  <a:cubicBezTo>
                    <a:pt x="71" y="23"/>
                    <a:pt x="72" y="22"/>
                    <a:pt x="73" y="21"/>
                  </a:cubicBezTo>
                  <a:cubicBezTo>
                    <a:pt x="72" y="22"/>
                    <a:pt x="71" y="23"/>
                    <a:pt x="70" y="24"/>
                  </a:cubicBezTo>
                  <a:close/>
                  <a:moveTo>
                    <a:pt x="67" y="25"/>
                  </a:moveTo>
                  <a:cubicBezTo>
                    <a:pt x="64" y="27"/>
                    <a:pt x="61" y="29"/>
                    <a:pt x="58" y="31"/>
                  </a:cubicBezTo>
                  <a:cubicBezTo>
                    <a:pt x="57" y="31"/>
                    <a:pt x="57" y="31"/>
                    <a:pt x="57" y="30"/>
                  </a:cubicBezTo>
                  <a:cubicBezTo>
                    <a:pt x="60" y="29"/>
                    <a:pt x="63" y="27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lose/>
                  <a:moveTo>
                    <a:pt x="61" y="27"/>
                  </a:moveTo>
                  <a:cubicBezTo>
                    <a:pt x="59" y="28"/>
                    <a:pt x="57" y="29"/>
                    <a:pt x="55" y="30"/>
                  </a:cubicBezTo>
                  <a:cubicBezTo>
                    <a:pt x="55" y="30"/>
                    <a:pt x="54" y="29"/>
                    <a:pt x="53" y="29"/>
                  </a:cubicBezTo>
                  <a:cubicBezTo>
                    <a:pt x="52" y="28"/>
                    <a:pt x="50" y="31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9" y="33"/>
                    <a:pt x="46" y="34"/>
                    <a:pt x="43" y="36"/>
                  </a:cubicBezTo>
                  <a:cubicBezTo>
                    <a:pt x="38" y="38"/>
                    <a:pt x="32" y="41"/>
                    <a:pt x="27" y="43"/>
                  </a:cubicBezTo>
                  <a:cubicBezTo>
                    <a:pt x="21" y="46"/>
                    <a:pt x="16" y="50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1"/>
                    <a:pt x="12" y="50"/>
                    <a:pt x="12" y="50"/>
                  </a:cubicBezTo>
                  <a:cubicBezTo>
                    <a:pt x="14" y="50"/>
                    <a:pt x="16" y="48"/>
                    <a:pt x="18" y="47"/>
                  </a:cubicBezTo>
                  <a:cubicBezTo>
                    <a:pt x="24" y="44"/>
                    <a:pt x="30" y="41"/>
                    <a:pt x="36" y="38"/>
                  </a:cubicBezTo>
                  <a:cubicBezTo>
                    <a:pt x="46" y="32"/>
                    <a:pt x="57" y="26"/>
                    <a:pt x="67" y="21"/>
                  </a:cubicBezTo>
                  <a:cubicBezTo>
                    <a:pt x="67" y="22"/>
                    <a:pt x="67" y="23"/>
                    <a:pt x="67" y="24"/>
                  </a:cubicBezTo>
                  <a:cubicBezTo>
                    <a:pt x="65" y="25"/>
                    <a:pt x="63" y="26"/>
                    <a:pt x="61" y="27"/>
                  </a:cubicBezTo>
                  <a:close/>
                  <a:moveTo>
                    <a:pt x="10" y="52"/>
                  </a:moveTo>
                  <a:cubicBezTo>
                    <a:pt x="13" y="51"/>
                    <a:pt x="16" y="50"/>
                    <a:pt x="19" y="48"/>
                  </a:cubicBezTo>
                  <a:cubicBezTo>
                    <a:pt x="25" y="45"/>
                    <a:pt x="31" y="42"/>
                    <a:pt x="37" y="39"/>
                  </a:cubicBezTo>
                  <a:cubicBezTo>
                    <a:pt x="42" y="37"/>
                    <a:pt x="48" y="35"/>
                    <a:pt x="53" y="32"/>
                  </a:cubicBezTo>
                  <a:cubicBezTo>
                    <a:pt x="54" y="32"/>
                    <a:pt x="54" y="32"/>
                    <a:pt x="54" y="33"/>
                  </a:cubicBezTo>
                  <a:cubicBezTo>
                    <a:pt x="39" y="41"/>
                    <a:pt x="23" y="49"/>
                    <a:pt x="7" y="59"/>
                  </a:cubicBezTo>
                  <a:cubicBezTo>
                    <a:pt x="8" y="56"/>
                    <a:pt x="9" y="54"/>
                    <a:pt x="10" y="52"/>
                  </a:cubicBezTo>
                  <a:close/>
                  <a:moveTo>
                    <a:pt x="7" y="60"/>
                  </a:moveTo>
                  <a:cubicBezTo>
                    <a:pt x="12" y="59"/>
                    <a:pt x="16" y="55"/>
                    <a:pt x="20" y="53"/>
                  </a:cubicBezTo>
                  <a:cubicBezTo>
                    <a:pt x="26" y="50"/>
                    <a:pt x="33" y="46"/>
                    <a:pt x="39" y="43"/>
                  </a:cubicBezTo>
                  <a:cubicBezTo>
                    <a:pt x="46" y="40"/>
                    <a:pt x="52" y="37"/>
                    <a:pt x="59" y="34"/>
                  </a:cubicBezTo>
                  <a:cubicBezTo>
                    <a:pt x="60" y="34"/>
                    <a:pt x="60" y="35"/>
                    <a:pt x="61" y="35"/>
                  </a:cubicBezTo>
                  <a:cubicBezTo>
                    <a:pt x="55" y="38"/>
                    <a:pt x="49" y="41"/>
                    <a:pt x="43" y="44"/>
                  </a:cubicBezTo>
                  <a:cubicBezTo>
                    <a:pt x="34" y="49"/>
                    <a:pt x="25" y="54"/>
                    <a:pt x="17" y="59"/>
                  </a:cubicBezTo>
                  <a:cubicBezTo>
                    <a:pt x="15" y="60"/>
                    <a:pt x="13" y="61"/>
                    <a:pt x="11" y="62"/>
                  </a:cubicBezTo>
                  <a:cubicBezTo>
                    <a:pt x="9" y="63"/>
                    <a:pt x="8" y="64"/>
                    <a:pt x="6" y="65"/>
                  </a:cubicBezTo>
                  <a:cubicBezTo>
                    <a:pt x="6" y="63"/>
                    <a:pt x="7" y="62"/>
                    <a:pt x="7" y="60"/>
                  </a:cubicBezTo>
                  <a:close/>
                  <a:moveTo>
                    <a:pt x="12" y="62"/>
                  </a:moveTo>
                  <a:cubicBezTo>
                    <a:pt x="16" y="60"/>
                    <a:pt x="19" y="58"/>
                    <a:pt x="23" y="57"/>
                  </a:cubicBezTo>
                  <a:cubicBezTo>
                    <a:pt x="31" y="53"/>
                    <a:pt x="38" y="49"/>
                    <a:pt x="46" y="45"/>
                  </a:cubicBezTo>
                  <a:cubicBezTo>
                    <a:pt x="52" y="43"/>
                    <a:pt x="57" y="40"/>
                    <a:pt x="63" y="38"/>
                  </a:cubicBezTo>
                  <a:cubicBezTo>
                    <a:pt x="44" y="48"/>
                    <a:pt x="24" y="56"/>
                    <a:pt x="6" y="69"/>
                  </a:cubicBezTo>
                  <a:cubicBezTo>
                    <a:pt x="6" y="68"/>
                    <a:pt x="6" y="67"/>
                    <a:pt x="6" y="66"/>
                  </a:cubicBezTo>
                  <a:cubicBezTo>
                    <a:pt x="8" y="65"/>
                    <a:pt x="10" y="63"/>
                    <a:pt x="12" y="62"/>
                  </a:cubicBezTo>
                  <a:close/>
                  <a:moveTo>
                    <a:pt x="6" y="70"/>
                  </a:moveTo>
                  <a:cubicBezTo>
                    <a:pt x="12" y="67"/>
                    <a:pt x="18" y="64"/>
                    <a:pt x="25" y="60"/>
                  </a:cubicBezTo>
                  <a:cubicBezTo>
                    <a:pt x="33" y="56"/>
                    <a:pt x="41" y="52"/>
                    <a:pt x="49" y="49"/>
                  </a:cubicBezTo>
                  <a:cubicBezTo>
                    <a:pt x="53" y="47"/>
                    <a:pt x="56" y="46"/>
                    <a:pt x="60" y="44"/>
                  </a:cubicBezTo>
                  <a:cubicBezTo>
                    <a:pt x="57" y="46"/>
                    <a:pt x="53" y="47"/>
                    <a:pt x="50" y="49"/>
                  </a:cubicBezTo>
                  <a:cubicBezTo>
                    <a:pt x="42" y="53"/>
                    <a:pt x="34" y="57"/>
                    <a:pt x="26" y="61"/>
                  </a:cubicBezTo>
                  <a:cubicBezTo>
                    <a:pt x="19" y="65"/>
                    <a:pt x="13" y="69"/>
                    <a:pt x="6" y="73"/>
                  </a:cubicBezTo>
                  <a:cubicBezTo>
                    <a:pt x="6" y="72"/>
                    <a:pt x="6" y="71"/>
                    <a:pt x="6" y="70"/>
                  </a:cubicBezTo>
                  <a:close/>
                  <a:moveTo>
                    <a:pt x="104" y="32"/>
                  </a:moveTo>
                  <a:cubicBezTo>
                    <a:pt x="105" y="33"/>
                    <a:pt x="106" y="34"/>
                    <a:pt x="106" y="35"/>
                  </a:cubicBezTo>
                  <a:cubicBezTo>
                    <a:pt x="104" y="35"/>
                    <a:pt x="103" y="36"/>
                    <a:pt x="101" y="37"/>
                  </a:cubicBezTo>
                  <a:cubicBezTo>
                    <a:pt x="98" y="38"/>
                    <a:pt x="95" y="39"/>
                    <a:pt x="92" y="41"/>
                  </a:cubicBezTo>
                  <a:cubicBezTo>
                    <a:pt x="89" y="42"/>
                    <a:pt x="85" y="43"/>
                    <a:pt x="82" y="44"/>
                  </a:cubicBezTo>
                  <a:cubicBezTo>
                    <a:pt x="78" y="46"/>
                    <a:pt x="74" y="48"/>
                    <a:pt x="70" y="49"/>
                  </a:cubicBezTo>
                  <a:cubicBezTo>
                    <a:pt x="67" y="51"/>
                    <a:pt x="63" y="52"/>
                    <a:pt x="60" y="54"/>
                  </a:cubicBezTo>
                  <a:cubicBezTo>
                    <a:pt x="46" y="59"/>
                    <a:pt x="32" y="65"/>
                    <a:pt x="19" y="71"/>
                  </a:cubicBezTo>
                  <a:cubicBezTo>
                    <a:pt x="18" y="71"/>
                    <a:pt x="18" y="71"/>
                    <a:pt x="17" y="72"/>
                  </a:cubicBezTo>
                  <a:cubicBezTo>
                    <a:pt x="22" y="69"/>
                    <a:pt x="27" y="67"/>
                    <a:pt x="31" y="65"/>
                  </a:cubicBezTo>
                  <a:cubicBezTo>
                    <a:pt x="42" y="59"/>
                    <a:pt x="53" y="54"/>
                    <a:pt x="64" y="49"/>
                  </a:cubicBezTo>
                  <a:cubicBezTo>
                    <a:pt x="74" y="45"/>
                    <a:pt x="84" y="41"/>
                    <a:pt x="94" y="37"/>
                  </a:cubicBezTo>
                  <a:cubicBezTo>
                    <a:pt x="97" y="35"/>
                    <a:pt x="101" y="34"/>
                    <a:pt x="104" y="32"/>
                  </a:cubicBezTo>
                  <a:close/>
                  <a:moveTo>
                    <a:pt x="29" y="65"/>
                  </a:moveTo>
                  <a:cubicBezTo>
                    <a:pt x="21" y="69"/>
                    <a:pt x="13" y="73"/>
                    <a:pt x="6" y="78"/>
                  </a:cubicBezTo>
                  <a:cubicBezTo>
                    <a:pt x="6" y="76"/>
                    <a:pt x="6" y="75"/>
                    <a:pt x="6" y="74"/>
                  </a:cubicBezTo>
                  <a:cubicBezTo>
                    <a:pt x="13" y="73"/>
                    <a:pt x="18" y="68"/>
                    <a:pt x="25" y="65"/>
                  </a:cubicBezTo>
                  <a:cubicBezTo>
                    <a:pt x="33" y="60"/>
                    <a:pt x="43" y="57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45" y="57"/>
                    <a:pt x="37" y="61"/>
                    <a:pt x="29" y="65"/>
                  </a:cubicBezTo>
                  <a:close/>
                  <a:moveTo>
                    <a:pt x="6" y="78"/>
                  </a:moveTo>
                  <a:cubicBezTo>
                    <a:pt x="9" y="77"/>
                    <a:pt x="11" y="76"/>
                    <a:pt x="13" y="74"/>
                  </a:cubicBezTo>
                  <a:cubicBezTo>
                    <a:pt x="17" y="72"/>
                    <a:pt x="22" y="70"/>
                    <a:pt x="26" y="68"/>
                  </a:cubicBezTo>
                  <a:cubicBezTo>
                    <a:pt x="35" y="64"/>
                    <a:pt x="45" y="60"/>
                    <a:pt x="55" y="57"/>
                  </a:cubicBezTo>
                  <a:cubicBezTo>
                    <a:pt x="56" y="56"/>
                    <a:pt x="57" y="56"/>
                    <a:pt x="58" y="55"/>
                  </a:cubicBezTo>
                  <a:cubicBezTo>
                    <a:pt x="57" y="56"/>
                    <a:pt x="56" y="56"/>
                    <a:pt x="54" y="57"/>
                  </a:cubicBezTo>
                  <a:cubicBezTo>
                    <a:pt x="45" y="61"/>
                    <a:pt x="37" y="66"/>
                    <a:pt x="28" y="70"/>
                  </a:cubicBezTo>
                  <a:cubicBezTo>
                    <a:pt x="21" y="74"/>
                    <a:pt x="13" y="77"/>
                    <a:pt x="7" y="82"/>
                  </a:cubicBezTo>
                  <a:cubicBezTo>
                    <a:pt x="6" y="81"/>
                    <a:pt x="6" y="80"/>
                    <a:pt x="6" y="78"/>
                  </a:cubicBezTo>
                  <a:close/>
                  <a:moveTo>
                    <a:pt x="7" y="83"/>
                  </a:moveTo>
                  <a:cubicBezTo>
                    <a:pt x="14" y="82"/>
                    <a:pt x="20" y="78"/>
                    <a:pt x="26" y="75"/>
                  </a:cubicBezTo>
                  <a:cubicBezTo>
                    <a:pt x="35" y="71"/>
                    <a:pt x="44" y="66"/>
                    <a:pt x="53" y="62"/>
                  </a:cubicBezTo>
                  <a:cubicBezTo>
                    <a:pt x="72" y="54"/>
                    <a:pt x="91" y="46"/>
                    <a:pt x="109" y="38"/>
                  </a:cubicBezTo>
                  <a:cubicBezTo>
                    <a:pt x="110" y="39"/>
                    <a:pt x="110" y="39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93" y="49"/>
                    <a:pt x="74" y="57"/>
                    <a:pt x="56" y="64"/>
                  </a:cubicBezTo>
                  <a:cubicBezTo>
                    <a:pt x="52" y="66"/>
                    <a:pt x="48" y="68"/>
                    <a:pt x="45" y="69"/>
                  </a:cubicBezTo>
                  <a:cubicBezTo>
                    <a:pt x="40" y="72"/>
                    <a:pt x="35" y="73"/>
                    <a:pt x="31" y="75"/>
                  </a:cubicBezTo>
                  <a:cubicBezTo>
                    <a:pt x="23" y="78"/>
                    <a:pt x="15" y="80"/>
                    <a:pt x="7" y="85"/>
                  </a:cubicBezTo>
                  <a:cubicBezTo>
                    <a:pt x="7" y="84"/>
                    <a:pt x="7" y="84"/>
                    <a:pt x="7" y="83"/>
                  </a:cubicBezTo>
                  <a:close/>
                  <a:moveTo>
                    <a:pt x="104" y="44"/>
                  </a:moveTo>
                  <a:cubicBezTo>
                    <a:pt x="102" y="45"/>
                    <a:pt x="101" y="45"/>
                    <a:pt x="100" y="46"/>
                  </a:cubicBezTo>
                  <a:cubicBezTo>
                    <a:pt x="96" y="48"/>
                    <a:pt x="92" y="50"/>
                    <a:pt x="88" y="51"/>
                  </a:cubicBezTo>
                  <a:cubicBezTo>
                    <a:pt x="92" y="49"/>
                    <a:pt x="97" y="47"/>
                    <a:pt x="101" y="45"/>
                  </a:cubicBezTo>
                  <a:cubicBezTo>
                    <a:pt x="102" y="45"/>
                    <a:pt x="103" y="44"/>
                    <a:pt x="104" y="44"/>
                  </a:cubicBezTo>
                  <a:close/>
                  <a:moveTo>
                    <a:pt x="10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10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2" y="42"/>
                    <a:pt x="113" y="43"/>
                    <a:pt x="113" y="44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5" y="49"/>
                    <a:pt x="104" y="49"/>
                    <a:pt x="104" y="49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86" y="57"/>
                    <a:pt x="70" y="63"/>
                    <a:pt x="54" y="70"/>
                  </a:cubicBezTo>
                  <a:cubicBezTo>
                    <a:pt x="46" y="73"/>
                    <a:pt x="38" y="77"/>
                    <a:pt x="29" y="80"/>
                  </a:cubicBezTo>
                  <a:cubicBezTo>
                    <a:pt x="28" y="81"/>
                    <a:pt x="26" y="81"/>
                    <a:pt x="24" y="82"/>
                  </a:cubicBezTo>
                  <a:cubicBezTo>
                    <a:pt x="36" y="76"/>
                    <a:pt x="49" y="70"/>
                    <a:pt x="61" y="64"/>
                  </a:cubicBezTo>
                  <a:cubicBezTo>
                    <a:pt x="76" y="56"/>
                    <a:pt x="93" y="51"/>
                    <a:pt x="109" y="42"/>
                  </a:cubicBezTo>
                  <a:close/>
                  <a:moveTo>
                    <a:pt x="109" y="47"/>
                  </a:move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10" y="47"/>
                    <a:pt x="110" y="46"/>
                  </a:cubicBezTo>
                  <a:cubicBezTo>
                    <a:pt x="113" y="45"/>
                    <a:pt x="110" y="47"/>
                    <a:pt x="109" y="47"/>
                  </a:cubicBezTo>
                  <a:close/>
                  <a:moveTo>
                    <a:pt x="114" y="51"/>
                  </a:moveTo>
                  <a:cubicBezTo>
                    <a:pt x="114" y="51"/>
                    <a:pt x="115" y="51"/>
                    <a:pt x="115" y="51"/>
                  </a:cubicBezTo>
                  <a:cubicBezTo>
                    <a:pt x="115" y="50"/>
                    <a:pt x="116" y="50"/>
                    <a:pt x="116" y="50"/>
                  </a:cubicBezTo>
                  <a:cubicBezTo>
                    <a:pt x="117" y="52"/>
                    <a:pt x="117" y="53"/>
                    <a:pt x="118" y="55"/>
                  </a:cubicBezTo>
                  <a:cubicBezTo>
                    <a:pt x="117" y="55"/>
                    <a:pt x="117" y="56"/>
                    <a:pt x="117" y="56"/>
                  </a:cubicBezTo>
                  <a:cubicBezTo>
                    <a:pt x="117" y="56"/>
                    <a:pt x="116" y="56"/>
                    <a:pt x="115" y="56"/>
                  </a:cubicBezTo>
                  <a:cubicBezTo>
                    <a:pt x="115" y="56"/>
                    <a:pt x="115" y="57"/>
                    <a:pt x="115" y="57"/>
                  </a:cubicBezTo>
                  <a:cubicBezTo>
                    <a:pt x="113" y="57"/>
                    <a:pt x="112" y="58"/>
                    <a:pt x="110" y="59"/>
                  </a:cubicBezTo>
                  <a:cubicBezTo>
                    <a:pt x="106" y="60"/>
                    <a:pt x="103" y="62"/>
                    <a:pt x="99" y="63"/>
                  </a:cubicBezTo>
                  <a:cubicBezTo>
                    <a:pt x="97" y="64"/>
                    <a:pt x="96" y="64"/>
                    <a:pt x="95" y="65"/>
                  </a:cubicBezTo>
                  <a:cubicBezTo>
                    <a:pt x="94" y="65"/>
                    <a:pt x="94" y="65"/>
                    <a:pt x="93" y="65"/>
                  </a:cubicBezTo>
                  <a:cubicBezTo>
                    <a:pt x="85" y="69"/>
                    <a:pt x="76" y="72"/>
                    <a:pt x="67" y="75"/>
                  </a:cubicBezTo>
                  <a:cubicBezTo>
                    <a:pt x="53" y="80"/>
                    <a:pt x="39" y="86"/>
                    <a:pt x="24" y="92"/>
                  </a:cubicBezTo>
                  <a:cubicBezTo>
                    <a:pt x="22" y="93"/>
                    <a:pt x="20" y="94"/>
                    <a:pt x="17" y="95"/>
                  </a:cubicBezTo>
                  <a:cubicBezTo>
                    <a:pt x="14" y="97"/>
                    <a:pt x="13" y="96"/>
                    <a:pt x="15" y="95"/>
                  </a:cubicBezTo>
                  <a:cubicBezTo>
                    <a:pt x="17" y="94"/>
                    <a:pt x="18" y="93"/>
                    <a:pt x="20" y="92"/>
                  </a:cubicBezTo>
                  <a:cubicBezTo>
                    <a:pt x="27" y="89"/>
                    <a:pt x="33" y="85"/>
                    <a:pt x="40" y="82"/>
                  </a:cubicBezTo>
                  <a:cubicBezTo>
                    <a:pt x="53" y="77"/>
                    <a:pt x="66" y="70"/>
                    <a:pt x="79" y="65"/>
                  </a:cubicBezTo>
                  <a:cubicBezTo>
                    <a:pt x="91" y="61"/>
                    <a:pt x="103" y="57"/>
                    <a:pt x="114" y="51"/>
                  </a:cubicBezTo>
                  <a:close/>
                  <a:moveTo>
                    <a:pt x="118" y="91"/>
                  </a:moveTo>
                  <a:cubicBezTo>
                    <a:pt x="107" y="96"/>
                    <a:pt x="97" y="101"/>
                    <a:pt x="87" y="107"/>
                  </a:cubicBezTo>
                  <a:cubicBezTo>
                    <a:pt x="81" y="110"/>
                    <a:pt x="73" y="113"/>
                    <a:pt x="66" y="117"/>
                  </a:cubicBezTo>
                  <a:cubicBezTo>
                    <a:pt x="67" y="116"/>
                    <a:pt x="68" y="116"/>
                    <a:pt x="69" y="115"/>
                  </a:cubicBezTo>
                  <a:cubicBezTo>
                    <a:pt x="74" y="111"/>
                    <a:pt x="80" y="108"/>
                    <a:pt x="86" y="105"/>
                  </a:cubicBezTo>
                  <a:cubicBezTo>
                    <a:pt x="88" y="104"/>
                    <a:pt x="89" y="103"/>
                    <a:pt x="91" y="103"/>
                  </a:cubicBezTo>
                  <a:cubicBezTo>
                    <a:pt x="92" y="102"/>
                    <a:pt x="92" y="102"/>
                    <a:pt x="93" y="102"/>
                  </a:cubicBezTo>
                  <a:cubicBezTo>
                    <a:pt x="101" y="98"/>
                    <a:pt x="108" y="95"/>
                    <a:pt x="116" y="91"/>
                  </a:cubicBezTo>
                  <a:cubicBezTo>
                    <a:pt x="116" y="91"/>
                    <a:pt x="117" y="91"/>
                    <a:pt x="118" y="90"/>
                  </a:cubicBezTo>
                  <a:cubicBezTo>
                    <a:pt x="118" y="90"/>
                    <a:pt x="118" y="91"/>
                    <a:pt x="118" y="91"/>
                  </a:cubicBezTo>
                  <a:close/>
                  <a:moveTo>
                    <a:pt x="96" y="100"/>
                  </a:moveTo>
                  <a:cubicBezTo>
                    <a:pt x="98" y="99"/>
                    <a:pt x="100" y="98"/>
                    <a:pt x="103" y="97"/>
                  </a:cubicBezTo>
                  <a:cubicBezTo>
                    <a:pt x="104" y="96"/>
                    <a:pt x="106" y="95"/>
                    <a:pt x="108" y="94"/>
                  </a:cubicBezTo>
                  <a:cubicBezTo>
                    <a:pt x="104" y="96"/>
                    <a:pt x="100" y="98"/>
                    <a:pt x="96" y="100"/>
                  </a:cubicBezTo>
                  <a:close/>
                  <a:moveTo>
                    <a:pt x="118" y="89"/>
                  </a:moveTo>
                  <a:cubicBezTo>
                    <a:pt x="118" y="89"/>
                    <a:pt x="117" y="90"/>
                    <a:pt x="117" y="90"/>
                  </a:cubicBezTo>
                  <a:cubicBezTo>
                    <a:pt x="117" y="90"/>
                    <a:pt x="116" y="90"/>
                    <a:pt x="116" y="90"/>
                  </a:cubicBezTo>
                  <a:cubicBezTo>
                    <a:pt x="115" y="91"/>
                    <a:pt x="115" y="91"/>
                    <a:pt x="115" y="91"/>
                  </a:cubicBezTo>
                  <a:cubicBezTo>
                    <a:pt x="114" y="92"/>
                    <a:pt x="112" y="92"/>
                    <a:pt x="111" y="92"/>
                  </a:cubicBezTo>
                  <a:cubicBezTo>
                    <a:pt x="109" y="93"/>
                    <a:pt x="107" y="94"/>
                    <a:pt x="105" y="95"/>
                  </a:cubicBezTo>
                  <a:cubicBezTo>
                    <a:pt x="101" y="96"/>
                    <a:pt x="97" y="98"/>
                    <a:pt x="93" y="100"/>
                  </a:cubicBezTo>
                  <a:cubicBezTo>
                    <a:pt x="92" y="101"/>
                    <a:pt x="90" y="102"/>
                    <a:pt x="89" y="103"/>
                  </a:cubicBezTo>
                  <a:cubicBezTo>
                    <a:pt x="86" y="104"/>
                    <a:pt x="82" y="105"/>
                    <a:pt x="79" y="107"/>
                  </a:cubicBezTo>
                  <a:cubicBezTo>
                    <a:pt x="73" y="110"/>
                    <a:pt x="66" y="112"/>
                    <a:pt x="60" y="115"/>
                  </a:cubicBezTo>
                  <a:cubicBezTo>
                    <a:pt x="57" y="117"/>
                    <a:pt x="54" y="119"/>
                    <a:pt x="51" y="120"/>
                  </a:cubicBezTo>
                  <a:cubicBezTo>
                    <a:pt x="49" y="121"/>
                    <a:pt x="47" y="122"/>
                    <a:pt x="45" y="122"/>
                  </a:cubicBezTo>
                  <a:cubicBezTo>
                    <a:pt x="41" y="124"/>
                    <a:pt x="45" y="122"/>
                    <a:pt x="46" y="122"/>
                  </a:cubicBezTo>
                  <a:cubicBezTo>
                    <a:pt x="49" y="120"/>
                    <a:pt x="51" y="118"/>
                    <a:pt x="54" y="116"/>
                  </a:cubicBezTo>
                  <a:cubicBezTo>
                    <a:pt x="57" y="114"/>
                    <a:pt x="60" y="113"/>
                    <a:pt x="63" y="111"/>
                  </a:cubicBezTo>
                  <a:cubicBezTo>
                    <a:pt x="70" y="107"/>
                    <a:pt x="77" y="104"/>
                    <a:pt x="83" y="101"/>
                  </a:cubicBezTo>
                  <a:cubicBezTo>
                    <a:pt x="84" y="100"/>
                    <a:pt x="84" y="100"/>
                    <a:pt x="85" y="100"/>
                  </a:cubicBezTo>
                  <a:cubicBezTo>
                    <a:pt x="96" y="95"/>
                    <a:pt x="108" y="91"/>
                    <a:pt x="119" y="86"/>
                  </a:cubicBezTo>
                  <a:cubicBezTo>
                    <a:pt x="118" y="87"/>
                    <a:pt x="118" y="88"/>
                    <a:pt x="118" y="89"/>
                  </a:cubicBezTo>
                  <a:close/>
                  <a:moveTo>
                    <a:pt x="119" y="85"/>
                  </a:moveTo>
                  <a:cubicBezTo>
                    <a:pt x="109" y="89"/>
                    <a:pt x="99" y="93"/>
                    <a:pt x="89" y="97"/>
                  </a:cubicBezTo>
                  <a:cubicBezTo>
                    <a:pt x="82" y="100"/>
                    <a:pt x="75" y="103"/>
                    <a:pt x="68" y="106"/>
                  </a:cubicBezTo>
                  <a:cubicBezTo>
                    <a:pt x="62" y="108"/>
                    <a:pt x="56" y="111"/>
                    <a:pt x="50" y="114"/>
                  </a:cubicBezTo>
                  <a:cubicBezTo>
                    <a:pt x="47" y="115"/>
                    <a:pt x="44" y="117"/>
                    <a:pt x="40" y="118"/>
                  </a:cubicBezTo>
                  <a:cubicBezTo>
                    <a:pt x="38" y="119"/>
                    <a:pt x="37" y="120"/>
                    <a:pt x="35" y="121"/>
                  </a:cubicBezTo>
                  <a:cubicBezTo>
                    <a:pt x="35" y="121"/>
                    <a:pt x="37" y="119"/>
                    <a:pt x="38" y="118"/>
                  </a:cubicBezTo>
                  <a:cubicBezTo>
                    <a:pt x="43" y="113"/>
                    <a:pt x="51" y="111"/>
                    <a:pt x="57" y="108"/>
                  </a:cubicBezTo>
                  <a:cubicBezTo>
                    <a:pt x="59" y="106"/>
                    <a:pt x="61" y="105"/>
                    <a:pt x="63" y="104"/>
                  </a:cubicBezTo>
                  <a:cubicBezTo>
                    <a:pt x="68" y="102"/>
                    <a:pt x="74" y="100"/>
                    <a:pt x="79" y="98"/>
                  </a:cubicBezTo>
                  <a:cubicBezTo>
                    <a:pt x="79" y="97"/>
                    <a:pt x="79" y="97"/>
                    <a:pt x="80" y="97"/>
                  </a:cubicBezTo>
                  <a:cubicBezTo>
                    <a:pt x="89" y="94"/>
                    <a:pt x="98" y="90"/>
                    <a:pt x="106" y="86"/>
                  </a:cubicBezTo>
                  <a:cubicBezTo>
                    <a:pt x="109" y="85"/>
                    <a:pt x="111" y="84"/>
                    <a:pt x="114" y="83"/>
                  </a:cubicBezTo>
                  <a:cubicBezTo>
                    <a:pt x="116" y="82"/>
                    <a:pt x="118" y="81"/>
                    <a:pt x="119" y="80"/>
                  </a:cubicBezTo>
                  <a:cubicBezTo>
                    <a:pt x="119" y="82"/>
                    <a:pt x="119" y="83"/>
                    <a:pt x="119" y="85"/>
                  </a:cubicBezTo>
                  <a:close/>
                  <a:moveTo>
                    <a:pt x="31" y="119"/>
                  </a:moveTo>
                  <a:cubicBezTo>
                    <a:pt x="39" y="114"/>
                    <a:pt x="48" y="111"/>
                    <a:pt x="57" y="107"/>
                  </a:cubicBezTo>
                  <a:cubicBezTo>
                    <a:pt x="55" y="108"/>
                    <a:pt x="54" y="109"/>
                    <a:pt x="52" y="110"/>
                  </a:cubicBezTo>
                  <a:cubicBezTo>
                    <a:pt x="49" y="112"/>
                    <a:pt x="45" y="113"/>
                    <a:pt x="41" y="115"/>
                  </a:cubicBezTo>
                  <a:cubicBezTo>
                    <a:pt x="38" y="116"/>
                    <a:pt x="36" y="119"/>
                    <a:pt x="34" y="121"/>
                  </a:cubicBezTo>
                  <a:cubicBezTo>
                    <a:pt x="33" y="120"/>
                    <a:pt x="32" y="119"/>
                    <a:pt x="31" y="119"/>
                  </a:cubicBezTo>
                  <a:close/>
                  <a:moveTo>
                    <a:pt x="26" y="115"/>
                  </a:moveTo>
                  <a:cubicBezTo>
                    <a:pt x="33" y="113"/>
                    <a:pt x="39" y="108"/>
                    <a:pt x="45" y="105"/>
                  </a:cubicBezTo>
                  <a:cubicBezTo>
                    <a:pt x="54" y="101"/>
                    <a:pt x="63" y="98"/>
                    <a:pt x="72" y="94"/>
                  </a:cubicBezTo>
                  <a:cubicBezTo>
                    <a:pt x="81" y="91"/>
                    <a:pt x="89" y="87"/>
                    <a:pt x="97" y="84"/>
                  </a:cubicBezTo>
                  <a:cubicBezTo>
                    <a:pt x="94" y="86"/>
                    <a:pt x="90" y="87"/>
                    <a:pt x="87" y="89"/>
                  </a:cubicBezTo>
                  <a:cubicBezTo>
                    <a:pt x="82" y="92"/>
                    <a:pt x="76" y="94"/>
                    <a:pt x="70" y="96"/>
                  </a:cubicBezTo>
                  <a:cubicBezTo>
                    <a:pt x="62" y="99"/>
                    <a:pt x="54" y="102"/>
                    <a:pt x="46" y="107"/>
                  </a:cubicBezTo>
                  <a:cubicBezTo>
                    <a:pt x="41" y="110"/>
                    <a:pt x="34" y="113"/>
                    <a:pt x="30" y="118"/>
                  </a:cubicBezTo>
                  <a:cubicBezTo>
                    <a:pt x="28" y="117"/>
                    <a:pt x="27" y="116"/>
                    <a:pt x="26" y="115"/>
                  </a:cubicBezTo>
                  <a:close/>
                  <a:moveTo>
                    <a:pt x="92" y="92"/>
                  </a:moveTo>
                  <a:cubicBezTo>
                    <a:pt x="93" y="92"/>
                    <a:pt x="94" y="91"/>
                    <a:pt x="96" y="90"/>
                  </a:cubicBezTo>
                  <a:cubicBezTo>
                    <a:pt x="94" y="91"/>
                    <a:pt x="93" y="92"/>
                    <a:pt x="92" y="92"/>
                  </a:cubicBezTo>
                  <a:close/>
                  <a:moveTo>
                    <a:pt x="114" y="82"/>
                  </a:moveTo>
                  <a:cubicBezTo>
                    <a:pt x="115" y="82"/>
                    <a:pt x="115" y="81"/>
                    <a:pt x="116" y="81"/>
                  </a:cubicBezTo>
                  <a:cubicBezTo>
                    <a:pt x="122" y="77"/>
                    <a:pt x="116" y="81"/>
                    <a:pt x="115" y="82"/>
                  </a:cubicBezTo>
                  <a:cubicBezTo>
                    <a:pt x="115" y="82"/>
                    <a:pt x="114" y="82"/>
                    <a:pt x="114" y="82"/>
                  </a:cubicBezTo>
                  <a:close/>
                  <a:moveTo>
                    <a:pt x="112" y="82"/>
                  </a:moveTo>
                  <a:cubicBezTo>
                    <a:pt x="110" y="83"/>
                    <a:pt x="108" y="84"/>
                    <a:pt x="107" y="85"/>
                  </a:cubicBezTo>
                  <a:cubicBezTo>
                    <a:pt x="105" y="86"/>
                    <a:pt x="104" y="86"/>
                    <a:pt x="102" y="87"/>
                  </a:cubicBezTo>
                  <a:cubicBezTo>
                    <a:pt x="94" y="90"/>
                    <a:pt x="87" y="93"/>
                    <a:pt x="79" y="97"/>
                  </a:cubicBezTo>
                  <a:cubicBezTo>
                    <a:pt x="78" y="97"/>
                    <a:pt x="77" y="98"/>
                    <a:pt x="75" y="98"/>
                  </a:cubicBezTo>
                  <a:cubicBezTo>
                    <a:pt x="72" y="100"/>
                    <a:pt x="68" y="101"/>
                    <a:pt x="64" y="103"/>
                  </a:cubicBezTo>
                  <a:cubicBezTo>
                    <a:pt x="63" y="103"/>
                    <a:pt x="63" y="103"/>
                    <a:pt x="62" y="104"/>
                  </a:cubicBezTo>
                  <a:cubicBezTo>
                    <a:pt x="54" y="107"/>
                    <a:pt x="46" y="111"/>
                    <a:pt x="38" y="114"/>
                  </a:cubicBezTo>
                  <a:cubicBezTo>
                    <a:pt x="36" y="115"/>
                    <a:pt x="34" y="116"/>
                    <a:pt x="33" y="117"/>
                  </a:cubicBezTo>
                  <a:cubicBezTo>
                    <a:pt x="29" y="119"/>
                    <a:pt x="32" y="116"/>
                    <a:pt x="33" y="116"/>
                  </a:cubicBezTo>
                  <a:cubicBezTo>
                    <a:pt x="35" y="114"/>
                    <a:pt x="38" y="113"/>
                    <a:pt x="40" y="112"/>
                  </a:cubicBezTo>
                  <a:cubicBezTo>
                    <a:pt x="46" y="108"/>
                    <a:pt x="52" y="104"/>
                    <a:pt x="59" y="101"/>
                  </a:cubicBezTo>
                  <a:cubicBezTo>
                    <a:pt x="66" y="98"/>
                    <a:pt x="74" y="95"/>
                    <a:pt x="81" y="92"/>
                  </a:cubicBezTo>
                  <a:cubicBezTo>
                    <a:pt x="87" y="90"/>
                    <a:pt x="93" y="87"/>
                    <a:pt x="99" y="84"/>
                  </a:cubicBezTo>
                  <a:cubicBezTo>
                    <a:pt x="102" y="83"/>
                    <a:pt x="104" y="82"/>
                    <a:pt x="106" y="81"/>
                  </a:cubicBezTo>
                  <a:cubicBezTo>
                    <a:pt x="111" y="79"/>
                    <a:pt x="115" y="77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5"/>
                    <a:pt x="120" y="77"/>
                    <a:pt x="119" y="79"/>
                  </a:cubicBezTo>
                  <a:cubicBezTo>
                    <a:pt x="117" y="80"/>
                    <a:pt x="114" y="81"/>
                    <a:pt x="112" y="82"/>
                  </a:cubicBezTo>
                  <a:close/>
                  <a:moveTo>
                    <a:pt x="119" y="73"/>
                  </a:moveTo>
                  <a:cubicBezTo>
                    <a:pt x="116" y="74"/>
                    <a:pt x="113" y="76"/>
                    <a:pt x="110" y="78"/>
                  </a:cubicBezTo>
                  <a:cubicBezTo>
                    <a:pt x="109" y="78"/>
                    <a:pt x="108" y="79"/>
                    <a:pt x="108" y="79"/>
                  </a:cubicBezTo>
                  <a:cubicBezTo>
                    <a:pt x="105" y="81"/>
                    <a:pt x="102" y="82"/>
                    <a:pt x="99" y="83"/>
                  </a:cubicBezTo>
                  <a:cubicBezTo>
                    <a:pt x="85" y="88"/>
                    <a:pt x="71" y="94"/>
                    <a:pt x="57" y="100"/>
                  </a:cubicBezTo>
                  <a:cubicBezTo>
                    <a:pt x="51" y="102"/>
                    <a:pt x="45" y="105"/>
                    <a:pt x="39" y="108"/>
                  </a:cubicBezTo>
                  <a:cubicBezTo>
                    <a:pt x="36" y="109"/>
                    <a:pt x="33" y="111"/>
                    <a:pt x="30" y="112"/>
                  </a:cubicBezTo>
                  <a:cubicBezTo>
                    <a:pt x="29" y="113"/>
                    <a:pt x="24" y="116"/>
                    <a:pt x="27" y="113"/>
                  </a:cubicBezTo>
                  <a:cubicBezTo>
                    <a:pt x="29" y="112"/>
                    <a:pt x="31" y="111"/>
                    <a:pt x="32" y="110"/>
                  </a:cubicBezTo>
                  <a:cubicBezTo>
                    <a:pt x="46" y="103"/>
                    <a:pt x="58" y="96"/>
                    <a:pt x="72" y="90"/>
                  </a:cubicBezTo>
                  <a:cubicBezTo>
                    <a:pt x="75" y="89"/>
                    <a:pt x="77" y="87"/>
                    <a:pt x="80" y="86"/>
                  </a:cubicBezTo>
                  <a:cubicBezTo>
                    <a:pt x="85" y="84"/>
                    <a:pt x="91" y="81"/>
                    <a:pt x="96" y="79"/>
                  </a:cubicBezTo>
                  <a:cubicBezTo>
                    <a:pt x="104" y="75"/>
                    <a:pt x="112" y="73"/>
                    <a:pt x="12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70"/>
                    <a:pt x="120" y="72"/>
                    <a:pt x="120" y="74"/>
                  </a:cubicBezTo>
                  <a:cubicBezTo>
                    <a:pt x="120" y="73"/>
                    <a:pt x="119" y="73"/>
                    <a:pt x="119" y="73"/>
                  </a:cubicBezTo>
                  <a:close/>
                  <a:moveTo>
                    <a:pt x="94" y="79"/>
                  </a:moveTo>
                  <a:cubicBezTo>
                    <a:pt x="99" y="77"/>
                    <a:pt x="104" y="75"/>
                    <a:pt x="109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3" y="75"/>
                    <a:pt x="99" y="77"/>
                    <a:pt x="94" y="79"/>
                  </a:cubicBezTo>
                  <a:close/>
                  <a:moveTo>
                    <a:pt x="120" y="67"/>
                  </a:moveTo>
                  <a:cubicBezTo>
                    <a:pt x="119" y="67"/>
                    <a:pt x="119" y="67"/>
                    <a:pt x="119" y="67"/>
                  </a:cubicBezTo>
                  <a:cubicBezTo>
                    <a:pt x="112" y="71"/>
                    <a:pt x="104" y="74"/>
                    <a:pt x="96" y="77"/>
                  </a:cubicBezTo>
                  <a:cubicBezTo>
                    <a:pt x="90" y="80"/>
                    <a:pt x="83" y="84"/>
                    <a:pt x="76" y="87"/>
                  </a:cubicBezTo>
                  <a:cubicBezTo>
                    <a:pt x="66" y="91"/>
                    <a:pt x="55" y="95"/>
                    <a:pt x="45" y="100"/>
                  </a:cubicBezTo>
                  <a:cubicBezTo>
                    <a:pt x="39" y="102"/>
                    <a:pt x="32" y="106"/>
                    <a:pt x="26" y="108"/>
                  </a:cubicBezTo>
                  <a:cubicBezTo>
                    <a:pt x="25" y="109"/>
                    <a:pt x="23" y="109"/>
                    <a:pt x="23" y="110"/>
                  </a:cubicBezTo>
                  <a:cubicBezTo>
                    <a:pt x="24" y="109"/>
                    <a:pt x="25" y="108"/>
                    <a:pt x="27" y="107"/>
                  </a:cubicBezTo>
                  <a:cubicBezTo>
                    <a:pt x="30" y="105"/>
                    <a:pt x="33" y="104"/>
                    <a:pt x="36" y="102"/>
                  </a:cubicBezTo>
                  <a:cubicBezTo>
                    <a:pt x="49" y="96"/>
                    <a:pt x="61" y="89"/>
                    <a:pt x="74" y="83"/>
                  </a:cubicBezTo>
                  <a:cubicBezTo>
                    <a:pt x="88" y="77"/>
                    <a:pt x="103" y="71"/>
                    <a:pt x="117" y="65"/>
                  </a:cubicBezTo>
                  <a:cubicBezTo>
                    <a:pt x="117" y="65"/>
                    <a:pt x="118" y="64"/>
                    <a:pt x="118" y="64"/>
                  </a:cubicBezTo>
                  <a:cubicBezTo>
                    <a:pt x="118" y="64"/>
                    <a:pt x="119" y="64"/>
                    <a:pt x="119" y="64"/>
                  </a:cubicBezTo>
                  <a:cubicBezTo>
                    <a:pt x="119" y="65"/>
                    <a:pt x="119" y="66"/>
                    <a:pt x="120" y="67"/>
                  </a:cubicBezTo>
                  <a:close/>
                  <a:moveTo>
                    <a:pt x="87" y="77"/>
                  </a:moveTo>
                  <a:cubicBezTo>
                    <a:pt x="90" y="76"/>
                    <a:pt x="93" y="74"/>
                    <a:pt x="96" y="73"/>
                  </a:cubicBezTo>
                  <a:cubicBezTo>
                    <a:pt x="100" y="71"/>
                    <a:pt x="104" y="69"/>
                    <a:pt x="107" y="68"/>
                  </a:cubicBezTo>
                  <a:cubicBezTo>
                    <a:pt x="109" y="67"/>
                    <a:pt x="111" y="67"/>
                    <a:pt x="113" y="66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04" y="70"/>
                    <a:pt x="95" y="73"/>
                    <a:pt x="87" y="77"/>
                  </a:cubicBezTo>
                  <a:close/>
                  <a:moveTo>
                    <a:pt x="74" y="82"/>
                  </a:moveTo>
                  <a:cubicBezTo>
                    <a:pt x="74" y="82"/>
                    <a:pt x="73" y="82"/>
                    <a:pt x="73" y="83"/>
                  </a:cubicBezTo>
                  <a:cubicBezTo>
                    <a:pt x="60" y="88"/>
                    <a:pt x="46" y="94"/>
                    <a:pt x="33" y="100"/>
                  </a:cubicBezTo>
                  <a:cubicBezTo>
                    <a:pt x="29" y="102"/>
                    <a:pt x="26" y="103"/>
                    <a:pt x="22" y="105"/>
                  </a:cubicBezTo>
                  <a:cubicBezTo>
                    <a:pt x="21" y="105"/>
                    <a:pt x="19" y="106"/>
                    <a:pt x="19" y="106"/>
                  </a:cubicBezTo>
                  <a:cubicBezTo>
                    <a:pt x="20" y="105"/>
                    <a:pt x="21" y="104"/>
                    <a:pt x="23" y="104"/>
                  </a:cubicBezTo>
                  <a:cubicBezTo>
                    <a:pt x="29" y="100"/>
                    <a:pt x="36" y="96"/>
                    <a:pt x="42" y="93"/>
                  </a:cubicBezTo>
                  <a:cubicBezTo>
                    <a:pt x="56" y="85"/>
                    <a:pt x="70" y="79"/>
                    <a:pt x="85" y="73"/>
                  </a:cubicBezTo>
                  <a:cubicBezTo>
                    <a:pt x="91" y="71"/>
                    <a:pt x="98" y="68"/>
                    <a:pt x="104" y="65"/>
                  </a:cubicBezTo>
                  <a:cubicBezTo>
                    <a:pt x="107" y="64"/>
                    <a:pt x="110" y="63"/>
                    <a:pt x="113" y="61"/>
                  </a:cubicBezTo>
                  <a:cubicBezTo>
                    <a:pt x="113" y="61"/>
                    <a:pt x="114" y="60"/>
                    <a:pt x="114" y="60"/>
                  </a:cubicBezTo>
                  <a:cubicBezTo>
                    <a:pt x="115" y="60"/>
                    <a:pt x="117" y="59"/>
                    <a:pt x="118" y="58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9" y="60"/>
                    <a:pt x="119" y="61"/>
                    <a:pt x="119" y="63"/>
                  </a:cubicBezTo>
                  <a:cubicBezTo>
                    <a:pt x="104" y="68"/>
                    <a:pt x="89" y="75"/>
                    <a:pt x="74" y="82"/>
                  </a:cubicBezTo>
                  <a:close/>
                  <a:moveTo>
                    <a:pt x="118" y="58"/>
                  </a:moveTo>
                  <a:cubicBezTo>
                    <a:pt x="118" y="57"/>
                    <a:pt x="118" y="57"/>
                    <a:pt x="118" y="58"/>
                  </a:cubicBezTo>
                  <a:cubicBezTo>
                    <a:pt x="116" y="58"/>
                    <a:pt x="115" y="59"/>
                    <a:pt x="114" y="60"/>
                  </a:cubicBezTo>
                  <a:cubicBezTo>
                    <a:pt x="112" y="60"/>
                    <a:pt x="111" y="61"/>
                    <a:pt x="109" y="61"/>
                  </a:cubicBezTo>
                  <a:cubicBezTo>
                    <a:pt x="96" y="66"/>
                    <a:pt x="83" y="71"/>
                    <a:pt x="70" y="77"/>
                  </a:cubicBezTo>
                  <a:cubicBezTo>
                    <a:pt x="57" y="84"/>
                    <a:pt x="43" y="89"/>
                    <a:pt x="30" y="95"/>
                  </a:cubicBezTo>
                  <a:cubicBezTo>
                    <a:pt x="26" y="97"/>
                    <a:pt x="22" y="98"/>
                    <a:pt x="19" y="100"/>
                  </a:cubicBezTo>
                  <a:cubicBezTo>
                    <a:pt x="18" y="100"/>
                    <a:pt x="15" y="100"/>
                    <a:pt x="15" y="101"/>
                  </a:cubicBezTo>
                  <a:cubicBezTo>
                    <a:pt x="16" y="100"/>
                    <a:pt x="17" y="99"/>
                    <a:pt x="19" y="98"/>
                  </a:cubicBezTo>
                  <a:cubicBezTo>
                    <a:pt x="25" y="95"/>
                    <a:pt x="33" y="92"/>
                    <a:pt x="39" y="88"/>
                  </a:cubicBezTo>
                  <a:cubicBezTo>
                    <a:pt x="54" y="81"/>
                    <a:pt x="70" y="75"/>
                    <a:pt x="85" y="69"/>
                  </a:cubicBezTo>
                  <a:cubicBezTo>
                    <a:pt x="91" y="67"/>
                    <a:pt x="98" y="64"/>
                    <a:pt x="105" y="62"/>
                  </a:cubicBezTo>
                  <a:cubicBezTo>
                    <a:pt x="107" y="61"/>
                    <a:pt x="110" y="60"/>
                    <a:pt x="112" y="59"/>
                  </a:cubicBezTo>
                  <a:cubicBezTo>
                    <a:pt x="113" y="58"/>
                    <a:pt x="114" y="58"/>
                    <a:pt x="115" y="57"/>
                  </a:cubicBezTo>
                  <a:cubicBezTo>
                    <a:pt x="116" y="57"/>
                    <a:pt x="117" y="56"/>
                    <a:pt x="118" y="56"/>
                  </a:cubicBezTo>
                  <a:cubicBezTo>
                    <a:pt x="118" y="57"/>
                    <a:pt x="118" y="57"/>
                    <a:pt x="118" y="58"/>
                  </a:cubicBezTo>
                  <a:close/>
                  <a:moveTo>
                    <a:pt x="22" y="111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30" y="108"/>
                    <a:pt x="38" y="104"/>
                    <a:pt x="45" y="100"/>
                  </a:cubicBezTo>
                  <a:cubicBezTo>
                    <a:pt x="51" y="98"/>
                    <a:pt x="57" y="96"/>
                    <a:pt x="62" y="93"/>
                  </a:cubicBezTo>
                  <a:cubicBezTo>
                    <a:pt x="57" y="96"/>
                    <a:pt x="51" y="99"/>
                    <a:pt x="45" y="102"/>
                  </a:cubicBezTo>
                  <a:cubicBezTo>
                    <a:pt x="39" y="106"/>
                    <a:pt x="31" y="109"/>
                    <a:pt x="25" y="114"/>
                  </a:cubicBezTo>
                  <a:cubicBezTo>
                    <a:pt x="24" y="113"/>
                    <a:pt x="23" y="112"/>
                    <a:pt x="22" y="111"/>
                  </a:cubicBezTo>
                  <a:close/>
                  <a:moveTo>
                    <a:pt x="35" y="122"/>
                  </a:moveTo>
                  <a:cubicBezTo>
                    <a:pt x="41" y="120"/>
                    <a:pt x="47" y="116"/>
                    <a:pt x="52" y="114"/>
                  </a:cubicBezTo>
                  <a:cubicBezTo>
                    <a:pt x="60" y="110"/>
                    <a:pt x="68" y="106"/>
                    <a:pt x="76" y="103"/>
                  </a:cubicBezTo>
                  <a:cubicBezTo>
                    <a:pt x="70" y="106"/>
                    <a:pt x="65" y="109"/>
                    <a:pt x="60" y="112"/>
                  </a:cubicBezTo>
                  <a:cubicBezTo>
                    <a:pt x="57" y="113"/>
                    <a:pt x="54" y="115"/>
                    <a:pt x="52" y="117"/>
                  </a:cubicBezTo>
                  <a:cubicBezTo>
                    <a:pt x="49" y="120"/>
                    <a:pt x="45" y="121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39" y="123"/>
                    <a:pt x="37" y="122"/>
                    <a:pt x="35" y="122"/>
                  </a:cubicBezTo>
                  <a:close/>
                  <a:moveTo>
                    <a:pt x="43" y="124"/>
                  </a:moveTo>
                  <a:cubicBezTo>
                    <a:pt x="51" y="121"/>
                    <a:pt x="58" y="117"/>
                    <a:pt x="65" y="114"/>
                  </a:cubicBezTo>
                  <a:cubicBezTo>
                    <a:pt x="71" y="111"/>
                    <a:pt x="77" y="109"/>
                    <a:pt x="83" y="106"/>
                  </a:cubicBezTo>
                  <a:cubicBezTo>
                    <a:pt x="78" y="109"/>
                    <a:pt x="74" y="112"/>
                    <a:pt x="69" y="114"/>
                  </a:cubicBezTo>
                  <a:cubicBezTo>
                    <a:pt x="66" y="116"/>
                    <a:pt x="64" y="118"/>
                    <a:pt x="61" y="120"/>
                  </a:cubicBezTo>
                  <a:cubicBezTo>
                    <a:pt x="60" y="121"/>
                    <a:pt x="58" y="121"/>
                    <a:pt x="57" y="122"/>
                  </a:cubicBezTo>
                  <a:cubicBezTo>
                    <a:pt x="52" y="123"/>
                    <a:pt x="48" y="124"/>
                    <a:pt x="43" y="124"/>
                  </a:cubicBezTo>
                  <a:close/>
                  <a:moveTo>
                    <a:pt x="116" y="97"/>
                  </a:moveTo>
                  <a:cubicBezTo>
                    <a:pt x="115" y="99"/>
                    <a:pt x="115" y="100"/>
                    <a:pt x="114" y="101"/>
                  </a:cubicBezTo>
                  <a:cubicBezTo>
                    <a:pt x="112" y="102"/>
                    <a:pt x="110" y="103"/>
                    <a:pt x="108" y="104"/>
                  </a:cubicBezTo>
                  <a:cubicBezTo>
                    <a:pt x="101" y="108"/>
                    <a:pt x="93" y="111"/>
                    <a:pt x="86" y="115"/>
                  </a:cubicBezTo>
                  <a:cubicBezTo>
                    <a:pt x="82" y="117"/>
                    <a:pt x="78" y="119"/>
                    <a:pt x="73" y="121"/>
                  </a:cubicBezTo>
                  <a:cubicBezTo>
                    <a:pt x="69" y="124"/>
                    <a:pt x="75" y="120"/>
                    <a:pt x="76" y="120"/>
                  </a:cubicBezTo>
                  <a:cubicBezTo>
                    <a:pt x="78" y="119"/>
                    <a:pt x="80" y="117"/>
                    <a:pt x="81" y="116"/>
                  </a:cubicBezTo>
                  <a:cubicBezTo>
                    <a:pt x="87" y="113"/>
                    <a:pt x="93" y="110"/>
                    <a:pt x="98" y="107"/>
                  </a:cubicBezTo>
                  <a:cubicBezTo>
                    <a:pt x="104" y="104"/>
                    <a:pt x="110" y="101"/>
                    <a:pt x="116" y="97"/>
                  </a:cubicBezTo>
                  <a:close/>
                  <a:moveTo>
                    <a:pt x="109" y="112"/>
                  </a:moveTo>
                  <a:cubicBezTo>
                    <a:pt x="109" y="112"/>
                    <a:pt x="109" y="112"/>
                    <a:pt x="109" y="112"/>
                  </a:cubicBezTo>
                  <a:cubicBezTo>
                    <a:pt x="104" y="114"/>
                    <a:pt x="99" y="117"/>
                    <a:pt x="95" y="120"/>
                  </a:cubicBezTo>
                  <a:cubicBezTo>
                    <a:pt x="93" y="122"/>
                    <a:pt x="90" y="123"/>
                    <a:pt x="88" y="124"/>
                  </a:cubicBezTo>
                  <a:cubicBezTo>
                    <a:pt x="87" y="125"/>
                    <a:pt x="85" y="126"/>
                    <a:pt x="84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83" y="126"/>
                    <a:pt x="83" y="126"/>
                  </a:cubicBezTo>
                  <a:cubicBezTo>
                    <a:pt x="84" y="126"/>
                    <a:pt x="87" y="124"/>
                    <a:pt x="87" y="124"/>
                  </a:cubicBezTo>
                  <a:cubicBezTo>
                    <a:pt x="95" y="118"/>
                    <a:pt x="104" y="113"/>
                    <a:pt x="112" y="107"/>
                  </a:cubicBezTo>
                  <a:cubicBezTo>
                    <a:pt x="111" y="109"/>
                    <a:pt x="110" y="110"/>
                    <a:pt x="109" y="112"/>
                  </a:cubicBezTo>
                  <a:close/>
                  <a:moveTo>
                    <a:pt x="78" y="125"/>
                  </a:moveTo>
                  <a:cubicBezTo>
                    <a:pt x="83" y="124"/>
                    <a:pt x="87" y="121"/>
                    <a:pt x="92" y="119"/>
                  </a:cubicBezTo>
                  <a:cubicBezTo>
                    <a:pt x="96" y="116"/>
                    <a:pt x="100" y="114"/>
                    <a:pt x="105" y="112"/>
                  </a:cubicBezTo>
                  <a:cubicBezTo>
                    <a:pt x="102" y="113"/>
                    <a:pt x="100" y="115"/>
                    <a:pt x="97" y="117"/>
                  </a:cubicBezTo>
                  <a:cubicBezTo>
                    <a:pt x="92" y="120"/>
                    <a:pt x="87" y="122"/>
                    <a:pt x="83" y="126"/>
                  </a:cubicBezTo>
                  <a:cubicBezTo>
                    <a:pt x="81" y="126"/>
                    <a:pt x="79" y="126"/>
                    <a:pt x="78" y="125"/>
                  </a:cubicBezTo>
                  <a:close/>
                  <a:moveTo>
                    <a:pt x="71" y="123"/>
                  </a:moveTo>
                  <a:cubicBezTo>
                    <a:pt x="82" y="118"/>
                    <a:pt x="92" y="113"/>
                    <a:pt x="103" y="108"/>
                  </a:cubicBezTo>
                  <a:cubicBezTo>
                    <a:pt x="101" y="109"/>
                    <a:pt x="99" y="110"/>
                    <a:pt x="98" y="111"/>
                  </a:cubicBezTo>
                  <a:cubicBezTo>
                    <a:pt x="90" y="116"/>
                    <a:pt x="83" y="120"/>
                    <a:pt x="76" y="125"/>
                  </a:cubicBezTo>
                  <a:cubicBezTo>
                    <a:pt x="74" y="124"/>
                    <a:pt x="73" y="124"/>
                    <a:pt x="71" y="123"/>
                  </a:cubicBezTo>
                  <a:close/>
                  <a:moveTo>
                    <a:pt x="112" y="106"/>
                  </a:moveTo>
                  <a:cubicBezTo>
                    <a:pt x="105" y="112"/>
                    <a:pt x="96" y="115"/>
                    <a:pt x="89" y="120"/>
                  </a:cubicBezTo>
                  <a:cubicBezTo>
                    <a:pt x="85" y="121"/>
                    <a:pt x="79" y="124"/>
                    <a:pt x="78" y="125"/>
                  </a:cubicBezTo>
                  <a:cubicBezTo>
                    <a:pt x="82" y="122"/>
                    <a:pt x="87" y="119"/>
                    <a:pt x="92" y="116"/>
                  </a:cubicBezTo>
                  <a:cubicBezTo>
                    <a:pt x="96" y="113"/>
                    <a:pt x="100" y="111"/>
                    <a:pt x="104" y="108"/>
                  </a:cubicBezTo>
                  <a:cubicBezTo>
                    <a:pt x="106" y="107"/>
                    <a:pt x="107" y="106"/>
                    <a:pt x="109" y="105"/>
                  </a:cubicBezTo>
                  <a:cubicBezTo>
                    <a:pt x="109" y="105"/>
                    <a:pt x="110" y="105"/>
                    <a:pt x="110" y="104"/>
                  </a:cubicBezTo>
                  <a:cubicBezTo>
                    <a:pt x="111" y="104"/>
                    <a:pt x="113" y="103"/>
                    <a:pt x="114" y="102"/>
                  </a:cubicBezTo>
                  <a:cubicBezTo>
                    <a:pt x="113" y="104"/>
                    <a:pt x="113" y="105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2"/>
                    <a:pt x="67" y="121"/>
                  </a:cubicBezTo>
                  <a:cubicBezTo>
                    <a:pt x="73" y="118"/>
                    <a:pt x="79" y="116"/>
                    <a:pt x="85" y="113"/>
                  </a:cubicBezTo>
                  <a:cubicBezTo>
                    <a:pt x="80" y="116"/>
                    <a:pt x="75" y="119"/>
                    <a:pt x="70" y="123"/>
                  </a:cubicBezTo>
                  <a:close/>
                  <a:moveTo>
                    <a:pt x="85" y="126"/>
                  </a:moveTo>
                  <a:cubicBezTo>
                    <a:pt x="92" y="123"/>
                    <a:pt x="97" y="119"/>
                    <a:pt x="103" y="116"/>
                  </a:cubicBezTo>
                  <a:cubicBezTo>
                    <a:pt x="104" y="115"/>
                    <a:pt x="105" y="115"/>
                    <a:pt x="106" y="114"/>
                  </a:cubicBezTo>
                  <a:cubicBezTo>
                    <a:pt x="107" y="113"/>
                    <a:pt x="108" y="113"/>
                    <a:pt x="107" y="114"/>
                  </a:cubicBezTo>
                  <a:cubicBezTo>
                    <a:pt x="106" y="115"/>
                    <a:pt x="105" y="116"/>
                    <a:pt x="103" y="117"/>
                  </a:cubicBezTo>
                  <a:cubicBezTo>
                    <a:pt x="100" y="120"/>
                    <a:pt x="97" y="122"/>
                    <a:pt x="94" y="124"/>
                  </a:cubicBezTo>
                  <a:cubicBezTo>
                    <a:pt x="94" y="124"/>
                    <a:pt x="93" y="125"/>
                    <a:pt x="94" y="125"/>
                  </a:cubicBezTo>
                  <a:cubicBezTo>
                    <a:pt x="91" y="126"/>
                    <a:pt x="88" y="126"/>
                    <a:pt x="85" y="126"/>
                  </a:cubicBezTo>
                  <a:close/>
                  <a:moveTo>
                    <a:pt x="96" y="124"/>
                  </a:moveTo>
                  <a:cubicBezTo>
                    <a:pt x="98" y="122"/>
                    <a:pt x="101" y="121"/>
                    <a:pt x="103" y="119"/>
                  </a:cubicBezTo>
                  <a:cubicBezTo>
                    <a:pt x="102" y="120"/>
                    <a:pt x="101" y="120"/>
                    <a:pt x="100" y="121"/>
                  </a:cubicBezTo>
                  <a:cubicBezTo>
                    <a:pt x="99" y="122"/>
                    <a:pt x="97" y="123"/>
                    <a:pt x="96" y="124"/>
                  </a:cubicBezTo>
                  <a:close/>
                  <a:moveTo>
                    <a:pt x="116" y="97"/>
                  </a:moveTo>
                  <a:cubicBezTo>
                    <a:pt x="116" y="97"/>
                    <a:pt x="116" y="97"/>
                    <a:pt x="116" y="97"/>
                  </a:cubicBezTo>
                  <a:cubicBezTo>
                    <a:pt x="115" y="97"/>
                    <a:pt x="115" y="97"/>
                    <a:pt x="114" y="97"/>
                  </a:cubicBezTo>
                  <a:cubicBezTo>
                    <a:pt x="114" y="97"/>
                    <a:pt x="114" y="98"/>
                    <a:pt x="114" y="98"/>
                  </a:cubicBezTo>
                  <a:cubicBezTo>
                    <a:pt x="107" y="101"/>
                    <a:pt x="100" y="104"/>
                    <a:pt x="94" y="108"/>
                  </a:cubicBezTo>
                  <a:cubicBezTo>
                    <a:pt x="84" y="112"/>
                    <a:pt x="75" y="117"/>
                    <a:pt x="66" y="120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4" y="120"/>
                    <a:pt x="64" y="120"/>
                    <a:pt x="63" y="120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63" y="120"/>
                    <a:pt x="62" y="121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1" y="121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1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3" y="120"/>
                    <a:pt x="65" y="118"/>
                    <a:pt x="68" y="117"/>
                  </a:cubicBezTo>
                  <a:cubicBezTo>
                    <a:pt x="72" y="115"/>
                    <a:pt x="76" y="113"/>
                    <a:pt x="80" y="111"/>
                  </a:cubicBezTo>
                  <a:cubicBezTo>
                    <a:pt x="85" y="109"/>
                    <a:pt x="89" y="106"/>
                    <a:pt x="94" y="104"/>
                  </a:cubicBezTo>
                  <a:cubicBezTo>
                    <a:pt x="101" y="99"/>
                    <a:pt x="109" y="95"/>
                    <a:pt x="117" y="92"/>
                  </a:cubicBezTo>
                  <a:cubicBezTo>
                    <a:pt x="117" y="92"/>
                    <a:pt x="117" y="93"/>
                    <a:pt x="117" y="93"/>
                  </a:cubicBezTo>
                  <a:cubicBezTo>
                    <a:pt x="117" y="95"/>
                    <a:pt x="116" y="96"/>
                    <a:pt x="116" y="97"/>
                  </a:cubicBezTo>
                  <a:close/>
                  <a:moveTo>
                    <a:pt x="116" y="49"/>
                  </a:moveTo>
                  <a:cubicBezTo>
                    <a:pt x="107" y="54"/>
                    <a:pt x="97" y="57"/>
                    <a:pt x="87" y="61"/>
                  </a:cubicBezTo>
                  <a:cubicBezTo>
                    <a:pt x="85" y="62"/>
                    <a:pt x="82" y="63"/>
                    <a:pt x="80" y="64"/>
                  </a:cubicBezTo>
                  <a:cubicBezTo>
                    <a:pt x="77" y="65"/>
                    <a:pt x="74" y="66"/>
                    <a:pt x="71" y="67"/>
                  </a:cubicBezTo>
                  <a:cubicBezTo>
                    <a:pt x="57" y="72"/>
                    <a:pt x="44" y="78"/>
                    <a:pt x="31" y="83"/>
                  </a:cubicBezTo>
                  <a:cubicBezTo>
                    <a:pt x="25" y="86"/>
                    <a:pt x="18" y="89"/>
                    <a:pt x="12" y="92"/>
                  </a:cubicBezTo>
                  <a:cubicBezTo>
                    <a:pt x="19" y="88"/>
                    <a:pt x="26" y="85"/>
                    <a:pt x="33" y="82"/>
                  </a:cubicBezTo>
                  <a:cubicBezTo>
                    <a:pt x="41" y="79"/>
                    <a:pt x="47" y="75"/>
                    <a:pt x="55" y="72"/>
                  </a:cubicBezTo>
                  <a:cubicBezTo>
                    <a:pt x="62" y="69"/>
                    <a:pt x="70" y="66"/>
                    <a:pt x="78" y="62"/>
                  </a:cubicBezTo>
                  <a:cubicBezTo>
                    <a:pt x="86" y="59"/>
                    <a:pt x="93" y="56"/>
                    <a:pt x="101" y="52"/>
                  </a:cubicBezTo>
                  <a:cubicBezTo>
                    <a:pt x="102" y="51"/>
                    <a:pt x="102" y="51"/>
                    <a:pt x="103" y="50"/>
                  </a:cubicBezTo>
                  <a:cubicBezTo>
                    <a:pt x="107" y="49"/>
                    <a:pt x="111" y="48"/>
                    <a:pt x="114" y="45"/>
                  </a:cubicBezTo>
                  <a:cubicBezTo>
                    <a:pt x="114" y="46"/>
                    <a:pt x="115" y="48"/>
                    <a:pt x="116" y="49"/>
                  </a:cubicBezTo>
                  <a:close/>
                  <a:moveTo>
                    <a:pt x="109" y="37"/>
                  </a:moveTo>
                  <a:cubicBezTo>
                    <a:pt x="81" y="49"/>
                    <a:pt x="53" y="62"/>
                    <a:pt x="26" y="74"/>
                  </a:cubicBezTo>
                  <a:cubicBezTo>
                    <a:pt x="19" y="77"/>
                    <a:pt x="14" y="81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8" y="82"/>
                    <a:pt x="9" y="81"/>
                    <a:pt x="10" y="80"/>
                  </a:cubicBezTo>
                  <a:cubicBezTo>
                    <a:pt x="12" y="79"/>
                    <a:pt x="13" y="78"/>
                    <a:pt x="15" y="78"/>
                  </a:cubicBezTo>
                  <a:cubicBezTo>
                    <a:pt x="18" y="76"/>
                    <a:pt x="21" y="74"/>
                    <a:pt x="25" y="72"/>
                  </a:cubicBezTo>
                  <a:cubicBezTo>
                    <a:pt x="39" y="65"/>
                    <a:pt x="53" y="59"/>
                    <a:pt x="67" y="52"/>
                  </a:cubicBezTo>
                  <a:cubicBezTo>
                    <a:pt x="67" y="52"/>
                    <a:pt x="68" y="51"/>
                    <a:pt x="69" y="51"/>
                  </a:cubicBezTo>
                  <a:cubicBezTo>
                    <a:pt x="77" y="48"/>
                    <a:pt x="86" y="44"/>
                    <a:pt x="94" y="41"/>
                  </a:cubicBezTo>
                  <a:cubicBezTo>
                    <a:pt x="95" y="40"/>
                    <a:pt x="97" y="40"/>
                    <a:pt x="98" y="39"/>
                  </a:cubicBezTo>
                  <a:cubicBezTo>
                    <a:pt x="99" y="39"/>
                    <a:pt x="100" y="38"/>
                    <a:pt x="101" y="38"/>
                  </a:cubicBezTo>
                  <a:cubicBezTo>
                    <a:pt x="102" y="38"/>
                    <a:pt x="102" y="37"/>
                    <a:pt x="102" y="37"/>
                  </a:cubicBezTo>
                  <a:cubicBezTo>
                    <a:pt x="104" y="36"/>
                    <a:pt x="105" y="36"/>
                    <a:pt x="107" y="35"/>
                  </a:cubicBezTo>
                  <a:cubicBezTo>
                    <a:pt x="108" y="36"/>
                    <a:pt x="108" y="37"/>
                    <a:pt x="109" y="37"/>
                  </a:cubicBezTo>
                  <a:close/>
                  <a:moveTo>
                    <a:pt x="103" y="32"/>
                  </a:moveTo>
                  <a:cubicBezTo>
                    <a:pt x="100" y="33"/>
                    <a:pt x="96" y="35"/>
                    <a:pt x="93" y="36"/>
                  </a:cubicBezTo>
                  <a:cubicBezTo>
                    <a:pt x="91" y="37"/>
                    <a:pt x="90" y="37"/>
                    <a:pt x="89" y="38"/>
                  </a:cubicBezTo>
                  <a:cubicBezTo>
                    <a:pt x="84" y="40"/>
                    <a:pt x="78" y="42"/>
                    <a:pt x="73" y="44"/>
                  </a:cubicBezTo>
                  <a:cubicBezTo>
                    <a:pt x="61" y="49"/>
                    <a:pt x="49" y="54"/>
                    <a:pt x="37" y="59"/>
                  </a:cubicBezTo>
                  <a:cubicBezTo>
                    <a:pt x="32" y="61"/>
                    <a:pt x="27" y="63"/>
                    <a:pt x="23" y="65"/>
                  </a:cubicBezTo>
                  <a:cubicBezTo>
                    <a:pt x="18" y="68"/>
                    <a:pt x="13" y="71"/>
                    <a:pt x="7" y="73"/>
                  </a:cubicBezTo>
                  <a:cubicBezTo>
                    <a:pt x="3" y="75"/>
                    <a:pt x="10" y="72"/>
                    <a:pt x="11" y="71"/>
                  </a:cubicBezTo>
                  <a:cubicBezTo>
                    <a:pt x="13" y="70"/>
                    <a:pt x="15" y="68"/>
                    <a:pt x="18" y="67"/>
                  </a:cubicBezTo>
                  <a:cubicBezTo>
                    <a:pt x="23" y="64"/>
                    <a:pt x="29" y="60"/>
                    <a:pt x="34" y="57"/>
                  </a:cubicBezTo>
                  <a:cubicBezTo>
                    <a:pt x="45" y="52"/>
                    <a:pt x="56" y="47"/>
                    <a:pt x="68" y="42"/>
                  </a:cubicBezTo>
                  <a:cubicBezTo>
                    <a:pt x="73" y="39"/>
                    <a:pt x="79" y="37"/>
                    <a:pt x="85" y="34"/>
                  </a:cubicBezTo>
                  <a:cubicBezTo>
                    <a:pt x="89" y="33"/>
                    <a:pt x="94" y="31"/>
                    <a:pt x="98" y="28"/>
                  </a:cubicBezTo>
                  <a:cubicBezTo>
                    <a:pt x="99" y="29"/>
                    <a:pt x="99" y="29"/>
                    <a:pt x="100" y="30"/>
                  </a:cubicBezTo>
                  <a:cubicBezTo>
                    <a:pt x="101" y="30"/>
                    <a:pt x="102" y="31"/>
                    <a:pt x="103" y="32"/>
                  </a:cubicBezTo>
                  <a:close/>
                  <a:moveTo>
                    <a:pt x="74" y="21"/>
                  </a:moveTo>
                  <a:cubicBezTo>
                    <a:pt x="73" y="21"/>
                    <a:pt x="71" y="22"/>
                    <a:pt x="70" y="22"/>
                  </a:cubicBezTo>
                  <a:cubicBezTo>
                    <a:pt x="70" y="22"/>
                    <a:pt x="70" y="21"/>
                    <a:pt x="70" y="20"/>
                  </a:cubicBezTo>
                  <a:cubicBezTo>
                    <a:pt x="72" y="20"/>
                    <a:pt x="73" y="21"/>
                    <a:pt x="74" y="21"/>
                  </a:cubicBezTo>
                  <a:close/>
                  <a:moveTo>
                    <a:pt x="66" y="20"/>
                  </a:moveTo>
                  <a:cubicBezTo>
                    <a:pt x="66" y="20"/>
                    <a:pt x="66" y="20"/>
                    <a:pt x="66" y="21"/>
                  </a:cubicBezTo>
                  <a:cubicBezTo>
                    <a:pt x="48" y="28"/>
                    <a:pt x="30" y="38"/>
                    <a:pt x="14" y="48"/>
                  </a:cubicBezTo>
                  <a:cubicBezTo>
                    <a:pt x="13" y="48"/>
                    <a:pt x="12" y="49"/>
                    <a:pt x="11" y="50"/>
                  </a:cubicBezTo>
                  <a:cubicBezTo>
                    <a:pt x="11" y="50"/>
                    <a:pt x="11" y="50"/>
                    <a:pt x="11" y="49"/>
                  </a:cubicBezTo>
                  <a:cubicBezTo>
                    <a:pt x="11" y="49"/>
                    <a:pt x="11" y="49"/>
                    <a:pt x="12" y="49"/>
                  </a:cubicBezTo>
                  <a:cubicBezTo>
                    <a:pt x="14" y="47"/>
                    <a:pt x="16" y="46"/>
                    <a:pt x="19" y="44"/>
                  </a:cubicBezTo>
                  <a:cubicBezTo>
                    <a:pt x="23" y="42"/>
                    <a:pt x="27" y="39"/>
                    <a:pt x="32" y="36"/>
                  </a:cubicBezTo>
                  <a:cubicBezTo>
                    <a:pt x="42" y="31"/>
                    <a:pt x="52" y="26"/>
                    <a:pt x="62" y="20"/>
                  </a:cubicBezTo>
                  <a:cubicBezTo>
                    <a:pt x="64" y="20"/>
                    <a:pt x="65" y="20"/>
                    <a:pt x="66" y="20"/>
                  </a:cubicBezTo>
                  <a:close/>
                  <a:moveTo>
                    <a:pt x="38" y="25"/>
                  </a:moveTo>
                  <a:cubicBezTo>
                    <a:pt x="41" y="24"/>
                    <a:pt x="44" y="23"/>
                    <a:pt x="47" y="22"/>
                  </a:cubicBezTo>
                  <a:cubicBezTo>
                    <a:pt x="45" y="23"/>
                    <a:pt x="42" y="25"/>
                    <a:pt x="40" y="26"/>
                  </a:cubicBezTo>
                  <a:cubicBezTo>
                    <a:pt x="33" y="29"/>
                    <a:pt x="27" y="33"/>
                    <a:pt x="20" y="36"/>
                  </a:cubicBezTo>
                  <a:cubicBezTo>
                    <a:pt x="25" y="32"/>
                    <a:pt x="31" y="28"/>
                    <a:pt x="38" y="25"/>
                  </a:cubicBezTo>
                  <a:close/>
                  <a:moveTo>
                    <a:pt x="19" y="37"/>
                  </a:moveTo>
                  <a:cubicBezTo>
                    <a:pt x="19" y="38"/>
                    <a:pt x="20" y="38"/>
                    <a:pt x="20" y="38"/>
                  </a:cubicBezTo>
                  <a:cubicBezTo>
                    <a:pt x="26" y="34"/>
                    <a:pt x="33" y="30"/>
                    <a:pt x="40" y="27"/>
                  </a:cubicBezTo>
                  <a:cubicBezTo>
                    <a:pt x="43" y="25"/>
                    <a:pt x="46" y="23"/>
                    <a:pt x="50" y="22"/>
                  </a:cubicBezTo>
                  <a:cubicBezTo>
                    <a:pt x="51" y="22"/>
                    <a:pt x="51" y="22"/>
                    <a:pt x="52" y="21"/>
                  </a:cubicBezTo>
                  <a:cubicBezTo>
                    <a:pt x="52" y="21"/>
                    <a:pt x="53" y="21"/>
                    <a:pt x="53" y="21"/>
                  </a:cubicBezTo>
                  <a:cubicBezTo>
                    <a:pt x="51" y="22"/>
                    <a:pt x="49" y="23"/>
                    <a:pt x="47" y="24"/>
                  </a:cubicBezTo>
                  <a:cubicBezTo>
                    <a:pt x="37" y="29"/>
                    <a:pt x="26" y="34"/>
                    <a:pt x="17" y="40"/>
                  </a:cubicBezTo>
                  <a:cubicBezTo>
                    <a:pt x="18" y="39"/>
                    <a:pt x="18" y="38"/>
                    <a:pt x="19" y="37"/>
                  </a:cubicBezTo>
                  <a:close/>
                  <a:moveTo>
                    <a:pt x="8" y="85"/>
                  </a:moveTo>
                  <a:cubicBezTo>
                    <a:pt x="19" y="79"/>
                    <a:pt x="32" y="76"/>
                    <a:pt x="43" y="71"/>
                  </a:cubicBezTo>
                  <a:cubicBezTo>
                    <a:pt x="49" y="68"/>
                    <a:pt x="54" y="66"/>
                    <a:pt x="60" y="63"/>
                  </a:cubicBezTo>
                  <a:cubicBezTo>
                    <a:pt x="47" y="70"/>
                    <a:pt x="34" y="77"/>
                    <a:pt x="20" y="83"/>
                  </a:cubicBezTo>
                  <a:cubicBezTo>
                    <a:pt x="19" y="84"/>
                    <a:pt x="18" y="84"/>
                    <a:pt x="18" y="85"/>
                  </a:cubicBezTo>
                  <a:cubicBezTo>
                    <a:pt x="15" y="86"/>
                    <a:pt x="12" y="88"/>
                    <a:pt x="9" y="90"/>
                  </a:cubicBezTo>
                  <a:cubicBezTo>
                    <a:pt x="8" y="88"/>
                    <a:pt x="8" y="87"/>
                    <a:pt x="8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8"/>
            <p:cNvSpPr>
              <a:spLocks noEditPoints="1"/>
            </p:cNvSpPr>
            <p:nvPr/>
          </p:nvSpPr>
          <p:spPr bwMode="auto">
            <a:xfrm>
              <a:off x="106363" y="1360488"/>
              <a:ext cx="503237" cy="357188"/>
            </a:xfrm>
            <a:custGeom>
              <a:avLst/>
              <a:gdLst>
                <a:gd name="T0" fmla="*/ 70 w 134"/>
                <a:gd name="T1" fmla="*/ 76 h 95"/>
                <a:gd name="T2" fmla="*/ 59 w 134"/>
                <a:gd name="T3" fmla="*/ 2 h 95"/>
                <a:gd name="T4" fmla="*/ 7 w 134"/>
                <a:gd name="T5" fmla="*/ 25 h 95"/>
                <a:gd name="T6" fmla="*/ 11 w 134"/>
                <a:gd name="T7" fmla="*/ 31 h 95"/>
                <a:gd name="T8" fmla="*/ 15 w 134"/>
                <a:gd name="T9" fmla="*/ 32 h 95"/>
                <a:gd name="T10" fmla="*/ 47 w 134"/>
                <a:gd name="T11" fmla="*/ 16 h 95"/>
                <a:gd name="T12" fmla="*/ 51 w 134"/>
                <a:gd name="T13" fmla="*/ 13 h 95"/>
                <a:gd name="T14" fmla="*/ 51 w 134"/>
                <a:gd name="T15" fmla="*/ 19 h 95"/>
                <a:gd name="T16" fmla="*/ 65 w 134"/>
                <a:gd name="T17" fmla="*/ 7 h 95"/>
                <a:gd name="T18" fmla="*/ 68 w 134"/>
                <a:gd name="T19" fmla="*/ 11 h 95"/>
                <a:gd name="T20" fmla="*/ 42 w 134"/>
                <a:gd name="T21" fmla="*/ 32 h 95"/>
                <a:gd name="T22" fmla="*/ 45 w 134"/>
                <a:gd name="T23" fmla="*/ 31 h 95"/>
                <a:gd name="T24" fmla="*/ 16 w 134"/>
                <a:gd name="T25" fmla="*/ 58 h 95"/>
                <a:gd name="T26" fmla="*/ 39 w 134"/>
                <a:gd name="T27" fmla="*/ 51 h 95"/>
                <a:gd name="T28" fmla="*/ 14 w 134"/>
                <a:gd name="T29" fmla="*/ 65 h 95"/>
                <a:gd name="T30" fmla="*/ 61 w 134"/>
                <a:gd name="T31" fmla="*/ 45 h 95"/>
                <a:gd name="T32" fmla="*/ 74 w 134"/>
                <a:gd name="T33" fmla="*/ 28 h 95"/>
                <a:gd name="T34" fmla="*/ 19 w 134"/>
                <a:gd name="T35" fmla="*/ 54 h 95"/>
                <a:gd name="T36" fmla="*/ 90 w 134"/>
                <a:gd name="T37" fmla="*/ 14 h 95"/>
                <a:gd name="T38" fmla="*/ 90 w 134"/>
                <a:gd name="T39" fmla="*/ 8 h 95"/>
                <a:gd name="T40" fmla="*/ 38 w 134"/>
                <a:gd name="T41" fmla="*/ 30 h 95"/>
                <a:gd name="T42" fmla="*/ 22 w 134"/>
                <a:gd name="T43" fmla="*/ 31 h 95"/>
                <a:gd name="T44" fmla="*/ 16 w 134"/>
                <a:gd name="T45" fmla="*/ 33 h 95"/>
                <a:gd name="T46" fmla="*/ 28 w 134"/>
                <a:gd name="T47" fmla="*/ 26 h 95"/>
                <a:gd name="T48" fmla="*/ 10 w 134"/>
                <a:gd name="T49" fmla="*/ 28 h 95"/>
                <a:gd name="T50" fmla="*/ 7 w 134"/>
                <a:gd name="T51" fmla="*/ 26 h 95"/>
                <a:gd name="T52" fmla="*/ 62 w 134"/>
                <a:gd name="T53" fmla="*/ 50 h 95"/>
                <a:gd name="T54" fmla="*/ 114 w 134"/>
                <a:gd name="T55" fmla="*/ 31 h 95"/>
                <a:gd name="T56" fmla="*/ 114 w 134"/>
                <a:gd name="T57" fmla="*/ 31 h 95"/>
                <a:gd name="T58" fmla="*/ 71 w 134"/>
                <a:gd name="T59" fmla="*/ 73 h 95"/>
                <a:gd name="T60" fmla="*/ 80 w 134"/>
                <a:gd name="T61" fmla="*/ 65 h 95"/>
                <a:gd name="T62" fmla="*/ 90 w 134"/>
                <a:gd name="T63" fmla="*/ 65 h 95"/>
                <a:gd name="T64" fmla="*/ 120 w 134"/>
                <a:gd name="T65" fmla="*/ 48 h 95"/>
                <a:gd name="T66" fmla="*/ 120 w 134"/>
                <a:gd name="T67" fmla="*/ 48 h 95"/>
                <a:gd name="T68" fmla="*/ 26 w 134"/>
                <a:gd name="T69" fmla="*/ 89 h 95"/>
                <a:gd name="T70" fmla="*/ 35 w 134"/>
                <a:gd name="T71" fmla="*/ 75 h 95"/>
                <a:gd name="T72" fmla="*/ 36 w 134"/>
                <a:gd name="T73" fmla="*/ 72 h 95"/>
                <a:gd name="T74" fmla="*/ 112 w 134"/>
                <a:gd name="T75" fmla="*/ 30 h 95"/>
                <a:gd name="T76" fmla="*/ 70 w 134"/>
                <a:gd name="T77" fmla="*/ 49 h 95"/>
                <a:gd name="T78" fmla="*/ 40 w 134"/>
                <a:gd name="T79" fmla="*/ 81 h 95"/>
                <a:gd name="T80" fmla="*/ 122 w 134"/>
                <a:gd name="T81" fmla="*/ 41 h 95"/>
                <a:gd name="T82" fmla="*/ 59 w 134"/>
                <a:gd name="T83" fmla="*/ 69 h 95"/>
                <a:gd name="T84" fmla="*/ 51 w 134"/>
                <a:gd name="T85" fmla="*/ 74 h 95"/>
                <a:gd name="T86" fmla="*/ 119 w 134"/>
                <a:gd name="T87" fmla="*/ 60 h 95"/>
                <a:gd name="T88" fmla="*/ 121 w 134"/>
                <a:gd name="T89" fmla="*/ 63 h 95"/>
                <a:gd name="T90" fmla="*/ 104 w 134"/>
                <a:gd name="T91" fmla="*/ 68 h 95"/>
                <a:gd name="T92" fmla="*/ 103 w 134"/>
                <a:gd name="T93" fmla="*/ 70 h 95"/>
                <a:gd name="T94" fmla="*/ 90 w 134"/>
                <a:gd name="T95" fmla="*/ 75 h 95"/>
                <a:gd name="T96" fmla="*/ 111 w 134"/>
                <a:gd name="T97" fmla="*/ 69 h 95"/>
                <a:gd name="T98" fmla="*/ 78 w 134"/>
                <a:gd name="T99" fmla="*/ 54 h 95"/>
                <a:gd name="T100" fmla="*/ 97 w 134"/>
                <a:gd name="T101" fmla="*/ 43 h 95"/>
                <a:gd name="T102" fmla="*/ 63 w 134"/>
                <a:gd name="T103" fmla="*/ 45 h 95"/>
                <a:gd name="T104" fmla="*/ 57 w 134"/>
                <a:gd name="T105" fmla="*/ 43 h 95"/>
                <a:gd name="T106" fmla="*/ 107 w 134"/>
                <a:gd name="T107" fmla="*/ 14 h 95"/>
                <a:gd name="T108" fmla="*/ 95 w 134"/>
                <a:gd name="T109" fmla="*/ 17 h 95"/>
                <a:gd name="T110" fmla="*/ 33 w 134"/>
                <a:gd name="T111" fmla="*/ 33 h 95"/>
                <a:gd name="T112" fmla="*/ 52 w 134"/>
                <a:gd name="T113" fmla="*/ 10 h 95"/>
                <a:gd name="T114" fmla="*/ 29 w 134"/>
                <a:gd name="T115" fmla="*/ 16 h 95"/>
                <a:gd name="T116" fmla="*/ 16 w 134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95">
                  <a:moveTo>
                    <a:pt x="9" y="33"/>
                  </a:moveTo>
                  <a:cubicBezTo>
                    <a:pt x="4" y="34"/>
                    <a:pt x="0" y="38"/>
                    <a:pt x="0" y="44"/>
                  </a:cubicBezTo>
                  <a:cubicBezTo>
                    <a:pt x="0" y="51"/>
                    <a:pt x="7" y="55"/>
                    <a:pt x="13" y="56"/>
                  </a:cubicBezTo>
                  <a:cubicBezTo>
                    <a:pt x="8" y="60"/>
                    <a:pt x="5" y="65"/>
                    <a:pt x="11" y="71"/>
                  </a:cubicBezTo>
                  <a:cubicBezTo>
                    <a:pt x="16" y="76"/>
                    <a:pt x="25" y="76"/>
                    <a:pt x="32" y="73"/>
                  </a:cubicBezTo>
                  <a:cubicBezTo>
                    <a:pt x="30" y="81"/>
                    <a:pt x="23" y="87"/>
                    <a:pt x="17" y="92"/>
                  </a:cubicBezTo>
                  <a:cubicBezTo>
                    <a:pt x="16" y="93"/>
                    <a:pt x="16" y="94"/>
                    <a:pt x="17" y="94"/>
                  </a:cubicBezTo>
                  <a:cubicBezTo>
                    <a:pt x="17" y="95"/>
                    <a:pt x="17" y="95"/>
                    <a:pt x="18" y="95"/>
                  </a:cubicBezTo>
                  <a:cubicBezTo>
                    <a:pt x="30" y="91"/>
                    <a:pt x="40" y="86"/>
                    <a:pt x="49" y="76"/>
                  </a:cubicBezTo>
                  <a:cubicBezTo>
                    <a:pt x="54" y="85"/>
                    <a:pt x="65" y="83"/>
                    <a:pt x="70" y="76"/>
                  </a:cubicBezTo>
                  <a:cubicBezTo>
                    <a:pt x="73" y="79"/>
                    <a:pt x="77" y="82"/>
                    <a:pt x="82" y="83"/>
                  </a:cubicBezTo>
                  <a:cubicBezTo>
                    <a:pt x="86" y="83"/>
                    <a:pt x="91" y="79"/>
                    <a:pt x="93" y="75"/>
                  </a:cubicBezTo>
                  <a:cubicBezTo>
                    <a:pt x="98" y="79"/>
                    <a:pt x="107" y="78"/>
                    <a:pt x="108" y="72"/>
                  </a:cubicBezTo>
                  <a:cubicBezTo>
                    <a:pt x="119" y="78"/>
                    <a:pt x="134" y="57"/>
                    <a:pt x="123" y="49"/>
                  </a:cubicBezTo>
                  <a:cubicBezTo>
                    <a:pt x="128" y="46"/>
                    <a:pt x="131" y="40"/>
                    <a:pt x="129" y="35"/>
                  </a:cubicBezTo>
                  <a:cubicBezTo>
                    <a:pt x="126" y="30"/>
                    <a:pt x="121" y="27"/>
                    <a:pt x="116" y="28"/>
                  </a:cubicBezTo>
                  <a:cubicBezTo>
                    <a:pt x="117" y="23"/>
                    <a:pt x="116" y="17"/>
                    <a:pt x="112" y="13"/>
                  </a:cubicBezTo>
                  <a:cubicBezTo>
                    <a:pt x="107" y="8"/>
                    <a:pt x="100" y="10"/>
                    <a:pt x="95" y="14"/>
                  </a:cubicBezTo>
                  <a:cubicBezTo>
                    <a:pt x="94" y="0"/>
                    <a:pt x="77" y="0"/>
                    <a:pt x="70" y="10"/>
                  </a:cubicBezTo>
                  <a:cubicBezTo>
                    <a:pt x="68" y="6"/>
                    <a:pt x="64" y="1"/>
                    <a:pt x="59" y="2"/>
                  </a:cubicBezTo>
                  <a:cubicBezTo>
                    <a:pt x="54" y="3"/>
                    <a:pt x="50" y="7"/>
                    <a:pt x="48" y="12"/>
                  </a:cubicBezTo>
                  <a:cubicBezTo>
                    <a:pt x="45" y="8"/>
                    <a:pt x="40" y="5"/>
                    <a:pt x="34" y="7"/>
                  </a:cubicBezTo>
                  <a:cubicBezTo>
                    <a:pt x="27" y="9"/>
                    <a:pt x="25" y="16"/>
                    <a:pt x="25" y="22"/>
                  </a:cubicBezTo>
                  <a:cubicBezTo>
                    <a:pt x="20" y="16"/>
                    <a:pt x="13" y="12"/>
                    <a:pt x="6" y="18"/>
                  </a:cubicBezTo>
                  <a:cubicBezTo>
                    <a:pt x="1" y="23"/>
                    <a:pt x="4" y="29"/>
                    <a:pt x="9" y="33"/>
                  </a:cubicBezTo>
                  <a:close/>
                  <a:moveTo>
                    <a:pt x="6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2"/>
                    <a:pt x="10" y="21"/>
                    <a:pt x="12" y="20"/>
                  </a:cubicBezTo>
                  <a:cubicBezTo>
                    <a:pt x="13" y="19"/>
                    <a:pt x="15" y="16"/>
                    <a:pt x="12" y="20"/>
                  </a:cubicBezTo>
                  <a:cubicBezTo>
                    <a:pt x="10" y="22"/>
                    <a:pt x="8" y="23"/>
                    <a:pt x="7" y="25"/>
                  </a:cubicBezTo>
                  <a:cubicBezTo>
                    <a:pt x="6" y="25"/>
                    <a:pt x="6" y="24"/>
                    <a:pt x="6" y="24"/>
                  </a:cubicBezTo>
                  <a:close/>
                  <a:moveTo>
                    <a:pt x="17" y="19"/>
                  </a:moveTo>
                  <a:cubicBezTo>
                    <a:pt x="16" y="20"/>
                    <a:pt x="14" y="20"/>
                    <a:pt x="13" y="21"/>
                  </a:cubicBezTo>
                  <a:cubicBezTo>
                    <a:pt x="11" y="23"/>
                    <a:pt x="8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3"/>
                    <a:pt x="12" y="21"/>
                    <a:pt x="15" y="18"/>
                  </a:cubicBezTo>
                  <a:cubicBezTo>
                    <a:pt x="15" y="18"/>
                    <a:pt x="16" y="18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7" y="30"/>
                    <a:pt x="14" y="32"/>
                  </a:cubicBezTo>
                  <a:cubicBezTo>
                    <a:pt x="13" y="32"/>
                    <a:pt x="12" y="32"/>
                    <a:pt x="11" y="31"/>
                  </a:cubicBezTo>
                  <a:cubicBezTo>
                    <a:pt x="13" y="30"/>
                    <a:pt x="15" y="29"/>
                    <a:pt x="17" y="28"/>
                  </a:cubicBezTo>
                  <a:cubicBezTo>
                    <a:pt x="17" y="28"/>
                    <a:pt x="18" y="27"/>
                    <a:pt x="19" y="26"/>
                  </a:cubicBezTo>
                  <a:cubicBezTo>
                    <a:pt x="19" y="27"/>
                    <a:pt x="23" y="24"/>
                    <a:pt x="22" y="25"/>
                  </a:cubicBezTo>
                  <a:close/>
                  <a:moveTo>
                    <a:pt x="24" y="27"/>
                  </a:moveTo>
                  <a:cubicBezTo>
                    <a:pt x="23" y="28"/>
                    <a:pt x="22" y="29"/>
                    <a:pt x="20" y="30"/>
                  </a:cubicBezTo>
                  <a:cubicBezTo>
                    <a:pt x="19" y="30"/>
                    <a:pt x="18" y="31"/>
                    <a:pt x="17" y="32"/>
                  </a:cubicBezTo>
                  <a:cubicBezTo>
                    <a:pt x="17" y="32"/>
                    <a:pt x="16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30"/>
                    <a:pt x="21" y="28"/>
                    <a:pt x="23" y="25"/>
                  </a:cubicBezTo>
                  <a:cubicBezTo>
                    <a:pt x="24" y="26"/>
                    <a:pt x="24" y="26"/>
                    <a:pt x="24" y="27"/>
                  </a:cubicBezTo>
                  <a:close/>
                  <a:moveTo>
                    <a:pt x="28" y="18"/>
                  </a:moveTo>
                  <a:cubicBezTo>
                    <a:pt x="30" y="17"/>
                    <a:pt x="33" y="16"/>
                    <a:pt x="35" y="14"/>
                  </a:cubicBezTo>
                  <a:cubicBezTo>
                    <a:pt x="36" y="13"/>
                    <a:pt x="38" y="13"/>
                    <a:pt x="40" y="12"/>
                  </a:cubicBezTo>
                  <a:cubicBezTo>
                    <a:pt x="39" y="12"/>
                    <a:pt x="37" y="14"/>
                    <a:pt x="36" y="15"/>
                  </a:cubicBezTo>
                  <a:cubicBezTo>
                    <a:pt x="33" y="17"/>
                    <a:pt x="30" y="19"/>
                    <a:pt x="28" y="21"/>
                  </a:cubicBezTo>
                  <a:cubicBezTo>
                    <a:pt x="28" y="20"/>
                    <a:pt x="28" y="19"/>
                    <a:pt x="28" y="18"/>
                  </a:cubicBezTo>
                  <a:close/>
                  <a:moveTo>
                    <a:pt x="46" y="15"/>
                  </a:moveTo>
                  <a:cubicBezTo>
                    <a:pt x="47" y="15"/>
                    <a:pt x="47" y="16"/>
                    <a:pt x="47" y="16"/>
                  </a:cubicBezTo>
                  <a:cubicBezTo>
                    <a:pt x="44" y="18"/>
                    <a:pt x="40" y="20"/>
                    <a:pt x="36" y="22"/>
                  </a:cubicBezTo>
                  <a:cubicBezTo>
                    <a:pt x="34" y="24"/>
                    <a:pt x="30" y="25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1" y="25"/>
                    <a:pt x="34" y="23"/>
                    <a:pt x="37" y="21"/>
                  </a:cubicBezTo>
                  <a:cubicBezTo>
                    <a:pt x="39" y="19"/>
                    <a:pt x="41" y="18"/>
                    <a:pt x="43" y="17"/>
                  </a:cubicBezTo>
                  <a:cubicBezTo>
                    <a:pt x="43" y="17"/>
                    <a:pt x="43" y="16"/>
                    <a:pt x="44" y="16"/>
                  </a:cubicBezTo>
                  <a:cubicBezTo>
                    <a:pt x="45" y="16"/>
                    <a:pt x="46" y="15"/>
                    <a:pt x="46" y="15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8"/>
                    <a:pt x="56" y="11"/>
                    <a:pt x="51" y="13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3" y="11"/>
                    <a:pt x="54" y="10"/>
                    <a:pt x="56" y="9"/>
                  </a:cubicBezTo>
                  <a:cubicBezTo>
                    <a:pt x="58" y="7"/>
                    <a:pt x="60" y="6"/>
                    <a:pt x="62" y="5"/>
                  </a:cubicBezTo>
                  <a:cubicBezTo>
                    <a:pt x="63" y="5"/>
                    <a:pt x="63" y="6"/>
                    <a:pt x="64" y="6"/>
                  </a:cubicBezTo>
                  <a:close/>
                  <a:moveTo>
                    <a:pt x="66" y="8"/>
                  </a:moveTo>
                  <a:cubicBezTo>
                    <a:pt x="56" y="14"/>
                    <a:pt x="46" y="21"/>
                    <a:pt x="35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4" y="39"/>
                    <a:pt x="25" y="34"/>
                    <a:pt x="36" y="28"/>
                  </a:cubicBezTo>
                  <a:cubicBezTo>
                    <a:pt x="41" y="25"/>
                    <a:pt x="46" y="22"/>
                    <a:pt x="51" y="19"/>
                  </a:cubicBezTo>
                  <a:cubicBezTo>
                    <a:pt x="56" y="16"/>
                    <a:pt x="62" y="13"/>
                    <a:pt x="65" y="9"/>
                  </a:cubicBezTo>
                  <a:cubicBezTo>
                    <a:pt x="61" y="13"/>
                    <a:pt x="56" y="16"/>
                    <a:pt x="51" y="19"/>
                  </a:cubicBezTo>
                  <a:cubicBezTo>
                    <a:pt x="45" y="22"/>
                    <a:pt x="40" y="26"/>
                    <a:pt x="34" y="29"/>
                  </a:cubicBezTo>
                  <a:cubicBezTo>
                    <a:pt x="29" y="32"/>
                    <a:pt x="23" y="36"/>
                    <a:pt x="17" y="39"/>
                  </a:cubicBezTo>
                  <a:cubicBezTo>
                    <a:pt x="13" y="42"/>
                    <a:pt x="8" y="45"/>
                    <a:pt x="4" y="48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2" y="38"/>
                    <a:pt x="24" y="33"/>
                    <a:pt x="34" y="27"/>
                  </a:cubicBezTo>
                  <a:cubicBezTo>
                    <a:pt x="40" y="23"/>
                    <a:pt x="45" y="20"/>
                    <a:pt x="51" y="16"/>
                  </a:cubicBezTo>
                  <a:cubicBezTo>
                    <a:pt x="56" y="13"/>
                    <a:pt x="61" y="10"/>
                    <a:pt x="65" y="7"/>
                  </a:cubicBezTo>
                  <a:cubicBezTo>
                    <a:pt x="65" y="7"/>
                    <a:pt x="66" y="8"/>
                    <a:pt x="66" y="8"/>
                  </a:cubicBezTo>
                  <a:close/>
                  <a:moveTo>
                    <a:pt x="68" y="11"/>
                  </a:moveTo>
                  <a:cubicBezTo>
                    <a:pt x="63" y="14"/>
                    <a:pt x="59" y="17"/>
                    <a:pt x="55" y="19"/>
                  </a:cubicBezTo>
                  <a:cubicBezTo>
                    <a:pt x="49" y="23"/>
                    <a:pt x="43" y="26"/>
                    <a:pt x="38" y="29"/>
                  </a:cubicBezTo>
                  <a:cubicBezTo>
                    <a:pt x="32" y="32"/>
                    <a:pt x="27" y="35"/>
                    <a:pt x="21" y="38"/>
                  </a:cubicBezTo>
                  <a:cubicBezTo>
                    <a:pt x="19" y="39"/>
                    <a:pt x="16" y="41"/>
                    <a:pt x="13" y="42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21" y="38"/>
                    <a:pt x="29" y="33"/>
                    <a:pt x="38" y="28"/>
                  </a:cubicBezTo>
                  <a:cubicBezTo>
                    <a:pt x="47" y="22"/>
                    <a:pt x="58" y="17"/>
                    <a:pt x="67" y="9"/>
                  </a:cubicBezTo>
                  <a:cubicBezTo>
                    <a:pt x="67" y="10"/>
                    <a:pt x="67" y="11"/>
                    <a:pt x="68" y="11"/>
                  </a:cubicBezTo>
                  <a:close/>
                  <a:moveTo>
                    <a:pt x="80" y="8"/>
                  </a:moveTo>
                  <a:cubicBezTo>
                    <a:pt x="81" y="8"/>
                    <a:pt x="85" y="5"/>
                    <a:pt x="84" y="6"/>
                  </a:cubicBezTo>
                  <a:cubicBezTo>
                    <a:pt x="83" y="7"/>
                    <a:pt x="81" y="8"/>
                    <a:pt x="79" y="9"/>
                  </a:cubicBezTo>
                  <a:cubicBezTo>
                    <a:pt x="76" y="12"/>
                    <a:pt x="72" y="14"/>
                    <a:pt x="69" y="17"/>
                  </a:cubicBezTo>
                  <a:cubicBezTo>
                    <a:pt x="62" y="21"/>
                    <a:pt x="55" y="25"/>
                    <a:pt x="48" y="29"/>
                  </a:cubicBezTo>
                  <a:cubicBezTo>
                    <a:pt x="41" y="32"/>
                    <a:pt x="34" y="36"/>
                    <a:pt x="28" y="40"/>
                  </a:cubicBezTo>
                  <a:cubicBezTo>
                    <a:pt x="21" y="44"/>
                    <a:pt x="16" y="49"/>
                    <a:pt x="9" y="52"/>
                  </a:cubicBezTo>
                  <a:cubicBezTo>
                    <a:pt x="8" y="52"/>
                    <a:pt x="8" y="51"/>
                    <a:pt x="7" y="51"/>
                  </a:cubicBezTo>
                  <a:cubicBezTo>
                    <a:pt x="12" y="49"/>
                    <a:pt x="17" y="45"/>
                    <a:pt x="22" y="43"/>
                  </a:cubicBezTo>
                  <a:cubicBezTo>
                    <a:pt x="28" y="39"/>
                    <a:pt x="35" y="35"/>
                    <a:pt x="42" y="32"/>
                  </a:cubicBezTo>
                  <a:cubicBezTo>
                    <a:pt x="49" y="28"/>
                    <a:pt x="56" y="24"/>
                    <a:pt x="63" y="20"/>
                  </a:cubicBezTo>
                  <a:cubicBezTo>
                    <a:pt x="69" y="16"/>
                    <a:pt x="74" y="12"/>
                    <a:pt x="80" y="8"/>
                  </a:cubicBezTo>
                  <a:close/>
                  <a:moveTo>
                    <a:pt x="90" y="8"/>
                  </a:moveTo>
                  <a:cubicBezTo>
                    <a:pt x="80" y="13"/>
                    <a:pt x="71" y="19"/>
                    <a:pt x="62" y="25"/>
                  </a:cubicBezTo>
                  <a:cubicBezTo>
                    <a:pt x="60" y="26"/>
                    <a:pt x="59" y="27"/>
                    <a:pt x="57" y="28"/>
                  </a:cubicBezTo>
                  <a:cubicBezTo>
                    <a:pt x="56" y="28"/>
                    <a:pt x="55" y="29"/>
                    <a:pt x="53" y="30"/>
                  </a:cubicBezTo>
                  <a:cubicBezTo>
                    <a:pt x="41" y="36"/>
                    <a:pt x="28" y="43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9" y="47"/>
                    <a:pt x="22" y="45"/>
                    <a:pt x="25" y="43"/>
                  </a:cubicBezTo>
                  <a:cubicBezTo>
                    <a:pt x="31" y="39"/>
                    <a:pt x="38" y="35"/>
                    <a:pt x="45" y="31"/>
                  </a:cubicBezTo>
                  <a:cubicBezTo>
                    <a:pt x="59" y="23"/>
                    <a:pt x="73" y="15"/>
                    <a:pt x="86" y="6"/>
                  </a:cubicBezTo>
                  <a:cubicBezTo>
                    <a:pt x="87" y="6"/>
                    <a:pt x="89" y="7"/>
                    <a:pt x="90" y="8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3" y="16"/>
                  </a:cubicBezTo>
                  <a:cubicBezTo>
                    <a:pt x="92" y="17"/>
                    <a:pt x="91" y="17"/>
                    <a:pt x="91" y="18"/>
                  </a:cubicBezTo>
                  <a:cubicBezTo>
                    <a:pt x="91" y="18"/>
                    <a:pt x="90" y="18"/>
                    <a:pt x="90" y="18"/>
                  </a:cubicBezTo>
                  <a:cubicBezTo>
                    <a:pt x="88" y="20"/>
                    <a:pt x="85" y="21"/>
                    <a:pt x="82" y="22"/>
                  </a:cubicBezTo>
                  <a:cubicBezTo>
                    <a:pt x="75" y="26"/>
                    <a:pt x="69" y="30"/>
                    <a:pt x="62" y="33"/>
                  </a:cubicBezTo>
                  <a:cubicBezTo>
                    <a:pt x="49" y="40"/>
                    <a:pt x="35" y="46"/>
                    <a:pt x="23" y="54"/>
                  </a:cubicBezTo>
                  <a:cubicBezTo>
                    <a:pt x="20" y="55"/>
                    <a:pt x="18" y="57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4" y="59"/>
                    <a:pt x="16" y="58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9" y="56"/>
                    <a:pt x="19" y="55"/>
                  </a:cubicBezTo>
                  <a:cubicBezTo>
                    <a:pt x="22" y="53"/>
                    <a:pt x="25" y="51"/>
                    <a:pt x="29" y="48"/>
                  </a:cubicBezTo>
                  <a:cubicBezTo>
                    <a:pt x="38" y="43"/>
                    <a:pt x="47" y="37"/>
                    <a:pt x="57" y="32"/>
                  </a:cubicBezTo>
                  <a:cubicBezTo>
                    <a:pt x="69" y="26"/>
                    <a:pt x="81" y="20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lose/>
                  <a:moveTo>
                    <a:pt x="16" y="63"/>
                  </a:moveTo>
                  <a:cubicBezTo>
                    <a:pt x="23" y="58"/>
                    <a:pt x="31" y="55"/>
                    <a:pt x="39" y="51"/>
                  </a:cubicBezTo>
                  <a:cubicBezTo>
                    <a:pt x="47" y="46"/>
                    <a:pt x="55" y="42"/>
                    <a:pt x="63" y="38"/>
                  </a:cubicBezTo>
                  <a:cubicBezTo>
                    <a:pt x="71" y="34"/>
                    <a:pt x="79" y="30"/>
                    <a:pt x="86" y="27"/>
                  </a:cubicBezTo>
                  <a:cubicBezTo>
                    <a:pt x="92" y="24"/>
                    <a:pt x="97" y="20"/>
                    <a:pt x="103" y="17"/>
                  </a:cubicBezTo>
                  <a:cubicBezTo>
                    <a:pt x="102" y="18"/>
                    <a:pt x="101" y="19"/>
                    <a:pt x="100" y="20"/>
                  </a:cubicBezTo>
                  <a:cubicBezTo>
                    <a:pt x="96" y="22"/>
                    <a:pt x="92" y="24"/>
                    <a:pt x="88" y="26"/>
                  </a:cubicBezTo>
                  <a:cubicBezTo>
                    <a:pt x="79" y="31"/>
                    <a:pt x="70" y="36"/>
                    <a:pt x="60" y="40"/>
                  </a:cubicBezTo>
                  <a:cubicBezTo>
                    <a:pt x="51" y="45"/>
                    <a:pt x="42" y="50"/>
                    <a:pt x="33" y="55"/>
                  </a:cubicBezTo>
                  <a:cubicBezTo>
                    <a:pt x="26" y="59"/>
                    <a:pt x="18" y="63"/>
                    <a:pt x="12" y="68"/>
                  </a:cubicBezTo>
                  <a:cubicBezTo>
                    <a:pt x="12" y="68"/>
                    <a:pt x="12" y="67"/>
                    <a:pt x="11" y="67"/>
                  </a:cubicBezTo>
                  <a:cubicBezTo>
                    <a:pt x="12" y="66"/>
                    <a:pt x="13" y="66"/>
                    <a:pt x="14" y="65"/>
                  </a:cubicBezTo>
                  <a:cubicBezTo>
                    <a:pt x="15" y="64"/>
                    <a:pt x="15" y="64"/>
                    <a:pt x="16" y="63"/>
                  </a:cubicBezTo>
                  <a:close/>
                  <a:moveTo>
                    <a:pt x="15" y="70"/>
                  </a:moveTo>
                  <a:cubicBezTo>
                    <a:pt x="15" y="70"/>
                    <a:pt x="14" y="69"/>
                    <a:pt x="13" y="69"/>
                  </a:cubicBezTo>
                  <a:cubicBezTo>
                    <a:pt x="19" y="63"/>
                    <a:pt x="28" y="60"/>
                    <a:pt x="35" y="56"/>
                  </a:cubicBezTo>
                  <a:cubicBezTo>
                    <a:pt x="44" y="52"/>
                    <a:pt x="53" y="48"/>
                    <a:pt x="62" y="44"/>
                  </a:cubicBezTo>
                  <a:cubicBezTo>
                    <a:pt x="70" y="39"/>
                    <a:pt x="79" y="35"/>
                    <a:pt x="88" y="31"/>
                  </a:cubicBezTo>
                  <a:cubicBezTo>
                    <a:pt x="92" y="29"/>
                    <a:pt x="97" y="28"/>
                    <a:pt x="101" y="25"/>
                  </a:cubicBezTo>
                  <a:cubicBezTo>
                    <a:pt x="104" y="24"/>
                    <a:pt x="108" y="22"/>
                    <a:pt x="111" y="19"/>
                  </a:cubicBezTo>
                  <a:cubicBezTo>
                    <a:pt x="105" y="25"/>
                    <a:pt x="95" y="28"/>
                    <a:pt x="87" y="32"/>
                  </a:cubicBezTo>
                  <a:cubicBezTo>
                    <a:pt x="78" y="36"/>
                    <a:pt x="70" y="41"/>
                    <a:pt x="61" y="45"/>
                  </a:cubicBezTo>
                  <a:cubicBezTo>
                    <a:pt x="45" y="53"/>
                    <a:pt x="30" y="60"/>
                    <a:pt x="15" y="70"/>
                  </a:cubicBezTo>
                  <a:close/>
                  <a:moveTo>
                    <a:pt x="13" y="64"/>
                  </a:moveTo>
                  <a:cubicBezTo>
                    <a:pt x="12" y="65"/>
                    <a:pt x="12" y="65"/>
                    <a:pt x="12" y="66"/>
                  </a:cubicBezTo>
                  <a:cubicBezTo>
                    <a:pt x="12" y="66"/>
                    <a:pt x="11" y="66"/>
                    <a:pt x="11" y="66"/>
                  </a:cubicBezTo>
                  <a:cubicBezTo>
                    <a:pt x="11" y="66"/>
                    <a:pt x="11" y="65"/>
                    <a:pt x="11" y="64"/>
                  </a:cubicBezTo>
                  <a:cubicBezTo>
                    <a:pt x="16" y="59"/>
                    <a:pt x="22" y="55"/>
                    <a:pt x="29" y="51"/>
                  </a:cubicBezTo>
                  <a:cubicBezTo>
                    <a:pt x="37" y="47"/>
                    <a:pt x="44" y="42"/>
                    <a:pt x="53" y="38"/>
                  </a:cubicBezTo>
                  <a:cubicBezTo>
                    <a:pt x="60" y="35"/>
                    <a:pt x="67" y="31"/>
                    <a:pt x="75" y="27"/>
                  </a:cubicBezTo>
                  <a:cubicBezTo>
                    <a:pt x="75" y="27"/>
                    <a:pt x="76" y="27"/>
                    <a:pt x="77" y="26"/>
                  </a:cubicBezTo>
                  <a:cubicBezTo>
                    <a:pt x="76" y="27"/>
                    <a:pt x="75" y="27"/>
                    <a:pt x="74" y="28"/>
                  </a:cubicBezTo>
                  <a:cubicBezTo>
                    <a:pt x="66" y="33"/>
                    <a:pt x="58" y="37"/>
                    <a:pt x="49" y="41"/>
                  </a:cubicBezTo>
                  <a:cubicBezTo>
                    <a:pt x="42" y="45"/>
                    <a:pt x="34" y="49"/>
                    <a:pt x="27" y="54"/>
                  </a:cubicBezTo>
                  <a:cubicBezTo>
                    <a:pt x="24" y="56"/>
                    <a:pt x="21" y="59"/>
                    <a:pt x="17" y="61"/>
                  </a:cubicBezTo>
                  <a:cubicBezTo>
                    <a:pt x="16" y="62"/>
                    <a:pt x="15" y="63"/>
                    <a:pt x="13" y="64"/>
                  </a:cubicBezTo>
                  <a:close/>
                  <a:moveTo>
                    <a:pt x="41" y="37"/>
                  </a:moveTo>
                  <a:cubicBezTo>
                    <a:pt x="32" y="42"/>
                    <a:pt x="24" y="48"/>
                    <a:pt x="15" y="53"/>
                  </a:cubicBezTo>
                  <a:cubicBezTo>
                    <a:pt x="13" y="53"/>
                    <a:pt x="12" y="53"/>
                    <a:pt x="10" y="52"/>
                  </a:cubicBezTo>
                  <a:cubicBezTo>
                    <a:pt x="21" y="48"/>
                    <a:pt x="31" y="42"/>
                    <a:pt x="41" y="37"/>
                  </a:cubicBezTo>
                  <a:close/>
                  <a:moveTo>
                    <a:pt x="19" y="55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1"/>
                    <a:pt x="27" y="48"/>
                    <a:pt x="31" y="45"/>
                  </a:cubicBezTo>
                  <a:cubicBezTo>
                    <a:pt x="36" y="42"/>
                    <a:pt x="40" y="40"/>
                    <a:pt x="45" y="38"/>
                  </a:cubicBezTo>
                  <a:cubicBezTo>
                    <a:pt x="36" y="43"/>
                    <a:pt x="26" y="48"/>
                    <a:pt x="19" y="55"/>
                  </a:cubicBezTo>
                  <a:close/>
                  <a:moveTo>
                    <a:pt x="67" y="26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73" y="23"/>
                    <a:pt x="79" y="20"/>
                    <a:pt x="84" y="16"/>
                  </a:cubicBezTo>
                  <a:cubicBezTo>
                    <a:pt x="85" y="15"/>
                    <a:pt x="87" y="15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6" y="16"/>
                    <a:pt x="83" y="18"/>
                    <a:pt x="79" y="20"/>
                  </a:cubicBezTo>
                  <a:cubicBezTo>
                    <a:pt x="75" y="22"/>
                    <a:pt x="71" y="24"/>
                    <a:pt x="67" y="26"/>
                  </a:cubicBezTo>
                  <a:close/>
                  <a:moveTo>
                    <a:pt x="75" y="21"/>
                  </a:moveTo>
                  <a:cubicBezTo>
                    <a:pt x="68" y="25"/>
                    <a:pt x="61" y="29"/>
                    <a:pt x="55" y="32"/>
                  </a:cubicBezTo>
                  <a:cubicBezTo>
                    <a:pt x="49" y="35"/>
                    <a:pt x="44" y="37"/>
                    <a:pt x="39" y="40"/>
                  </a:cubicBezTo>
                  <a:cubicBezTo>
                    <a:pt x="31" y="44"/>
                    <a:pt x="24" y="48"/>
                    <a:pt x="16" y="53"/>
                  </a:cubicBezTo>
                  <a:cubicBezTo>
                    <a:pt x="25" y="48"/>
                    <a:pt x="33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6" y="18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0"/>
                    <a:pt x="92" y="12"/>
                  </a:cubicBezTo>
                  <a:cubicBezTo>
                    <a:pt x="86" y="13"/>
                    <a:pt x="80" y="18"/>
                    <a:pt x="75" y="21"/>
                  </a:cubicBezTo>
                  <a:close/>
                  <a:moveTo>
                    <a:pt x="76" y="17"/>
                  </a:moveTo>
                  <a:cubicBezTo>
                    <a:pt x="80" y="15"/>
                    <a:pt x="83" y="12"/>
                    <a:pt x="87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8" y="10"/>
                    <a:pt x="88" y="10"/>
                    <a:pt x="87" y="10"/>
                  </a:cubicBezTo>
                  <a:cubicBezTo>
                    <a:pt x="86" y="11"/>
                    <a:pt x="84" y="12"/>
                    <a:pt x="83" y="13"/>
                  </a:cubicBezTo>
                  <a:cubicBezTo>
                    <a:pt x="80" y="15"/>
                    <a:pt x="78" y="16"/>
                    <a:pt x="76" y="17"/>
                  </a:cubicBezTo>
                  <a:close/>
                  <a:moveTo>
                    <a:pt x="5" y="49"/>
                  </a:moveTo>
                  <a:cubicBezTo>
                    <a:pt x="15" y="42"/>
                    <a:pt x="27" y="36"/>
                    <a:pt x="38" y="30"/>
                  </a:cubicBezTo>
                  <a:cubicBezTo>
                    <a:pt x="40" y="28"/>
                    <a:pt x="42" y="27"/>
                    <a:pt x="44" y="26"/>
                  </a:cubicBezTo>
                  <a:cubicBezTo>
                    <a:pt x="41" y="28"/>
                    <a:pt x="38" y="29"/>
                    <a:pt x="35" y="31"/>
                  </a:cubicBezTo>
                  <a:cubicBezTo>
                    <a:pt x="25" y="36"/>
                    <a:pt x="15" y="43"/>
                    <a:pt x="6" y="50"/>
                  </a:cubicBezTo>
                  <a:cubicBezTo>
                    <a:pt x="6" y="50"/>
                    <a:pt x="5" y="49"/>
                    <a:pt x="5" y="49"/>
                  </a:cubicBezTo>
                  <a:close/>
                  <a:moveTo>
                    <a:pt x="3" y="43"/>
                  </a:moveTo>
                  <a:cubicBezTo>
                    <a:pt x="7" y="41"/>
                    <a:pt x="10" y="38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8" y="33"/>
                    <a:pt x="20" y="32"/>
                    <a:pt x="22" y="31"/>
                  </a:cubicBezTo>
                  <a:cubicBezTo>
                    <a:pt x="24" y="30"/>
                    <a:pt x="25" y="29"/>
                    <a:pt x="26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31" y="26"/>
                    <a:pt x="34" y="25"/>
                    <a:pt x="37" y="23"/>
                  </a:cubicBezTo>
                  <a:cubicBezTo>
                    <a:pt x="40" y="20"/>
                    <a:pt x="44" y="19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20"/>
                    <a:pt x="38" y="24"/>
                    <a:pt x="32" y="27"/>
                  </a:cubicBezTo>
                  <a:cubicBezTo>
                    <a:pt x="23" y="33"/>
                    <a:pt x="12" y="38"/>
                    <a:pt x="3" y="45"/>
                  </a:cubicBezTo>
                  <a:cubicBezTo>
                    <a:pt x="3" y="44"/>
                    <a:pt x="3" y="44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8" y="32"/>
                    <a:pt x="18" y="31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1" y="30"/>
                    <a:pt x="18" y="32"/>
                    <a:pt x="16" y="33"/>
                  </a:cubicBezTo>
                  <a:close/>
                  <a:moveTo>
                    <a:pt x="51" y="14"/>
                  </a:moveTo>
                  <a:cubicBezTo>
                    <a:pt x="55" y="12"/>
                    <a:pt x="58" y="10"/>
                    <a:pt x="62" y="8"/>
                  </a:cubicBezTo>
                  <a:cubicBezTo>
                    <a:pt x="58" y="11"/>
                    <a:pt x="54" y="13"/>
                    <a:pt x="50" y="1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4"/>
                    <a:pt x="51" y="14"/>
                  </a:cubicBezTo>
                  <a:close/>
                  <a:moveTo>
                    <a:pt x="28" y="26"/>
                  </a:moveTo>
                  <a:cubicBezTo>
                    <a:pt x="28" y="25"/>
                    <a:pt x="28" y="24"/>
                    <a:pt x="28" y="24"/>
                  </a:cubicBezTo>
                  <a:cubicBezTo>
                    <a:pt x="31" y="21"/>
                    <a:pt x="35" y="20"/>
                    <a:pt x="39" y="18"/>
                  </a:cubicBezTo>
                  <a:cubicBezTo>
                    <a:pt x="35" y="20"/>
                    <a:pt x="31" y="23"/>
                    <a:pt x="28" y="26"/>
                  </a:cubicBezTo>
                  <a:close/>
                  <a:moveTo>
                    <a:pt x="10" y="31"/>
                  </a:moveTo>
                  <a:cubicBezTo>
                    <a:pt x="10" y="30"/>
                    <a:pt x="9" y="30"/>
                    <a:pt x="9" y="29"/>
                  </a:cubicBezTo>
                  <a:cubicBezTo>
                    <a:pt x="12" y="28"/>
                    <a:pt x="14" y="25"/>
                    <a:pt x="17" y="23"/>
                  </a:cubicBezTo>
                  <a:cubicBezTo>
                    <a:pt x="21" y="21"/>
                    <a:pt x="19" y="22"/>
                    <a:pt x="17" y="24"/>
                  </a:cubicBezTo>
                  <a:cubicBezTo>
                    <a:pt x="14" y="26"/>
                    <a:pt x="12" y="28"/>
                    <a:pt x="10" y="30"/>
                  </a:cubicBezTo>
                  <a:cubicBezTo>
                    <a:pt x="10" y="30"/>
                    <a:pt x="10" y="30"/>
                    <a:pt x="10" y="31"/>
                  </a:cubicBezTo>
                  <a:close/>
                  <a:moveTo>
                    <a:pt x="10" y="28"/>
                  </a:moveTo>
                  <a:cubicBezTo>
                    <a:pt x="9" y="27"/>
                    <a:pt x="9" y="27"/>
                    <a:pt x="10" y="26"/>
                  </a:cubicBezTo>
                  <a:cubicBezTo>
                    <a:pt x="11" y="26"/>
                    <a:pt x="12" y="25"/>
                    <a:pt x="12" y="25"/>
                  </a:cubicBezTo>
                  <a:cubicBezTo>
                    <a:pt x="14" y="23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0"/>
                    <a:pt x="20" y="21"/>
                  </a:cubicBezTo>
                  <a:cubicBezTo>
                    <a:pt x="16" y="23"/>
                    <a:pt x="13" y="26"/>
                    <a:pt x="10" y="28"/>
                  </a:cubicBezTo>
                  <a:close/>
                  <a:moveTo>
                    <a:pt x="7" y="26"/>
                  </a:moveTo>
                  <a:cubicBezTo>
                    <a:pt x="10" y="25"/>
                    <a:pt x="13" y="22"/>
                    <a:pt x="17" y="20"/>
                  </a:cubicBezTo>
                  <a:cubicBezTo>
                    <a:pt x="14" y="22"/>
                    <a:pt x="10" y="25"/>
                    <a:pt x="8" y="28"/>
                  </a:cubicBezTo>
                  <a:cubicBezTo>
                    <a:pt x="7" y="28"/>
                    <a:pt x="7" y="27"/>
                    <a:pt x="7" y="26"/>
                  </a:cubicBezTo>
                  <a:close/>
                  <a:moveTo>
                    <a:pt x="13" y="35"/>
                  </a:moveTo>
                  <a:cubicBezTo>
                    <a:pt x="10" y="37"/>
                    <a:pt x="6" y="40"/>
                    <a:pt x="3" y="42"/>
                  </a:cubicBezTo>
                  <a:cubicBezTo>
                    <a:pt x="4" y="38"/>
                    <a:pt x="9" y="35"/>
                    <a:pt x="13" y="35"/>
                  </a:cubicBezTo>
                  <a:close/>
                  <a:moveTo>
                    <a:pt x="15" y="57"/>
                  </a:moveTo>
                  <a:cubicBezTo>
                    <a:pt x="14" y="59"/>
                    <a:pt x="12" y="60"/>
                    <a:pt x="11" y="62"/>
                  </a:cubicBezTo>
                  <a:cubicBezTo>
                    <a:pt x="11" y="62"/>
                    <a:pt x="11" y="61"/>
                    <a:pt x="12" y="61"/>
                  </a:cubicBezTo>
                  <a:cubicBezTo>
                    <a:pt x="12" y="60"/>
                    <a:pt x="14" y="58"/>
                    <a:pt x="15" y="57"/>
                  </a:cubicBezTo>
                  <a:close/>
                  <a:moveTo>
                    <a:pt x="19" y="71"/>
                  </a:moveTo>
                  <a:cubicBezTo>
                    <a:pt x="24" y="67"/>
                    <a:pt x="32" y="65"/>
                    <a:pt x="39" y="61"/>
                  </a:cubicBezTo>
                  <a:cubicBezTo>
                    <a:pt x="46" y="57"/>
                    <a:pt x="54" y="53"/>
                    <a:pt x="62" y="50"/>
                  </a:cubicBezTo>
                  <a:cubicBezTo>
                    <a:pt x="70" y="46"/>
                    <a:pt x="78" y="42"/>
                    <a:pt x="86" y="39"/>
                  </a:cubicBezTo>
                  <a:cubicBezTo>
                    <a:pt x="94" y="35"/>
                    <a:pt x="102" y="31"/>
                    <a:pt x="109" y="28"/>
                  </a:cubicBezTo>
                  <a:cubicBezTo>
                    <a:pt x="111" y="27"/>
                    <a:pt x="112" y="27"/>
                    <a:pt x="110" y="28"/>
                  </a:cubicBezTo>
                  <a:cubicBezTo>
                    <a:pt x="108" y="29"/>
                    <a:pt x="106" y="30"/>
                    <a:pt x="104" y="31"/>
                  </a:cubicBezTo>
                  <a:cubicBezTo>
                    <a:pt x="101" y="33"/>
                    <a:pt x="97" y="35"/>
                    <a:pt x="94" y="37"/>
                  </a:cubicBezTo>
                  <a:cubicBezTo>
                    <a:pt x="86" y="40"/>
                    <a:pt x="79" y="44"/>
                    <a:pt x="72" y="48"/>
                  </a:cubicBezTo>
                  <a:cubicBezTo>
                    <a:pt x="64" y="52"/>
                    <a:pt x="57" y="55"/>
                    <a:pt x="50" y="59"/>
                  </a:cubicBezTo>
                  <a:cubicBezTo>
                    <a:pt x="42" y="63"/>
                    <a:pt x="34" y="67"/>
                    <a:pt x="27" y="72"/>
                  </a:cubicBezTo>
                  <a:cubicBezTo>
                    <a:pt x="24" y="72"/>
                    <a:pt x="21" y="72"/>
                    <a:pt x="19" y="71"/>
                  </a:cubicBezTo>
                  <a:close/>
                  <a:moveTo>
                    <a:pt x="114" y="31"/>
                  </a:moveTo>
                  <a:cubicBezTo>
                    <a:pt x="112" y="32"/>
                    <a:pt x="109" y="34"/>
                    <a:pt x="107" y="36"/>
                  </a:cubicBezTo>
                  <a:cubicBezTo>
                    <a:pt x="100" y="40"/>
                    <a:pt x="94" y="44"/>
                    <a:pt x="87" y="47"/>
                  </a:cubicBezTo>
                  <a:cubicBezTo>
                    <a:pt x="73" y="53"/>
                    <a:pt x="60" y="59"/>
                    <a:pt x="47" y="65"/>
                  </a:cubicBezTo>
                  <a:cubicBezTo>
                    <a:pt x="45" y="66"/>
                    <a:pt x="43" y="67"/>
                    <a:pt x="42" y="68"/>
                  </a:cubicBezTo>
                  <a:cubicBezTo>
                    <a:pt x="40" y="69"/>
                    <a:pt x="38" y="70"/>
                    <a:pt x="36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9" y="69"/>
                    <a:pt x="42" y="67"/>
                    <a:pt x="45" y="66"/>
                  </a:cubicBezTo>
                  <a:cubicBezTo>
                    <a:pt x="52" y="62"/>
                    <a:pt x="59" y="59"/>
                    <a:pt x="66" y="56"/>
                  </a:cubicBezTo>
                  <a:cubicBezTo>
                    <a:pt x="80" y="49"/>
                    <a:pt x="94" y="42"/>
                    <a:pt x="107" y="35"/>
                  </a:cubicBezTo>
                  <a:cubicBezTo>
                    <a:pt x="110" y="34"/>
                    <a:pt x="112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lose/>
                  <a:moveTo>
                    <a:pt x="126" y="36"/>
                  </a:moveTo>
                  <a:cubicBezTo>
                    <a:pt x="126" y="36"/>
                    <a:pt x="127" y="37"/>
                    <a:pt x="127" y="38"/>
                  </a:cubicBezTo>
                  <a:cubicBezTo>
                    <a:pt x="111" y="45"/>
                    <a:pt x="94" y="50"/>
                    <a:pt x="78" y="57"/>
                  </a:cubicBezTo>
                  <a:cubicBezTo>
                    <a:pt x="70" y="61"/>
                    <a:pt x="61" y="65"/>
                    <a:pt x="53" y="69"/>
                  </a:cubicBezTo>
                  <a:cubicBezTo>
                    <a:pt x="49" y="71"/>
                    <a:pt x="46" y="72"/>
                    <a:pt x="42" y="74"/>
                  </a:cubicBezTo>
                  <a:cubicBezTo>
                    <a:pt x="54" y="67"/>
                    <a:pt x="67" y="61"/>
                    <a:pt x="79" y="55"/>
                  </a:cubicBezTo>
                  <a:cubicBezTo>
                    <a:pt x="95" y="48"/>
                    <a:pt x="111" y="44"/>
                    <a:pt x="126" y="36"/>
                  </a:cubicBezTo>
                  <a:close/>
                  <a:moveTo>
                    <a:pt x="73" y="75"/>
                  </a:moveTo>
                  <a:cubicBezTo>
                    <a:pt x="73" y="74"/>
                    <a:pt x="72" y="73"/>
                    <a:pt x="71" y="73"/>
                  </a:cubicBezTo>
                  <a:cubicBezTo>
                    <a:pt x="76" y="71"/>
                    <a:pt x="80" y="70"/>
                    <a:pt x="84" y="68"/>
                  </a:cubicBezTo>
                  <a:cubicBezTo>
                    <a:pt x="94" y="64"/>
                    <a:pt x="105" y="62"/>
                    <a:pt x="115" y="58"/>
                  </a:cubicBezTo>
                  <a:cubicBezTo>
                    <a:pt x="117" y="56"/>
                    <a:pt x="120" y="55"/>
                    <a:pt x="122" y="54"/>
                  </a:cubicBezTo>
                  <a:cubicBezTo>
                    <a:pt x="120" y="55"/>
                    <a:pt x="118" y="56"/>
                    <a:pt x="116" y="57"/>
                  </a:cubicBezTo>
                  <a:cubicBezTo>
                    <a:pt x="111" y="59"/>
                    <a:pt x="107" y="60"/>
                    <a:pt x="103" y="62"/>
                  </a:cubicBezTo>
                  <a:cubicBezTo>
                    <a:pt x="97" y="65"/>
                    <a:pt x="92" y="67"/>
                    <a:pt x="87" y="69"/>
                  </a:cubicBezTo>
                  <a:cubicBezTo>
                    <a:pt x="82" y="71"/>
                    <a:pt x="78" y="73"/>
                    <a:pt x="73" y="75"/>
                  </a:cubicBezTo>
                  <a:close/>
                  <a:moveTo>
                    <a:pt x="51" y="75"/>
                  </a:moveTo>
                  <a:cubicBezTo>
                    <a:pt x="55" y="75"/>
                    <a:pt x="58" y="74"/>
                    <a:pt x="62" y="72"/>
                  </a:cubicBezTo>
                  <a:cubicBezTo>
                    <a:pt x="68" y="70"/>
                    <a:pt x="74" y="67"/>
                    <a:pt x="80" y="65"/>
                  </a:cubicBezTo>
                  <a:cubicBezTo>
                    <a:pt x="92" y="60"/>
                    <a:pt x="105" y="56"/>
                    <a:pt x="118" y="51"/>
                  </a:cubicBezTo>
                  <a:cubicBezTo>
                    <a:pt x="107" y="55"/>
                    <a:pt x="97" y="59"/>
                    <a:pt x="87" y="64"/>
                  </a:cubicBezTo>
                  <a:cubicBezTo>
                    <a:pt x="76" y="69"/>
                    <a:pt x="64" y="72"/>
                    <a:pt x="54" y="78"/>
                  </a:cubicBezTo>
                  <a:cubicBezTo>
                    <a:pt x="53" y="77"/>
                    <a:pt x="52" y="76"/>
                    <a:pt x="51" y="75"/>
                  </a:cubicBezTo>
                  <a:close/>
                  <a:moveTo>
                    <a:pt x="54" y="78"/>
                  </a:moveTo>
                  <a:cubicBezTo>
                    <a:pt x="59" y="77"/>
                    <a:pt x="64" y="75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4" y="75"/>
                    <a:pt x="59" y="77"/>
                    <a:pt x="54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3"/>
                    <a:pt x="90" y="65"/>
                  </a:cubicBezTo>
                  <a:cubicBezTo>
                    <a:pt x="84" y="67"/>
                    <a:pt x="77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6" y="69"/>
                    <a:pt x="82" y="67"/>
                    <a:pt x="88" y="65"/>
                  </a:cubicBezTo>
                  <a:cubicBezTo>
                    <a:pt x="93" y="62"/>
                    <a:pt x="99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2" y="51"/>
                    <a:pt x="122" y="52"/>
                    <a:pt x="123" y="53"/>
                  </a:cubicBezTo>
                  <a:cubicBezTo>
                    <a:pt x="118" y="54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20" y="48"/>
                    <a:pt x="119" y="49"/>
                    <a:pt x="120" y="50"/>
                  </a:cubicBezTo>
                  <a:cubicBezTo>
                    <a:pt x="120" y="50"/>
                    <a:pt x="119" y="50"/>
                    <a:pt x="119" y="50"/>
                  </a:cubicBezTo>
                  <a:cubicBezTo>
                    <a:pt x="107" y="54"/>
                    <a:pt x="94" y="59"/>
                    <a:pt x="81" y="63"/>
                  </a:cubicBezTo>
                  <a:cubicBezTo>
                    <a:pt x="76" y="65"/>
                    <a:pt x="70" y="67"/>
                    <a:pt x="65" y="70"/>
                  </a:cubicBezTo>
                  <a:cubicBezTo>
                    <a:pt x="62" y="71"/>
                    <a:pt x="59" y="73"/>
                    <a:pt x="56" y="74"/>
                  </a:cubicBezTo>
                  <a:cubicBezTo>
                    <a:pt x="56" y="74"/>
                    <a:pt x="51" y="75"/>
                    <a:pt x="52" y="75"/>
                  </a:cubicBezTo>
                  <a:cubicBezTo>
                    <a:pt x="54" y="74"/>
                    <a:pt x="56" y="73"/>
                    <a:pt x="58" y="72"/>
                  </a:cubicBezTo>
                  <a:cubicBezTo>
                    <a:pt x="71" y="67"/>
                    <a:pt x="83" y="62"/>
                    <a:pt x="96" y="57"/>
                  </a:cubicBezTo>
                  <a:cubicBezTo>
                    <a:pt x="104" y="54"/>
                    <a:pt x="112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5" y="43"/>
                  </a:moveTo>
                  <a:cubicBezTo>
                    <a:pt x="119" y="45"/>
                    <a:pt x="113" y="48"/>
                    <a:pt x="106" y="50"/>
                  </a:cubicBezTo>
                  <a:cubicBezTo>
                    <a:pt x="100" y="53"/>
                    <a:pt x="93" y="55"/>
                    <a:pt x="87" y="58"/>
                  </a:cubicBezTo>
                  <a:cubicBezTo>
                    <a:pt x="81" y="60"/>
                    <a:pt x="76" y="62"/>
                    <a:pt x="70" y="64"/>
                  </a:cubicBezTo>
                  <a:cubicBezTo>
                    <a:pt x="77" y="61"/>
                    <a:pt x="85" y="58"/>
                    <a:pt x="92" y="55"/>
                  </a:cubicBezTo>
                  <a:cubicBezTo>
                    <a:pt x="98" y="52"/>
                    <a:pt x="105" y="49"/>
                    <a:pt x="111" y="47"/>
                  </a:cubicBezTo>
                  <a:cubicBezTo>
                    <a:pt x="116" y="44"/>
                    <a:pt x="123" y="43"/>
                    <a:pt x="127" y="39"/>
                  </a:cubicBezTo>
                  <a:cubicBezTo>
                    <a:pt x="127" y="40"/>
                    <a:pt x="126" y="42"/>
                    <a:pt x="125" y="43"/>
                  </a:cubicBezTo>
                  <a:close/>
                  <a:moveTo>
                    <a:pt x="25" y="89"/>
                  </a:move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lose/>
                  <a:moveTo>
                    <a:pt x="30" y="87"/>
                  </a:moveTo>
                  <a:cubicBezTo>
                    <a:pt x="29" y="87"/>
                    <a:pt x="27" y="88"/>
                    <a:pt x="26" y="88"/>
                  </a:cubicBezTo>
                  <a:cubicBezTo>
                    <a:pt x="27" y="87"/>
                    <a:pt x="28" y="86"/>
                    <a:pt x="29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5" y="84"/>
                    <a:pt x="33" y="86"/>
                    <a:pt x="30" y="87"/>
                  </a:cubicBezTo>
                  <a:close/>
                  <a:moveTo>
                    <a:pt x="76" y="56"/>
                  </a:moveTo>
                  <a:cubicBezTo>
                    <a:pt x="61" y="63"/>
                    <a:pt x="47" y="70"/>
                    <a:pt x="34" y="78"/>
                  </a:cubicBezTo>
                  <a:cubicBezTo>
                    <a:pt x="34" y="77"/>
                    <a:pt x="35" y="76"/>
                    <a:pt x="35" y="75"/>
                  </a:cubicBezTo>
                  <a:cubicBezTo>
                    <a:pt x="51" y="67"/>
                    <a:pt x="67" y="59"/>
                    <a:pt x="83" y="53"/>
                  </a:cubicBezTo>
                  <a:cubicBezTo>
                    <a:pt x="91" y="49"/>
                    <a:pt x="99" y="46"/>
                    <a:pt x="107" y="43"/>
                  </a:cubicBezTo>
                  <a:cubicBezTo>
                    <a:pt x="111" y="42"/>
                    <a:pt x="115" y="40"/>
                    <a:pt x="118" y="39"/>
                  </a:cubicBezTo>
                  <a:cubicBezTo>
                    <a:pt x="119" y="38"/>
                    <a:pt x="119" y="38"/>
                    <a:pt x="120" y="38"/>
                  </a:cubicBezTo>
                  <a:cubicBezTo>
                    <a:pt x="105" y="45"/>
                    <a:pt x="90" y="49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6" y="73"/>
                    <a:pt x="35" y="73"/>
                  </a:cubicBezTo>
                  <a:cubicBezTo>
                    <a:pt x="35" y="73"/>
                    <a:pt x="36" y="73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1" y="69"/>
                    <a:pt x="47" y="66"/>
                    <a:pt x="53" y="63"/>
                  </a:cubicBezTo>
                  <a:cubicBezTo>
                    <a:pt x="56" y="62"/>
                    <a:pt x="60" y="60"/>
                    <a:pt x="64" y="58"/>
                  </a:cubicBezTo>
                  <a:cubicBezTo>
                    <a:pt x="79" y="52"/>
                    <a:pt x="93" y="46"/>
                    <a:pt x="107" y="39"/>
                  </a:cubicBezTo>
                  <a:cubicBezTo>
                    <a:pt x="110" y="38"/>
                    <a:pt x="113" y="36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8"/>
                    <a:pt x="105" y="41"/>
                    <a:pt x="98" y="44"/>
                  </a:cubicBezTo>
                  <a:cubicBezTo>
                    <a:pt x="85" y="50"/>
                    <a:pt x="72" y="55"/>
                    <a:pt x="59" y="62"/>
                  </a:cubicBezTo>
                  <a:cubicBezTo>
                    <a:pt x="51" y="65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2" y="29"/>
                    <a:pt x="112" y="30"/>
                    <a:pt x="112" y="30"/>
                  </a:cubicBezTo>
                  <a:cubicBezTo>
                    <a:pt x="112" y="31"/>
                    <a:pt x="112" y="31"/>
                    <a:pt x="113" y="31"/>
                  </a:cubicBezTo>
                  <a:cubicBezTo>
                    <a:pt x="108" y="33"/>
                    <a:pt x="103" y="36"/>
                    <a:pt x="99" y="39"/>
                  </a:cubicBezTo>
                  <a:cubicBezTo>
                    <a:pt x="91" y="43"/>
                    <a:pt x="83" y="47"/>
                    <a:pt x="76" y="50"/>
                  </a:cubicBezTo>
                  <a:cubicBezTo>
                    <a:pt x="68" y="54"/>
                    <a:pt x="60" y="58"/>
                    <a:pt x="52" y="61"/>
                  </a:cubicBezTo>
                  <a:cubicBezTo>
                    <a:pt x="46" y="64"/>
                    <a:pt x="41" y="67"/>
                    <a:pt x="35" y="69"/>
                  </a:cubicBezTo>
                  <a:cubicBezTo>
                    <a:pt x="35" y="69"/>
                    <a:pt x="34" y="69"/>
                    <a:pt x="34" y="69"/>
                  </a:cubicBezTo>
                  <a:cubicBezTo>
                    <a:pt x="33" y="70"/>
                    <a:pt x="31" y="71"/>
                    <a:pt x="30" y="71"/>
                  </a:cubicBezTo>
                  <a:cubicBezTo>
                    <a:pt x="32" y="70"/>
                    <a:pt x="35" y="68"/>
                    <a:pt x="37" y="67"/>
                  </a:cubicBezTo>
                  <a:cubicBezTo>
                    <a:pt x="41" y="65"/>
                    <a:pt x="45" y="63"/>
                    <a:pt x="48" y="61"/>
                  </a:cubicBezTo>
                  <a:cubicBezTo>
                    <a:pt x="56" y="57"/>
                    <a:pt x="63" y="53"/>
                    <a:pt x="70" y="49"/>
                  </a:cubicBezTo>
                  <a:cubicBezTo>
                    <a:pt x="78" y="45"/>
                    <a:pt x="85" y="42"/>
                    <a:pt x="92" y="38"/>
                  </a:cubicBezTo>
                  <a:cubicBezTo>
                    <a:pt x="99" y="35"/>
                    <a:pt x="107" y="32"/>
                    <a:pt x="113" y="27"/>
                  </a:cubicBezTo>
                  <a:cubicBezTo>
                    <a:pt x="112" y="28"/>
                    <a:pt x="112" y="28"/>
                    <a:pt x="112" y="29"/>
                  </a:cubicBezTo>
                  <a:close/>
                  <a:moveTo>
                    <a:pt x="40" y="81"/>
                  </a:moveTo>
                  <a:cubicBezTo>
                    <a:pt x="37" y="82"/>
                    <a:pt x="33" y="83"/>
                    <a:pt x="29" y="84"/>
                  </a:cubicBezTo>
                  <a:cubicBezTo>
                    <a:pt x="30" y="84"/>
                    <a:pt x="30" y="83"/>
                    <a:pt x="31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79"/>
                    <a:pt x="39" y="79"/>
                    <a:pt x="41" y="78"/>
                  </a:cubicBezTo>
                  <a:cubicBezTo>
                    <a:pt x="42" y="77"/>
                    <a:pt x="44" y="77"/>
                    <a:pt x="45" y="76"/>
                  </a:cubicBezTo>
                  <a:cubicBezTo>
                    <a:pt x="44" y="78"/>
                    <a:pt x="42" y="79"/>
                    <a:pt x="40" y="81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1" y="76"/>
                    <a:pt x="37" y="80"/>
                    <a:pt x="31" y="82"/>
                  </a:cubicBezTo>
                  <a:cubicBezTo>
                    <a:pt x="32" y="81"/>
                    <a:pt x="32" y="80"/>
                    <a:pt x="33" y="80"/>
                  </a:cubicBezTo>
                  <a:cubicBezTo>
                    <a:pt x="38" y="77"/>
                    <a:pt x="43" y="74"/>
                    <a:pt x="48" y="72"/>
                  </a:cubicBezTo>
                  <a:cubicBezTo>
                    <a:pt x="55" y="69"/>
                    <a:pt x="62" y="66"/>
                    <a:pt x="68" y="62"/>
                  </a:cubicBezTo>
                  <a:cubicBezTo>
                    <a:pt x="83" y="56"/>
                    <a:pt x="97" y="50"/>
                    <a:pt x="112" y="45"/>
                  </a:cubicBezTo>
                  <a:cubicBezTo>
                    <a:pt x="115" y="44"/>
                    <a:pt x="118" y="43"/>
                    <a:pt x="120" y="42"/>
                  </a:cubicBezTo>
                  <a:cubicBezTo>
                    <a:pt x="122" y="41"/>
                    <a:pt x="124" y="40"/>
                    <a:pt x="125" y="39"/>
                  </a:cubicBezTo>
                  <a:cubicBezTo>
                    <a:pt x="128" y="38"/>
                    <a:pt x="121" y="42"/>
                    <a:pt x="122" y="41"/>
                  </a:cubicBezTo>
                  <a:cubicBezTo>
                    <a:pt x="115" y="44"/>
                    <a:pt x="108" y="47"/>
                    <a:pt x="101" y="50"/>
                  </a:cubicBezTo>
                  <a:cubicBezTo>
                    <a:pt x="87" y="56"/>
                    <a:pt x="73" y="62"/>
                    <a:pt x="60" y="68"/>
                  </a:cubicBezTo>
                  <a:cubicBezTo>
                    <a:pt x="60" y="68"/>
                    <a:pt x="59" y="68"/>
                    <a:pt x="59" y="69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3"/>
                    <a:pt x="49" y="73"/>
                    <a:pt x="49" y="73"/>
                  </a:cubicBezTo>
                  <a:cubicBezTo>
                    <a:pt x="49" y="73"/>
                    <a:pt x="48" y="73"/>
                    <a:pt x="48" y="73"/>
                  </a:cubicBezTo>
                  <a:cubicBezTo>
                    <a:pt x="47" y="74"/>
                    <a:pt x="47" y="74"/>
                    <a:pt x="46" y="75"/>
                  </a:cubicBezTo>
                  <a:close/>
                  <a:moveTo>
                    <a:pt x="50" y="73"/>
                  </a:moveTo>
                  <a:cubicBezTo>
                    <a:pt x="53" y="72"/>
                    <a:pt x="55" y="71"/>
                    <a:pt x="58" y="70"/>
                  </a:cubicBezTo>
                  <a:cubicBezTo>
                    <a:pt x="58" y="70"/>
                    <a:pt x="59" y="70"/>
                    <a:pt x="59" y="69"/>
                  </a:cubicBezTo>
                  <a:cubicBezTo>
                    <a:pt x="66" y="67"/>
                    <a:pt x="72" y="65"/>
                    <a:pt x="79" y="62"/>
                  </a:cubicBezTo>
                  <a:cubicBezTo>
                    <a:pt x="86" y="59"/>
                    <a:pt x="92" y="56"/>
                    <a:pt x="99" y="53"/>
                  </a:cubicBezTo>
                  <a:cubicBezTo>
                    <a:pt x="106" y="51"/>
                    <a:pt x="113" y="49"/>
                    <a:pt x="120" y="46"/>
                  </a:cubicBezTo>
                  <a:cubicBezTo>
                    <a:pt x="119" y="46"/>
                    <a:pt x="125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5"/>
                    <a:pt x="121" y="46"/>
                    <a:pt x="120" y="47"/>
                  </a:cubicBezTo>
                  <a:cubicBezTo>
                    <a:pt x="117" y="48"/>
                    <a:pt x="113" y="50"/>
                    <a:pt x="110" y="51"/>
                  </a:cubicBezTo>
                  <a:cubicBezTo>
                    <a:pt x="103" y="54"/>
                    <a:pt x="96" y="56"/>
                    <a:pt x="89" y="59"/>
                  </a:cubicBezTo>
                  <a:cubicBezTo>
                    <a:pt x="76" y="64"/>
                    <a:pt x="63" y="68"/>
                    <a:pt x="51" y="74"/>
                  </a:cubicBezTo>
                  <a:cubicBezTo>
                    <a:pt x="51" y="74"/>
                    <a:pt x="51" y="74"/>
                    <a:pt x="51" y="73"/>
                  </a:cubicBezTo>
                  <a:cubicBezTo>
                    <a:pt x="51" y="73"/>
                    <a:pt x="50" y="73"/>
                    <a:pt x="50" y="73"/>
                  </a:cubicBezTo>
                  <a:close/>
                  <a:moveTo>
                    <a:pt x="55" y="79"/>
                  </a:moveTo>
                  <a:cubicBezTo>
                    <a:pt x="59" y="77"/>
                    <a:pt x="63" y="75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5" y="79"/>
                    <a:pt x="59" y="81"/>
                    <a:pt x="55" y="79"/>
                  </a:cubicBezTo>
                  <a:close/>
                  <a:moveTo>
                    <a:pt x="74" y="75"/>
                  </a:moveTo>
                  <a:cubicBezTo>
                    <a:pt x="83" y="73"/>
                    <a:pt x="91" y="70"/>
                    <a:pt x="100" y="67"/>
                  </a:cubicBezTo>
                  <a:cubicBezTo>
                    <a:pt x="104" y="66"/>
                    <a:pt x="108" y="64"/>
                    <a:pt x="112" y="62"/>
                  </a:cubicBezTo>
                  <a:cubicBezTo>
                    <a:pt x="115" y="62"/>
                    <a:pt x="117" y="61"/>
                    <a:pt x="119" y="60"/>
                  </a:cubicBezTo>
                  <a:cubicBezTo>
                    <a:pt x="120" y="60"/>
                    <a:pt x="125" y="58"/>
                    <a:pt x="122" y="59"/>
                  </a:cubicBezTo>
                  <a:cubicBezTo>
                    <a:pt x="112" y="64"/>
                    <a:pt x="102" y="68"/>
                    <a:pt x="92" y="72"/>
                  </a:cubicBezTo>
                  <a:cubicBezTo>
                    <a:pt x="92" y="72"/>
                    <a:pt x="92" y="72"/>
                    <a:pt x="91" y="72"/>
                  </a:cubicBezTo>
                  <a:cubicBezTo>
                    <a:pt x="87" y="74"/>
                    <a:pt x="82" y="76"/>
                    <a:pt x="78" y="79"/>
                  </a:cubicBezTo>
                  <a:cubicBezTo>
                    <a:pt x="76" y="78"/>
                    <a:pt x="75" y="77"/>
                    <a:pt x="74" y="75"/>
                  </a:cubicBezTo>
                  <a:close/>
                  <a:moveTo>
                    <a:pt x="110" y="69"/>
                  </a:moveTo>
                  <a:cubicBezTo>
                    <a:pt x="110" y="69"/>
                    <a:pt x="109" y="69"/>
                    <a:pt x="109" y="68"/>
                  </a:cubicBezTo>
                  <a:cubicBezTo>
                    <a:pt x="109" y="68"/>
                    <a:pt x="109" y="69"/>
                    <a:pt x="109" y="68"/>
                  </a:cubicBezTo>
                  <a:cubicBezTo>
                    <a:pt x="112" y="67"/>
                    <a:pt x="115" y="66"/>
                    <a:pt x="117" y="65"/>
                  </a:cubicBezTo>
                  <a:cubicBezTo>
                    <a:pt x="118" y="65"/>
                    <a:pt x="119" y="64"/>
                    <a:pt x="121" y="63"/>
                  </a:cubicBezTo>
                  <a:cubicBezTo>
                    <a:pt x="124" y="62"/>
                    <a:pt x="121" y="64"/>
                    <a:pt x="120" y="65"/>
                  </a:cubicBezTo>
                  <a:cubicBezTo>
                    <a:pt x="117" y="67"/>
                    <a:pt x="113" y="67"/>
                    <a:pt x="110" y="69"/>
                  </a:cubicBezTo>
                  <a:close/>
                  <a:moveTo>
                    <a:pt x="122" y="62"/>
                  </a:moveTo>
                  <a:cubicBezTo>
                    <a:pt x="120" y="63"/>
                    <a:pt x="118" y="64"/>
                    <a:pt x="116" y="65"/>
                  </a:cubicBezTo>
                  <a:cubicBezTo>
                    <a:pt x="114" y="66"/>
                    <a:pt x="111" y="67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7"/>
                    <a:pt x="107" y="67"/>
                    <a:pt x="106" y="67"/>
                  </a:cubicBezTo>
                  <a:cubicBezTo>
                    <a:pt x="106" y="67"/>
                    <a:pt x="106" y="68"/>
                    <a:pt x="105" y="68"/>
                  </a:cubicBezTo>
                  <a:cubicBezTo>
                    <a:pt x="105" y="68"/>
                    <a:pt x="104" y="68"/>
                    <a:pt x="104" y="68"/>
                  </a:cubicBezTo>
                  <a:cubicBezTo>
                    <a:pt x="105" y="68"/>
                    <a:pt x="107" y="67"/>
                    <a:pt x="108" y="66"/>
                  </a:cubicBezTo>
                  <a:cubicBezTo>
                    <a:pt x="112" y="65"/>
                    <a:pt x="115" y="63"/>
                    <a:pt x="119" y="61"/>
                  </a:cubicBezTo>
                  <a:cubicBezTo>
                    <a:pt x="121" y="61"/>
                    <a:pt x="123" y="60"/>
                    <a:pt x="124" y="59"/>
                  </a:cubicBezTo>
                  <a:cubicBezTo>
                    <a:pt x="124" y="60"/>
                    <a:pt x="124" y="61"/>
                    <a:pt x="123" y="62"/>
                  </a:cubicBezTo>
                  <a:cubicBezTo>
                    <a:pt x="123" y="62"/>
                    <a:pt x="123" y="62"/>
                    <a:pt x="122" y="62"/>
                  </a:cubicBezTo>
                  <a:close/>
                  <a:moveTo>
                    <a:pt x="97" y="74"/>
                  </a:moveTo>
                  <a:cubicBezTo>
                    <a:pt x="96" y="74"/>
                    <a:pt x="95" y="73"/>
                    <a:pt x="94" y="73"/>
                  </a:cubicBezTo>
                  <a:cubicBezTo>
                    <a:pt x="95" y="72"/>
                    <a:pt x="96" y="72"/>
                    <a:pt x="97" y="72"/>
                  </a:cubicBezTo>
                  <a:cubicBezTo>
                    <a:pt x="99" y="71"/>
                    <a:pt x="101" y="70"/>
                    <a:pt x="103" y="69"/>
                  </a:cubicBezTo>
                  <a:cubicBezTo>
                    <a:pt x="104" y="69"/>
                    <a:pt x="105" y="69"/>
                    <a:pt x="103" y="70"/>
                  </a:cubicBezTo>
                  <a:cubicBezTo>
                    <a:pt x="101" y="71"/>
                    <a:pt x="99" y="72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lose/>
                  <a:moveTo>
                    <a:pt x="100" y="72"/>
                  </a:moveTo>
                  <a:cubicBezTo>
                    <a:pt x="102" y="71"/>
                    <a:pt x="104" y="71"/>
                    <a:pt x="105" y="70"/>
                  </a:cubicBezTo>
                  <a:cubicBezTo>
                    <a:pt x="105" y="70"/>
                    <a:pt x="105" y="71"/>
                    <a:pt x="105" y="72"/>
                  </a:cubicBezTo>
                  <a:cubicBezTo>
                    <a:pt x="104" y="72"/>
                    <a:pt x="103" y="72"/>
                    <a:pt x="101" y="73"/>
                  </a:cubicBezTo>
                  <a:cubicBezTo>
                    <a:pt x="99" y="73"/>
                    <a:pt x="97" y="74"/>
                    <a:pt x="100" y="72"/>
                  </a:cubicBezTo>
                  <a:close/>
                  <a:moveTo>
                    <a:pt x="82" y="80"/>
                  </a:moveTo>
                  <a:cubicBezTo>
                    <a:pt x="81" y="80"/>
                    <a:pt x="80" y="80"/>
                    <a:pt x="79" y="79"/>
                  </a:cubicBezTo>
                  <a:cubicBezTo>
                    <a:pt x="82" y="78"/>
                    <a:pt x="86" y="76"/>
                    <a:pt x="90" y="75"/>
                  </a:cubicBezTo>
                  <a:cubicBezTo>
                    <a:pt x="88" y="77"/>
                    <a:pt x="85" y="80"/>
                    <a:pt x="82" y="80"/>
                  </a:cubicBezTo>
                  <a:close/>
                  <a:moveTo>
                    <a:pt x="98" y="74"/>
                  </a:moveTo>
                  <a:cubicBezTo>
                    <a:pt x="100" y="74"/>
                    <a:pt x="103" y="73"/>
                    <a:pt x="105" y="72"/>
                  </a:cubicBezTo>
                  <a:cubicBezTo>
                    <a:pt x="104" y="74"/>
                    <a:pt x="101" y="75"/>
                    <a:pt x="98" y="74"/>
                  </a:cubicBezTo>
                  <a:close/>
                  <a:moveTo>
                    <a:pt x="113" y="70"/>
                  </a:moveTo>
                  <a:cubicBezTo>
                    <a:pt x="114" y="70"/>
                    <a:pt x="116" y="69"/>
                    <a:pt x="117" y="69"/>
                  </a:cubicBezTo>
                  <a:cubicBezTo>
                    <a:pt x="116" y="70"/>
                    <a:pt x="114" y="70"/>
                    <a:pt x="113" y="70"/>
                  </a:cubicBezTo>
                  <a:close/>
                  <a:moveTo>
                    <a:pt x="118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16" y="68"/>
                    <a:pt x="113" y="69"/>
                    <a:pt x="111" y="69"/>
                  </a:cubicBezTo>
                  <a:cubicBezTo>
                    <a:pt x="114" y="67"/>
                    <a:pt x="119" y="67"/>
                    <a:pt x="122" y="64"/>
                  </a:cubicBezTo>
                  <a:cubicBezTo>
                    <a:pt x="121" y="66"/>
                    <a:pt x="120" y="67"/>
                    <a:pt x="118" y="68"/>
                  </a:cubicBezTo>
                  <a:close/>
                  <a:moveTo>
                    <a:pt x="124" y="57"/>
                  </a:moveTo>
                  <a:cubicBezTo>
                    <a:pt x="115" y="61"/>
                    <a:pt x="106" y="64"/>
                    <a:pt x="96" y="67"/>
                  </a:cubicBezTo>
                  <a:cubicBezTo>
                    <a:pt x="93" y="69"/>
                    <a:pt x="89" y="70"/>
                    <a:pt x="86" y="71"/>
                  </a:cubicBezTo>
                  <a:cubicBezTo>
                    <a:pt x="91" y="68"/>
                    <a:pt x="97" y="66"/>
                    <a:pt x="103" y="63"/>
                  </a:cubicBezTo>
                  <a:cubicBezTo>
                    <a:pt x="109" y="60"/>
                    <a:pt x="118" y="59"/>
                    <a:pt x="124" y="54"/>
                  </a:cubicBezTo>
                  <a:cubicBezTo>
                    <a:pt x="124" y="55"/>
                    <a:pt x="124" y="56"/>
                    <a:pt x="124" y="57"/>
                  </a:cubicBezTo>
                  <a:close/>
                  <a:moveTo>
                    <a:pt x="125" y="35"/>
                  </a:moveTo>
                  <a:cubicBezTo>
                    <a:pt x="110" y="42"/>
                    <a:pt x="94" y="48"/>
                    <a:pt x="78" y="54"/>
                  </a:cubicBezTo>
                  <a:cubicBezTo>
                    <a:pt x="72" y="56"/>
                    <a:pt x="67" y="59"/>
                    <a:pt x="62" y="61"/>
                  </a:cubicBezTo>
                  <a:cubicBezTo>
                    <a:pt x="68" y="58"/>
                    <a:pt x="74" y="55"/>
                    <a:pt x="80" y="53"/>
                  </a:cubicBezTo>
                  <a:cubicBezTo>
                    <a:pt x="94" y="46"/>
                    <a:pt x="109" y="40"/>
                    <a:pt x="122" y="32"/>
                  </a:cubicBezTo>
                  <a:cubicBezTo>
                    <a:pt x="123" y="32"/>
                    <a:pt x="125" y="33"/>
                    <a:pt x="125" y="35"/>
                  </a:cubicBezTo>
                  <a:close/>
                  <a:moveTo>
                    <a:pt x="121" y="31"/>
                  </a:moveTo>
                  <a:cubicBezTo>
                    <a:pt x="114" y="34"/>
                    <a:pt x="108" y="38"/>
                    <a:pt x="101" y="41"/>
                  </a:cubicBezTo>
                  <a:cubicBezTo>
                    <a:pt x="94" y="45"/>
                    <a:pt x="86" y="48"/>
                    <a:pt x="78" y="52"/>
                  </a:cubicBezTo>
                  <a:cubicBezTo>
                    <a:pt x="76" y="52"/>
                    <a:pt x="74" y="53"/>
                    <a:pt x="72" y="54"/>
                  </a:cubicBezTo>
                  <a:cubicBezTo>
                    <a:pt x="73" y="53"/>
                    <a:pt x="75" y="53"/>
                    <a:pt x="76" y="52"/>
                  </a:cubicBezTo>
                  <a:cubicBezTo>
                    <a:pt x="83" y="49"/>
                    <a:pt x="90" y="46"/>
                    <a:pt x="97" y="43"/>
                  </a:cubicBezTo>
                  <a:cubicBezTo>
                    <a:pt x="104" y="39"/>
                    <a:pt x="110" y="35"/>
                    <a:pt x="116" y="30"/>
                  </a:cubicBezTo>
                  <a:cubicBezTo>
                    <a:pt x="118" y="30"/>
                    <a:pt x="120" y="30"/>
                    <a:pt x="121" y="31"/>
                  </a:cubicBezTo>
                  <a:close/>
                  <a:moveTo>
                    <a:pt x="113" y="26"/>
                  </a:moveTo>
                  <a:cubicBezTo>
                    <a:pt x="113" y="26"/>
                    <a:pt x="113" y="26"/>
                    <a:pt x="113" y="26"/>
                  </a:cubicBezTo>
                  <a:cubicBezTo>
                    <a:pt x="104" y="29"/>
                    <a:pt x="97" y="33"/>
                    <a:pt x="89" y="37"/>
                  </a:cubicBezTo>
                  <a:cubicBezTo>
                    <a:pt x="81" y="40"/>
                    <a:pt x="73" y="43"/>
                    <a:pt x="65" y="47"/>
                  </a:cubicBezTo>
                  <a:cubicBezTo>
                    <a:pt x="56" y="52"/>
                    <a:pt x="47" y="56"/>
                    <a:pt x="39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7" y="71"/>
                    <a:pt x="17" y="71"/>
                    <a:pt x="16" y="71"/>
                  </a:cubicBezTo>
                  <a:cubicBezTo>
                    <a:pt x="31" y="60"/>
                    <a:pt x="47" y="53"/>
                    <a:pt x="63" y="45"/>
                  </a:cubicBezTo>
                  <a:cubicBezTo>
                    <a:pt x="72" y="40"/>
                    <a:pt x="82" y="36"/>
                    <a:pt x="91" y="31"/>
                  </a:cubicBezTo>
                  <a:cubicBezTo>
                    <a:pt x="98" y="28"/>
                    <a:pt x="107" y="25"/>
                    <a:pt x="113" y="19"/>
                  </a:cubicBezTo>
                  <a:cubicBezTo>
                    <a:pt x="113" y="22"/>
                    <a:pt x="113" y="24"/>
                    <a:pt x="113" y="26"/>
                  </a:cubicBezTo>
                  <a:close/>
                  <a:moveTo>
                    <a:pt x="112" y="18"/>
                  </a:moveTo>
                  <a:cubicBezTo>
                    <a:pt x="110" y="19"/>
                    <a:pt x="109" y="21"/>
                    <a:pt x="107" y="22"/>
                  </a:cubicBezTo>
                  <a:cubicBezTo>
                    <a:pt x="104" y="23"/>
                    <a:pt x="101" y="25"/>
                    <a:pt x="98" y="26"/>
                  </a:cubicBezTo>
                  <a:cubicBezTo>
                    <a:pt x="91" y="29"/>
                    <a:pt x="84" y="32"/>
                    <a:pt x="78" y="35"/>
                  </a:cubicBezTo>
                  <a:cubicBezTo>
                    <a:pt x="65" y="41"/>
                    <a:pt x="52" y="48"/>
                    <a:pt x="38" y="54"/>
                  </a:cubicBezTo>
                  <a:cubicBezTo>
                    <a:pt x="32" y="57"/>
                    <a:pt x="27" y="60"/>
                    <a:pt x="21" y="63"/>
                  </a:cubicBezTo>
                  <a:cubicBezTo>
                    <a:pt x="33" y="56"/>
                    <a:pt x="45" y="49"/>
                    <a:pt x="57" y="43"/>
                  </a:cubicBezTo>
                  <a:cubicBezTo>
                    <a:pt x="70" y="36"/>
                    <a:pt x="83" y="30"/>
                    <a:pt x="96" y="23"/>
                  </a:cubicBezTo>
                  <a:cubicBezTo>
                    <a:pt x="98" y="21"/>
                    <a:pt x="101" y="20"/>
                    <a:pt x="103" y="19"/>
                  </a:cubicBezTo>
                  <a:cubicBezTo>
                    <a:pt x="104" y="18"/>
                    <a:pt x="104" y="17"/>
                    <a:pt x="105" y="17"/>
                  </a:cubicBezTo>
                  <a:cubicBezTo>
                    <a:pt x="106" y="16"/>
                    <a:pt x="106" y="16"/>
                    <a:pt x="107" y="15"/>
                  </a:cubicBezTo>
                  <a:cubicBezTo>
                    <a:pt x="107" y="15"/>
                    <a:pt x="108" y="15"/>
                    <a:pt x="109" y="14"/>
                  </a:cubicBezTo>
                  <a:cubicBezTo>
                    <a:pt x="109" y="15"/>
                    <a:pt x="110" y="15"/>
                    <a:pt x="111" y="16"/>
                  </a:cubicBezTo>
                  <a:cubicBezTo>
                    <a:pt x="111" y="17"/>
                    <a:pt x="112" y="17"/>
                    <a:pt x="112" y="18"/>
                  </a:cubicBezTo>
                  <a:close/>
                  <a:moveTo>
                    <a:pt x="108" y="14"/>
                  </a:moveTo>
                  <a:cubicBezTo>
                    <a:pt x="108" y="14"/>
                    <a:pt x="108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5"/>
                    <a:pt x="104" y="16"/>
                    <a:pt x="103" y="17"/>
                  </a:cubicBezTo>
                  <a:cubicBezTo>
                    <a:pt x="97" y="21"/>
                    <a:pt x="91" y="24"/>
                    <a:pt x="84" y="27"/>
                  </a:cubicBezTo>
                  <a:cubicBezTo>
                    <a:pt x="72" y="33"/>
                    <a:pt x="59" y="39"/>
                    <a:pt x="46" y="46"/>
                  </a:cubicBezTo>
                  <a:cubicBezTo>
                    <a:pt x="40" y="49"/>
                    <a:pt x="34" y="53"/>
                    <a:pt x="27" y="56"/>
                  </a:cubicBezTo>
                  <a:cubicBezTo>
                    <a:pt x="25" y="57"/>
                    <a:pt x="23" y="58"/>
                    <a:pt x="21" y="60"/>
                  </a:cubicBezTo>
                  <a:cubicBezTo>
                    <a:pt x="42" y="45"/>
                    <a:pt x="65" y="34"/>
                    <a:pt x="88" y="21"/>
                  </a:cubicBezTo>
                  <a:cubicBezTo>
                    <a:pt x="89" y="20"/>
                    <a:pt x="91" y="19"/>
                    <a:pt x="92" y="18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7"/>
                    <a:pt x="95" y="18"/>
                    <a:pt x="95" y="17"/>
                  </a:cubicBezTo>
                  <a:cubicBezTo>
                    <a:pt x="99" y="14"/>
                    <a:pt x="104" y="12"/>
                    <a:pt x="108" y="14"/>
                  </a:cubicBezTo>
                  <a:close/>
                  <a:moveTo>
                    <a:pt x="84" y="6"/>
                  </a:moveTo>
                  <a:cubicBezTo>
                    <a:pt x="80" y="8"/>
                    <a:pt x="76" y="10"/>
                    <a:pt x="72" y="13"/>
                  </a:cubicBezTo>
                  <a:cubicBezTo>
                    <a:pt x="75" y="8"/>
                    <a:pt x="80" y="6"/>
                    <a:pt x="84" y="6"/>
                  </a:cubicBezTo>
                  <a:close/>
                  <a:moveTo>
                    <a:pt x="70" y="14"/>
                  </a:moveTo>
                  <a:cubicBezTo>
                    <a:pt x="64" y="18"/>
                    <a:pt x="59" y="22"/>
                    <a:pt x="53" y="25"/>
                  </a:cubicBezTo>
                  <a:cubicBezTo>
                    <a:pt x="41" y="32"/>
                    <a:pt x="28" y="38"/>
                    <a:pt x="15" y="46"/>
                  </a:cubicBezTo>
                  <a:cubicBezTo>
                    <a:pt x="12" y="47"/>
                    <a:pt x="10" y="49"/>
                    <a:pt x="7" y="50"/>
                  </a:cubicBezTo>
                  <a:cubicBezTo>
                    <a:pt x="9" y="49"/>
                    <a:pt x="13" y="46"/>
                    <a:pt x="15" y="45"/>
                  </a:cubicBezTo>
                  <a:cubicBezTo>
                    <a:pt x="20" y="40"/>
                    <a:pt x="26" y="37"/>
                    <a:pt x="33" y="33"/>
                  </a:cubicBezTo>
                  <a:cubicBezTo>
                    <a:pt x="39" y="30"/>
                    <a:pt x="45" y="26"/>
                    <a:pt x="52" y="23"/>
                  </a:cubicBezTo>
                  <a:cubicBezTo>
                    <a:pt x="57" y="20"/>
                    <a:pt x="61" y="16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8" y="12"/>
                    <a:pt x="68" y="12"/>
                  </a:cubicBezTo>
                  <a:cubicBezTo>
                    <a:pt x="68" y="13"/>
                    <a:pt x="69" y="13"/>
                    <a:pt x="69" y="13"/>
                  </a:cubicBezTo>
                  <a:cubicBezTo>
                    <a:pt x="69" y="14"/>
                    <a:pt x="70" y="14"/>
                    <a:pt x="70" y="14"/>
                  </a:cubicBezTo>
                  <a:close/>
                  <a:moveTo>
                    <a:pt x="57" y="6"/>
                  </a:moveTo>
                  <a:cubicBezTo>
                    <a:pt x="58" y="5"/>
                    <a:pt x="60" y="5"/>
                    <a:pt x="61" y="5"/>
                  </a:cubicBezTo>
                  <a:cubicBezTo>
                    <a:pt x="58" y="6"/>
                    <a:pt x="56" y="8"/>
                    <a:pt x="54" y="9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3" y="8"/>
                    <a:pt x="55" y="7"/>
                    <a:pt x="57" y="6"/>
                  </a:cubicBezTo>
                  <a:close/>
                  <a:moveTo>
                    <a:pt x="46" y="14"/>
                  </a:moveTo>
                  <a:cubicBezTo>
                    <a:pt x="45" y="14"/>
                    <a:pt x="44" y="15"/>
                    <a:pt x="44" y="15"/>
                  </a:cubicBezTo>
                  <a:cubicBezTo>
                    <a:pt x="38" y="18"/>
                    <a:pt x="33" y="19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2" y="19"/>
                    <a:pt x="37" y="15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37" y="12"/>
                    <a:pt x="33" y="15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4" y="12"/>
                    <a:pt x="36" y="11"/>
                    <a:pt x="39" y="9"/>
                  </a:cubicBezTo>
                  <a:cubicBezTo>
                    <a:pt x="42" y="10"/>
                    <a:pt x="44" y="11"/>
                    <a:pt x="46" y="14"/>
                  </a:cubicBezTo>
                  <a:close/>
                  <a:moveTo>
                    <a:pt x="33" y="11"/>
                  </a:moveTo>
                  <a:cubicBezTo>
                    <a:pt x="35" y="10"/>
                    <a:pt x="36" y="9"/>
                    <a:pt x="37" y="9"/>
                  </a:cubicBezTo>
                  <a:cubicBezTo>
                    <a:pt x="35" y="11"/>
                    <a:pt x="32" y="12"/>
                    <a:pt x="30" y="14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23" y="24"/>
                  </a:moveTo>
                  <a:cubicBezTo>
                    <a:pt x="19" y="25"/>
                    <a:pt x="16" y="27"/>
                    <a:pt x="13" y="29"/>
                  </a:cubicBezTo>
                  <a:cubicBezTo>
                    <a:pt x="10" y="31"/>
                    <a:pt x="15" y="27"/>
                    <a:pt x="16" y="26"/>
                  </a:cubicBezTo>
                  <a:cubicBezTo>
                    <a:pt x="17" y="25"/>
                    <a:pt x="19" y="23"/>
                    <a:pt x="21" y="21"/>
                  </a:cubicBezTo>
                  <a:cubicBezTo>
                    <a:pt x="21" y="22"/>
                    <a:pt x="22" y="23"/>
                    <a:pt x="23" y="24"/>
                  </a:cubicBezTo>
                  <a:close/>
                  <a:moveTo>
                    <a:pt x="13" y="18"/>
                  </a:moveTo>
                  <a:cubicBezTo>
                    <a:pt x="11" y="20"/>
                    <a:pt x="9" y="21"/>
                    <a:pt x="7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0"/>
            <p:cNvSpPr>
              <a:spLocks noEditPoints="1"/>
            </p:cNvSpPr>
            <p:nvPr/>
          </p:nvSpPr>
          <p:spPr bwMode="auto">
            <a:xfrm>
              <a:off x="3949700" y="1462088"/>
              <a:ext cx="1006475" cy="1254125"/>
            </a:xfrm>
            <a:custGeom>
              <a:avLst/>
              <a:gdLst>
                <a:gd name="T0" fmla="*/ 196 w 268"/>
                <a:gd name="T1" fmla="*/ 288 h 334"/>
                <a:gd name="T2" fmla="*/ 192 w 268"/>
                <a:gd name="T3" fmla="*/ 88 h 334"/>
                <a:gd name="T4" fmla="*/ 172 w 268"/>
                <a:gd name="T5" fmla="*/ 88 h 334"/>
                <a:gd name="T6" fmla="*/ 201 w 268"/>
                <a:gd name="T7" fmla="*/ 244 h 334"/>
                <a:gd name="T8" fmla="*/ 263 w 268"/>
                <a:gd name="T9" fmla="*/ 254 h 334"/>
                <a:gd name="T10" fmla="*/ 211 w 268"/>
                <a:gd name="T11" fmla="*/ 300 h 334"/>
                <a:gd name="T12" fmla="*/ 246 w 268"/>
                <a:gd name="T13" fmla="*/ 271 h 334"/>
                <a:gd name="T14" fmla="*/ 245 w 268"/>
                <a:gd name="T15" fmla="*/ 215 h 334"/>
                <a:gd name="T16" fmla="*/ 204 w 268"/>
                <a:gd name="T17" fmla="*/ 199 h 334"/>
                <a:gd name="T18" fmla="*/ 210 w 268"/>
                <a:gd name="T19" fmla="*/ 221 h 334"/>
                <a:gd name="T20" fmla="*/ 206 w 268"/>
                <a:gd name="T21" fmla="*/ 167 h 334"/>
                <a:gd name="T22" fmla="*/ 238 w 268"/>
                <a:gd name="T23" fmla="*/ 165 h 334"/>
                <a:gd name="T24" fmla="*/ 219 w 268"/>
                <a:gd name="T25" fmla="*/ 176 h 334"/>
                <a:gd name="T26" fmla="*/ 203 w 268"/>
                <a:gd name="T27" fmla="*/ 212 h 334"/>
                <a:gd name="T28" fmla="*/ 216 w 268"/>
                <a:gd name="T29" fmla="*/ 266 h 334"/>
                <a:gd name="T30" fmla="*/ 231 w 268"/>
                <a:gd name="T31" fmla="*/ 237 h 334"/>
                <a:gd name="T32" fmla="*/ 207 w 268"/>
                <a:gd name="T33" fmla="*/ 158 h 334"/>
                <a:gd name="T34" fmla="*/ 159 w 268"/>
                <a:gd name="T35" fmla="*/ 313 h 334"/>
                <a:gd name="T36" fmla="*/ 133 w 268"/>
                <a:gd name="T37" fmla="*/ 306 h 334"/>
                <a:gd name="T38" fmla="*/ 166 w 268"/>
                <a:gd name="T39" fmla="*/ 259 h 334"/>
                <a:gd name="T40" fmla="*/ 156 w 268"/>
                <a:gd name="T41" fmla="*/ 224 h 334"/>
                <a:gd name="T42" fmla="*/ 98 w 268"/>
                <a:gd name="T43" fmla="*/ 284 h 334"/>
                <a:gd name="T44" fmla="*/ 109 w 268"/>
                <a:gd name="T45" fmla="*/ 265 h 334"/>
                <a:gd name="T46" fmla="*/ 169 w 268"/>
                <a:gd name="T47" fmla="*/ 240 h 334"/>
                <a:gd name="T48" fmla="*/ 174 w 268"/>
                <a:gd name="T49" fmla="*/ 201 h 334"/>
                <a:gd name="T50" fmla="*/ 130 w 268"/>
                <a:gd name="T51" fmla="*/ 215 h 334"/>
                <a:gd name="T52" fmla="*/ 129 w 268"/>
                <a:gd name="T53" fmla="*/ 194 h 334"/>
                <a:gd name="T54" fmla="*/ 138 w 268"/>
                <a:gd name="T55" fmla="*/ 178 h 334"/>
                <a:gd name="T56" fmla="*/ 126 w 268"/>
                <a:gd name="T57" fmla="*/ 191 h 334"/>
                <a:gd name="T58" fmla="*/ 118 w 268"/>
                <a:gd name="T59" fmla="*/ 184 h 334"/>
                <a:gd name="T60" fmla="*/ 176 w 268"/>
                <a:gd name="T61" fmla="*/ 167 h 334"/>
                <a:gd name="T62" fmla="*/ 160 w 268"/>
                <a:gd name="T63" fmla="*/ 174 h 334"/>
                <a:gd name="T64" fmla="*/ 97 w 268"/>
                <a:gd name="T65" fmla="*/ 201 h 334"/>
                <a:gd name="T66" fmla="*/ 170 w 268"/>
                <a:gd name="T67" fmla="*/ 256 h 334"/>
                <a:gd name="T68" fmla="*/ 134 w 268"/>
                <a:gd name="T69" fmla="*/ 304 h 334"/>
                <a:gd name="T70" fmla="*/ 163 w 268"/>
                <a:gd name="T71" fmla="*/ 304 h 334"/>
                <a:gd name="T72" fmla="*/ 193 w 268"/>
                <a:gd name="T73" fmla="*/ 312 h 334"/>
                <a:gd name="T74" fmla="*/ 258 w 268"/>
                <a:gd name="T75" fmla="*/ 275 h 334"/>
                <a:gd name="T76" fmla="*/ 207 w 268"/>
                <a:gd name="T77" fmla="*/ 260 h 334"/>
                <a:gd name="T78" fmla="*/ 106 w 268"/>
                <a:gd name="T79" fmla="*/ 133 h 334"/>
                <a:gd name="T80" fmla="*/ 30 w 268"/>
                <a:gd name="T81" fmla="*/ 256 h 334"/>
                <a:gd name="T82" fmla="*/ 48 w 268"/>
                <a:gd name="T83" fmla="*/ 76 h 334"/>
                <a:gd name="T84" fmla="*/ 121 w 268"/>
                <a:gd name="T85" fmla="*/ 15 h 334"/>
                <a:gd name="T86" fmla="*/ 99 w 268"/>
                <a:gd name="T87" fmla="*/ 46 h 334"/>
                <a:gd name="T88" fmla="*/ 139 w 268"/>
                <a:gd name="T89" fmla="*/ 36 h 334"/>
                <a:gd name="T90" fmla="*/ 38 w 268"/>
                <a:gd name="T91" fmla="*/ 168 h 334"/>
                <a:gd name="T92" fmla="*/ 14 w 268"/>
                <a:gd name="T93" fmla="*/ 153 h 334"/>
                <a:gd name="T94" fmla="*/ 41 w 268"/>
                <a:gd name="T95" fmla="*/ 123 h 334"/>
                <a:gd name="T96" fmla="*/ 34 w 268"/>
                <a:gd name="T97" fmla="*/ 154 h 334"/>
                <a:gd name="T98" fmla="*/ 37 w 268"/>
                <a:gd name="T99" fmla="*/ 105 h 334"/>
                <a:gd name="T100" fmla="*/ 35 w 268"/>
                <a:gd name="T101" fmla="*/ 86 h 334"/>
                <a:gd name="T102" fmla="*/ 23 w 268"/>
                <a:gd name="T103" fmla="*/ 120 h 334"/>
                <a:gd name="T104" fmla="*/ 27 w 268"/>
                <a:gd name="T105" fmla="*/ 140 h 334"/>
                <a:gd name="T106" fmla="*/ 21 w 268"/>
                <a:gd name="T107" fmla="*/ 178 h 334"/>
                <a:gd name="T108" fmla="*/ 8 w 268"/>
                <a:gd name="T109" fmla="*/ 209 h 334"/>
                <a:gd name="T110" fmla="*/ 19 w 268"/>
                <a:gd name="T111" fmla="*/ 214 h 334"/>
                <a:gd name="T112" fmla="*/ 36 w 268"/>
                <a:gd name="T113" fmla="*/ 182 h 334"/>
                <a:gd name="T114" fmla="*/ 9 w 268"/>
                <a:gd name="T115" fmla="*/ 205 h 334"/>
                <a:gd name="T116" fmla="*/ 31 w 268"/>
                <a:gd name="T117" fmla="*/ 230 h 334"/>
                <a:gd name="T118" fmla="*/ 33 w 268"/>
                <a:gd name="T119" fmla="*/ 250 h 334"/>
                <a:gd name="T120" fmla="*/ 145 w 268"/>
                <a:gd name="T121" fmla="*/ 30 h 334"/>
                <a:gd name="T122" fmla="*/ 5 w 268"/>
                <a:gd name="T123" fmla="*/ 257 h 334"/>
                <a:gd name="T124" fmla="*/ 80 w 268"/>
                <a:gd name="T125" fmla="*/ 29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8" h="334">
                  <a:moveTo>
                    <a:pt x="261" y="170"/>
                  </a:moveTo>
                  <a:cubicBezTo>
                    <a:pt x="261" y="170"/>
                    <a:pt x="261" y="170"/>
                    <a:pt x="261" y="169"/>
                  </a:cubicBezTo>
                  <a:cubicBezTo>
                    <a:pt x="261" y="168"/>
                    <a:pt x="261" y="166"/>
                    <a:pt x="261" y="164"/>
                  </a:cubicBezTo>
                  <a:cubicBezTo>
                    <a:pt x="259" y="151"/>
                    <a:pt x="256" y="139"/>
                    <a:pt x="251" y="127"/>
                  </a:cubicBezTo>
                  <a:cubicBezTo>
                    <a:pt x="250" y="124"/>
                    <a:pt x="249" y="121"/>
                    <a:pt x="248" y="119"/>
                  </a:cubicBezTo>
                  <a:cubicBezTo>
                    <a:pt x="248" y="119"/>
                    <a:pt x="248" y="118"/>
                    <a:pt x="247" y="118"/>
                  </a:cubicBezTo>
                  <a:cubicBezTo>
                    <a:pt x="238" y="98"/>
                    <a:pt x="223" y="82"/>
                    <a:pt x="206" y="68"/>
                  </a:cubicBezTo>
                  <a:cubicBezTo>
                    <a:pt x="190" y="56"/>
                    <a:pt x="172" y="47"/>
                    <a:pt x="153" y="42"/>
                  </a:cubicBezTo>
                  <a:cubicBezTo>
                    <a:pt x="152" y="38"/>
                    <a:pt x="152" y="33"/>
                    <a:pt x="148" y="29"/>
                  </a:cubicBezTo>
                  <a:cubicBezTo>
                    <a:pt x="144" y="25"/>
                    <a:pt x="138" y="26"/>
                    <a:pt x="132" y="24"/>
                  </a:cubicBezTo>
                  <a:cubicBezTo>
                    <a:pt x="124" y="23"/>
                    <a:pt x="124" y="10"/>
                    <a:pt x="118" y="6"/>
                  </a:cubicBezTo>
                  <a:cubicBezTo>
                    <a:pt x="110" y="0"/>
                    <a:pt x="103" y="8"/>
                    <a:pt x="100" y="14"/>
                  </a:cubicBezTo>
                  <a:cubicBezTo>
                    <a:pt x="97" y="19"/>
                    <a:pt x="93" y="24"/>
                    <a:pt x="91" y="30"/>
                  </a:cubicBezTo>
                  <a:cubicBezTo>
                    <a:pt x="88" y="36"/>
                    <a:pt x="89" y="4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6" y="49"/>
                    <a:pt x="64" y="52"/>
                    <a:pt x="53" y="59"/>
                  </a:cubicBezTo>
                  <a:cubicBezTo>
                    <a:pt x="43" y="66"/>
                    <a:pt x="36" y="76"/>
                    <a:pt x="32" y="86"/>
                  </a:cubicBezTo>
                  <a:cubicBezTo>
                    <a:pt x="26" y="99"/>
                    <a:pt x="23" y="113"/>
                    <a:pt x="19" y="127"/>
                  </a:cubicBezTo>
                  <a:cubicBezTo>
                    <a:pt x="14" y="142"/>
                    <a:pt x="10" y="157"/>
                    <a:pt x="8" y="172"/>
                  </a:cubicBezTo>
                  <a:cubicBezTo>
                    <a:pt x="5" y="187"/>
                    <a:pt x="5" y="201"/>
                    <a:pt x="5" y="216"/>
                  </a:cubicBezTo>
                  <a:cubicBezTo>
                    <a:pt x="5" y="224"/>
                    <a:pt x="3" y="231"/>
                    <a:pt x="2" y="239"/>
                  </a:cubicBezTo>
                  <a:cubicBezTo>
                    <a:pt x="0" y="245"/>
                    <a:pt x="0" y="251"/>
                    <a:pt x="1" y="257"/>
                  </a:cubicBezTo>
                  <a:cubicBezTo>
                    <a:pt x="3" y="262"/>
                    <a:pt x="8" y="267"/>
                    <a:pt x="13" y="268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5" y="276"/>
                    <a:pt x="18" y="284"/>
                    <a:pt x="25" y="287"/>
                  </a:cubicBezTo>
                  <a:cubicBezTo>
                    <a:pt x="32" y="290"/>
                    <a:pt x="42" y="284"/>
                    <a:pt x="48" y="290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9" y="291"/>
                    <a:pt x="49" y="292"/>
                    <a:pt x="49" y="292"/>
                  </a:cubicBezTo>
                  <a:cubicBezTo>
                    <a:pt x="55" y="301"/>
                    <a:pt x="61" y="309"/>
                    <a:pt x="70" y="315"/>
                  </a:cubicBezTo>
                  <a:cubicBezTo>
                    <a:pt x="87" y="327"/>
                    <a:pt x="109" y="329"/>
                    <a:pt x="130" y="330"/>
                  </a:cubicBezTo>
                  <a:cubicBezTo>
                    <a:pt x="144" y="330"/>
                    <a:pt x="159" y="330"/>
                    <a:pt x="173" y="331"/>
                  </a:cubicBezTo>
                  <a:cubicBezTo>
                    <a:pt x="188" y="332"/>
                    <a:pt x="201" y="334"/>
                    <a:pt x="215" y="329"/>
                  </a:cubicBezTo>
                  <a:cubicBezTo>
                    <a:pt x="235" y="321"/>
                    <a:pt x="250" y="302"/>
                    <a:pt x="258" y="283"/>
                  </a:cubicBezTo>
                  <a:cubicBezTo>
                    <a:pt x="262" y="272"/>
                    <a:pt x="265" y="261"/>
                    <a:pt x="266" y="250"/>
                  </a:cubicBezTo>
                  <a:cubicBezTo>
                    <a:pt x="268" y="235"/>
                    <a:pt x="265" y="219"/>
                    <a:pt x="264" y="204"/>
                  </a:cubicBezTo>
                  <a:cubicBezTo>
                    <a:pt x="262" y="193"/>
                    <a:pt x="262" y="182"/>
                    <a:pt x="261" y="170"/>
                  </a:cubicBezTo>
                  <a:close/>
                  <a:moveTo>
                    <a:pt x="261" y="264"/>
                  </a:moveTo>
                  <a:cubicBezTo>
                    <a:pt x="261" y="264"/>
                    <a:pt x="261" y="263"/>
                    <a:pt x="261" y="264"/>
                  </a:cubicBezTo>
                  <a:cubicBezTo>
                    <a:pt x="256" y="265"/>
                    <a:pt x="250" y="268"/>
                    <a:pt x="245" y="270"/>
                  </a:cubicBezTo>
                  <a:cubicBezTo>
                    <a:pt x="239" y="272"/>
                    <a:pt x="233" y="275"/>
                    <a:pt x="227" y="277"/>
                  </a:cubicBezTo>
                  <a:cubicBezTo>
                    <a:pt x="221" y="279"/>
                    <a:pt x="215" y="281"/>
                    <a:pt x="209" y="283"/>
                  </a:cubicBezTo>
                  <a:cubicBezTo>
                    <a:pt x="205" y="285"/>
                    <a:pt x="200" y="286"/>
                    <a:pt x="196" y="288"/>
                  </a:cubicBezTo>
                  <a:cubicBezTo>
                    <a:pt x="196" y="287"/>
                    <a:pt x="196" y="286"/>
                    <a:pt x="197" y="285"/>
                  </a:cubicBezTo>
                  <a:cubicBezTo>
                    <a:pt x="202" y="284"/>
                    <a:pt x="206" y="282"/>
                    <a:pt x="211" y="280"/>
                  </a:cubicBezTo>
                  <a:cubicBezTo>
                    <a:pt x="217" y="278"/>
                    <a:pt x="224" y="277"/>
                    <a:pt x="230" y="275"/>
                  </a:cubicBezTo>
                  <a:cubicBezTo>
                    <a:pt x="236" y="274"/>
                    <a:pt x="241" y="272"/>
                    <a:pt x="246" y="269"/>
                  </a:cubicBezTo>
                  <a:cubicBezTo>
                    <a:pt x="251" y="267"/>
                    <a:pt x="257" y="265"/>
                    <a:pt x="261" y="263"/>
                  </a:cubicBezTo>
                  <a:cubicBezTo>
                    <a:pt x="261" y="263"/>
                    <a:pt x="261" y="263"/>
                    <a:pt x="261" y="264"/>
                  </a:cubicBezTo>
                  <a:close/>
                  <a:moveTo>
                    <a:pt x="260" y="269"/>
                  </a:moveTo>
                  <a:cubicBezTo>
                    <a:pt x="260" y="269"/>
                    <a:pt x="259" y="269"/>
                    <a:pt x="259" y="269"/>
                  </a:cubicBezTo>
                  <a:cubicBezTo>
                    <a:pt x="255" y="272"/>
                    <a:pt x="249" y="273"/>
                    <a:pt x="244" y="275"/>
                  </a:cubicBezTo>
                  <a:cubicBezTo>
                    <a:pt x="238" y="277"/>
                    <a:pt x="232" y="280"/>
                    <a:pt x="226" y="282"/>
                  </a:cubicBezTo>
                  <a:cubicBezTo>
                    <a:pt x="220" y="284"/>
                    <a:pt x="214" y="286"/>
                    <a:pt x="208" y="288"/>
                  </a:cubicBezTo>
                  <a:cubicBezTo>
                    <a:pt x="205" y="289"/>
                    <a:pt x="203" y="290"/>
                    <a:pt x="200" y="291"/>
                  </a:cubicBezTo>
                  <a:cubicBezTo>
                    <a:pt x="199" y="291"/>
                    <a:pt x="197" y="291"/>
                    <a:pt x="196" y="292"/>
                  </a:cubicBezTo>
                  <a:cubicBezTo>
                    <a:pt x="198" y="291"/>
                    <a:pt x="199" y="290"/>
                    <a:pt x="201" y="290"/>
                  </a:cubicBezTo>
                  <a:cubicBezTo>
                    <a:pt x="206" y="287"/>
                    <a:pt x="213" y="285"/>
                    <a:pt x="219" y="283"/>
                  </a:cubicBezTo>
                  <a:cubicBezTo>
                    <a:pt x="225" y="281"/>
                    <a:pt x="231" y="278"/>
                    <a:pt x="237" y="276"/>
                  </a:cubicBezTo>
                  <a:cubicBezTo>
                    <a:pt x="242" y="274"/>
                    <a:pt x="247" y="272"/>
                    <a:pt x="252" y="270"/>
                  </a:cubicBezTo>
                  <a:cubicBezTo>
                    <a:pt x="255" y="268"/>
                    <a:pt x="259" y="267"/>
                    <a:pt x="261" y="264"/>
                  </a:cubicBezTo>
                  <a:cubicBezTo>
                    <a:pt x="261" y="266"/>
                    <a:pt x="260" y="267"/>
                    <a:pt x="260" y="269"/>
                  </a:cubicBezTo>
                  <a:close/>
                  <a:moveTo>
                    <a:pt x="204" y="92"/>
                  </a:moveTo>
                  <a:cubicBezTo>
                    <a:pt x="206" y="93"/>
                    <a:pt x="209" y="94"/>
                    <a:pt x="211" y="95"/>
                  </a:cubicBezTo>
                  <a:cubicBezTo>
                    <a:pt x="209" y="94"/>
                    <a:pt x="207" y="93"/>
                    <a:pt x="204" y="93"/>
                  </a:cubicBezTo>
                  <a:cubicBezTo>
                    <a:pt x="204" y="93"/>
                    <a:pt x="204" y="92"/>
                    <a:pt x="203" y="92"/>
                  </a:cubicBezTo>
                  <a:cubicBezTo>
                    <a:pt x="203" y="92"/>
                    <a:pt x="204" y="92"/>
                    <a:pt x="204" y="92"/>
                  </a:cubicBezTo>
                  <a:close/>
                  <a:moveTo>
                    <a:pt x="201" y="92"/>
                  </a:moveTo>
                  <a:cubicBezTo>
                    <a:pt x="201" y="92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1" y="91"/>
                    <a:pt x="201" y="91"/>
                  </a:cubicBezTo>
                  <a:cubicBezTo>
                    <a:pt x="201" y="91"/>
                    <a:pt x="201" y="91"/>
                    <a:pt x="201" y="92"/>
                  </a:cubicBezTo>
                  <a:close/>
                  <a:moveTo>
                    <a:pt x="197" y="90"/>
                  </a:moveTo>
                  <a:cubicBezTo>
                    <a:pt x="197" y="90"/>
                    <a:pt x="197" y="90"/>
                    <a:pt x="196" y="90"/>
                  </a:cubicBezTo>
                  <a:cubicBezTo>
                    <a:pt x="196" y="90"/>
                    <a:pt x="197" y="90"/>
                    <a:pt x="197" y="90"/>
                  </a:cubicBezTo>
                  <a:cubicBezTo>
                    <a:pt x="197" y="90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90"/>
                    <a:pt x="197" y="90"/>
                    <a:pt x="197" y="90"/>
                  </a:cubicBezTo>
                  <a:close/>
                  <a:moveTo>
                    <a:pt x="194" y="90"/>
                  </a:moveTo>
                  <a:cubicBezTo>
                    <a:pt x="193" y="90"/>
                    <a:pt x="192" y="89"/>
                    <a:pt x="192" y="89"/>
                  </a:cubicBezTo>
                  <a:cubicBezTo>
                    <a:pt x="192" y="89"/>
                    <a:pt x="192" y="89"/>
                    <a:pt x="192" y="88"/>
                  </a:cubicBezTo>
                  <a:cubicBezTo>
                    <a:pt x="192" y="88"/>
                    <a:pt x="193" y="88"/>
                    <a:pt x="194" y="89"/>
                  </a:cubicBezTo>
                  <a:cubicBezTo>
                    <a:pt x="194" y="89"/>
                    <a:pt x="194" y="89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lose/>
                  <a:moveTo>
                    <a:pt x="189" y="89"/>
                  </a:moveTo>
                  <a:cubicBezTo>
                    <a:pt x="188" y="89"/>
                    <a:pt x="188" y="89"/>
                    <a:pt x="187" y="89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8" y="88"/>
                    <a:pt x="188" y="88"/>
                    <a:pt x="189" y="88"/>
                  </a:cubicBezTo>
                  <a:cubicBezTo>
                    <a:pt x="189" y="88"/>
                    <a:pt x="189" y="88"/>
                    <a:pt x="189" y="89"/>
                  </a:cubicBezTo>
                  <a:close/>
                  <a:moveTo>
                    <a:pt x="184" y="87"/>
                  </a:move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4" y="88"/>
                    <a:pt x="183" y="88"/>
                    <a:pt x="183" y="88"/>
                  </a:cubicBezTo>
                  <a:cubicBezTo>
                    <a:pt x="183" y="88"/>
                    <a:pt x="183" y="88"/>
                    <a:pt x="183" y="87"/>
                  </a:cubicBezTo>
                  <a:cubicBezTo>
                    <a:pt x="183" y="87"/>
                    <a:pt x="184" y="87"/>
                    <a:pt x="184" y="87"/>
                  </a:cubicBezTo>
                  <a:close/>
                  <a:moveTo>
                    <a:pt x="180" y="87"/>
                  </a:moveTo>
                  <a:cubicBezTo>
                    <a:pt x="180" y="87"/>
                    <a:pt x="180" y="87"/>
                    <a:pt x="180" y="87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7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80" y="88"/>
                  </a:cubicBezTo>
                  <a:cubicBezTo>
                    <a:pt x="180" y="88"/>
                    <a:pt x="180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8"/>
                    <a:pt x="179" y="87"/>
                    <a:pt x="179" y="87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7"/>
                  </a:cubicBezTo>
                  <a:close/>
                  <a:moveTo>
                    <a:pt x="176" y="88"/>
                  </a:move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88"/>
                    <a:pt x="176" y="88"/>
                    <a:pt x="176" y="88"/>
                  </a:cubicBezTo>
                  <a:close/>
                  <a:moveTo>
                    <a:pt x="172" y="88"/>
                  </a:moveTo>
                  <a:cubicBezTo>
                    <a:pt x="172" y="88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1" y="89"/>
                    <a:pt x="17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88"/>
                    <a:pt x="172" y="88"/>
                    <a:pt x="172" y="88"/>
                  </a:cubicBezTo>
                  <a:close/>
                  <a:moveTo>
                    <a:pt x="166" y="102"/>
                  </a:moveTo>
                  <a:cubicBezTo>
                    <a:pt x="166" y="99"/>
                    <a:pt x="167" y="96"/>
                    <a:pt x="168" y="94"/>
                  </a:cubicBezTo>
                  <a:cubicBezTo>
                    <a:pt x="168" y="96"/>
                    <a:pt x="169" y="99"/>
                    <a:pt x="169" y="101"/>
                  </a:cubicBezTo>
                  <a:cubicBezTo>
                    <a:pt x="170" y="105"/>
                    <a:pt x="171" y="110"/>
                    <a:pt x="168" y="113"/>
                  </a:cubicBezTo>
                  <a:cubicBezTo>
                    <a:pt x="166" y="116"/>
                    <a:pt x="165" y="110"/>
                    <a:pt x="165" y="109"/>
                  </a:cubicBezTo>
                  <a:cubicBezTo>
                    <a:pt x="165" y="107"/>
                    <a:pt x="165" y="104"/>
                    <a:pt x="166" y="102"/>
                  </a:cubicBezTo>
                  <a:close/>
                  <a:moveTo>
                    <a:pt x="171" y="94"/>
                  </a:moveTo>
                  <a:cubicBezTo>
                    <a:pt x="175" y="96"/>
                    <a:pt x="178" y="98"/>
                    <a:pt x="181" y="101"/>
                  </a:cubicBezTo>
                  <a:cubicBezTo>
                    <a:pt x="183" y="103"/>
                    <a:pt x="185" y="105"/>
                    <a:pt x="186" y="108"/>
                  </a:cubicBezTo>
                  <a:cubicBezTo>
                    <a:pt x="187" y="110"/>
                    <a:pt x="184" y="113"/>
                    <a:pt x="182" y="113"/>
                  </a:cubicBezTo>
                  <a:cubicBezTo>
                    <a:pt x="178" y="114"/>
                    <a:pt x="175" y="106"/>
                    <a:pt x="174" y="103"/>
                  </a:cubicBezTo>
                  <a:cubicBezTo>
                    <a:pt x="173" y="100"/>
                    <a:pt x="172" y="97"/>
                    <a:pt x="171" y="94"/>
                  </a:cubicBezTo>
                  <a:close/>
                  <a:moveTo>
                    <a:pt x="168" y="86"/>
                  </a:moveTo>
                  <a:cubicBezTo>
                    <a:pt x="168" y="85"/>
                    <a:pt x="169" y="85"/>
                    <a:pt x="170" y="85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0" y="85"/>
                    <a:pt x="169" y="86"/>
                    <a:pt x="168" y="86"/>
                  </a:cubicBezTo>
                  <a:close/>
                  <a:moveTo>
                    <a:pt x="165" y="90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3" y="90"/>
                    <a:pt x="161" y="91"/>
                    <a:pt x="160" y="91"/>
                  </a:cubicBezTo>
                  <a:cubicBezTo>
                    <a:pt x="161" y="91"/>
                    <a:pt x="163" y="90"/>
                    <a:pt x="165" y="90"/>
                  </a:cubicBezTo>
                  <a:close/>
                  <a:moveTo>
                    <a:pt x="134" y="164"/>
                  </a:move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3" y="166"/>
                    <a:pt x="133" y="166"/>
                  </a:cubicBezTo>
                  <a:cubicBezTo>
                    <a:pt x="133" y="166"/>
                    <a:pt x="133" y="165"/>
                    <a:pt x="133" y="165"/>
                  </a:cubicBezTo>
                  <a:cubicBezTo>
                    <a:pt x="133" y="165"/>
                    <a:pt x="134" y="164"/>
                    <a:pt x="134" y="164"/>
                  </a:cubicBezTo>
                  <a:close/>
                  <a:moveTo>
                    <a:pt x="262" y="215"/>
                  </a:moveTo>
                  <a:cubicBezTo>
                    <a:pt x="262" y="215"/>
                    <a:pt x="262" y="215"/>
                    <a:pt x="262" y="215"/>
                  </a:cubicBezTo>
                  <a:cubicBezTo>
                    <a:pt x="251" y="221"/>
                    <a:pt x="240" y="225"/>
                    <a:pt x="229" y="230"/>
                  </a:cubicBezTo>
                  <a:cubicBezTo>
                    <a:pt x="224" y="232"/>
                    <a:pt x="218" y="235"/>
                    <a:pt x="213" y="237"/>
                  </a:cubicBezTo>
                  <a:cubicBezTo>
                    <a:pt x="211" y="239"/>
                    <a:pt x="208" y="240"/>
                    <a:pt x="206" y="241"/>
                  </a:cubicBezTo>
                  <a:cubicBezTo>
                    <a:pt x="204" y="242"/>
                    <a:pt x="203" y="242"/>
                    <a:pt x="201" y="243"/>
                  </a:cubicBezTo>
                  <a:cubicBezTo>
                    <a:pt x="202" y="243"/>
                    <a:pt x="203" y="242"/>
                    <a:pt x="204" y="241"/>
                  </a:cubicBezTo>
                  <a:cubicBezTo>
                    <a:pt x="209" y="239"/>
                    <a:pt x="213" y="236"/>
                    <a:pt x="218" y="234"/>
                  </a:cubicBezTo>
                  <a:cubicBezTo>
                    <a:pt x="224" y="231"/>
                    <a:pt x="229" y="229"/>
                    <a:pt x="234" y="227"/>
                  </a:cubicBezTo>
                  <a:cubicBezTo>
                    <a:pt x="243" y="222"/>
                    <a:pt x="254" y="218"/>
                    <a:pt x="261" y="212"/>
                  </a:cubicBezTo>
                  <a:cubicBezTo>
                    <a:pt x="262" y="213"/>
                    <a:pt x="262" y="214"/>
                    <a:pt x="262" y="215"/>
                  </a:cubicBezTo>
                  <a:close/>
                  <a:moveTo>
                    <a:pt x="262" y="221"/>
                  </a:moveTo>
                  <a:cubicBezTo>
                    <a:pt x="262" y="221"/>
                    <a:pt x="262" y="221"/>
                    <a:pt x="262" y="221"/>
                  </a:cubicBezTo>
                  <a:cubicBezTo>
                    <a:pt x="252" y="225"/>
                    <a:pt x="241" y="229"/>
                    <a:pt x="230" y="232"/>
                  </a:cubicBezTo>
                  <a:cubicBezTo>
                    <a:pt x="220" y="236"/>
                    <a:pt x="210" y="241"/>
                    <a:pt x="201" y="245"/>
                  </a:cubicBezTo>
                  <a:cubicBezTo>
                    <a:pt x="201" y="245"/>
                    <a:pt x="201" y="244"/>
                    <a:pt x="201" y="244"/>
                  </a:cubicBezTo>
                  <a:cubicBezTo>
                    <a:pt x="205" y="242"/>
                    <a:pt x="209" y="240"/>
                    <a:pt x="214" y="238"/>
                  </a:cubicBezTo>
                  <a:cubicBezTo>
                    <a:pt x="219" y="235"/>
                    <a:pt x="224" y="233"/>
                    <a:pt x="230" y="231"/>
                  </a:cubicBezTo>
                  <a:cubicBezTo>
                    <a:pt x="240" y="226"/>
                    <a:pt x="252" y="222"/>
                    <a:pt x="262" y="216"/>
                  </a:cubicBezTo>
                  <a:cubicBezTo>
                    <a:pt x="262" y="216"/>
                    <a:pt x="262" y="216"/>
                    <a:pt x="262" y="216"/>
                  </a:cubicBezTo>
                  <a:cubicBezTo>
                    <a:pt x="262" y="218"/>
                    <a:pt x="262" y="219"/>
                    <a:pt x="262" y="221"/>
                  </a:cubicBezTo>
                  <a:close/>
                  <a:moveTo>
                    <a:pt x="263" y="231"/>
                  </a:moveTo>
                  <a:cubicBezTo>
                    <a:pt x="263" y="231"/>
                    <a:pt x="263" y="231"/>
                    <a:pt x="263" y="231"/>
                  </a:cubicBezTo>
                  <a:cubicBezTo>
                    <a:pt x="252" y="235"/>
                    <a:pt x="241" y="240"/>
                    <a:pt x="229" y="243"/>
                  </a:cubicBezTo>
                  <a:cubicBezTo>
                    <a:pt x="224" y="245"/>
                    <a:pt x="219" y="246"/>
                    <a:pt x="214" y="248"/>
                  </a:cubicBezTo>
                  <a:cubicBezTo>
                    <a:pt x="212" y="249"/>
                    <a:pt x="209" y="251"/>
                    <a:pt x="207" y="252"/>
                  </a:cubicBezTo>
                  <a:cubicBezTo>
                    <a:pt x="207" y="251"/>
                    <a:pt x="208" y="251"/>
                    <a:pt x="209" y="251"/>
                  </a:cubicBezTo>
                  <a:cubicBezTo>
                    <a:pt x="211" y="249"/>
                    <a:pt x="213" y="248"/>
                    <a:pt x="216" y="247"/>
                  </a:cubicBezTo>
                  <a:cubicBezTo>
                    <a:pt x="221" y="244"/>
                    <a:pt x="227" y="242"/>
                    <a:pt x="232" y="239"/>
                  </a:cubicBezTo>
                  <a:cubicBezTo>
                    <a:pt x="243" y="235"/>
                    <a:pt x="253" y="231"/>
                    <a:pt x="263" y="226"/>
                  </a:cubicBezTo>
                  <a:cubicBezTo>
                    <a:pt x="263" y="228"/>
                    <a:pt x="263" y="229"/>
                    <a:pt x="263" y="231"/>
                  </a:cubicBezTo>
                  <a:close/>
                  <a:moveTo>
                    <a:pt x="263" y="249"/>
                  </a:moveTo>
                  <a:cubicBezTo>
                    <a:pt x="263" y="249"/>
                    <a:pt x="263" y="250"/>
                    <a:pt x="263" y="251"/>
                  </a:cubicBezTo>
                  <a:cubicBezTo>
                    <a:pt x="253" y="255"/>
                    <a:pt x="243" y="259"/>
                    <a:pt x="232" y="263"/>
                  </a:cubicBezTo>
                  <a:cubicBezTo>
                    <a:pt x="229" y="264"/>
                    <a:pt x="226" y="265"/>
                    <a:pt x="222" y="266"/>
                  </a:cubicBezTo>
                  <a:cubicBezTo>
                    <a:pt x="216" y="269"/>
                    <a:pt x="209" y="271"/>
                    <a:pt x="202" y="274"/>
                  </a:cubicBezTo>
                  <a:cubicBezTo>
                    <a:pt x="201" y="274"/>
                    <a:pt x="200" y="274"/>
                    <a:pt x="199" y="275"/>
                  </a:cubicBezTo>
                  <a:cubicBezTo>
                    <a:pt x="200" y="274"/>
                    <a:pt x="202" y="274"/>
                    <a:pt x="204" y="273"/>
                  </a:cubicBezTo>
                  <a:cubicBezTo>
                    <a:pt x="207" y="272"/>
                    <a:pt x="210" y="270"/>
                    <a:pt x="212" y="269"/>
                  </a:cubicBezTo>
                  <a:cubicBezTo>
                    <a:pt x="222" y="263"/>
                    <a:pt x="234" y="260"/>
                    <a:pt x="245" y="256"/>
                  </a:cubicBezTo>
                  <a:cubicBezTo>
                    <a:pt x="251" y="254"/>
                    <a:pt x="258" y="252"/>
                    <a:pt x="263" y="249"/>
                  </a:cubicBezTo>
                  <a:close/>
                  <a:moveTo>
                    <a:pt x="259" y="250"/>
                  </a:moveTo>
                  <a:cubicBezTo>
                    <a:pt x="259" y="250"/>
                    <a:pt x="260" y="250"/>
                    <a:pt x="260" y="250"/>
                  </a:cubicBezTo>
                  <a:cubicBezTo>
                    <a:pt x="260" y="250"/>
                    <a:pt x="259" y="250"/>
                    <a:pt x="259" y="250"/>
                  </a:cubicBezTo>
                  <a:close/>
                  <a:moveTo>
                    <a:pt x="260" y="250"/>
                  </a:moveTo>
                  <a:cubicBezTo>
                    <a:pt x="260" y="249"/>
                    <a:pt x="261" y="249"/>
                    <a:pt x="261" y="249"/>
                  </a:cubicBezTo>
                  <a:cubicBezTo>
                    <a:pt x="261" y="249"/>
                    <a:pt x="260" y="249"/>
                    <a:pt x="260" y="250"/>
                  </a:cubicBezTo>
                  <a:close/>
                  <a:moveTo>
                    <a:pt x="263" y="254"/>
                  </a:moveTo>
                  <a:cubicBezTo>
                    <a:pt x="249" y="261"/>
                    <a:pt x="235" y="266"/>
                    <a:pt x="221" y="271"/>
                  </a:cubicBezTo>
                  <a:cubicBezTo>
                    <a:pt x="214" y="273"/>
                    <a:pt x="207" y="275"/>
                    <a:pt x="200" y="277"/>
                  </a:cubicBezTo>
                  <a:cubicBezTo>
                    <a:pt x="197" y="278"/>
                    <a:pt x="200" y="277"/>
                    <a:pt x="200" y="277"/>
                  </a:cubicBezTo>
                  <a:cubicBezTo>
                    <a:pt x="202" y="276"/>
                    <a:pt x="204" y="275"/>
                    <a:pt x="205" y="275"/>
                  </a:cubicBezTo>
                  <a:cubicBezTo>
                    <a:pt x="208" y="274"/>
                    <a:pt x="211" y="272"/>
                    <a:pt x="214" y="271"/>
                  </a:cubicBezTo>
                  <a:cubicBezTo>
                    <a:pt x="221" y="269"/>
                    <a:pt x="227" y="266"/>
                    <a:pt x="233" y="264"/>
                  </a:cubicBezTo>
                  <a:cubicBezTo>
                    <a:pt x="243" y="261"/>
                    <a:pt x="252" y="257"/>
                    <a:pt x="261" y="253"/>
                  </a:cubicBezTo>
                  <a:cubicBezTo>
                    <a:pt x="262" y="253"/>
                    <a:pt x="262" y="253"/>
                    <a:pt x="262" y="252"/>
                  </a:cubicBezTo>
                  <a:cubicBezTo>
                    <a:pt x="263" y="252"/>
                    <a:pt x="263" y="252"/>
                    <a:pt x="263" y="252"/>
                  </a:cubicBezTo>
                  <a:cubicBezTo>
                    <a:pt x="263" y="253"/>
                    <a:pt x="263" y="253"/>
                    <a:pt x="263" y="254"/>
                  </a:cubicBezTo>
                  <a:close/>
                  <a:moveTo>
                    <a:pt x="231" y="270"/>
                  </a:moveTo>
                  <a:cubicBezTo>
                    <a:pt x="240" y="267"/>
                    <a:pt x="250" y="264"/>
                    <a:pt x="259" y="259"/>
                  </a:cubicBezTo>
                  <a:cubicBezTo>
                    <a:pt x="261" y="259"/>
                    <a:pt x="261" y="259"/>
                    <a:pt x="261" y="259"/>
                  </a:cubicBezTo>
                  <a:cubicBezTo>
                    <a:pt x="261" y="258"/>
                    <a:pt x="262" y="258"/>
                    <a:pt x="262" y="258"/>
                  </a:cubicBezTo>
                  <a:cubicBezTo>
                    <a:pt x="262" y="259"/>
                    <a:pt x="262" y="260"/>
                    <a:pt x="262" y="262"/>
                  </a:cubicBezTo>
                  <a:cubicBezTo>
                    <a:pt x="257" y="264"/>
                    <a:pt x="252" y="266"/>
                    <a:pt x="247" y="268"/>
                  </a:cubicBezTo>
                  <a:cubicBezTo>
                    <a:pt x="242" y="271"/>
                    <a:pt x="236" y="273"/>
                    <a:pt x="230" y="274"/>
                  </a:cubicBezTo>
                  <a:cubicBezTo>
                    <a:pt x="224" y="276"/>
                    <a:pt x="218" y="277"/>
                    <a:pt x="213" y="279"/>
                  </a:cubicBezTo>
                  <a:cubicBezTo>
                    <a:pt x="210" y="280"/>
                    <a:pt x="208" y="281"/>
                    <a:pt x="205" y="282"/>
                  </a:cubicBezTo>
                  <a:cubicBezTo>
                    <a:pt x="203" y="283"/>
                    <a:pt x="199" y="283"/>
                    <a:pt x="197" y="284"/>
                  </a:cubicBezTo>
                  <a:cubicBezTo>
                    <a:pt x="200" y="283"/>
                    <a:pt x="203" y="281"/>
                    <a:pt x="206" y="280"/>
                  </a:cubicBezTo>
                  <a:cubicBezTo>
                    <a:pt x="214" y="276"/>
                    <a:pt x="222" y="273"/>
                    <a:pt x="231" y="270"/>
                  </a:cubicBezTo>
                  <a:close/>
                  <a:moveTo>
                    <a:pt x="197" y="284"/>
                  </a:moveTo>
                  <a:cubicBezTo>
                    <a:pt x="197" y="284"/>
                    <a:pt x="197" y="283"/>
                    <a:pt x="197" y="283"/>
                  </a:cubicBezTo>
                  <a:cubicBezTo>
                    <a:pt x="198" y="282"/>
                    <a:pt x="200" y="282"/>
                    <a:pt x="201" y="281"/>
                  </a:cubicBezTo>
                  <a:cubicBezTo>
                    <a:pt x="199" y="282"/>
                    <a:pt x="198" y="283"/>
                    <a:pt x="197" y="284"/>
                  </a:cubicBezTo>
                  <a:close/>
                  <a:moveTo>
                    <a:pt x="194" y="308"/>
                  </a:moveTo>
                  <a:cubicBezTo>
                    <a:pt x="194" y="308"/>
                    <a:pt x="194" y="308"/>
                    <a:pt x="194" y="308"/>
                  </a:cubicBezTo>
                  <a:cubicBezTo>
                    <a:pt x="198" y="308"/>
                    <a:pt x="201" y="307"/>
                    <a:pt x="205" y="305"/>
                  </a:cubicBezTo>
                  <a:cubicBezTo>
                    <a:pt x="211" y="303"/>
                    <a:pt x="216" y="302"/>
                    <a:pt x="222" y="300"/>
                  </a:cubicBezTo>
                  <a:cubicBezTo>
                    <a:pt x="227" y="298"/>
                    <a:pt x="233" y="297"/>
                    <a:pt x="238" y="294"/>
                  </a:cubicBezTo>
                  <a:cubicBezTo>
                    <a:pt x="241" y="293"/>
                    <a:pt x="243" y="292"/>
                    <a:pt x="245" y="291"/>
                  </a:cubicBezTo>
                  <a:cubicBezTo>
                    <a:pt x="247" y="290"/>
                    <a:pt x="249" y="289"/>
                    <a:pt x="250" y="288"/>
                  </a:cubicBezTo>
                  <a:cubicBezTo>
                    <a:pt x="251" y="288"/>
                    <a:pt x="252" y="288"/>
                    <a:pt x="252" y="287"/>
                  </a:cubicBezTo>
                  <a:cubicBezTo>
                    <a:pt x="252" y="288"/>
                    <a:pt x="251" y="289"/>
                    <a:pt x="251" y="290"/>
                  </a:cubicBezTo>
                  <a:cubicBezTo>
                    <a:pt x="249" y="293"/>
                    <a:pt x="243" y="293"/>
                    <a:pt x="240" y="294"/>
                  </a:cubicBezTo>
                  <a:cubicBezTo>
                    <a:pt x="233" y="296"/>
                    <a:pt x="227" y="298"/>
                    <a:pt x="220" y="301"/>
                  </a:cubicBezTo>
                  <a:cubicBezTo>
                    <a:pt x="214" y="303"/>
                    <a:pt x="208" y="305"/>
                    <a:pt x="202" y="307"/>
                  </a:cubicBezTo>
                  <a:cubicBezTo>
                    <a:pt x="199" y="308"/>
                    <a:pt x="196" y="308"/>
                    <a:pt x="193" y="310"/>
                  </a:cubicBezTo>
                  <a:cubicBezTo>
                    <a:pt x="193" y="310"/>
                    <a:pt x="193" y="309"/>
                    <a:pt x="194" y="308"/>
                  </a:cubicBezTo>
                  <a:close/>
                  <a:moveTo>
                    <a:pt x="207" y="302"/>
                  </a:moveTo>
                  <a:cubicBezTo>
                    <a:pt x="213" y="300"/>
                    <a:pt x="218" y="298"/>
                    <a:pt x="224" y="297"/>
                  </a:cubicBezTo>
                  <a:cubicBezTo>
                    <a:pt x="229" y="295"/>
                    <a:pt x="234" y="294"/>
                    <a:pt x="240" y="292"/>
                  </a:cubicBezTo>
                  <a:cubicBezTo>
                    <a:pt x="240" y="292"/>
                    <a:pt x="241" y="292"/>
                    <a:pt x="242" y="292"/>
                  </a:cubicBezTo>
                  <a:cubicBezTo>
                    <a:pt x="236" y="295"/>
                    <a:pt x="231" y="296"/>
                    <a:pt x="225" y="298"/>
                  </a:cubicBezTo>
                  <a:cubicBezTo>
                    <a:pt x="220" y="300"/>
                    <a:pt x="215" y="301"/>
                    <a:pt x="209" y="303"/>
                  </a:cubicBezTo>
                  <a:cubicBezTo>
                    <a:pt x="205" y="304"/>
                    <a:pt x="201" y="306"/>
                    <a:pt x="197" y="307"/>
                  </a:cubicBezTo>
                  <a:cubicBezTo>
                    <a:pt x="192" y="308"/>
                    <a:pt x="197" y="306"/>
                    <a:pt x="198" y="306"/>
                  </a:cubicBezTo>
                  <a:cubicBezTo>
                    <a:pt x="201" y="304"/>
                    <a:pt x="204" y="303"/>
                    <a:pt x="207" y="302"/>
                  </a:cubicBezTo>
                  <a:close/>
                  <a:moveTo>
                    <a:pt x="238" y="292"/>
                  </a:moveTo>
                  <a:cubicBezTo>
                    <a:pt x="233" y="294"/>
                    <a:pt x="227" y="295"/>
                    <a:pt x="222" y="297"/>
                  </a:cubicBezTo>
                  <a:cubicBezTo>
                    <a:pt x="219" y="298"/>
                    <a:pt x="215" y="299"/>
                    <a:pt x="211" y="300"/>
                  </a:cubicBezTo>
                  <a:cubicBezTo>
                    <a:pt x="214" y="299"/>
                    <a:pt x="217" y="298"/>
                    <a:pt x="219" y="297"/>
                  </a:cubicBezTo>
                  <a:cubicBezTo>
                    <a:pt x="228" y="295"/>
                    <a:pt x="238" y="292"/>
                    <a:pt x="247" y="289"/>
                  </a:cubicBezTo>
                  <a:cubicBezTo>
                    <a:pt x="244" y="290"/>
                    <a:pt x="241" y="291"/>
                    <a:pt x="238" y="292"/>
                  </a:cubicBezTo>
                  <a:close/>
                  <a:moveTo>
                    <a:pt x="194" y="307"/>
                  </a:moveTo>
                  <a:cubicBezTo>
                    <a:pt x="194" y="306"/>
                    <a:pt x="194" y="306"/>
                    <a:pt x="194" y="305"/>
                  </a:cubicBezTo>
                  <a:cubicBezTo>
                    <a:pt x="196" y="305"/>
                    <a:pt x="198" y="304"/>
                    <a:pt x="201" y="304"/>
                  </a:cubicBezTo>
                  <a:cubicBezTo>
                    <a:pt x="198" y="305"/>
                    <a:pt x="196" y="306"/>
                    <a:pt x="194" y="307"/>
                  </a:cubicBezTo>
                  <a:close/>
                  <a:moveTo>
                    <a:pt x="194" y="302"/>
                  </a:moveTo>
                  <a:cubicBezTo>
                    <a:pt x="200" y="300"/>
                    <a:pt x="205" y="298"/>
                    <a:pt x="210" y="297"/>
                  </a:cubicBezTo>
                  <a:cubicBezTo>
                    <a:pt x="216" y="295"/>
                    <a:pt x="221" y="293"/>
                    <a:pt x="227" y="292"/>
                  </a:cubicBezTo>
                  <a:cubicBezTo>
                    <a:pt x="228" y="292"/>
                    <a:pt x="229" y="291"/>
                    <a:pt x="230" y="291"/>
                  </a:cubicBezTo>
                  <a:cubicBezTo>
                    <a:pt x="218" y="295"/>
                    <a:pt x="206" y="299"/>
                    <a:pt x="194" y="304"/>
                  </a:cubicBezTo>
                  <a:cubicBezTo>
                    <a:pt x="194" y="303"/>
                    <a:pt x="194" y="303"/>
                    <a:pt x="194" y="302"/>
                  </a:cubicBezTo>
                  <a:close/>
                  <a:moveTo>
                    <a:pt x="195" y="297"/>
                  </a:moveTo>
                  <a:cubicBezTo>
                    <a:pt x="200" y="296"/>
                    <a:pt x="205" y="294"/>
                    <a:pt x="209" y="292"/>
                  </a:cubicBezTo>
                  <a:cubicBezTo>
                    <a:pt x="215" y="290"/>
                    <a:pt x="221" y="288"/>
                    <a:pt x="226" y="286"/>
                  </a:cubicBezTo>
                  <a:cubicBezTo>
                    <a:pt x="232" y="285"/>
                    <a:pt x="238" y="283"/>
                    <a:pt x="244" y="281"/>
                  </a:cubicBezTo>
                  <a:cubicBezTo>
                    <a:pt x="246" y="280"/>
                    <a:pt x="249" y="278"/>
                    <a:pt x="252" y="277"/>
                  </a:cubicBezTo>
                  <a:cubicBezTo>
                    <a:pt x="253" y="277"/>
                    <a:pt x="254" y="276"/>
                    <a:pt x="255" y="276"/>
                  </a:cubicBezTo>
                  <a:cubicBezTo>
                    <a:pt x="256" y="276"/>
                    <a:pt x="256" y="275"/>
                    <a:pt x="257" y="275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3" y="278"/>
                    <a:pt x="248" y="280"/>
                    <a:pt x="243" y="282"/>
                  </a:cubicBezTo>
                  <a:cubicBezTo>
                    <a:pt x="237" y="285"/>
                    <a:pt x="231" y="287"/>
                    <a:pt x="224" y="289"/>
                  </a:cubicBezTo>
                  <a:cubicBezTo>
                    <a:pt x="214" y="293"/>
                    <a:pt x="204" y="296"/>
                    <a:pt x="195" y="301"/>
                  </a:cubicBezTo>
                  <a:cubicBezTo>
                    <a:pt x="195" y="299"/>
                    <a:pt x="195" y="298"/>
                    <a:pt x="195" y="297"/>
                  </a:cubicBezTo>
                  <a:close/>
                  <a:moveTo>
                    <a:pt x="196" y="293"/>
                  </a:moveTo>
                  <a:cubicBezTo>
                    <a:pt x="200" y="292"/>
                    <a:pt x="204" y="290"/>
                    <a:pt x="208" y="288"/>
                  </a:cubicBezTo>
                  <a:cubicBezTo>
                    <a:pt x="215" y="286"/>
                    <a:pt x="221" y="284"/>
                    <a:pt x="228" y="282"/>
                  </a:cubicBezTo>
                  <a:cubicBezTo>
                    <a:pt x="233" y="280"/>
                    <a:pt x="239" y="278"/>
                    <a:pt x="244" y="276"/>
                  </a:cubicBezTo>
                  <a:cubicBezTo>
                    <a:pt x="248" y="274"/>
                    <a:pt x="253" y="273"/>
                    <a:pt x="257" y="271"/>
                  </a:cubicBezTo>
                  <a:cubicBezTo>
                    <a:pt x="253" y="273"/>
                    <a:pt x="249" y="274"/>
                    <a:pt x="246" y="276"/>
                  </a:cubicBezTo>
                  <a:cubicBezTo>
                    <a:pt x="239" y="279"/>
                    <a:pt x="233" y="281"/>
                    <a:pt x="226" y="284"/>
                  </a:cubicBezTo>
                  <a:cubicBezTo>
                    <a:pt x="216" y="287"/>
                    <a:pt x="205" y="291"/>
                    <a:pt x="195" y="296"/>
                  </a:cubicBezTo>
                  <a:cubicBezTo>
                    <a:pt x="195" y="295"/>
                    <a:pt x="195" y="294"/>
                    <a:pt x="196" y="293"/>
                  </a:cubicBezTo>
                  <a:close/>
                  <a:moveTo>
                    <a:pt x="196" y="289"/>
                  </a:moveTo>
                  <a:cubicBezTo>
                    <a:pt x="201" y="286"/>
                    <a:pt x="206" y="285"/>
                    <a:pt x="211" y="284"/>
                  </a:cubicBezTo>
                  <a:cubicBezTo>
                    <a:pt x="218" y="281"/>
                    <a:pt x="224" y="279"/>
                    <a:pt x="230" y="276"/>
                  </a:cubicBezTo>
                  <a:cubicBezTo>
                    <a:pt x="236" y="274"/>
                    <a:pt x="242" y="272"/>
                    <a:pt x="247" y="270"/>
                  </a:cubicBezTo>
                  <a:cubicBezTo>
                    <a:pt x="250" y="269"/>
                    <a:pt x="252" y="268"/>
                    <a:pt x="255" y="267"/>
                  </a:cubicBezTo>
                  <a:cubicBezTo>
                    <a:pt x="256" y="267"/>
                    <a:pt x="257" y="266"/>
                    <a:pt x="258" y="265"/>
                  </a:cubicBezTo>
                  <a:cubicBezTo>
                    <a:pt x="262" y="263"/>
                    <a:pt x="258" y="266"/>
                    <a:pt x="257" y="266"/>
                  </a:cubicBezTo>
                  <a:cubicBezTo>
                    <a:pt x="254" y="269"/>
                    <a:pt x="250" y="270"/>
                    <a:pt x="246" y="271"/>
                  </a:cubicBezTo>
                  <a:cubicBezTo>
                    <a:pt x="240" y="274"/>
                    <a:pt x="233" y="276"/>
                    <a:pt x="227" y="279"/>
                  </a:cubicBezTo>
                  <a:cubicBezTo>
                    <a:pt x="221" y="281"/>
                    <a:pt x="216" y="283"/>
                    <a:pt x="210" y="285"/>
                  </a:cubicBezTo>
                  <a:cubicBezTo>
                    <a:pt x="205" y="287"/>
                    <a:pt x="200" y="289"/>
                    <a:pt x="196" y="291"/>
                  </a:cubicBezTo>
                  <a:cubicBezTo>
                    <a:pt x="196" y="291"/>
                    <a:pt x="196" y="290"/>
                    <a:pt x="196" y="289"/>
                  </a:cubicBezTo>
                  <a:close/>
                  <a:moveTo>
                    <a:pt x="210" y="161"/>
                  </a:moveTo>
                  <a:cubicBezTo>
                    <a:pt x="209" y="162"/>
                    <a:pt x="208" y="162"/>
                    <a:pt x="206" y="163"/>
                  </a:cubicBezTo>
                  <a:cubicBezTo>
                    <a:pt x="206" y="162"/>
                    <a:pt x="206" y="162"/>
                    <a:pt x="206" y="161"/>
                  </a:cubicBezTo>
                  <a:cubicBezTo>
                    <a:pt x="208" y="161"/>
                    <a:pt x="209" y="161"/>
                    <a:pt x="210" y="161"/>
                  </a:cubicBezTo>
                  <a:close/>
                  <a:moveTo>
                    <a:pt x="201" y="246"/>
                  </a:moveTo>
                  <a:cubicBezTo>
                    <a:pt x="212" y="241"/>
                    <a:pt x="223" y="236"/>
                    <a:pt x="234" y="232"/>
                  </a:cubicBezTo>
                  <a:cubicBezTo>
                    <a:pt x="239" y="230"/>
                    <a:pt x="245" y="228"/>
                    <a:pt x="251" y="226"/>
                  </a:cubicBezTo>
                  <a:cubicBezTo>
                    <a:pt x="253" y="225"/>
                    <a:pt x="255" y="224"/>
                    <a:pt x="257" y="224"/>
                  </a:cubicBezTo>
                  <a:cubicBezTo>
                    <a:pt x="256" y="224"/>
                    <a:pt x="256" y="224"/>
                    <a:pt x="256" y="224"/>
                  </a:cubicBezTo>
                  <a:cubicBezTo>
                    <a:pt x="245" y="229"/>
                    <a:pt x="234" y="233"/>
                    <a:pt x="223" y="238"/>
                  </a:cubicBezTo>
                  <a:cubicBezTo>
                    <a:pt x="218" y="240"/>
                    <a:pt x="214" y="243"/>
                    <a:pt x="209" y="245"/>
                  </a:cubicBezTo>
                  <a:cubicBezTo>
                    <a:pt x="206" y="246"/>
                    <a:pt x="203" y="247"/>
                    <a:pt x="200" y="249"/>
                  </a:cubicBezTo>
                  <a:cubicBezTo>
                    <a:pt x="200" y="248"/>
                    <a:pt x="200" y="247"/>
                    <a:pt x="201" y="246"/>
                  </a:cubicBezTo>
                  <a:close/>
                  <a:moveTo>
                    <a:pt x="201" y="240"/>
                  </a:moveTo>
                  <a:cubicBezTo>
                    <a:pt x="205" y="239"/>
                    <a:pt x="208" y="236"/>
                    <a:pt x="212" y="234"/>
                  </a:cubicBezTo>
                  <a:cubicBezTo>
                    <a:pt x="217" y="232"/>
                    <a:pt x="223" y="230"/>
                    <a:pt x="228" y="227"/>
                  </a:cubicBezTo>
                  <a:cubicBezTo>
                    <a:pt x="233" y="225"/>
                    <a:pt x="238" y="223"/>
                    <a:pt x="244" y="220"/>
                  </a:cubicBezTo>
                  <a:cubicBezTo>
                    <a:pt x="246" y="219"/>
                    <a:pt x="249" y="218"/>
                    <a:pt x="251" y="216"/>
                  </a:cubicBezTo>
                  <a:cubicBezTo>
                    <a:pt x="253" y="216"/>
                    <a:pt x="254" y="215"/>
                    <a:pt x="256" y="214"/>
                  </a:cubicBezTo>
                  <a:cubicBezTo>
                    <a:pt x="256" y="214"/>
                    <a:pt x="262" y="210"/>
                    <a:pt x="259" y="213"/>
                  </a:cubicBezTo>
                  <a:cubicBezTo>
                    <a:pt x="249" y="220"/>
                    <a:pt x="238" y="224"/>
                    <a:pt x="227" y="229"/>
                  </a:cubicBezTo>
                  <a:cubicBezTo>
                    <a:pt x="218" y="233"/>
                    <a:pt x="209" y="237"/>
                    <a:pt x="201" y="242"/>
                  </a:cubicBezTo>
                  <a:cubicBezTo>
                    <a:pt x="201" y="242"/>
                    <a:pt x="201" y="241"/>
                    <a:pt x="201" y="240"/>
                  </a:cubicBezTo>
                  <a:close/>
                  <a:moveTo>
                    <a:pt x="207" y="236"/>
                  </a:moveTo>
                  <a:cubicBezTo>
                    <a:pt x="207" y="236"/>
                    <a:pt x="200" y="241"/>
                    <a:pt x="203" y="238"/>
                  </a:cubicBezTo>
                  <a:cubicBezTo>
                    <a:pt x="205" y="237"/>
                    <a:pt x="207" y="236"/>
                    <a:pt x="209" y="235"/>
                  </a:cubicBezTo>
                  <a:cubicBezTo>
                    <a:pt x="208" y="235"/>
                    <a:pt x="208" y="236"/>
                    <a:pt x="207" y="236"/>
                  </a:cubicBezTo>
                  <a:close/>
                  <a:moveTo>
                    <a:pt x="213" y="233"/>
                  </a:moveTo>
                  <a:cubicBezTo>
                    <a:pt x="209" y="235"/>
                    <a:pt x="205" y="237"/>
                    <a:pt x="201" y="239"/>
                  </a:cubicBezTo>
                  <a:cubicBezTo>
                    <a:pt x="201" y="239"/>
                    <a:pt x="201" y="238"/>
                    <a:pt x="201" y="238"/>
                  </a:cubicBezTo>
                  <a:cubicBezTo>
                    <a:pt x="201" y="237"/>
                    <a:pt x="201" y="236"/>
                    <a:pt x="201" y="236"/>
                  </a:cubicBezTo>
                  <a:cubicBezTo>
                    <a:pt x="211" y="232"/>
                    <a:pt x="220" y="226"/>
                    <a:pt x="229" y="222"/>
                  </a:cubicBezTo>
                  <a:cubicBezTo>
                    <a:pt x="235" y="219"/>
                    <a:pt x="241" y="216"/>
                    <a:pt x="247" y="214"/>
                  </a:cubicBezTo>
                  <a:cubicBezTo>
                    <a:pt x="249" y="213"/>
                    <a:pt x="252" y="211"/>
                    <a:pt x="254" y="210"/>
                  </a:cubicBezTo>
                  <a:cubicBezTo>
                    <a:pt x="255" y="209"/>
                    <a:pt x="257" y="208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8" y="207"/>
                    <a:pt x="258" y="207"/>
                    <a:pt x="258" y="207"/>
                  </a:cubicBezTo>
                  <a:cubicBezTo>
                    <a:pt x="255" y="211"/>
                    <a:pt x="249" y="213"/>
                    <a:pt x="245" y="215"/>
                  </a:cubicBezTo>
                  <a:cubicBezTo>
                    <a:pt x="240" y="218"/>
                    <a:pt x="234" y="221"/>
                    <a:pt x="228" y="224"/>
                  </a:cubicBezTo>
                  <a:cubicBezTo>
                    <a:pt x="223" y="227"/>
                    <a:pt x="218" y="230"/>
                    <a:pt x="213" y="233"/>
                  </a:cubicBezTo>
                  <a:close/>
                  <a:moveTo>
                    <a:pt x="248" y="212"/>
                  </a:moveTo>
                  <a:cubicBezTo>
                    <a:pt x="243" y="215"/>
                    <a:pt x="237" y="217"/>
                    <a:pt x="232" y="219"/>
                  </a:cubicBezTo>
                  <a:cubicBezTo>
                    <a:pt x="224" y="223"/>
                    <a:pt x="217" y="227"/>
                    <a:pt x="210" y="231"/>
                  </a:cubicBezTo>
                  <a:cubicBezTo>
                    <a:pt x="211" y="230"/>
                    <a:pt x="212" y="229"/>
                    <a:pt x="213" y="229"/>
                  </a:cubicBezTo>
                  <a:cubicBezTo>
                    <a:pt x="218" y="225"/>
                    <a:pt x="223" y="222"/>
                    <a:pt x="228" y="220"/>
                  </a:cubicBezTo>
                  <a:cubicBezTo>
                    <a:pt x="239" y="215"/>
                    <a:pt x="250" y="209"/>
                    <a:pt x="261" y="203"/>
                  </a:cubicBezTo>
                  <a:cubicBezTo>
                    <a:pt x="261" y="203"/>
                    <a:pt x="261" y="204"/>
                    <a:pt x="261" y="205"/>
                  </a:cubicBezTo>
                  <a:cubicBezTo>
                    <a:pt x="261" y="205"/>
                    <a:pt x="260" y="205"/>
                    <a:pt x="260" y="205"/>
                  </a:cubicBezTo>
                  <a:cubicBezTo>
                    <a:pt x="256" y="207"/>
                    <a:pt x="252" y="210"/>
                    <a:pt x="248" y="212"/>
                  </a:cubicBezTo>
                  <a:close/>
                  <a:moveTo>
                    <a:pt x="259" y="187"/>
                  </a:moveTo>
                  <a:cubicBezTo>
                    <a:pt x="250" y="192"/>
                    <a:pt x="239" y="195"/>
                    <a:pt x="230" y="199"/>
                  </a:cubicBezTo>
                  <a:cubicBezTo>
                    <a:pt x="225" y="202"/>
                    <a:pt x="220" y="204"/>
                    <a:pt x="215" y="206"/>
                  </a:cubicBezTo>
                  <a:cubicBezTo>
                    <a:pt x="214" y="207"/>
                    <a:pt x="212" y="208"/>
                    <a:pt x="210" y="209"/>
                  </a:cubicBezTo>
                  <a:cubicBezTo>
                    <a:pt x="208" y="211"/>
                    <a:pt x="205" y="212"/>
                    <a:pt x="203" y="213"/>
                  </a:cubicBezTo>
                  <a:cubicBezTo>
                    <a:pt x="211" y="207"/>
                    <a:pt x="220" y="203"/>
                    <a:pt x="229" y="198"/>
                  </a:cubicBezTo>
                  <a:cubicBezTo>
                    <a:pt x="234" y="196"/>
                    <a:pt x="239" y="193"/>
                    <a:pt x="243" y="191"/>
                  </a:cubicBezTo>
                  <a:cubicBezTo>
                    <a:pt x="246" y="190"/>
                    <a:pt x="249" y="189"/>
                    <a:pt x="252" y="187"/>
                  </a:cubicBezTo>
                  <a:cubicBezTo>
                    <a:pt x="253" y="187"/>
                    <a:pt x="254" y="186"/>
                    <a:pt x="255" y="186"/>
                  </a:cubicBezTo>
                  <a:cubicBezTo>
                    <a:pt x="255" y="185"/>
                    <a:pt x="256" y="185"/>
                    <a:pt x="257" y="185"/>
                  </a:cubicBezTo>
                  <a:cubicBezTo>
                    <a:pt x="258" y="185"/>
                    <a:pt x="258" y="184"/>
                    <a:pt x="258" y="184"/>
                  </a:cubicBezTo>
                  <a:cubicBezTo>
                    <a:pt x="258" y="184"/>
                    <a:pt x="259" y="184"/>
                    <a:pt x="259" y="183"/>
                  </a:cubicBezTo>
                  <a:cubicBezTo>
                    <a:pt x="259" y="186"/>
                    <a:pt x="259" y="188"/>
                    <a:pt x="260" y="191"/>
                  </a:cubicBezTo>
                  <a:cubicBezTo>
                    <a:pt x="250" y="194"/>
                    <a:pt x="240" y="200"/>
                    <a:pt x="231" y="204"/>
                  </a:cubicBezTo>
                  <a:cubicBezTo>
                    <a:pt x="226" y="206"/>
                    <a:pt x="220" y="209"/>
                    <a:pt x="215" y="211"/>
                  </a:cubicBezTo>
                  <a:cubicBezTo>
                    <a:pt x="213" y="213"/>
                    <a:pt x="211" y="214"/>
                    <a:pt x="208" y="216"/>
                  </a:cubicBezTo>
                  <a:cubicBezTo>
                    <a:pt x="207" y="216"/>
                    <a:pt x="206" y="217"/>
                    <a:pt x="205" y="217"/>
                  </a:cubicBezTo>
                  <a:cubicBezTo>
                    <a:pt x="205" y="218"/>
                    <a:pt x="201" y="221"/>
                    <a:pt x="204" y="218"/>
                  </a:cubicBezTo>
                  <a:cubicBezTo>
                    <a:pt x="213" y="211"/>
                    <a:pt x="222" y="206"/>
                    <a:pt x="232" y="201"/>
                  </a:cubicBezTo>
                  <a:cubicBezTo>
                    <a:pt x="237" y="199"/>
                    <a:pt x="242" y="196"/>
                    <a:pt x="247" y="194"/>
                  </a:cubicBezTo>
                  <a:cubicBezTo>
                    <a:pt x="251" y="192"/>
                    <a:pt x="255" y="190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lose/>
                  <a:moveTo>
                    <a:pt x="203" y="206"/>
                  </a:moveTo>
                  <a:cubicBezTo>
                    <a:pt x="212" y="202"/>
                    <a:pt x="221" y="198"/>
                    <a:pt x="230" y="193"/>
                  </a:cubicBezTo>
                  <a:cubicBezTo>
                    <a:pt x="235" y="191"/>
                    <a:pt x="240" y="188"/>
                    <a:pt x="245" y="186"/>
                  </a:cubicBezTo>
                  <a:cubicBezTo>
                    <a:pt x="248" y="185"/>
                    <a:pt x="250" y="184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46" y="187"/>
                    <a:pt x="238" y="190"/>
                    <a:pt x="230" y="193"/>
                  </a:cubicBezTo>
                  <a:cubicBezTo>
                    <a:pt x="220" y="198"/>
                    <a:pt x="212" y="204"/>
                    <a:pt x="203" y="209"/>
                  </a:cubicBezTo>
                  <a:cubicBezTo>
                    <a:pt x="203" y="208"/>
                    <a:pt x="203" y="207"/>
                    <a:pt x="203" y="206"/>
                  </a:cubicBezTo>
                  <a:close/>
                  <a:moveTo>
                    <a:pt x="204" y="199"/>
                  </a:moveTo>
                  <a:cubicBezTo>
                    <a:pt x="204" y="199"/>
                    <a:pt x="204" y="199"/>
                    <a:pt x="204" y="199"/>
                  </a:cubicBezTo>
                  <a:cubicBezTo>
                    <a:pt x="212" y="194"/>
                    <a:pt x="221" y="190"/>
                    <a:pt x="230" y="186"/>
                  </a:cubicBezTo>
                  <a:cubicBezTo>
                    <a:pt x="240" y="182"/>
                    <a:pt x="248" y="177"/>
                    <a:pt x="257" y="172"/>
                  </a:cubicBezTo>
                  <a:cubicBezTo>
                    <a:pt x="258" y="173"/>
                    <a:pt x="258" y="173"/>
                    <a:pt x="258" y="173"/>
                  </a:cubicBezTo>
                  <a:cubicBezTo>
                    <a:pt x="258" y="173"/>
                    <a:pt x="258" y="174"/>
                    <a:pt x="258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49" y="179"/>
                    <a:pt x="240" y="183"/>
                    <a:pt x="231" y="188"/>
                  </a:cubicBezTo>
                  <a:cubicBezTo>
                    <a:pt x="226" y="190"/>
                    <a:pt x="221" y="192"/>
                    <a:pt x="215" y="194"/>
                  </a:cubicBezTo>
                  <a:cubicBezTo>
                    <a:pt x="211" y="196"/>
                    <a:pt x="207" y="199"/>
                    <a:pt x="203" y="201"/>
                  </a:cubicBezTo>
                  <a:cubicBezTo>
                    <a:pt x="203" y="200"/>
                    <a:pt x="203" y="200"/>
                    <a:pt x="204" y="199"/>
                  </a:cubicBezTo>
                  <a:close/>
                  <a:moveTo>
                    <a:pt x="258" y="175"/>
                  </a:moveTo>
                  <a:cubicBezTo>
                    <a:pt x="259" y="176"/>
                    <a:pt x="259" y="177"/>
                    <a:pt x="259" y="179"/>
                  </a:cubicBezTo>
                  <a:cubicBezTo>
                    <a:pt x="259" y="179"/>
                    <a:pt x="259" y="179"/>
                    <a:pt x="258" y="179"/>
                  </a:cubicBezTo>
                  <a:cubicBezTo>
                    <a:pt x="249" y="184"/>
                    <a:pt x="239" y="188"/>
                    <a:pt x="230" y="192"/>
                  </a:cubicBezTo>
                  <a:cubicBezTo>
                    <a:pt x="225" y="195"/>
                    <a:pt x="220" y="197"/>
                    <a:pt x="215" y="200"/>
                  </a:cubicBezTo>
                  <a:cubicBezTo>
                    <a:pt x="212" y="201"/>
                    <a:pt x="209" y="202"/>
                    <a:pt x="207" y="204"/>
                  </a:cubicBezTo>
                  <a:cubicBezTo>
                    <a:pt x="200" y="207"/>
                    <a:pt x="205" y="204"/>
                    <a:pt x="207" y="203"/>
                  </a:cubicBezTo>
                  <a:cubicBezTo>
                    <a:pt x="215" y="197"/>
                    <a:pt x="225" y="193"/>
                    <a:pt x="234" y="189"/>
                  </a:cubicBezTo>
                  <a:cubicBezTo>
                    <a:pt x="242" y="185"/>
                    <a:pt x="252" y="181"/>
                    <a:pt x="258" y="175"/>
                  </a:cubicBezTo>
                  <a:close/>
                  <a:moveTo>
                    <a:pt x="232" y="193"/>
                  </a:moveTo>
                  <a:cubicBezTo>
                    <a:pt x="241" y="189"/>
                    <a:pt x="250" y="185"/>
                    <a:pt x="259" y="179"/>
                  </a:cubicBezTo>
                  <a:cubicBezTo>
                    <a:pt x="259" y="179"/>
                    <a:pt x="259" y="179"/>
                    <a:pt x="259" y="179"/>
                  </a:cubicBezTo>
                  <a:cubicBezTo>
                    <a:pt x="259" y="180"/>
                    <a:pt x="259" y="182"/>
                    <a:pt x="259" y="183"/>
                  </a:cubicBezTo>
                  <a:cubicBezTo>
                    <a:pt x="257" y="184"/>
                    <a:pt x="255" y="185"/>
                    <a:pt x="252" y="186"/>
                  </a:cubicBezTo>
                  <a:cubicBezTo>
                    <a:pt x="245" y="190"/>
                    <a:pt x="237" y="193"/>
                    <a:pt x="229" y="196"/>
                  </a:cubicBezTo>
                  <a:cubicBezTo>
                    <a:pt x="224" y="199"/>
                    <a:pt x="219" y="201"/>
                    <a:pt x="214" y="204"/>
                  </a:cubicBezTo>
                  <a:cubicBezTo>
                    <a:pt x="212" y="205"/>
                    <a:pt x="210" y="206"/>
                    <a:pt x="208" y="207"/>
                  </a:cubicBezTo>
                  <a:cubicBezTo>
                    <a:pt x="208" y="207"/>
                    <a:pt x="208" y="207"/>
                    <a:pt x="207" y="207"/>
                  </a:cubicBezTo>
                  <a:cubicBezTo>
                    <a:pt x="215" y="202"/>
                    <a:pt x="223" y="197"/>
                    <a:pt x="232" y="193"/>
                  </a:cubicBezTo>
                  <a:close/>
                  <a:moveTo>
                    <a:pt x="228" y="206"/>
                  </a:moveTo>
                  <a:cubicBezTo>
                    <a:pt x="233" y="204"/>
                    <a:pt x="238" y="202"/>
                    <a:pt x="242" y="199"/>
                  </a:cubicBezTo>
                  <a:cubicBezTo>
                    <a:pt x="247" y="197"/>
                    <a:pt x="254" y="195"/>
                    <a:pt x="258" y="192"/>
                  </a:cubicBezTo>
                  <a:cubicBezTo>
                    <a:pt x="249" y="198"/>
                    <a:pt x="239" y="202"/>
                    <a:pt x="229" y="207"/>
                  </a:cubicBezTo>
                  <a:cubicBezTo>
                    <a:pt x="219" y="211"/>
                    <a:pt x="211" y="217"/>
                    <a:pt x="202" y="222"/>
                  </a:cubicBezTo>
                  <a:cubicBezTo>
                    <a:pt x="202" y="221"/>
                    <a:pt x="202" y="220"/>
                    <a:pt x="202" y="220"/>
                  </a:cubicBezTo>
                  <a:cubicBezTo>
                    <a:pt x="211" y="216"/>
                    <a:pt x="219" y="210"/>
                    <a:pt x="228" y="206"/>
                  </a:cubicBezTo>
                  <a:close/>
                  <a:moveTo>
                    <a:pt x="202" y="223"/>
                  </a:moveTo>
                  <a:cubicBezTo>
                    <a:pt x="206" y="223"/>
                    <a:pt x="209" y="220"/>
                    <a:pt x="213" y="218"/>
                  </a:cubicBezTo>
                  <a:cubicBezTo>
                    <a:pt x="218" y="215"/>
                    <a:pt x="223" y="212"/>
                    <a:pt x="229" y="210"/>
                  </a:cubicBezTo>
                  <a:cubicBezTo>
                    <a:pt x="232" y="208"/>
                    <a:pt x="235" y="207"/>
                    <a:pt x="238" y="205"/>
                  </a:cubicBezTo>
                  <a:cubicBezTo>
                    <a:pt x="234" y="207"/>
                    <a:pt x="229" y="210"/>
                    <a:pt x="224" y="212"/>
                  </a:cubicBezTo>
                  <a:cubicBezTo>
                    <a:pt x="219" y="215"/>
                    <a:pt x="215" y="218"/>
                    <a:pt x="210" y="221"/>
                  </a:cubicBezTo>
                  <a:cubicBezTo>
                    <a:pt x="207" y="223"/>
                    <a:pt x="204" y="224"/>
                    <a:pt x="202" y="226"/>
                  </a:cubicBezTo>
                  <a:cubicBezTo>
                    <a:pt x="202" y="225"/>
                    <a:pt x="202" y="224"/>
                    <a:pt x="202" y="223"/>
                  </a:cubicBezTo>
                  <a:close/>
                  <a:moveTo>
                    <a:pt x="202" y="228"/>
                  </a:moveTo>
                  <a:cubicBezTo>
                    <a:pt x="211" y="224"/>
                    <a:pt x="220" y="219"/>
                    <a:pt x="229" y="215"/>
                  </a:cubicBezTo>
                  <a:cubicBezTo>
                    <a:pt x="234" y="212"/>
                    <a:pt x="240" y="210"/>
                    <a:pt x="245" y="207"/>
                  </a:cubicBezTo>
                  <a:cubicBezTo>
                    <a:pt x="247" y="206"/>
                    <a:pt x="249" y="205"/>
                    <a:pt x="252" y="204"/>
                  </a:cubicBezTo>
                  <a:cubicBezTo>
                    <a:pt x="243" y="208"/>
                    <a:pt x="235" y="213"/>
                    <a:pt x="226" y="217"/>
                  </a:cubicBezTo>
                  <a:cubicBezTo>
                    <a:pt x="221" y="219"/>
                    <a:pt x="216" y="222"/>
                    <a:pt x="211" y="225"/>
                  </a:cubicBezTo>
                  <a:cubicBezTo>
                    <a:pt x="208" y="227"/>
                    <a:pt x="204" y="229"/>
                    <a:pt x="201" y="231"/>
                  </a:cubicBezTo>
                  <a:cubicBezTo>
                    <a:pt x="201" y="230"/>
                    <a:pt x="202" y="229"/>
                    <a:pt x="202" y="228"/>
                  </a:cubicBezTo>
                  <a:close/>
                  <a:moveTo>
                    <a:pt x="214" y="224"/>
                  </a:moveTo>
                  <a:cubicBezTo>
                    <a:pt x="219" y="221"/>
                    <a:pt x="224" y="218"/>
                    <a:pt x="230" y="216"/>
                  </a:cubicBezTo>
                  <a:cubicBezTo>
                    <a:pt x="240" y="211"/>
                    <a:pt x="250" y="206"/>
                    <a:pt x="260" y="200"/>
                  </a:cubicBezTo>
                  <a:cubicBezTo>
                    <a:pt x="260" y="200"/>
                    <a:pt x="260" y="199"/>
                    <a:pt x="260" y="199"/>
                  </a:cubicBezTo>
                  <a:cubicBezTo>
                    <a:pt x="249" y="204"/>
                    <a:pt x="239" y="209"/>
                    <a:pt x="228" y="214"/>
                  </a:cubicBezTo>
                  <a:cubicBezTo>
                    <a:pt x="223" y="216"/>
                    <a:pt x="219" y="219"/>
                    <a:pt x="214" y="221"/>
                  </a:cubicBezTo>
                  <a:cubicBezTo>
                    <a:pt x="211" y="222"/>
                    <a:pt x="209" y="224"/>
                    <a:pt x="206" y="225"/>
                  </a:cubicBezTo>
                  <a:cubicBezTo>
                    <a:pt x="205" y="226"/>
                    <a:pt x="203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6"/>
                    <a:pt x="204" y="226"/>
                    <a:pt x="204" y="226"/>
                  </a:cubicBezTo>
                  <a:cubicBezTo>
                    <a:pt x="212" y="220"/>
                    <a:pt x="220" y="215"/>
                    <a:pt x="229" y="210"/>
                  </a:cubicBezTo>
                  <a:cubicBezTo>
                    <a:pt x="239" y="205"/>
                    <a:pt x="250" y="201"/>
                    <a:pt x="259" y="195"/>
                  </a:cubicBezTo>
                  <a:cubicBezTo>
                    <a:pt x="260" y="195"/>
                    <a:pt x="259" y="194"/>
                    <a:pt x="259" y="194"/>
                  </a:cubicBezTo>
                  <a:cubicBezTo>
                    <a:pt x="249" y="199"/>
                    <a:pt x="240" y="204"/>
                    <a:pt x="230" y="208"/>
                  </a:cubicBezTo>
                  <a:cubicBezTo>
                    <a:pt x="221" y="213"/>
                    <a:pt x="210" y="218"/>
                    <a:pt x="203" y="223"/>
                  </a:cubicBezTo>
                  <a:cubicBezTo>
                    <a:pt x="212" y="217"/>
                    <a:pt x="221" y="211"/>
                    <a:pt x="231" y="207"/>
                  </a:cubicBezTo>
                  <a:cubicBezTo>
                    <a:pt x="241" y="202"/>
                    <a:pt x="250" y="198"/>
                    <a:pt x="260" y="192"/>
                  </a:cubicBezTo>
                  <a:cubicBezTo>
                    <a:pt x="260" y="193"/>
                    <a:pt x="260" y="194"/>
                    <a:pt x="260" y="195"/>
                  </a:cubicBezTo>
                  <a:cubicBezTo>
                    <a:pt x="260" y="198"/>
                    <a:pt x="260" y="200"/>
                    <a:pt x="260" y="202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202"/>
                    <a:pt x="259" y="203"/>
                    <a:pt x="259" y="203"/>
                  </a:cubicBezTo>
                  <a:cubicBezTo>
                    <a:pt x="258" y="203"/>
                    <a:pt x="258" y="203"/>
                    <a:pt x="257" y="203"/>
                  </a:cubicBezTo>
                  <a:cubicBezTo>
                    <a:pt x="248" y="208"/>
                    <a:pt x="238" y="213"/>
                    <a:pt x="229" y="217"/>
                  </a:cubicBezTo>
                  <a:cubicBezTo>
                    <a:pt x="224" y="220"/>
                    <a:pt x="219" y="222"/>
                    <a:pt x="215" y="225"/>
                  </a:cubicBezTo>
                  <a:cubicBezTo>
                    <a:pt x="212" y="226"/>
                    <a:pt x="210" y="227"/>
                    <a:pt x="208" y="229"/>
                  </a:cubicBezTo>
                  <a:cubicBezTo>
                    <a:pt x="207" y="230"/>
                    <a:pt x="203" y="230"/>
                    <a:pt x="202" y="232"/>
                  </a:cubicBezTo>
                  <a:cubicBezTo>
                    <a:pt x="205" y="228"/>
                    <a:pt x="210" y="226"/>
                    <a:pt x="214" y="224"/>
                  </a:cubicBezTo>
                  <a:close/>
                  <a:moveTo>
                    <a:pt x="206" y="163"/>
                  </a:moveTo>
                  <a:cubicBezTo>
                    <a:pt x="208" y="163"/>
                    <a:pt x="209" y="163"/>
                    <a:pt x="209" y="162"/>
                  </a:cubicBezTo>
                  <a:cubicBezTo>
                    <a:pt x="209" y="163"/>
                    <a:pt x="208" y="164"/>
                    <a:pt x="206" y="165"/>
                  </a:cubicBezTo>
                  <a:cubicBezTo>
                    <a:pt x="206" y="164"/>
                    <a:pt x="206" y="164"/>
                    <a:pt x="206" y="163"/>
                  </a:cubicBezTo>
                  <a:close/>
                  <a:moveTo>
                    <a:pt x="206" y="167"/>
                  </a:moveTo>
                  <a:cubicBezTo>
                    <a:pt x="209" y="166"/>
                    <a:pt x="212" y="164"/>
                    <a:pt x="214" y="163"/>
                  </a:cubicBezTo>
                  <a:cubicBezTo>
                    <a:pt x="212" y="165"/>
                    <a:pt x="209" y="167"/>
                    <a:pt x="206" y="169"/>
                  </a:cubicBezTo>
                  <a:cubicBezTo>
                    <a:pt x="206" y="168"/>
                    <a:pt x="206" y="167"/>
                    <a:pt x="206" y="167"/>
                  </a:cubicBezTo>
                  <a:close/>
                  <a:moveTo>
                    <a:pt x="206" y="171"/>
                  </a:moveTo>
                  <a:cubicBezTo>
                    <a:pt x="211" y="169"/>
                    <a:pt x="216" y="166"/>
                    <a:pt x="219" y="164"/>
                  </a:cubicBezTo>
                  <a:cubicBezTo>
                    <a:pt x="215" y="167"/>
                    <a:pt x="210" y="170"/>
                    <a:pt x="206" y="173"/>
                  </a:cubicBezTo>
                  <a:cubicBezTo>
                    <a:pt x="206" y="172"/>
                    <a:pt x="206" y="172"/>
                    <a:pt x="206" y="171"/>
                  </a:cubicBezTo>
                  <a:close/>
                  <a:moveTo>
                    <a:pt x="206" y="175"/>
                  </a:moveTo>
                  <a:cubicBezTo>
                    <a:pt x="213" y="173"/>
                    <a:pt x="219" y="168"/>
                    <a:pt x="226" y="164"/>
                  </a:cubicBezTo>
                  <a:cubicBezTo>
                    <a:pt x="219" y="168"/>
                    <a:pt x="212" y="174"/>
                    <a:pt x="206" y="178"/>
                  </a:cubicBezTo>
                  <a:cubicBezTo>
                    <a:pt x="206" y="177"/>
                    <a:pt x="206" y="176"/>
                    <a:pt x="206" y="175"/>
                  </a:cubicBezTo>
                  <a:close/>
                  <a:moveTo>
                    <a:pt x="228" y="164"/>
                  </a:moveTo>
                  <a:cubicBezTo>
                    <a:pt x="229" y="164"/>
                    <a:pt x="230" y="164"/>
                    <a:pt x="230" y="164"/>
                  </a:cubicBezTo>
                  <a:cubicBezTo>
                    <a:pt x="225" y="166"/>
                    <a:pt x="220" y="169"/>
                    <a:pt x="215" y="172"/>
                  </a:cubicBezTo>
                  <a:cubicBezTo>
                    <a:pt x="219" y="169"/>
                    <a:pt x="223" y="167"/>
                    <a:pt x="227" y="164"/>
                  </a:cubicBezTo>
                  <a:cubicBezTo>
                    <a:pt x="228" y="164"/>
                    <a:pt x="228" y="164"/>
                    <a:pt x="228" y="164"/>
                  </a:cubicBezTo>
                  <a:close/>
                  <a:moveTo>
                    <a:pt x="206" y="179"/>
                  </a:moveTo>
                  <a:cubicBezTo>
                    <a:pt x="206" y="180"/>
                    <a:pt x="206" y="179"/>
                    <a:pt x="207" y="179"/>
                  </a:cubicBezTo>
                  <a:cubicBezTo>
                    <a:pt x="210" y="176"/>
                    <a:pt x="213" y="174"/>
                    <a:pt x="217" y="172"/>
                  </a:cubicBezTo>
                  <a:cubicBezTo>
                    <a:pt x="219" y="171"/>
                    <a:pt x="221" y="169"/>
                    <a:pt x="224" y="168"/>
                  </a:cubicBezTo>
                  <a:cubicBezTo>
                    <a:pt x="226" y="167"/>
                    <a:pt x="229" y="166"/>
                    <a:pt x="231" y="164"/>
                  </a:cubicBezTo>
                  <a:cubicBezTo>
                    <a:pt x="227" y="168"/>
                    <a:pt x="222" y="170"/>
                    <a:pt x="218" y="173"/>
                  </a:cubicBezTo>
                  <a:cubicBezTo>
                    <a:pt x="213" y="176"/>
                    <a:pt x="209" y="179"/>
                    <a:pt x="205" y="182"/>
                  </a:cubicBezTo>
                  <a:cubicBezTo>
                    <a:pt x="205" y="181"/>
                    <a:pt x="206" y="180"/>
                    <a:pt x="206" y="179"/>
                  </a:cubicBezTo>
                  <a:cubicBezTo>
                    <a:pt x="206" y="179"/>
                    <a:pt x="206" y="179"/>
                    <a:pt x="206" y="179"/>
                  </a:cubicBezTo>
                  <a:close/>
                  <a:moveTo>
                    <a:pt x="209" y="180"/>
                  </a:moveTo>
                  <a:cubicBezTo>
                    <a:pt x="212" y="178"/>
                    <a:pt x="215" y="176"/>
                    <a:pt x="218" y="174"/>
                  </a:cubicBezTo>
                  <a:cubicBezTo>
                    <a:pt x="223" y="171"/>
                    <a:pt x="228" y="168"/>
                    <a:pt x="232" y="164"/>
                  </a:cubicBezTo>
                  <a:cubicBezTo>
                    <a:pt x="234" y="164"/>
                    <a:pt x="235" y="164"/>
                    <a:pt x="236" y="164"/>
                  </a:cubicBezTo>
                  <a:cubicBezTo>
                    <a:pt x="232" y="167"/>
                    <a:pt x="227" y="169"/>
                    <a:pt x="223" y="172"/>
                  </a:cubicBezTo>
                  <a:cubicBezTo>
                    <a:pt x="218" y="174"/>
                    <a:pt x="214" y="177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38" y="165"/>
                  </a:moveTo>
                  <a:cubicBezTo>
                    <a:pt x="239" y="165"/>
                    <a:pt x="241" y="165"/>
                    <a:pt x="242" y="165"/>
                  </a:cubicBezTo>
                  <a:cubicBezTo>
                    <a:pt x="240" y="167"/>
                    <a:pt x="238" y="168"/>
                    <a:pt x="235" y="170"/>
                  </a:cubicBezTo>
                  <a:cubicBezTo>
                    <a:pt x="232" y="172"/>
                    <a:pt x="228" y="173"/>
                    <a:pt x="225" y="175"/>
                  </a:cubicBezTo>
                  <a:cubicBezTo>
                    <a:pt x="218" y="178"/>
                    <a:pt x="213" y="183"/>
                    <a:pt x="206" y="186"/>
                  </a:cubicBezTo>
                  <a:cubicBezTo>
                    <a:pt x="205" y="186"/>
                    <a:pt x="205" y="186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6" y="185"/>
                    <a:pt x="210" y="183"/>
                    <a:pt x="211" y="182"/>
                  </a:cubicBezTo>
                  <a:cubicBezTo>
                    <a:pt x="214" y="180"/>
                    <a:pt x="218" y="178"/>
                    <a:pt x="221" y="176"/>
                  </a:cubicBezTo>
                  <a:cubicBezTo>
                    <a:pt x="226" y="172"/>
                    <a:pt x="232" y="169"/>
                    <a:pt x="238" y="165"/>
                  </a:cubicBezTo>
                  <a:close/>
                  <a:moveTo>
                    <a:pt x="205" y="187"/>
                  </a:moveTo>
                  <a:cubicBezTo>
                    <a:pt x="211" y="184"/>
                    <a:pt x="217" y="181"/>
                    <a:pt x="222" y="177"/>
                  </a:cubicBezTo>
                  <a:cubicBezTo>
                    <a:pt x="229" y="173"/>
                    <a:pt x="235" y="170"/>
                    <a:pt x="242" y="166"/>
                  </a:cubicBezTo>
                  <a:cubicBezTo>
                    <a:pt x="230" y="174"/>
                    <a:pt x="217" y="181"/>
                    <a:pt x="204" y="190"/>
                  </a:cubicBezTo>
                  <a:cubicBezTo>
                    <a:pt x="205" y="189"/>
                    <a:pt x="205" y="188"/>
                    <a:pt x="205" y="187"/>
                  </a:cubicBezTo>
                  <a:close/>
                  <a:moveTo>
                    <a:pt x="205" y="191"/>
                  </a:moveTo>
                  <a:cubicBezTo>
                    <a:pt x="207" y="189"/>
                    <a:pt x="209" y="188"/>
                    <a:pt x="211" y="186"/>
                  </a:cubicBezTo>
                  <a:cubicBezTo>
                    <a:pt x="214" y="184"/>
                    <a:pt x="218" y="182"/>
                    <a:pt x="221" y="179"/>
                  </a:cubicBezTo>
                  <a:cubicBezTo>
                    <a:pt x="228" y="175"/>
                    <a:pt x="236" y="171"/>
                    <a:pt x="243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5" y="166"/>
                    <a:pt x="246" y="166"/>
                    <a:pt x="248" y="167"/>
                  </a:cubicBezTo>
                  <a:cubicBezTo>
                    <a:pt x="242" y="171"/>
                    <a:pt x="235" y="174"/>
                    <a:pt x="228" y="177"/>
                  </a:cubicBezTo>
                  <a:cubicBezTo>
                    <a:pt x="221" y="181"/>
                    <a:pt x="215" y="185"/>
                    <a:pt x="207" y="189"/>
                  </a:cubicBezTo>
                  <a:cubicBezTo>
                    <a:pt x="207" y="189"/>
                    <a:pt x="204" y="191"/>
                    <a:pt x="205" y="191"/>
                  </a:cubicBezTo>
                  <a:close/>
                  <a:moveTo>
                    <a:pt x="206" y="174"/>
                  </a:moveTo>
                  <a:cubicBezTo>
                    <a:pt x="206" y="174"/>
                    <a:pt x="206" y="174"/>
                    <a:pt x="206" y="174"/>
                  </a:cubicBezTo>
                  <a:cubicBezTo>
                    <a:pt x="209" y="173"/>
                    <a:pt x="212" y="170"/>
                    <a:pt x="215" y="168"/>
                  </a:cubicBezTo>
                  <a:cubicBezTo>
                    <a:pt x="217" y="166"/>
                    <a:pt x="219" y="165"/>
                    <a:pt x="222" y="163"/>
                  </a:cubicBezTo>
                  <a:cubicBezTo>
                    <a:pt x="223" y="163"/>
                    <a:pt x="225" y="163"/>
                    <a:pt x="226" y="163"/>
                  </a:cubicBezTo>
                  <a:cubicBezTo>
                    <a:pt x="219" y="167"/>
                    <a:pt x="213" y="172"/>
                    <a:pt x="206" y="174"/>
                  </a:cubicBezTo>
                  <a:close/>
                  <a:moveTo>
                    <a:pt x="210" y="168"/>
                  </a:moveTo>
                  <a:cubicBezTo>
                    <a:pt x="209" y="169"/>
                    <a:pt x="208" y="169"/>
                    <a:pt x="208" y="170"/>
                  </a:cubicBezTo>
                  <a:cubicBezTo>
                    <a:pt x="204" y="171"/>
                    <a:pt x="211" y="166"/>
                    <a:pt x="210" y="167"/>
                  </a:cubicBezTo>
                  <a:cubicBezTo>
                    <a:pt x="212" y="165"/>
                    <a:pt x="214" y="164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8" y="162"/>
                    <a:pt x="219" y="162"/>
                    <a:pt x="220" y="163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17" y="164"/>
                    <a:pt x="214" y="166"/>
                    <a:pt x="210" y="168"/>
                  </a:cubicBezTo>
                  <a:close/>
                  <a:moveTo>
                    <a:pt x="215" y="162"/>
                  </a:moveTo>
                  <a:cubicBezTo>
                    <a:pt x="213" y="163"/>
                    <a:pt x="210" y="164"/>
                    <a:pt x="208" y="165"/>
                  </a:cubicBezTo>
                  <a:cubicBezTo>
                    <a:pt x="207" y="165"/>
                    <a:pt x="207" y="166"/>
                    <a:pt x="206" y="166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07" y="165"/>
                    <a:pt x="208" y="165"/>
                    <a:pt x="208" y="165"/>
                  </a:cubicBezTo>
                  <a:cubicBezTo>
                    <a:pt x="209" y="164"/>
                    <a:pt x="210" y="163"/>
                    <a:pt x="211" y="162"/>
                  </a:cubicBezTo>
                  <a:cubicBezTo>
                    <a:pt x="211" y="162"/>
                    <a:pt x="211" y="162"/>
                    <a:pt x="211" y="161"/>
                  </a:cubicBezTo>
                  <a:cubicBezTo>
                    <a:pt x="212" y="162"/>
                    <a:pt x="214" y="162"/>
                    <a:pt x="215" y="162"/>
                  </a:cubicBezTo>
                  <a:close/>
                  <a:moveTo>
                    <a:pt x="205" y="183"/>
                  </a:moveTo>
                  <a:cubicBezTo>
                    <a:pt x="210" y="181"/>
                    <a:pt x="215" y="177"/>
                    <a:pt x="220" y="174"/>
                  </a:cubicBezTo>
                  <a:cubicBezTo>
                    <a:pt x="224" y="172"/>
                    <a:pt x="228" y="170"/>
                    <a:pt x="232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1" y="169"/>
                    <a:pt x="229" y="170"/>
                    <a:pt x="228" y="171"/>
                  </a:cubicBezTo>
                  <a:cubicBezTo>
                    <a:pt x="225" y="173"/>
                    <a:pt x="222" y="174"/>
                    <a:pt x="219" y="176"/>
                  </a:cubicBezTo>
                  <a:cubicBezTo>
                    <a:pt x="214" y="180"/>
                    <a:pt x="209" y="182"/>
                    <a:pt x="205" y="186"/>
                  </a:cubicBezTo>
                  <a:cubicBezTo>
                    <a:pt x="205" y="185"/>
                    <a:pt x="205" y="184"/>
                    <a:pt x="205" y="183"/>
                  </a:cubicBezTo>
                  <a:close/>
                  <a:moveTo>
                    <a:pt x="204" y="191"/>
                  </a:moveTo>
                  <a:cubicBezTo>
                    <a:pt x="212" y="188"/>
                    <a:pt x="219" y="183"/>
                    <a:pt x="226" y="179"/>
                  </a:cubicBezTo>
                  <a:cubicBezTo>
                    <a:pt x="233" y="175"/>
                    <a:pt x="242" y="172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cubicBezTo>
                    <a:pt x="249" y="167"/>
                    <a:pt x="249" y="167"/>
                    <a:pt x="250" y="168"/>
                  </a:cubicBezTo>
                  <a:cubicBezTo>
                    <a:pt x="247" y="169"/>
                    <a:pt x="244" y="171"/>
                    <a:pt x="241" y="173"/>
                  </a:cubicBezTo>
                  <a:cubicBezTo>
                    <a:pt x="237" y="175"/>
                    <a:pt x="233" y="177"/>
                    <a:pt x="229" y="180"/>
                  </a:cubicBezTo>
                  <a:cubicBezTo>
                    <a:pt x="221" y="184"/>
                    <a:pt x="213" y="188"/>
                    <a:pt x="204" y="193"/>
                  </a:cubicBezTo>
                  <a:cubicBezTo>
                    <a:pt x="204" y="193"/>
                    <a:pt x="204" y="193"/>
                    <a:pt x="205" y="193"/>
                  </a:cubicBezTo>
                  <a:cubicBezTo>
                    <a:pt x="213" y="189"/>
                    <a:pt x="221" y="185"/>
                    <a:pt x="229" y="180"/>
                  </a:cubicBezTo>
                  <a:cubicBezTo>
                    <a:pt x="233" y="178"/>
                    <a:pt x="236" y="176"/>
                    <a:pt x="240" y="174"/>
                  </a:cubicBezTo>
                  <a:cubicBezTo>
                    <a:pt x="242" y="173"/>
                    <a:pt x="244" y="172"/>
                    <a:pt x="246" y="171"/>
                  </a:cubicBezTo>
                  <a:cubicBezTo>
                    <a:pt x="248" y="170"/>
                    <a:pt x="249" y="169"/>
                    <a:pt x="251" y="168"/>
                  </a:cubicBezTo>
                  <a:cubicBezTo>
                    <a:pt x="252" y="169"/>
                    <a:pt x="254" y="169"/>
                    <a:pt x="255" y="170"/>
                  </a:cubicBezTo>
                  <a:cubicBezTo>
                    <a:pt x="238" y="180"/>
                    <a:pt x="221" y="187"/>
                    <a:pt x="204" y="196"/>
                  </a:cubicBezTo>
                  <a:cubicBezTo>
                    <a:pt x="204" y="196"/>
                    <a:pt x="204" y="197"/>
                    <a:pt x="205" y="197"/>
                  </a:cubicBezTo>
                  <a:cubicBezTo>
                    <a:pt x="221" y="187"/>
                    <a:pt x="239" y="180"/>
                    <a:pt x="256" y="171"/>
                  </a:cubicBezTo>
                  <a:cubicBezTo>
                    <a:pt x="256" y="171"/>
                    <a:pt x="256" y="172"/>
                    <a:pt x="257" y="172"/>
                  </a:cubicBezTo>
                  <a:cubicBezTo>
                    <a:pt x="248" y="176"/>
                    <a:pt x="239" y="181"/>
                    <a:pt x="230" y="185"/>
                  </a:cubicBezTo>
                  <a:cubicBezTo>
                    <a:pt x="221" y="189"/>
                    <a:pt x="212" y="193"/>
                    <a:pt x="204" y="198"/>
                  </a:cubicBezTo>
                  <a:cubicBezTo>
                    <a:pt x="204" y="197"/>
                    <a:pt x="204" y="196"/>
                    <a:pt x="204" y="195"/>
                  </a:cubicBezTo>
                  <a:cubicBezTo>
                    <a:pt x="211" y="191"/>
                    <a:pt x="219" y="187"/>
                    <a:pt x="227" y="184"/>
                  </a:cubicBezTo>
                  <a:cubicBezTo>
                    <a:pt x="236" y="179"/>
                    <a:pt x="244" y="175"/>
                    <a:pt x="253" y="170"/>
                  </a:cubicBezTo>
                  <a:cubicBezTo>
                    <a:pt x="254" y="170"/>
                    <a:pt x="253" y="169"/>
                    <a:pt x="253" y="170"/>
                  </a:cubicBezTo>
                  <a:cubicBezTo>
                    <a:pt x="244" y="174"/>
                    <a:pt x="235" y="179"/>
                    <a:pt x="227" y="183"/>
                  </a:cubicBezTo>
                  <a:cubicBezTo>
                    <a:pt x="219" y="187"/>
                    <a:pt x="211" y="190"/>
                    <a:pt x="204" y="195"/>
                  </a:cubicBezTo>
                  <a:cubicBezTo>
                    <a:pt x="204" y="193"/>
                    <a:pt x="204" y="192"/>
                    <a:pt x="204" y="191"/>
                  </a:cubicBezTo>
                  <a:close/>
                  <a:moveTo>
                    <a:pt x="203" y="202"/>
                  </a:moveTo>
                  <a:cubicBezTo>
                    <a:pt x="208" y="200"/>
                    <a:pt x="212" y="197"/>
                    <a:pt x="216" y="195"/>
                  </a:cubicBezTo>
                  <a:cubicBezTo>
                    <a:pt x="221" y="193"/>
                    <a:pt x="226" y="191"/>
                    <a:pt x="231" y="188"/>
                  </a:cubicBezTo>
                  <a:cubicBezTo>
                    <a:pt x="236" y="186"/>
                    <a:pt x="241" y="184"/>
                    <a:pt x="246" y="181"/>
                  </a:cubicBezTo>
                  <a:cubicBezTo>
                    <a:pt x="248" y="180"/>
                    <a:pt x="250" y="179"/>
                    <a:pt x="252" y="178"/>
                  </a:cubicBezTo>
                  <a:cubicBezTo>
                    <a:pt x="254" y="177"/>
                    <a:pt x="260" y="173"/>
                    <a:pt x="255" y="177"/>
                  </a:cubicBezTo>
                  <a:cubicBezTo>
                    <a:pt x="247" y="182"/>
                    <a:pt x="237" y="186"/>
                    <a:pt x="229" y="190"/>
                  </a:cubicBezTo>
                  <a:cubicBezTo>
                    <a:pt x="220" y="195"/>
                    <a:pt x="211" y="199"/>
                    <a:pt x="203" y="205"/>
                  </a:cubicBezTo>
                  <a:cubicBezTo>
                    <a:pt x="203" y="204"/>
                    <a:pt x="203" y="203"/>
                    <a:pt x="203" y="202"/>
                  </a:cubicBezTo>
                  <a:close/>
                  <a:moveTo>
                    <a:pt x="203" y="210"/>
                  </a:moveTo>
                  <a:cubicBezTo>
                    <a:pt x="212" y="206"/>
                    <a:pt x="221" y="201"/>
                    <a:pt x="231" y="196"/>
                  </a:cubicBezTo>
                  <a:cubicBezTo>
                    <a:pt x="233" y="196"/>
                    <a:pt x="234" y="195"/>
                    <a:pt x="235" y="194"/>
                  </a:cubicBezTo>
                  <a:cubicBezTo>
                    <a:pt x="224" y="200"/>
                    <a:pt x="213" y="205"/>
                    <a:pt x="203" y="212"/>
                  </a:cubicBezTo>
                  <a:cubicBezTo>
                    <a:pt x="203" y="212"/>
                    <a:pt x="203" y="211"/>
                    <a:pt x="203" y="210"/>
                  </a:cubicBezTo>
                  <a:close/>
                  <a:moveTo>
                    <a:pt x="202" y="214"/>
                  </a:moveTo>
                  <a:cubicBezTo>
                    <a:pt x="206" y="213"/>
                    <a:pt x="208" y="212"/>
                    <a:pt x="211" y="210"/>
                  </a:cubicBezTo>
                  <a:cubicBezTo>
                    <a:pt x="216" y="207"/>
                    <a:pt x="220" y="205"/>
                    <a:pt x="225" y="202"/>
                  </a:cubicBezTo>
                  <a:cubicBezTo>
                    <a:pt x="236" y="197"/>
                    <a:pt x="247" y="193"/>
                    <a:pt x="258" y="188"/>
                  </a:cubicBezTo>
                  <a:cubicBezTo>
                    <a:pt x="239" y="197"/>
                    <a:pt x="219" y="206"/>
                    <a:pt x="202" y="218"/>
                  </a:cubicBezTo>
                  <a:cubicBezTo>
                    <a:pt x="202" y="217"/>
                    <a:pt x="202" y="215"/>
                    <a:pt x="202" y="214"/>
                  </a:cubicBezTo>
                  <a:close/>
                  <a:moveTo>
                    <a:pt x="201" y="232"/>
                  </a:moveTo>
                  <a:cubicBezTo>
                    <a:pt x="205" y="231"/>
                    <a:pt x="208" y="230"/>
                    <a:pt x="211" y="228"/>
                  </a:cubicBezTo>
                  <a:cubicBezTo>
                    <a:pt x="216" y="225"/>
                    <a:pt x="221" y="222"/>
                    <a:pt x="226" y="220"/>
                  </a:cubicBezTo>
                  <a:cubicBezTo>
                    <a:pt x="234" y="216"/>
                    <a:pt x="241" y="212"/>
                    <a:pt x="249" y="209"/>
                  </a:cubicBezTo>
                  <a:cubicBezTo>
                    <a:pt x="247" y="209"/>
                    <a:pt x="246" y="210"/>
                    <a:pt x="244" y="211"/>
                  </a:cubicBezTo>
                  <a:cubicBezTo>
                    <a:pt x="239" y="214"/>
                    <a:pt x="234" y="217"/>
                    <a:pt x="228" y="219"/>
                  </a:cubicBezTo>
                  <a:cubicBezTo>
                    <a:pt x="223" y="222"/>
                    <a:pt x="218" y="225"/>
                    <a:pt x="213" y="228"/>
                  </a:cubicBezTo>
                  <a:cubicBezTo>
                    <a:pt x="209" y="230"/>
                    <a:pt x="205" y="232"/>
                    <a:pt x="201" y="234"/>
                  </a:cubicBezTo>
                  <a:cubicBezTo>
                    <a:pt x="201" y="234"/>
                    <a:pt x="201" y="233"/>
                    <a:pt x="201" y="232"/>
                  </a:cubicBezTo>
                  <a:close/>
                  <a:moveTo>
                    <a:pt x="200" y="251"/>
                  </a:moveTo>
                  <a:cubicBezTo>
                    <a:pt x="211" y="246"/>
                    <a:pt x="222" y="241"/>
                    <a:pt x="233" y="237"/>
                  </a:cubicBezTo>
                  <a:cubicBezTo>
                    <a:pt x="239" y="235"/>
                    <a:pt x="244" y="233"/>
                    <a:pt x="250" y="231"/>
                  </a:cubicBezTo>
                  <a:cubicBezTo>
                    <a:pt x="243" y="234"/>
                    <a:pt x="236" y="237"/>
                    <a:pt x="229" y="240"/>
                  </a:cubicBezTo>
                  <a:cubicBezTo>
                    <a:pt x="223" y="242"/>
                    <a:pt x="218" y="245"/>
                    <a:pt x="213" y="248"/>
                  </a:cubicBezTo>
                  <a:cubicBezTo>
                    <a:pt x="209" y="250"/>
                    <a:pt x="204" y="252"/>
                    <a:pt x="200" y="254"/>
                  </a:cubicBezTo>
                  <a:cubicBezTo>
                    <a:pt x="200" y="253"/>
                    <a:pt x="200" y="252"/>
                    <a:pt x="200" y="251"/>
                  </a:cubicBezTo>
                  <a:close/>
                  <a:moveTo>
                    <a:pt x="205" y="252"/>
                  </a:moveTo>
                  <a:cubicBezTo>
                    <a:pt x="204" y="253"/>
                    <a:pt x="198" y="256"/>
                    <a:pt x="202" y="254"/>
                  </a:cubicBezTo>
                  <a:cubicBezTo>
                    <a:pt x="203" y="253"/>
                    <a:pt x="204" y="253"/>
                    <a:pt x="205" y="252"/>
                  </a:cubicBezTo>
                  <a:close/>
                  <a:moveTo>
                    <a:pt x="198" y="276"/>
                  </a:moveTo>
                  <a:cubicBezTo>
                    <a:pt x="203" y="275"/>
                    <a:pt x="209" y="272"/>
                    <a:pt x="214" y="270"/>
                  </a:cubicBezTo>
                  <a:cubicBezTo>
                    <a:pt x="217" y="269"/>
                    <a:pt x="219" y="268"/>
                    <a:pt x="222" y="267"/>
                  </a:cubicBezTo>
                  <a:cubicBezTo>
                    <a:pt x="217" y="269"/>
                    <a:pt x="212" y="271"/>
                    <a:pt x="208" y="273"/>
                  </a:cubicBezTo>
                  <a:cubicBezTo>
                    <a:pt x="204" y="274"/>
                    <a:pt x="201" y="275"/>
                    <a:pt x="197" y="278"/>
                  </a:cubicBezTo>
                  <a:cubicBezTo>
                    <a:pt x="198" y="277"/>
                    <a:pt x="198" y="276"/>
                    <a:pt x="198" y="276"/>
                  </a:cubicBezTo>
                  <a:close/>
                  <a:moveTo>
                    <a:pt x="197" y="282"/>
                  </a:moveTo>
                  <a:cubicBezTo>
                    <a:pt x="197" y="281"/>
                    <a:pt x="197" y="280"/>
                    <a:pt x="197" y="279"/>
                  </a:cubicBezTo>
                  <a:cubicBezTo>
                    <a:pt x="203" y="278"/>
                    <a:pt x="208" y="275"/>
                    <a:pt x="214" y="274"/>
                  </a:cubicBezTo>
                  <a:cubicBezTo>
                    <a:pt x="220" y="272"/>
                    <a:pt x="227" y="269"/>
                    <a:pt x="233" y="267"/>
                  </a:cubicBezTo>
                  <a:cubicBezTo>
                    <a:pt x="236" y="266"/>
                    <a:pt x="240" y="265"/>
                    <a:pt x="243" y="264"/>
                  </a:cubicBezTo>
                  <a:cubicBezTo>
                    <a:pt x="228" y="270"/>
                    <a:pt x="211" y="274"/>
                    <a:pt x="197" y="282"/>
                  </a:cubicBezTo>
                  <a:close/>
                  <a:moveTo>
                    <a:pt x="212" y="268"/>
                  </a:moveTo>
                  <a:cubicBezTo>
                    <a:pt x="207" y="270"/>
                    <a:pt x="202" y="272"/>
                    <a:pt x="198" y="275"/>
                  </a:cubicBezTo>
                  <a:cubicBezTo>
                    <a:pt x="198" y="274"/>
                    <a:pt x="198" y="274"/>
                    <a:pt x="198" y="273"/>
                  </a:cubicBezTo>
                  <a:cubicBezTo>
                    <a:pt x="204" y="270"/>
                    <a:pt x="210" y="268"/>
                    <a:pt x="216" y="266"/>
                  </a:cubicBezTo>
                  <a:cubicBezTo>
                    <a:pt x="215" y="266"/>
                    <a:pt x="213" y="267"/>
                    <a:pt x="212" y="268"/>
                  </a:cubicBezTo>
                  <a:close/>
                  <a:moveTo>
                    <a:pt x="198" y="272"/>
                  </a:moveTo>
                  <a:cubicBezTo>
                    <a:pt x="198" y="271"/>
                    <a:pt x="199" y="270"/>
                    <a:pt x="199" y="268"/>
                  </a:cubicBezTo>
                  <a:cubicBezTo>
                    <a:pt x="203" y="267"/>
                    <a:pt x="207" y="265"/>
                    <a:pt x="212" y="263"/>
                  </a:cubicBezTo>
                  <a:cubicBezTo>
                    <a:pt x="218" y="260"/>
                    <a:pt x="224" y="258"/>
                    <a:pt x="230" y="256"/>
                  </a:cubicBezTo>
                  <a:cubicBezTo>
                    <a:pt x="241" y="252"/>
                    <a:pt x="253" y="247"/>
                    <a:pt x="263" y="243"/>
                  </a:cubicBezTo>
                  <a:cubicBezTo>
                    <a:pt x="258" y="245"/>
                    <a:pt x="253" y="248"/>
                    <a:pt x="248" y="250"/>
                  </a:cubicBezTo>
                  <a:cubicBezTo>
                    <a:pt x="242" y="253"/>
                    <a:pt x="235" y="255"/>
                    <a:pt x="229" y="258"/>
                  </a:cubicBezTo>
                  <a:cubicBezTo>
                    <a:pt x="218" y="262"/>
                    <a:pt x="208" y="266"/>
                    <a:pt x="198" y="272"/>
                  </a:cubicBezTo>
                  <a:close/>
                  <a:moveTo>
                    <a:pt x="205" y="265"/>
                  </a:moveTo>
                  <a:cubicBezTo>
                    <a:pt x="203" y="266"/>
                    <a:pt x="201" y="267"/>
                    <a:pt x="199" y="268"/>
                  </a:cubicBezTo>
                  <a:cubicBezTo>
                    <a:pt x="200" y="267"/>
                    <a:pt x="202" y="266"/>
                    <a:pt x="203" y="265"/>
                  </a:cubicBezTo>
                  <a:cubicBezTo>
                    <a:pt x="206" y="264"/>
                    <a:pt x="209" y="263"/>
                    <a:pt x="212" y="262"/>
                  </a:cubicBezTo>
                  <a:cubicBezTo>
                    <a:pt x="212" y="262"/>
                    <a:pt x="213" y="262"/>
                    <a:pt x="214" y="261"/>
                  </a:cubicBezTo>
                  <a:cubicBezTo>
                    <a:pt x="211" y="263"/>
                    <a:pt x="208" y="264"/>
                    <a:pt x="205" y="265"/>
                  </a:cubicBezTo>
                  <a:close/>
                  <a:moveTo>
                    <a:pt x="210" y="262"/>
                  </a:moveTo>
                  <a:cubicBezTo>
                    <a:pt x="206" y="264"/>
                    <a:pt x="202" y="265"/>
                    <a:pt x="199" y="267"/>
                  </a:cubicBezTo>
                  <a:cubicBezTo>
                    <a:pt x="199" y="266"/>
                    <a:pt x="199" y="265"/>
                    <a:pt x="199" y="264"/>
                  </a:cubicBezTo>
                  <a:cubicBezTo>
                    <a:pt x="205" y="262"/>
                    <a:pt x="210" y="259"/>
                    <a:pt x="215" y="257"/>
                  </a:cubicBezTo>
                  <a:cubicBezTo>
                    <a:pt x="221" y="254"/>
                    <a:pt x="227" y="253"/>
                    <a:pt x="233" y="251"/>
                  </a:cubicBezTo>
                  <a:cubicBezTo>
                    <a:pt x="239" y="248"/>
                    <a:pt x="245" y="247"/>
                    <a:pt x="251" y="245"/>
                  </a:cubicBezTo>
                  <a:cubicBezTo>
                    <a:pt x="252" y="245"/>
                    <a:pt x="253" y="245"/>
                    <a:pt x="253" y="244"/>
                  </a:cubicBezTo>
                  <a:cubicBezTo>
                    <a:pt x="252" y="245"/>
                    <a:pt x="251" y="245"/>
                    <a:pt x="250" y="246"/>
                  </a:cubicBezTo>
                  <a:cubicBezTo>
                    <a:pt x="243" y="249"/>
                    <a:pt x="236" y="252"/>
                    <a:pt x="229" y="254"/>
                  </a:cubicBezTo>
                  <a:cubicBezTo>
                    <a:pt x="223" y="257"/>
                    <a:pt x="216" y="260"/>
                    <a:pt x="210" y="262"/>
                  </a:cubicBezTo>
                  <a:close/>
                  <a:moveTo>
                    <a:pt x="199" y="263"/>
                  </a:moveTo>
                  <a:cubicBezTo>
                    <a:pt x="199" y="262"/>
                    <a:pt x="199" y="261"/>
                    <a:pt x="200" y="259"/>
                  </a:cubicBezTo>
                  <a:cubicBezTo>
                    <a:pt x="205" y="258"/>
                    <a:pt x="209" y="256"/>
                    <a:pt x="214" y="254"/>
                  </a:cubicBezTo>
                  <a:cubicBezTo>
                    <a:pt x="220" y="251"/>
                    <a:pt x="226" y="249"/>
                    <a:pt x="232" y="247"/>
                  </a:cubicBezTo>
                  <a:cubicBezTo>
                    <a:pt x="238" y="245"/>
                    <a:pt x="243" y="244"/>
                    <a:pt x="249" y="241"/>
                  </a:cubicBezTo>
                  <a:cubicBezTo>
                    <a:pt x="243" y="244"/>
                    <a:pt x="237" y="246"/>
                    <a:pt x="232" y="248"/>
                  </a:cubicBezTo>
                  <a:cubicBezTo>
                    <a:pt x="220" y="252"/>
                    <a:pt x="210" y="258"/>
                    <a:pt x="199" y="263"/>
                  </a:cubicBezTo>
                  <a:close/>
                  <a:moveTo>
                    <a:pt x="200" y="255"/>
                  </a:moveTo>
                  <a:cubicBezTo>
                    <a:pt x="210" y="251"/>
                    <a:pt x="220" y="247"/>
                    <a:pt x="231" y="243"/>
                  </a:cubicBezTo>
                  <a:cubicBezTo>
                    <a:pt x="237" y="242"/>
                    <a:pt x="242" y="240"/>
                    <a:pt x="248" y="238"/>
                  </a:cubicBezTo>
                  <a:cubicBezTo>
                    <a:pt x="251" y="236"/>
                    <a:pt x="253" y="235"/>
                    <a:pt x="256" y="234"/>
                  </a:cubicBezTo>
                  <a:cubicBezTo>
                    <a:pt x="257" y="234"/>
                    <a:pt x="257" y="234"/>
                    <a:pt x="257" y="234"/>
                  </a:cubicBezTo>
                  <a:cubicBezTo>
                    <a:pt x="247" y="238"/>
                    <a:pt x="237" y="243"/>
                    <a:pt x="227" y="247"/>
                  </a:cubicBezTo>
                  <a:cubicBezTo>
                    <a:pt x="218" y="250"/>
                    <a:pt x="208" y="253"/>
                    <a:pt x="200" y="258"/>
                  </a:cubicBezTo>
                  <a:cubicBezTo>
                    <a:pt x="200" y="257"/>
                    <a:pt x="200" y="256"/>
                    <a:pt x="200" y="255"/>
                  </a:cubicBezTo>
                  <a:close/>
                  <a:moveTo>
                    <a:pt x="248" y="231"/>
                  </a:moveTo>
                  <a:cubicBezTo>
                    <a:pt x="243" y="233"/>
                    <a:pt x="237" y="235"/>
                    <a:pt x="231" y="237"/>
                  </a:cubicBezTo>
                  <a:cubicBezTo>
                    <a:pt x="226" y="238"/>
                    <a:pt x="221" y="241"/>
                    <a:pt x="216" y="243"/>
                  </a:cubicBezTo>
                  <a:cubicBezTo>
                    <a:pt x="213" y="244"/>
                    <a:pt x="210" y="245"/>
                    <a:pt x="207" y="246"/>
                  </a:cubicBezTo>
                  <a:cubicBezTo>
                    <a:pt x="206" y="247"/>
                    <a:pt x="205" y="248"/>
                    <a:pt x="204" y="248"/>
                  </a:cubicBezTo>
                  <a:cubicBezTo>
                    <a:pt x="204" y="248"/>
                    <a:pt x="199" y="251"/>
                    <a:pt x="201" y="249"/>
                  </a:cubicBezTo>
                  <a:cubicBezTo>
                    <a:pt x="205" y="246"/>
                    <a:pt x="211" y="245"/>
                    <a:pt x="215" y="243"/>
                  </a:cubicBezTo>
                  <a:cubicBezTo>
                    <a:pt x="220" y="241"/>
                    <a:pt x="224" y="238"/>
                    <a:pt x="229" y="236"/>
                  </a:cubicBezTo>
                  <a:cubicBezTo>
                    <a:pt x="239" y="232"/>
                    <a:pt x="250" y="228"/>
                    <a:pt x="260" y="223"/>
                  </a:cubicBezTo>
                  <a:cubicBezTo>
                    <a:pt x="261" y="223"/>
                    <a:pt x="261" y="223"/>
                    <a:pt x="261" y="222"/>
                  </a:cubicBezTo>
                  <a:cubicBezTo>
                    <a:pt x="261" y="222"/>
                    <a:pt x="262" y="222"/>
                    <a:pt x="263" y="222"/>
                  </a:cubicBezTo>
                  <a:cubicBezTo>
                    <a:pt x="263" y="223"/>
                    <a:pt x="263" y="224"/>
                    <a:pt x="263" y="226"/>
                  </a:cubicBezTo>
                  <a:cubicBezTo>
                    <a:pt x="258" y="227"/>
                    <a:pt x="253" y="229"/>
                    <a:pt x="248" y="231"/>
                  </a:cubicBezTo>
                  <a:close/>
                  <a:moveTo>
                    <a:pt x="261" y="211"/>
                  </a:moveTo>
                  <a:cubicBezTo>
                    <a:pt x="257" y="213"/>
                    <a:pt x="252" y="215"/>
                    <a:pt x="248" y="217"/>
                  </a:cubicBezTo>
                  <a:cubicBezTo>
                    <a:pt x="242" y="220"/>
                    <a:pt x="236" y="223"/>
                    <a:pt x="231" y="225"/>
                  </a:cubicBezTo>
                  <a:cubicBezTo>
                    <a:pt x="225" y="228"/>
                    <a:pt x="219" y="231"/>
                    <a:pt x="214" y="233"/>
                  </a:cubicBezTo>
                  <a:cubicBezTo>
                    <a:pt x="215" y="232"/>
                    <a:pt x="216" y="232"/>
                    <a:pt x="217" y="231"/>
                  </a:cubicBezTo>
                  <a:cubicBezTo>
                    <a:pt x="223" y="229"/>
                    <a:pt x="228" y="225"/>
                    <a:pt x="233" y="222"/>
                  </a:cubicBezTo>
                  <a:cubicBezTo>
                    <a:pt x="239" y="220"/>
                    <a:pt x="244" y="217"/>
                    <a:pt x="249" y="214"/>
                  </a:cubicBezTo>
                  <a:cubicBezTo>
                    <a:pt x="253" y="211"/>
                    <a:pt x="258" y="209"/>
                    <a:pt x="261" y="205"/>
                  </a:cubicBezTo>
                  <a:cubicBezTo>
                    <a:pt x="261" y="205"/>
                    <a:pt x="261" y="205"/>
                    <a:pt x="261" y="205"/>
                  </a:cubicBezTo>
                  <a:cubicBezTo>
                    <a:pt x="261" y="207"/>
                    <a:pt x="261" y="209"/>
                    <a:pt x="261" y="211"/>
                  </a:cubicBezTo>
                  <a:cubicBezTo>
                    <a:pt x="261" y="211"/>
                    <a:pt x="261" y="211"/>
                    <a:pt x="261" y="211"/>
                  </a:cubicBezTo>
                  <a:close/>
                  <a:moveTo>
                    <a:pt x="224" y="160"/>
                  </a:moveTo>
                  <a:cubicBezTo>
                    <a:pt x="222" y="160"/>
                    <a:pt x="219" y="160"/>
                    <a:pt x="217" y="159"/>
                  </a:cubicBezTo>
                  <a:cubicBezTo>
                    <a:pt x="217" y="159"/>
                    <a:pt x="217" y="159"/>
                    <a:pt x="217" y="159"/>
                  </a:cubicBezTo>
                  <a:cubicBezTo>
                    <a:pt x="217" y="159"/>
                    <a:pt x="217" y="159"/>
                    <a:pt x="217" y="158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21" y="159"/>
                    <a:pt x="224" y="160"/>
                    <a:pt x="227" y="161"/>
                  </a:cubicBezTo>
                  <a:cubicBezTo>
                    <a:pt x="226" y="161"/>
                    <a:pt x="225" y="161"/>
                    <a:pt x="224" y="160"/>
                  </a:cubicBezTo>
                  <a:close/>
                  <a:moveTo>
                    <a:pt x="214" y="159"/>
                  </a:moveTo>
                  <a:cubicBezTo>
                    <a:pt x="213" y="159"/>
                    <a:pt x="211" y="159"/>
                    <a:pt x="210" y="159"/>
                  </a:cubicBezTo>
                  <a:cubicBezTo>
                    <a:pt x="210" y="158"/>
                    <a:pt x="210" y="158"/>
                    <a:pt x="210" y="157"/>
                  </a:cubicBezTo>
                  <a:cubicBezTo>
                    <a:pt x="211" y="157"/>
                    <a:pt x="213" y="158"/>
                    <a:pt x="214" y="158"/>
                  </a:cubicBezTo>
                  <a:cubicBezTo>
                    <a:pt x="214" y="158"/>
                    <a:pt x="214" y="158"/>
                    <a:pt x="214" y="159"/>
                  </a:cubicBezTo>
                  <a:cubicBezTo>
                    <a:pt x="214" y="159"/>
                    <a:pt x="214" y="159"/>
                    <a:pt x="214" y="159"/>
                  </a:cubicBezTo>
                  <a:close/>
                  <a:moveTo>
                    <a:pt x="207" y="158"/>
                  </a:moveTo>
                  <a:cubicBezTo>
                    <a:pt x="207" y="158"/>
                    <a:pt x="207" y="158"/>
                    <a:pt x="207" y="158"/>
                  </a:cubicBezTo>
                  <a:cubicBezTo>
                    <a:pt x="206" y="158"/>
                    <a:pt x="205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7"/>
                    <a:pt x="204" y="156"/>
                  </a:cubicBezTo>
                  <a:cubicBezTo>
                    <a:pt x="205" y="156"/>
                    <a:pt x="206" y="157"/>
                    <a:pt x="207" y="157"/>
                  </a:cubicBezTo>
                  <a:cubicBezTo>
                    <a:pt x="207" y="157"/>
                    <a:pt x="207" y="157"/>
                    <a:pt x="207" y="158"/>
                  </a:cubicBezTo>
                  <a:close/>
                  <a:moveTo>
                    <a:pt x="201" y="158"/>
                  </a:moveTo>
                  <a:cubicBezTo>
                    <a:pt x="201" y="158"/>
                    <a:pt x="201" y="158"/>
                    <a:pt x="200" y="158"/>
                  </a:cubicBezTo>
                  <a:cubicBezTo>
                    <a:pt x="200" y="158"/>
                    <a:pt x="199" y="158"/>
                    <a:pt x="198" y="158"/>
                  </a:cubicBezTo>
                  <a:cubicBezTo>
                    <a:pt x="198" y="157"/>
                    <a:pt x="198" y="157"/>
                    <a:pt x="198" y="156"/>
                  </a:cubicBezTo>
                  <a:cubicBezTo>
                    <a:pt x="199" y="156"/>
                    <a:pt x="200" y="156"/>
                    <a:pt x="201" y="156"/>
                  </a:cubicBezTo>
                  <a:cubicBezTo>
                    <a:pt x="201" y="157"/>
                    <a:pt x="201" y="157"/>
                    <a:pt x="201" y="158"/>
                  </a:cubicBezTo>
                  <a:close/>
                  <a:moveTo>
                    <a:pt x="196" y="158"/>
                  </a:moveTo>
                  <a:cubicBezTo>
                    <a:pt x="195" y="158"/>
                    <a:pt x="194" y="158"/>
                    <a:pt x="193" y="158"/>
                  </a:cubicBezTo>
                  <a:cubicBezTo>
                    <a:pt x="193" y="158"/>
                    <a:pt x="193" y="157"/>
                    <a:pt x="193" y="156"/>
                  </a:cubicBezTo>
                  <a:cubicBezTo>
                    <a:pt x="194" y="156"/>
                    <a:pt x="195" y="156"/>
                    <a:pt x="196" y="156"/>
                  </a:cubicBezTo>
                  <a:cubicBezTo>
                    <a:pt x="196" y="157"/>
                    <a:pt x="196" y="157"/>
                    <a:pt x="196" y="158"/>
                  </a:cubicBezTo>
                  <a:close/>
                  <a:moveTo>
                    <a:pt x="190" y="156"/>
                  </a:moveTo>
                  <a:cubicBezTo>
                    <a:pt x="190" y="157"/>
                    <a:pt x="190" y="158"/>
                    <a:pt x="190" y="158"/>
                  </a:cubicBezTo>
                  <a:cubicBezTo>
                    <a:pt x="190" y="158"/>
                    <a:pt x="189" y="159"/>
                    <a:pt x="188" y="159"/>
                  </a:cubicBezTo>
                  <a:cubicBezTo>
                    <a:pt x="189" y="158"/>
                    <a:pt x="189" y="157"/>
                    <a:pt x="189" y="156"/>
                  </a:cubicBezTo>
                  <a:cubicBezTo>
                    <a:pt x="189" y="156"/>
                    <a:pt x="189" y="156"/>
                    <a:pt x="190" y="156"/>
                  </a:cubicBezTo>
                  <a:close/>
                  <a:moveTo>
                    <a:pt x="186" y="159"/>
                  </a:moveTo>
                  <a:cubicBezTo>
                    <a:pt x="184" y="159"/>
                    <a:pt x="183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3" y="157"/>
                    <a:pt x="185" y="157"/>
                    <a:pt x="186" y="157"/>
                  </a:cubicBezTo>
                  <a:cubicBezTo>
                    <a:pt x="186" y="157"/>
                    <a:pt x="186" y="158"/>
                    <a:pt x="186" y="159"/>
                  </a:cubicBezTo>
                  <a:close/>
                  <a:moveTo>
                    <a:pt x="179" y="159"/>
                  </a:moveTo>
                  <a:cubicBezTo>
                    <a:pt x="179" y="159"/>
                    <a:pt x="179" y="159"/>
                    <a:pt x="179" y="160"/>
                  </a:cubicBezTo>
                  <a:cubicBezTo>
                    <a:pt x="178" y="160"/>
                    <a:pt x="177" y="160"/>
                    <a:pt x="176" y="160"/>
                  </a:cubicBezTo>
                  <a:cubicBezTo>
                    <a:pt x="176" y="159"/>
                    <a:pt x="176" y="159"/>
                    <a:pt x="176" y="158"/>
                  </a:cubicBezTo>
                  <a:cubicBezTo>
                    <a:pt x="176" y="158"/>
                    <a:pt x="176" y="158"/>
                    <a:pt x="176" y="158"/>
                  </a:cubicBezTo>
                  <a:cubicBezTo>
                    <a:pt x="177" y="158"/>
                    <a:pt x="178" y="157"/>
                    <a:pt x="179" y="157"/>
                  </a:cubicBezTo>
                  <a:cubicBezTo>
                    <a:pt x="179" y="158"/>
                    <a:pt x="179" y="159"/>
                    <a:pt x="179" y="159"/>
                  </a:cubicBezTo>
                  <a:close/>
                  <a:moveTo>
                    <a:pt x="163" y="313"/>
                  </a:moveTo>
                  <a:cubicBezTo>
                    <a:pt x="163" y="313"/>
                    <a:pt x="164" y="312"/>
                    <a:pt x="164" y="312"/>
                  </a:cubicBezTo>
                  <a:cubicBezTo>
                    <a:pt x="164" y="313"/>
                    <a:pt x="164" y="313"/>
                    <a:pt x="164" y="314"/>
                  </a:cubicBezTo>
                  <a:cubicBezTo>
                    <a:pt x="162" y="315"/>
                    <a:pt x="159" y="316"/>
                    <a:pt x="163" y="313"/>
                  </a:cubicBezTo>
                  <a:close/>
                  <a:moveTo>
                    <a:pt x="154" y="313"/>
                  </a:moveTo>
                  <a:cubicBezTo>
                    <a:pt x="153" y="314"/>
                    <a:pt x="151" y="314"/>
                    <a:pt x="149" y="315"/>
                  </a:cubicBezTo>
                  <a:cubicBezTo>
                    <a:pt x="154" y="310"/>
                    <a:pt x="161" y="307"/>
                    <a:pt x="166" y="302"/>
                  </a:cubicBezTo>
                  <a:cubicBezTo>
                    <a:pt x="165" y="303"/>
                    <a:pt x="165" y="304"/>
                    <a:pt x="165" y="305"/>
                  </a:cubicBezTo>
                  <a:cubicBezTo>
                    <a:pt x="163" y="307"/>
                    <a:pt x="160" y="309"/>
                    <a:pt x="157" y="310"/>
                  </a:cubicBezTo>
                  <a:cubicBezTo>
                    <a:pt x="157" y="310"/>
                    <a:pt x="154" y="312"/>
                    <a:pt x="154" y="313"/>
                  </a:cubicBezTo>
                  <a:close/>
                  <a:moveTo>
                    <a:pt x="165" y="307"/>
                  </a:moveTo>
                  <a:cubicBezTo>
                    <a:pt x="165" y="308"/>
                    <a:pt x="165" y="309"/>
                    <a:pt x="165" y="310"/>
                  </a:cubicBezTo>
                  <a:cubicBezTo>
                    <a:pt x="164" y="310"/>
                    <a:pt x="163" y="311"/>
                    <a:pt x="162" y="311"/>
                  </a:cubicBezTo>
                  <a:cubicBezTo>
                    <a:pt x="161" y="312"/>
                    <a:pt x="160" y="312"/>
                    <a:pt x="159" y="313"/>
                  </a:cubicBezTo>
                  <a:cubicBezTo>
                    <a:pt x="159" y="313"/>
                    <a:pt x="155" y="316"/>
                    <a:pt x="157" y="314"/>
                  </a:cubicBezTo>
                  <a:cubicBezTo>
                    <a:pt x="159" y="311"/>
                    <a:pt x="162" y="309"/>
                    <a:pt x="165" y="307"/>
                  </a:cubicBezTo>
                  <a:close/>
                  <a:moveTo>
                    <a:pt x="166" y="301"/>
                  </a:moveTo>
                  <a:cubicBezTo>
                    <a:pt x="166" y="301"/>
                    <a:pt x="166" y="301"/>
                    <a:pt x="166" y="301"/>
                  </a:cubicBezTo>
                  <a:cubicBezTo>
                    <a:pt x="162" y="304"/>
                    <a:pt x="157" y="306"/>
                    <a:pt x="153" y="309"/>
                  </a:cubicBezTo>
                  <a:cubicBezTo>
                    <a:pt x="151" y="310"/>
                    <a:pt x="149" y="312"/>
                    <a:pt x="147" y="314"/>
                  </a:cubicBezTo>
                  <a:cubicBezTo>
                    <a:pt x="146" y="314"/>
                    <a:pt x="144" y="315"/>
                    <a:pt x="143" y="316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43" y="316"/>
                    <a:pt x="144" y="316"/>
                    <a:pt x="144" y="315"/>
                  </a:cubicBezTo>
                  <a:cubicBezTo>
                    <a:pt x="151" y="309"/>
                    <a:pt x="160" y="305"/>
                    <a:pt x="166" y="298"/>
                  </a:cubicBezTo>
                  <a:cubicBezTo>
                    <a:pt x="166" y="299"/>
                    <a:pt x="166" y="300"/>
                    <a:pt x="166" y="301"/>
                  </a:cubicBezTo>
                  <a:close/>
                  <a:moveTo>
                    <a:pt x="166" y="296"/>
                  </a:moveTo>
                  <a:cubicBezTo>
                    <a:pt x="162" y="299"/>
                    <a:pt x="157" y="303"/>
                    <a:pt x="152" y="306"/>
                  </a:cubicBezTo>
                  <a:cubicBezTo>
                    <a:pt x="149" y="307"/>
                    <a:pt x="147" y="309"/>
                    <a:pt x="144" y="310"/>
                  </a:cubicBezTo>
                  <a:cubicBezTo>
                    <a:pt x="143" y="311"/>
                    <a:pt x="142" y="312"/>
                    <a:pt x="141" y="313"/>
                  </a:cubicBezTo>
                  <a:cubicBezTo>
                    <a:pt x="149" y="306"/>
                    <a:pt x="159" y="301"/>
                    <a:pt x="167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67" y="294"/>
                    <a:pt x="167" y="295"/>
                    <a:pt x="166" y="296"/>
                  </a:cubicBezTo>
                  <a:close/>
                  <a:moveTo>
                    <a:pt x="167" y="293"/>
                  </a:moveTo>
                  <a:cubicBezTo>
                    <a:pt x="167" y="293"/>
                    <a:pt x="167" y="293"/>
                    <a:pt x="166" y="293"/>
                  </a:cubicBezTo>
                  <a:cubicBezTo>
                    <a:pt x="160" y="296"/>
                    <a:pt x="154" y="301"/>
                    <a:pt x="147" y="304"/>
                  </a:cubicBezTo>
                  <a:cubicBezTo>
                    <a:pt x="144" y="306"/>
                    <a:pt x="141" y="308"/>
                    <a:pt x="139" y="310"/>
                  </a:cubicBezTo>
                  <a:cubicBezTo>
                    <a:pt x="138" y="311"/>
                    <a:pt x="137" y="312"/>
                    <a:pt x="135" y="313"/>
                  </a:cubicBezTo>
                  <a:cubicBezTo>
                    <a:pt x="134" y="313"/>
                    <a:pt x="131" y="316"/>
                    <a:pt x="134" y="313"/>
                  </a:cubicBezTo>
                  <a:cubicBezTo>
                    <a:pt x="141" y="307"/>
                    <a:pt x="148" y="303"/>
                    <a:pt x="155" y="298"/>
                  </a:cubicBezTo>
                  <a:cubicBezTo>
                    <a:pt x="159" y="295"/>
                    <a:pt x="164" y="293"/>
                    <a:pt x="167" y="290"/>
                  </a:cubicBezTo>
                  <a:cubicBezTo>
                    <a:pt x="167" y="291"/>
                    <a:pt x="167" y="292"/>
                    <a:pt x="167" y="293"/>
                  </a:cubicBezTo>
                  <a:close/>
                  <a:moveTo>
                    <a:pt x="163" y="293"/>
                  </a:moveTo>
                  <a:cubicBezTo>
                    <a:pt x="164" y="292"/>
                    <a:pt x="165" y="291"/>
                    <a:pt x="166" y="290"/>
                  </a:cubicBezTo>
                  <a:cubicBezTo>
                    <a:pt x="165" y="291"/>
                    <a:pt x="163" y="292"/>
                    <a:pt x="164" y="292"/>
                  </a:cubicBezTo>
                  <a:cubicBezTo>
                    <a:pt x="164" y="292"/>
                    <a:pt x="163" y="292"/>
                    <a:pt x="163" y="293"/>
                  </a:cubicBezTo>
                  <a:close/>
                  <a:moveTo>
                    <a:pt x="168" y="288"/>
                  </a:moveTo>
                  <a:cubicBezTo>
                    <a:pt x="161" y="293"/>
                    <a:pt x="154" y="297"/>
                    <a:pt x="147" y="301"/>
                  </a:cubicBezTo>
                  <a:cubicBezTo>
                    <a:pt x="144" y="303"/>
                    <a:pt x="140" y="305"/>
                    <a:pt x="137" y="307"/>
                  </a:cubicBezTo>
                  <a:cubicBezTo>
                    <a:pt x="137" y="307"/>
                    <a:pt x="136" y="308"/>
                    <a:pt x="136" y="308"/>
                  </a:cubicBezTo>
                  <a:cubicBezTo>
                    <a:pt x="141" y="304"/>
                    <a:pt x="146" y="300"/>
                    <a:pt x="151" y="297"/>
                  </a:cubicBezTo>
                  <a:cubicBezTo>
                    <a:pt x="157" y="293"/>
                    <a:pt x="163" y="290"/>
                    <a:pt x="168" y="285"/>
                  </a:cubicBezTo>
                  <a:cubicBezTo>
                    <a:pt x="168" y="286"/>
                    <a:pt x="168" y="287"/>
                    <a:pt x="168" y="288"/>
                  </a:cubicBezTo>
                  <a:close/>
                  <a:moveTo>
                    <a:pt x="168" y="284"/>
                  </a:moveTo>
                  <a:cubicBezTo>
                    <a:pt x="161" y="289"/>
                    <a:pt x="154" y="293"/>
                    <a:pt x="147" y="297"/>
                  </a:cubicBezTo>
                  <a:cubicBezTo>
                    <a:pt x="141" y="300"/>
                    <a:pt x="136" y="304"/>
                    <a:pt x="131" y="308"/>
                  </a:cubicBezTo>
                  <a:cubicBezTo>
                    <a:pt x="132" y="307"/>
                    <a:pt x="133" y="306"/>
                    <a:pt x="133" y="306"/>
                  </a:cubicBezTo>
                  <a:cubicBezTo>
                    <a:pt x="138" y="302"/>
                    <a:pt x="143" y="298"/>
                    <a:pt x="148" y="295"/>
                  </a:cubicBezTo>
                  <a:cubicBezTo>
                    <a:pt x="155" y="290"/>
                    <a:pt x="163" y="286"/>
                    <a:pt x="168" y="280"/>
                  </a:cubicBezTo>
                  <a:cubicBezTo>
                    <a:pt x="168" y="281"/>
                    <a:pt x="168" y="283"/>
                    <a:pt x="168" y="284"/>
                  </a:cubicBezTo>
                  <a:close/>
                  <a:moveTo>
                    <a:pt x="169" y="277"/>
                  </a:moveTo>
                  <a:cubicBezTo>
                    <a:pt x="169" y="278"/>
                    <a:pt x="169" y="278"/>
                    <a:pt x="169" y="279"/>
                  </a:cubicBezTo>
                  <a:cubicBezTo>
                    <a:pt x="161" y="285"/>
                    <a:pt x="152" y="290"/>
                    <a:pt x="144" y="295"/>
                  </a:cubicBezTo>
                  <a:cubicBezTo>
                    <a:pt x="138" y="299"/>
                    <a:pt x="132" y="302"/>
                    <a:pt x="127" y="306"/>
                  </a:cubicBezTo>
                  <a:cubicBezTo>
                    <a:pt x="128" y="305"/>
                    <a:pt x="128" y="305"/>
                    <a:pt x="129" y="304"/>
                  </a:cubicBezTo>
                  <a:cubicBezTo>
                    <a:pt x="134" y="301"/>
                    <a:pt x="139" y="297"/>
                    <a:pt x="144" y="294"/>
                  </a:cubicBezTo>
                  <a:cubicBezTo>
                    <a:pt x="152" y="288"/>
                    <a:pt x="161" y="283"/>
                    <a:pt x="169" y="276"/>
                  </a:cubicBezTo>
                  <a:cubicBezTo>
                    <a:pt x="169" y="276"/>
                    <a:pt x="169" y="277"/>
                    <a:pt x="169" y="277"/>
                  </a:cubicBezTo>
                  <a:close/>
                  <a:moveTo>
                    <a:pt x="169" y="275"/>
                  </a:moveTo>
                  <a:cubicBezTo>
                    <a:pt x="159" y="282"/>
                    <a:pt x="148" y="289"/>
                    <a:pt x="137" y="295"/>
                  </a:cubicBezTo>
                  <a:cubicBezTo>
                    <a:pt x="134" y="297"/>
                    <a:pt x="131" y="299"/>
                    <a:pt x="128" y="300"/>
                  </a:cubicBezTo>
                  <a:cubicBezTo>
                    <a:pt x="133" y="297"/>
                    <a:pt x="139" y="293"/>
                    <a:pt x="145" y="289"/>
                  </a:cubicBezTo>
                  <a:cubicBezTo>
                    <a:pt x="149" y="286"/>
                    <a:pt x="154" y="283"/>
                    <a:pt x="158" y="280"/>
                  </a:cubicBezTo>
                  <a:cubicBezTo>
                    <a:pt x="162" y="277"/>
                    <a:pt x="166" y="274"/>
                    <a:pt x="169" y="271"/>
                  </a:cubicBezTo>
                  <a:cubicBezTo>
                    <a:pt x="169" y="272"/>
                    <a:pt x="169" y="273"/>
                    <a:pt x="169" y="275"/>
                  </a:cubicBezTo>
                  <a:close/>
                  <a:moveTo>
                    <a:pt x="169" y="269"/>
                  </a:moveTo>
                  <a:cubicBezTo>
                    <a:pt x="160" y="279"/>
                    <a:pt x="147" y="284"/>
                    <a:pt x="136" y="291"/>
                  </a:cubicBezTo>
                  <a:cubicBezTo>
                    <a:pt x="131" y="294"/>
                    <a:pt x="125" y="298"/>
                    <a:pt x="120" y="301"/>
                  </a:cubicBezTo>
                  <a:cubicBezTo>
                    <a:pt x="123" y="298"/>
                    <a:pt x="127" y="296"/>
                    <a:pt x="130" y="294"/>
                  </a:cubicBezTo>
                  <a:cubicBezTo>
                    <a:pt x="135" y="290"/>
                    <a:pt x="141" y="286"/>
                    <a:pt x="146" y="283"/>
                  </a:cubicBezTo>
                  <a:cubicBezTo>
                    <a:pt x="154" y="278"/>
                    <a:pt x="164" y="272"/>
                    <a:pt x="169" y="265"/>
                  </a:cubicBezTo>
                  <a:cubicBezTo>
                    <a:pt x="169" y="266"/>
                    <a:pt x="169" y="268"/>
                    <a:pt x="169" y="269"/>
                  </a:cubicBezTo>
                  <a:close/>
                  <a:moveTo>
                    <a:pt x="169" y="263"/>
                  </a:moveTo>
                  <a:cubicBezTo>
                    <a:pt x="161" y="269"/>
                    <a:pt x="154" y="275"/>
                    <a:pt x="146" y="281"/>
                  </a:cubicBezTo>
                  <a:cubicBezTo>
                    <a:pt x="137" y="287"/>
                    <a:pt x="127" y="292"/>
                    <a:pt x="118" y="297"/>
                  </a:cubicBezTo>
                  <a:cubicBezTo>
                    <a:pt x="114" y="300"/>
                    <a:pt x="109" y="303"/>
                    <a:pt x="105" y="305"/>
                  </a:cubicBezTo>
                  <a:cubicBezTo>
                    <a:pt x="104" y="306"/>
                    <a:pt x="103" y="306"/>
                    <a:pt x="102" y="306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8" y="304"/>
                    <a:pt x="112" y="300"/>
                    <a:pt x="117" y="296"/>
                  </a:cubicBezTo>
                  <a:cubicBezTo>
                    <a:pt x="125" y="291"/>
                    <a:pt x="132" y="286"/>
                    <a:pt x="139" y="281"/>
                  </a:cubicBezTo>
                  <a:cubicBezTo>
                    <a:pt x="146" y="277"/>
                    <a:pt x="152" y="272"/>
                    <a:pt x="159" y="267"/>
                  </a:cubicBezTo>
                  <a:cubicBezTo>
                    <a:pt x="162" y="265"/>
                    <a:pt x="168" y="262"/>
                    <a:pt x="170" y="258"/>
                  </a:cubicBezTo>
                  <a:cubicBezTo>
                    <a:pt x="170" y="260"/>
                    <a:pt x="170" y="261"/>
                    <a:pt x="169" y="263"/>
                  </a:cubicBezTo>
                  <a:close/>
                  <a:moveTo>
                    <a:pt x="104" y="305"/>
                  </a:moveTo>
                  <a:cubicBezTo>
                    <a:pt x="104" y="304"/>
                    <a:pt x="104" y="304"/>
                    <a:pt x="104" y="304"/>
                  </a:cubicBezTo>
                  <a:cubicBezTo>
                    <a:pt x="106" y="302"/>
                    <a:pt x="108" y="301"/>
                    <a:pt x="110" y="299"/>
                  </a:cubicBezTo>
                  <a:cubicBezTo>
                    <a:pt x="119" y="292"/>
                    <a:pt x="129" y="286"/>
                    <a:pt x="138" y="279"/>
                  </a:cubicBezTo>
                  <a:cubicBezTo>
                    <a:pt x="146" y="274"/>
                    <a:pt x="154" y="268"/>
                    <a:pt x="162" y="262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68" y="257"/>
                    <a:pt x="169" y="257"/>
                  </a:cubicBezTo>
                  <a:cubicBezTo>
                    <a:pt x="169" y="257"/>
                    <a:pt x="169" y="257"/>
                    <a:pt x="169" y="258"/>
                  </a:cubicBezTo>
                  <a:cubicBezTo>
                    <a:pt x="168" y="259"/>
                    <a:pt x="167" y="260"/>
                    <a:pt x="166" y="261"/>
                  </a:cubicBezTo>
                  <a:cubicBezTo>
                    <a:pt x="162" y="264"/>
                    <a:pt x="158" y="267"/>
                    <a:pt x="154" y="270"/>
                  </a:cubicBezTo>
                  <a:cubicBezTo>
                    <a:pt x="145" y="277"/>
                    <a:pt x="136" y="283"/>
                    <a:pt x="126" y="289"/>
                  </a:cubicBezTo>
                  <a:cubicBezTo>
                    <a:pt x="119" y="294"/>
                    <a:pt x="112" y="301"/>
                    <a:pt x="104" y="305"/>
                  </a:cubicBezTo>
                  <a:close/>
                  <a:moveTo>
                    <a:pt x="98" y="305"/>
                  </a:moveTo>
                  <a:cubicBezTo>
                    <a:pt x="99" y="305"/>
                    <a:pt x="99" y="304"/>
                    <a:pt x="99" y="304"/>
                  </a:cubicBezTo>
                  <a:cubicBezTo>
                    <a:pt x="111" y="292"/>
                    <a:pt x="125" y="283"/>
                    <a:pt x="137" y="273"/>
                  </a:cubicBezTo>
                  <a:cubicBezTo>
                    <a:pt x="144" y="268"/>
                    <a:pt x="150" y="263"/>
                    <a:pt x="157" y="257"/>
                  </a:cubicBezTo>
                  <a:cubicBezTo>
                    <a:pt x="162" y="253"/>
                    <a:pt x="167" y="249"/>
                    <a:pt x="171" y="244"/>
                  </a:cubicBezTo>
                  <a:cubicBezTo>
                    <a:pt x="170" y="246"/>
                    <a:pt x="170" y="247"/>
                    <a:pt x="170" y="249"/>
                  </a:cubicBezTo>
                  <a:cubicBezTo>
                    <a:pt x="165" y="253"/>
                    <a:pt x="160" y="256"/>
                    <a:pt x="155" y="260"/>
                  </a:cubicBezTo>
                  <a:cubicBezTo>
                    <a:pt x="148" y="266"/>
                    <a:pt x="143" y="271"/>
                    <a:pt x="136" y="276"/>
                  </a:cubicBezTo>
                  <a:cubicBezTo>
                    <a:pt x="129" y="282"/>
                    <a:pt x="122" y="287"/>
                    <a:pt x="115" y="293"/>
                  </a:cubicBezTo>
                  <a:cubicBezTo>
                    <a:pt x="112" y="295"/>
                    <a:pt x="108" y="298"/>
                    <a:pt x="105" y="301"/>
                  </a:cubicBezTo>
                  <a:cubicBezTo>
                    <a:pt x="103" y="302"/>
                    <a:pt x="102" y="303"/>
                    <a:pt x="101" y="304"/>
                  </a:cubicBezTo>
                  <a:cubicBezTo>
                    <a:pt x="100" y="304"/>
                    <a:pt x="99" y="305"/>
                    <a:pt x="99" y="305"/>
                  </a:cubicBezTo>
                  <a:cubicBezTo>
                    <a:pt x="99" y="305"/>
                    <a:pt x="98" y="305"/>
                    <a:pt x="98" y="305"/>
                  </a:cubicBezTo>
                  <a:close/>
                  <a:moveTo>
                    <a:pt x="98" y="268"/>
                  </a:moveTo>
                  <a:cubicBezTo>
                    <a:pt x="100" y="266"/>
                    <a:pt x="103" y="263"/>
                    <a:pt x="105" y="261"/>
                  </a:cubicBezTo>
                  <a:cubicBezTo>
                    <a:pt x="111" y="256"/>
                    <a:pt x="118" y="251"/>
                    <a:pt x="124" y="247"/>
                  </a:cubicBezTo>
                  <a:cubicBezTo>
                    <a:pt x="133" y="241"/>
                    <a:pt x="142" y="235"/>
                    <a:pt x="151" y="229"/>
                  </a:cubicBezTo>
                  <a:cubicBezTo>
                    <a:pt x="155" y="226"/>
                    <a:pt x="158" y="223"/>
                    <a:pt x="161" y="220"/>
                  </a:cubicBezTo>
                  <a:cubicBezTo>
                    <a:pt x="164" y="218"/>
                    <a:pt x="166" y="216"/>
                    <a:pt x="168" y="214"/>
                  </a:cubicBezTo>
                  <a:cubicBezTo>
                    <a:pt x="169" y="214"/>
                    <a:pt x="169" y="213"/>
                    <a:pt x="170" y="212"/>
                  </a:cubicBezTo>
                  <a:cubicBezTo>
                    <a:pt x="170" y="212"/>
                    <a:pt x="171" y="212"/>
                    <a:pt x="171" y="212"/>
                  </a:cubicBezTo>
                  <a:cubicBezTo>
                    <a:pt x="172" y="211"/>
                    <a:pt x="172" y="211"/>
                    <a:pt x="173" y="210"/>
                  </a:cubicBezTo>
                  <a:cubicBezTo>
                    <a:pt x="173" y="211"/>
                    <a:pt x="173" y="213"/>
                    <a:pt x="173" y="214"/>
                  </a:cubicBezTo>
                  <a:cubicBezTo>
                    <a:pt x="171" y="215"/>
                    <a:pt x="170" y="217"/>
                    <a:pt x="168" y="218"/>
                  </a:cubicBezTo>
                  <a:cubicBezTo>
                    <a:pt x="165" y="221"/>
                    <a:pt x="161" y="223"/>
                    <a:pt x="158" y="226"/>
                  </a:cubicBezTo>
                  <a:cubicBezTo>
                    <a:pt x="156" y="227"/>
                    <a:pt x="155" y="228"/>
                    <a:pt x="154" y="229"/>
                  </a:cubicBezTo>
                  <a:cubicBezTo>
                    <a:pt x="145" y="235"/>
                    <a:pt x="136" y="241"/>
                    <a:pt x="127" y="247"/>
                  </a:cubicBezTo>
                  <a:cubicBezTo>
                    <a:pt x="116" y="254"/>
                    <a:pt x="105" y="262"/>
                    <a:pt x="95" y="271"/>
                  </a:cubicBezTo>
                  <a:cubicBezTo>
                    <a:pt x="90" y="276"/>
                    <a:pt x="97" y="269"/>
                    <a:pt x="98" y="268"/>
                  </a:cubicBezTo>
                  <a:close/>
                  <a:moveTo>
                    <a:pt x="93" y="272"/>
                  </a:moveTo>
                  <a:cubicBezTo>
                    <a:pt x="93" y="271"/>
                    <a:pt x="93" y="269"/>
                    <a:pt x="93" y="267"/>
                  </a:cubicBezTo>
                  <a:cubicBezTo>
                    <a:pt x="95" y="266"/>
                    <a:pt x="97" y="264"/>
                    <a:pt x="99" y="263"/>
                  </a:cubicBezTo>
                  <a:cubicBezTo>
                    <a:pt x="103" y="261"/>
                    <a:pt x="106" y="258"/>
                    <a:pt x="109" y="256"/>
                  </a:cubicBezTo>
                  <a:cubicBezTo>
                    <a:pt x="116" y="251"/>
                    <a:pt x="123" y="246"/>
                    <a:pt x="130" y="241"/>
                  </a:cubicBezTo>
                  <a:cubicBezTo>
                    <a:pt x="142" y="234"/>
                    <a:pt x="152" y="225"/>
                    <a:pt x="163" y="217"/>
                  </a:cubicBezTo>
                  <a:cubicBezTo>
                    <a:pt x="161" y="219"/>
                    <a:pt x="159" y="222"/>
                    <a:pt x="156" y="224"/>
                  </a:cubicBezTo>
                  <a:cubicBezTo>
                    <a:pt x="148" y="230"/>
                    <a:pt x="139" y="236"/>
                    <a:pt x="131" y="241"/>
                  </a:cubicBezTo>
                  <a:cubicBezTo>
                    <a:pt x="118" y="250"/>
                    <a:pt x="104" y="260"/>
                    <a:pt x="93" y="272"/>
                  </a:cubicBezTo>
                  <a:close/>
                  <a:moveTo>
                    <a:pt x="173" y="215"/>
                  </a:moveTo>
                  <a:cubicBezTo>
                    <a:pt x="173" y="215"/>
                    <a:pt x="173" y="215"/>
                    <a:pt x="172" y="215"/>
                  </a:cubicBezTo>
                  <a:cubicBezTo>
                    <a:pt x="173" y="215"/>
                    <a:pt x="173" y="215"/>
                    <a:pt x="173" y="215"/>
                  </a:cubicBezTo>
                  <a:close/>
                  <a:moveTo>
                    <a:pt x="158" y="227"/>
                  </a:moveTo>
                  <a:cubicBezTo>
                    <a:pt x="163" y="224"/>
                    <a:pt x="168" y="220"/>
                    <a:pt x="173" y="216"/>
                  </a:cubicBezTo>
                  <a:cubicBezTo>
                    <a:pt x="173" y="216"/>
                    <a:pt x="173" y="217"/>
                    <a:pt x="173" y="217"/>
                  </a:cubicBezTo>
                  <a:cubicBezTo>
                    <a:pt x="161" y="225"/>
                    <a:pt x="151" y="234"/>
                    <a:pt x="140" y="242"/>
                  </a:cubicBezTo>
                  <a:cubicBezTo>
                    <a:pt x="127" y="250"/>
                    <a:pt x="116" y="259"/>
                    <a:pt x="104" y="268"/>
                  </a:cubicBezTo>
                  <a:cubicBezTo>
                    <a:pt x="102" y="270"/>
                    <a:pt x="99" y="272"/>
                    <a:pt x="97" y="275"/>
                  </a:cubicBezTo>
                  <a:cubicBezTo>
                    <a:pt x="97" y="274"/>
                    <a:pt x="92" y="279"/>
                    <a:pt x="95" y="275"/>
                  </a:cubicBezTo>
                  <a:cubicBezTo>
                    <a:pt x="96" y="274"/>
                    <a:pt x="97" y="273"/>
                    <a:pt x="99" y="272"/>
                  </a:cubicBezTo>
                  <a:cubicBezTo>
                    <a:pt x="104" y="266"/>
                    <a:pt x="110" y="261"/>
                    <a:pt x="117" y="256"/>
                  </a:cubicBezTo>
                  <a:cubicBezTo>
                    <a:pt x="128" y="248"/>
                    <a:pt x="141" y="240"/>
                    <a:pt x="152" y="231"/>
                  </a:cubicBezTo>
                  <a:cubicBezTo>
                    <a:pt x="154" y="230"/>
                    <a:pt x="156" y="228"/>
                    <a:pt x="158" y="227"/>
                  </a:cubicBezTo>
                  <a:close/>
                  <a:moveTo>
                    <a:pt x="95" y="300"/>
                  </a:moveTo>
                  <a:cubicBezTo>
                    <a:pt x="95" y="298"/>
                    <a:pt x="95" y="297"/>
                    <a:pt x="95" y="295"/>
                  </a:cubicBezTo>
                  <a:cubicBezTo>
                    <a:pt x="97" y="294"/>
                    <a:pt x="99" y="292"/>
                    <a:pt x="101" y="290"/>
                  </a:cubicBezTo>
                  <a:cubicBezTo>
                    <a:pt x="104" y="287"/>
                    <a:pt x="107" y="284"/>
                    <a:pt x="111" y="282"/>
                  </a:cubicBezTo>
                  <a:cubicBezTo>
                    <a:pt x="118" y="275"/>
                    <a:pt x="125" y="269"/>
                    <a:pt x="132" y="263"/>
                  </a:cubicBezTo>
                  <a:cubicBezTo>
                    <a:pt x="139" y="258"/>
                    <a:pt x="147" y="253"/>
                    <a:pt x="154" y="248"/>
                  </a:cubicBezTo>
                  <a:cubicBezTo>
                    <a:pt x="157" y="245"/>
                    <a:pt x="160" y="243"/>
                    <a:pt x="164" y="240"/>
                  </a:cubicBezTo>
                  <a:cubicBezTo>
                    <a:pt x="160" y="244"/>
                    <a:pt x="155" y="248"/>
                    <a:pt x="151" y="251"/>
                  </a:cubicBezTo>
                  <a:cubicBezTo>
                    <a:pt x="144" y="257"/>
                    <a:pt x="137" y="263"/>
                    <a:pt x="130" y="268"/>
                  </a:cubicBezTo>
                  <a:cubicBezTo>
                    <a:pt x="123" y="274"/>
                    <a:pt x="116" y="280"/>
                    <a:pt x="110" y="286"/>
                  </a:cubicBezTo>
                  <a:cubicBezTo>
                    <a:pt x="105" y="291"/>
                    <a:pt x="99" y="294"/>
                    <a:pt x="95" y="300"/>
                  </a:cubicBezTo>
                  <a:close/>
                  <a:moveTo>
                    <a:pt x="171" y="232"/>
                  </a:moveTo>
                  <a:cubicBezTo>
                    <a:pt x="171" y="232"/>
                    <a:pt x="171" y="232"/>
                    <a:pt x="171" y="233"/>
                  </a:cubicBezTo>
                  <a:cubicBezTo>
                    <a:pt x="158" y="244"/>
                    <a:pt x="144" y="254"/>
                    <a:pt x="130" y="264"/>
                  </a:cubicBezTo>
                  <a:cubicBezTo>
                    <a:pt x="124" y="269"/>
                    <a:pt x="118" y="274"/>
                    <a:pt x="111" y="280"/>
                  </a:cubicBezTo>
                  <a:cubicBezTo>
                    <a:pt x="108" y="282"/>
                    <a:pt x="105" y="285"/>
                    <a:pt x="102" y="288"/>
                  </a:cubicBezTo>
                  <a:cubicBezTo>
                    <a:pt x="101" y="289"/>
                    <a:pt x="100" y="290"/>
                    <a:pt x="98" y="292"/>
                  </a:cubicBezTo>
                  <a:cubicBezTo>
                    <a:pt x="97" y="293"/>
                    <a:pt x="94" y="296"/>
                    <a:pt x="97" y="293"/>
                  </a:cubicBezTo>
                  <a:cubicBezTo>
                    <a:pt x="109" y="280"/>
                    <a:pt x="122" y="268"/>
                    <a:pt x="136" y="257"/>
                  </a:cubicBezTo>
                  <a:cubicBezTo>
                    <a:pt x="148" y="247"/>
                    <a:pt x="161" y="238"/>
                    <a:pt x="172" y="226"/>
                  </a:cubicBezTo>
                  <a:cubicBezTo>
                    <a:pt x="172" y="228"/>
                    <a:pt x="172" y="230"/>
                    <a:pt x="171" y="232"/>
                  </a:cubicBezTo>
                  <a:close/>
                  <a:moveTo>
                    <a:pt x="172" y="224"/>
                  </a:moveTo>
                  <a:cubicBezTo>
                    <a:pt x="170" y="225"/>
                    <a:pt x="169" y="227"/>
                    <a:pt x="167" y="229"/>
                  </a:cubicBezTo>
                  <a:cubicBezTo>
                    <a:pt x="165" y="231"/>
                    <a:pt x="162" y="233"/>
                    <a:pt x="159" y="236"/>
                  </a:cubicBezTo>
                  <a:cubicBezTo>
                    <a:pt x="152" y="242"/>
                    <a:pt x="144" y="247"/>
                    <a:pt x="137" y="252"/>
                  </a:cubicBezTo>
                  <a:cubicBezTo>
                    <a:pt x="123" y="262"/>
                    <a:pt x="111" y="273"/>
                    <a:pt x="98" y="284"/>
                  </a:cubicBezTo>
                  <a:cubicBezTo>
                    <a:pt x="97" y="285"/>
                    <a:pt x="93" y="288"/>
                    <a:pt x="96" y="285"/>
                  </a:cubicBezTo>
                  <a:cubicBezTo>
                    <a:pt x="98" y="284"/>
                    <a:pt x="99" y="282"/>
                    <a:pt x="101" y="280"/>
                  </a:cubicBezTo>
                  <a:cubicBezTo>
                    <a:pt x="104" y="277"/>
                    <a:pt x="107" y="275"/>
                    <a:pt x="110" y="272"/>
                  </a:cubicBezTo>
                  <a:cubicBezTo>
                    <a:pt x="117" y="266"/>
                    <a:pt x="125" y="260"/>
                    <a:pt x="132" y="254"/>
                  </a:cubicBezTo>
                  <a:cubicBezTo>
                    <a:pt x="146" y="244"/>
                    <a:pt x="159" y="234"/>
                    <a:pt x="172" y="222"/>
                  </a:cubicBezTo>
                  <a:cubicBezTo>
                    <a:pt x="172" y="223"/>
                    <a:pt x="172" y="224"/>
                    <a:pt x="172" y="224"/>
                  </a:cubicBezTo>
                  <a:close/>
                  <a:moveTo>
                    <a:pt x="94" y="283"/>
                  </a:moveTo>
                  <a:cubicBezTo>
                    <a:pt x="95" y="283"/>
                    <a:pt x="96" y="282"/>
                    <a:pt x="97" y="281"/>
                  </a:cubicBezTo>
                  <a:cubicBezTo>
                    <a:pt x="100" y="278"/>
                    <a:pt x="103" y="275"/>
                    <a:pt x="106" y="273"/>
                  </a:cubicBezTo>
                  <a:cubicBezTo>
                    <a:pt x="113" y="266"/>
                    <a:pt x="120" y="261"/>
                    <a:pt x="128" y="255"/>
                  </a:cubicBezTo>
                  <a:cubicBezTo>
                    <a:pt x="135" y="250"/>
                    <a:pt x="143" y="245"/>
                    <a:pt x="150" y="240"/>
                  </a:cubicBezTo>
                  <a:cubicBezTo>
                    <a:pt x="144" y="245"/>
                    <a:pt x="138" y="249"/>
                    <a:pt x="132" y="254"/>
                  </a:cubicBezTo>
                  <a:cubicBezTo>
                    <a:pt x="119" y="264"/>
                    <a:pt x="105" y="274"/>
                    <a:pt x="94" y="286"/>
                  </a:cubicBezTo>
                  <a:cubicBezTo>
                    <a:pt x="94" y="285"/>
                    <a:pt x="94" y="284"/>
                    <a:pt x="94" y="283"/>
                  </a:cubicBezTo>
                  <a:close/>
                  <a:moveTo>
                    <a:pt x="171" y="222"/>
                  </a:moveTo>
                  <a:cubicBezTo>
                    <a:pt x="170" y="224"/>
                    <a:pt x="168" y="225"/>
                    <a:pt x="166" y="227"/>
                  </a:cubicBezTo>
                  <a:cubicBezTo>
                    <a:pt x="165" y="228"/>
                    <a:pt x="163" y="229"/>
                    <a:pt x="162" y="230"/>
                  </a:cubicBezTo>
                  <a:cubicBezTo>
                    <a:pt x="164" y="229"/>
                    <a:pt x="166" y="227"/>
                    <a:pt x="168" y="225"/>
                  </a:cubicBezTo>
                  <a:cubicBezTo>
                    <a:pt x="168" y="225"/>
                    <a:pt x="173" y="221"/>
                    <a:pt x="171" y="222"/>
                  </a:cubicBezTo>
                  <a:close/>
                  <a:moveTo>
                    <a:pt x="155" y="235"/>
                  </a:moveTo>
                  <a:cubicBezTo>
                    <a:pt x="148" y="241"/>
                    <a:pt x="139" y="247"/>
                    <a:pt x="131" y="252"/>
                  </a:cubicBezTo>
                  <a:cubicBezTo>
                    <a:pt x="124" y="257"/>
                    <a:pt x="117" y="262"/>
                    <a:pt x="111" y="268"/>
                  </a:cubicBezTo>
                  <a:cubicBezTo>
                    <a:pt x="107" y="271"/>
                    <a:pt x="104" y="274"/>
                    <a:pt x="100" y="277"/>
                  </a:cubicBezTo>
                  <a:cubicBezTo>
                    <a:pt x="99" y="278"/>
                    <a:pt x="97" y="280"/>
                    <a:pt x="96" y="281"/>
                  </a:cubicBezTo>
                  <a:cubicBezTo>
                    <a:pt x="94" y="282"/>
                    <a:pt x="94" y="282"/>
                    <a:pt x="95" y="280"/>
                  </a:cubicBezTo>
                  <a:cubicBezTo>
                    <a:pt x="96" y="279"/>
                    <a:pt x="97" y="278"/>
                    <a:pt x="98" y="277"/>
                  </a:cubicBezTo>
                  <a:cubicBezTo>
                    <a:pt x="100" y="274"/>
                    <a:pt x="104" y="272"/>
                    <a:pt x="107" y="270"/>
                  </a:cubicBezTo>
                  <a:cubicBezTo>
                    <a:pt x="110" y="267"/>
                    <a:pt x="113" y="264"/>
                    <a:pt x="117" y="261"/>
                  </a:cubicBezTo>
                  <a:cubicBezTo>
                    <a:pt x="124" y="254"/>
                    <a:pt x="132" y="249"/>
                    <a:pt x="140" y="244"/>
                  </a:cubicBezTo>
                  <a:cubicBezTo>
                    <a:pt x="147" y="239"/>
                    <a:pt x="153" y="234"/>
                    <a:pt x="160" y="230"/>
                  </a:cubicBezTo>
                  <a:cubicBezTo>
                    <a:pt x="162" y="228"/>
                    <a:pt x="164" y="227"/>
                    <a:pt x="166" y="226"/>
                  </a:cubicBezTo>
                  <a:cubicBezTo>
                    <a:pt x="162" y="229"/>
                    <a:pt x="159" y="232"/>
                    <a:pt x="155" y="235"/>
                  </a:cubicBezTo>
                  <a:close/>
                  <a:moveTo>
                    <a:pt x="173" y="219"/>
                  </a:moveTo>
                  <a:cubicBezTo>
                    <a:pt x="172" y="219"/>
                    <a:pt x="171" y="220"/>
                    <a:pt x="171" y="221"/>
                  </a:cubicBezTo>
                  <a:cubicBezTo>
                    <a:pt x="166" y="226"/>
                    <a:pt x="159" y="229"/>
                    <a:pt x="154" y="233"/>
                  </a:cubicBezTo>
                  <a:cubicBezTo>
                    <a:pt x="154" y="233"/>
                    <a:pt x="154" y="233"/>
                    <a:pt x="155" y="232"/>
                  </a:cubicBezTo>
                  <a:cubicBezTo>
                    <a:pt x="158" y="230"/>
                    <a:pt x="162" y="227"/>
                    <a:pt x="165" y="224"/>
                  </a:cubicBezTo>
                  <a:cubicBezTo>
                    <a:pt x="167" y="222"/>
                    <a:pt x="169" y="221"/>
                    <a:pt x="172" y="219"/>
                  </a:cubicBezTo>
                  <a:cubicBezTo>
                    <a:pt x="172" y="219"/>
                    <a:pt x="172" y="219"/>
                    <a:pt x="173" y="218"/>
                  </a:cubicBezTo>
                  <a:cubicBezTo>
                    <a:pt x="173" y="219"/>
                    <a:pt x="173" y="219"/>
                    <a:pt x="173" y="219"/>
                  </a:cubicBezTo>
                  <a:close/>
                  <a:moveTo>
                    <a:pt x="99" y="274"/>
                  </a:moveTo>
                  <a:cubicBezTo>
                    <a:pt x="102" y="271"/>
                    <a:pt x="106" y="268"/>
                    <a:pt x="109" y="265"/>
                  </a:cubicBezTo>
                  <a:cubicBezTo>
                    <a:pt x="117" y="259"/>
                    <a:pt x="125" y="253"/>
                    <a:pt x="134" y="247"/>
                  </a:cubicBezTo>
                  <a:cubicBezTo>
                    <a:pt x="138" y="244"/>
                    <a:pt x="143" y="241"/>
                    <a:pt x="148" y="238"/>
                  </a:cubicBezTo>
                  <a:cubicBezTo>
                    <a:pt x="142" y="242"/>
                    <a:pt x="136" y="246"/>
                    <a:pt x="130" y="250"/>
                  </a:cubicBezTo>
                  <a:cubicBezTo>
                    <a:pt x="123" y="255"/>
                    <a:pt x="116" y="260"/>
                    <a:pt x="110" y="266"/>
                  </a:cubicBezTo>
                  <a:cubicBezTo>
                    <a:pt x="104" y="271"/>
                    <a:pt x="99" y="275"/>
                    <a:pt x="94" y="281"/>
                  </a:cubicBezTo>
                  <a:cubicBezTo>
                    <a:pt x="94" y="280"/>
                    <a:pt x="94" y="279"/>
                    <a:pt x="94" y="278"/>
                  </a:cubicBezTo>
                  <a:cubicBezTo>
                    <a:pt x="96" y="277"/>
                    <a:pt x="97" y="276"/>
                    <a:pt x="99" y="274"/>
                  </a:cubicBezTo>
                  <a:close/>
                  <a:moveTo>
                    <a:pt x="100" y="284"/>
                  </a:moveTo>
                  <a:cubicBezTo>
                    <a:pt x="103" y="281"/>
                    <a:pt x="107" y="277"/>
                    <a:pt x="110" y="274"/>
                  </a:cubicBezTo>
                  <a:cubicBezTo>
                    <a:pt x="118" y="268"/>
                    <a:pt x="125" y="262"/>
                    <a:pt x="133" y="256"/>
                  </a:cubicBezTo>
                  <a:cubicBezTo>
                    <a:pt x="140" y="251"/>
                    <a:pt x="147" y="246"/>
                    <a:pt x="155" y="240"/>
                  </a:cubicBezTo>
                  <a:cubicBezTo>
                    <a:pt x="158" y="238"/>
                    <a:pt x="161" y="236"/>
                    <a:pt x="164" y="233"/>
                  </a:cubicBezTo>
                  <a:cubicBezTo>
                    <a:pt x="167" y="231"/>
                    <a:pt x="169" y="227"/>
                    <a:pt x="172" y="225"/>
                  </a:cubicBezTo>
                  <a:cubicBezTo>
                    <a:pt x="172" y="225"/>
                    <a:pt x="172" y="225"/>
                    <a:pt x="172" y="225"/>
                  </a:cubicBezTo>
                  <a:cubicBezTo>
                    <a:pt x="170" y="227"/>
                    <a:pt x="167" y="230"/>
                    <a:pt x="165" y="232"/>
                  </a:cubicBezTo>
                  <a:cubicBezTo>
                    <a:pt x="162" y="235"/>
                    <a:pt x="159" y="238"/>
                    <a:pt x="155" y="241"/>
                  </a:cubicBezTo>
                  <a:cubicBezTo>
                    <a:pt x="148" y="247"/>
                    <a:pt x="141" y="252"/>
                    <a:pt x="134" y="257"/>
                  </a:cubicBezTo>
                  <a:cubicBezTo>
                    <a:pt x="120" y="268"/>
                    <a:pt x="107" y="281"/>
                    <a:pt x="95" y="294"/>
                  </a:cubicBezTo>
                  <a:cubicBezTo>
                    <a:pt x="95" y="292"/>
                    <a:pt x="94" y="290"/>
                    <a:pt x="94" y="288"/>
                  </a:cubicBezTo>
                  <a:cubicBezTo>
                    <a:pt x="96" y="287"/>
                    <a:pt x="98" y="285"/>
                    <a:pt x="100" y="284"/>
                  </a:cubicBezTo>
                  <a:close/>
                  <a:moveTo>
                    <a:pt x="96" y="301"/>
                  </a:move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6" y="301"/>
                    <a:pt x="96" y="301"/>
                    <a:pt x="96" y="301"/>
                  </a:cubicBezTo>
                  <a:close/>
                  <a:moveTo>
                    <a:pt x="99" y="298"/>
                  </a:moveTo>
                  <a:cubicBezTo>
                    <a:pt x="103" y="295"/>
                    <a:pt x="107" y="292"/>
                    <a:pt x="111" y="289"/>
                  </a:cubicBezTo>
                  <a:cubicBezTo>
                    <a:pt x="114" y="286"/>
                    <a:pt x="116" y="284"/>
                    <a:pt x="119" y="282"/>
                  </a:cubicBezTo>
                  <a:cubicBezTo>
                    <a:pt x="126" y="276"/>
                    <a:pt x="133" y="271"/>
                    <a:pt x="140" y="265"/>
                  </a:cubicBezTo>
                  <a:cubicBezTo>
                    <a:pt x="148" y="259"/>
                    <a:pt x="154" y="254"/>
                    <a:pt x="162" y="248"/>
                  </a:cubicBezTo>
                  <a:cubicBezTo>
                    <a:pt x="165" y="245"/>
                    <a:pt x="169" y="242"/>
                    <a:pt x="171" y="238"/>
                  </a:cubicBezTo>
                  <a:cubicBezTo>
                    <a:pt x="171" y="240"/>
                    <a:pt x="171" y="241"/>
                    <a:pt x="171" y="243"/>
                  </a:cubicBezTo>
                  <a:cubicBezTo>
                    <a:pt x="157" y="253"/>
                    <a:pt x="144" y="264"/>
                    <a:pt x="131" y="276"/>
                  </a:cubicBezTo>
                  <a:cubicBezTo>
                    <a:pt x="124" y="282"/>
                    <a:pt x="117" y="288"/>
                    <a:pt x="109" y="293"/>
                  </a:cubicBezTo>
                  <a:cubicBezTo>
                    <a:pt x="106" y="295"/>
                    <a:pt x="104" y="297"/>
                    <a:pt x="102" y="299"/>
                  </a:cubicBezTo>
                  <a:cubicBezTo>
                    <a:pt x="100" y="300"/>
                    <a:pt x="98" y="302"/>
                    <a:pt x="96" y="303"/>
                  </a:cubicBezTo>
                  <a:cubicBezTo>
                    <a:pt x="96" y="303"/>
                    <a:pt x="98" y="300"/>
                    <a:pt x="99" y="298"/>
                  </a:cubicBezTo>
                  <a:close/>
                  <a:moveTo>
                    <a:pt x="123" y="278"/>
                  </a:moveTo>
                  <a:cubicBezTo>
                    <a:pt x="127" y="275"/>
                    <a:pt x="130" y="272"/>
                    <a:pt x="134" y="268"/>
                  </a:cubicBezTo>
                  <a:cubicBezTo>
                    <a:pt x="141" y="262"/>
                    <a:pt x="147" y="256"/>
                    <a:pt x="155" y="250"/>
                  </a:cubicBezTo>
                  <a:cubicBezTo>
                    <a:pt x="158" y="248"/>
                    <a:pt x="161" y="246"/>
                    <a:pt x="164" y="244"/>
                  </a:cubicBezTo>
                  <a:cubicBezTo>
                    <a:pt x="166" y="243"/>
                    <a:pt x="167" y="241"/>
                    <a:pt x="168" y="240"/>
                  </a:cubicBezTo>
                  <a:cubicBezTo>
                    <a:pt x="169" y="240"/>
                    <a:pt x="171" y="237"/>
                    <a:pt x="169" y="240"/>
                  </a:cubicBezTo>
                  <a:cubicBezTo>
                    <a:pt x="166" y="245"/>
                    <a:pt x="158" y="250"/>
                    <a:pt x="153" y="254"/>
                  </a:cubicBezTo>
                  <a:cubicBezTo>
                    <a:pt x="146" y="260"/>
                    <a:pt x="138" y="266"/>
                    <a:pt x="131" y="271"/>
                  </a:cubicBezTo>
                  <a:cubicBezTo>
                    <a:pt x="128" y="273"/>
                    <a:pt x="126" y="276"/>
                    <a:pt x="123" y="278"/>
                  </a:cubicBezTo>
                  <a:close/>
                  <a:moveTo>
                    <a:pt x="168" y="245"/>
                  </a:moveTo>
                  <a:cubicBezTo>
                    <a:pt x="172" y="243"/>
                    <a:pt x="169" y="246"/>
                    <a:pt x="168" y="246"/>
                  </a:cubicBezTo>
                  <a:cubicBezTo>
                    <a:pt x="167" y="248"/>
                    <a:pt x="165" y="249"/>
                    <a:pt x="164" y="251"/>
                  </a:cubicBezTo>
                  <a:cubicBezTo>
                    <a:pt x="161" y="253"/>
                    <a:pt x="158" y="255"/>
                    <a:pt x="155" y="258"/>
                  </a:cubicBezTo>
                  <a:cubicBezTo>
                    <a:pt x="148" y="263"/>
                    <a:pt x="142" y="268"/>
                    <a:pt x="135" y="274"/>
                  </a:cubicBezTo>
                  <a:cubicBezTo>
                    <a:pt x="132" y="276"/>
                    <a:pt x="129" y="278"/>
                    <a:pt x="126" y="281"/>
                  </a:cubicBezTo>
                  <a:cubicBezTo>
                    <a:pt x="126" y="280"/>
                    <a:pt x="127" y="280"/>
                    <a:pt x="127" y="280"/>
                  </a:cubicBezTo>
                  <a:cubicBezTo>
                    <a:pt x="141" y="268"/>
                    <a:pt x="154" y="256"/>
                    <a:pt x="168" y="245"/>
                  </a:cubicBezTo>
                  <a:close/>
                  <a:moveTo>
                    <a:pt x="171" y="236"/>
                  </a:moveTo>
                  <a:cubicBezTo>
                    <a:pt x="171" y="236"/>
                    <a:pt x="171" y="236"/>
                    <a:pt x="171" y="237"/>
                  </a:cubicBezTo>
                  <a:cubicBezTo>
                    <a:pt x="165" y="242"/>
                    <a:pt x="159" y="246"/>
                    <a:pt x="153" y="251"/>
                  </a:cubicBezTo>
                  <a:cubicBezTo>
                    <a:pt x="146" y="256"/>
                    <a:pt x="140" y="262"/>
                    <a:pt x="133" y="268"/>
                  </a:cubicBezTo>
                  <a:cubicBezTo>
                    <a:pt x="127" y="274"/>
                    <a:pt x="120" y="280"/>
                    <a:pt x="113" y="286"/>
                  </a:cubicBezTo>
                  <a:cubicBezTo>
                    <a:pt x="110" y="288"/>
                    <a:pt x="107" y="291"/>
                    <a:pt x="104" y="293"/>
                  </a:cubicBezTo>
                  <a:cubicBezTo>
                    <a:pt x="101" y="295"/>
                    <a:pt x="98" y="298"/>
                    <a:pt x="96" y="300"/>
                  </a:cubicBezTo>
                  <a:cubicBezTo>
                    <a:pt x="98" y="297"/>
                    <a:pt x="101" y="295"/>
                    <a:pt x="104" y="293"/>
                  </a:cubicBezTo>
                  <a:cubicBezTo>
                    <a:pt x="107" y="290"/>
                    <a:pt x="110" y="287"/>
                    <a:pt x="113" y="284"/>
                  </a:cubicBezTo>
                  <a:cubicBezTo>
                    <a:pt x="120" y="278"/>
                    <a:pt x="126" y="272"/>
                    <a:pt x="133" y="267"/>
                  </a:cubicBezTo>
                  <a:cubicBezTo>
                    <a:pt x="140" y="261"/>
                    <a:pt x="147" y="255"/>
                    <a:pt x="154" y="249"/>
                  </a:cubicBezTo>
                  <a:cubicBezTo>
                    <a:pt x="160" y="244"/>
                    <a:pt x="166" y="239"/>
                    <a:pt x="171" y="234"/>
                  </a:cubicBezTo>
                  <a:cubicBezTo>
                    <a:pt x="171" y="235"/>
                    <a:pt x="171" y="235"/>
                    <a:pt x="171" y="236"/>
                  </a:cubicBezTo>
                  <a:close/>
                  <a:moveTo>
                    <a:pt x="172" y="221"/>
                  </a:moveTo>
                  <a:cubicBezTo>
                    <a:pt x="171" y="222"/>
                    <a:pt x="170" y="223"/>
                    <a:pt x="169" y="223"/>
                  </a:cubicBezTo>
                  <a:cubicBezTo>
                    <a:pt x="170" y="222"/>
                    <a:pt x="171" y="221"/>
                    <a:pt x="172" y="220"/>
                  </a:cubicBezTo>
                  <a:cubicBezTo>
                    <a:pt x="172" y="220"/>
                    <a:pt x="172" y="221"/>
                    <a:pt x="172" y="221"/>
                  </a:cubicBezTo>
                  <a:close/>
                  <a:moveTo>
                    <a:pt x="173" y="209"/>
                  </a:moveTo>
                  <a:cubicBezTo>
                    <a:pt x="173" y="209"/>
                    <a:pt x="172" y="210"/>
                    <a:pt x="171" y="210"/>
                  </a:cubicBezTo>
                  <a:cubicBezTo>
                    <a:pt x="171" y="211"/>
                    <a:pt x="171" y="211"/>
                    <a:pt x="171" y="211"/>
                  </a:cubicBezTo>
                  <a:cubicBezTo>
                    <a:pt x="161" y="218"/>
                    <a:pt x="152" y="226"/>
                    <a:pt x="142" y="232"/>
                  </a:cubicBezTo>
                  <a:cubicBezTo>
                    <a:pt x="133" y="239"/>
                    <a:pt x="123" y="245"/>
                    <a:pt x="113" y="252"/>
                  </a:cubicBezTo>
                  <a:cubicBezTo>
                    <a:pt x="109" y="255"/>
                    <a:pt x="105" y="258"/>
                    <a:pt x="100" y="261"/>
                  </a:cubicBezTo>
                  <a:cubicBezTo>
                    <a:pt x="98" y="263"/>
                    <a:pt x="96" y="264"/>
                    <a:pt x="94" y="266"/>
                  </a:cubicBezTo>
                  <a:cubicBezTo>
                    <a:pt x="93" y="267"/>
                    <a:pt x="93" y="267"/>
                    <a:pt x="94" y="265"/>
                  </a:cubicBezTo>
                  <a:cubicBezTo>
                    <a:pt x="96" y="264"/>
                    <a:pt x="97" y="263"/>
                    <a:pt x="99" y="261"/>
                  </a:cubicBezTo>
                  <a:cubicBezTo>
                    <a:pt x="108" y="255"/>
                    <a:pt x="116" y="249"/>
                    <a:pt x="125" y="242"/>
                  </a:cubicBezTo>
                  <a:cubicBezTo>
                    <a:pt x="141" y="229"/>
                    <a:pt x="159" y="217"/>
                    <a:pt x="174" y="202"/>
                  </a:cubicBezTo>
                  <a:cubicBezTo>
                    <a:pt x="174" y="205"/>
                    <a:pt x="174" y="207"/>
                    <a:pt x="173" y="209"/>
                  </a:cubicBezTo>
                  <a:close/>
                  <a:moveTo>
                    <a:pt x="174" y="199"/>
                  </a:moveTo>
                  <a:cubicBezTo>
                    <a:pt x="174" y="200"/>
                    <a:pt x="174" y="200"/>
                    <a:pt x="174" y="201"/>
                  </a:cubicBezTo>
                  <a:cubicBezTo>
                    <a:pt x="167" y="205"/>
                    <a:pt x="162" y="211"/>
                    <a:pt x="156" y="216"/>
                  </a:cubicBezTo>
                  <a:cubicBezTo>
                    <a:pt x="148" y="221"/>
                    <a:pt x="141" y="226"/>
                    <a:pt x="133" y="232"/>
                  </a:cubicBezTo>
                  <a:cubicBezTo>
                    <a:pt x="127" y="236"/>
                    <a:pt x="121" y="240"/>
                    <a:pt x="115" y="245"/>
                  </a:cubicBezTo>
                  <a:cubicBezTo>
                    <a:pt x="121" y="240"/>
                    <a:pt x="127" y="235"/>
                    <a:pt x="134" y="230"/>
                  </a:cubicBezTo>
                  <a:cubicBezTo>
                    <a:pt x="148" y="219"/>
                    <a:pt x="161" y="207"/>
                    <a:pt x="175" y="195"/>
                  </a:cubicBezTo>
                  <a:cubicBezTo>
                    <a:pt x="175" y="197"/>
                    <a:pt x="174" y="198"/>
                    <a:pt x="174" y="199"/>
                  </a:cubicBezTo>
                  <a:close/>
                  <a:moveTo>
                    <a:pt x="102" y="247"/>
                  </a:moveTo>
                  <a:cubicBezTo>
                    <a:pt x="100" y="249"/>
                    <a:pt x="97" y="251"/>
                    <a:pt x="94" y="253"/>
                  </a:cubicBezTo>
                  <a:cubicBezTo>
                    <a:pt x="94" y="253"/>
                    <a:pt x="93" y="254"/>
                    <a:pt x="92" y="254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93" y="253"/>
                    <a:pt x="95" y="252"/>
                    <a:pt x="96" y="251"/>
                  </a:cubicBezTo>
                  <a:cubicBezTo>
                    <a:pt x="101" y="246"/>
                    <a:pt x="107" y="242"/>
                    <a:pt x="112" y="237"/>
                  </a:cubicBezTo>
                  <a:cubicBezTo>
                    <a:pt x="117" y="232"/>
                    <a:pt x="123" y="228"/>
                    <a:pt x="128" y="224"/>
                  </a:cubicBezTo>
                  <a:cubicBezTo>
                    <a:pt x="135" y="219"/>
                    <a:pt x="142" y="214"/>
                    <a:pt x="149" y="209"/>
                  </a:cubicBezTo>
                  <a:cubicBezTo>
                    <a:pt x="154" y="205"/>
                    <a:pt x="159" y="201"/>
                    <a:pt x="164" y="197"/>
                  </a:cubicBezTo>
                  <a:cubicBezTo>
                    <a:pt x="166" y="196"/>
                    <a:pt x="168" y="194"/>
                    <a:pt x="170" y="193"/>
                  </a:cubicBezTo>
                  <a:cubicBezTo>
                    <a:pt x="171" y="192"/>
                    <a:pt x="173" y="191"/>
                    <a:pt x="175" y="189"/>
                  </a:cubicBezTo>
                  <a:cubicBezTo>
                    <a:pt x="175" y="189"/>
                    <a:pt x="175" y="189"/>
                    <a:pt x="175" y="189"/>
                  </a:cubicBezTo>
                  <a:cubicBezTo>
                    <a:pt x="175" y="191"/>
                    <a:pt x="175" y="192"/>
                    <a:pt x="175" y="194"/>
                  </a:cubicBezTo>
                  <a:cubicBezTo>
                    <a:pt x="151" y="212"/>
                    <a:pt x="126" y="229"/>
                    <a:pt x="102" y="247"/>
                  </a:cubicBezTo>
                  <a:close/>
                  <a:moveTo>
                    <a:pt x="176" y="187"/>
                  </a:moveTo>
                  <a:cubicBezTo>
                    <a:pt x="174" y="188"/>
                    <a:pt x="173" y="189"/>
                    <a:pt x="172" y="191"/>
                  </a:cubicBezTo>
                  <a:cubicBezTo>
                    <a:pt x="171" y="191"/>
                    <a:pt x="170" y="191"/>
                    <a:pt x="170" y="192"/>
                  </a:cubicBezTo>
                  <a:cubicBezTo>
                    <a:pt x="157" y="200"/>
                    <a:pt x="146" y="209"/>
                    <a:pt x="134" y="217"/>
                  </a:cubicBezTo>
                  <a:cubicBezTo>
                    <a:pt x="122" y="226"/>
                    <a:pt x="110" y="234"/>
                    <a:pt x="99" y="243"/>
                  </a:cubicBezTo>
                  <a:cubicBezTo>
                    <a:pt x="97" y="245"/>
                    <a:pt x="94" y="247"/>
                    <a:pt x="92" y="249"/>
                  </a:cubicBezTo>
                  <a:cubicBezTo>
                    <a:pt x="94" y="247"/>
                    <a:pt x="96" y="246"/>
                    <a:pt x="97" y="244"/>
                  </a:cubicBezTo>
                  <a:cubicBezTo>
                    <a:pt x="103" y="240"/>
                    <a:pt x="108" y="234"/>
                    <a:pt x="114" y="230"/>
                  </a:cubicBezTo>
                  <a:cubicBezTo>
                    <a:pt x="124" y="221"/>
                    <a:pt x="136" y="212"/>
                    <a:pt x="147" y="204"/>
                  </a:cubicBezTo>
                  <a:cubicBezTo>
                    <a:pt x="157" y="197"/>
                    <a:pt x="168" y="189"/>
                    <a:pt x="176" y="180"/>
                  </a:cubicBezTo>
                  <a:cubicBezTo>
                    <a:pt x="176" y="182"/>
                    <a:pt x="176" y="185"/>
                    <a:pt x="176" y="187"/>
                  </a:cubicBezTo>
                  <a:close/>
                  <a:moveTo>
                    <a:pt x="130" y="215"/>
                  </a:moveTo>
                  <a:cubicBezTo>
                    <a:pt x="123" y="221"/>
                    <a:pt x="115" y="227"/>
                    <a:pt x="108" y="233"/>
                  </a:cubicBezTo>
                  <a:cubicBezTo>
                    <a:pt x="104" y="236"/>
                    <a:pt x="101" y="239"/>
                    <a:pt x="98" y="242"/>
                  </a:cubicBezTo>
                  <a:cubicBezTo>
                    <a:pt x="96" y="244"/>
                    <a:pt x="94" y="246"/>
                    <a:pt x="92" y="248"/>
                  </a:cubicBezTo>
                  <a:cubicBezTo>
                    <a:pt x="92" y="246"/>
                    <a:pt x="92" y="245"/>
                    <a:pt x="92" y="244"/>
                  </a:cubicBezTo>
                  <a:cubicBezTo>
                    <a:pt x="98" y="240"/>
                    <a:pt x="104" y="234"/>
                    <a:pt x="110" y="229"/>
                  </a:cubicBezTo>
                  <a:cubicBezTo>
                    <a:pt x="118" y="222"/>
                    <a:pt x="127" y="215"/>
                    <a:pt x="136" y="209"/>
                  </a:cubicBezTo>
                  <a:cubicBezTo>
                    <a:pt x="143" y="203"/>
                    <a:pt x="151" y="198"/>
                    <a:pt x="159" y="192"/>
                  </a:cubicBezTo>
                  <a:cubicBezTo>
                    <a:pt x="163" y="189"/>
                    <a:pt x="166" y="187"/>
                    <a:pt x="170" y="184"/>
                  </a:cubicBezTo>
                  <a:cubicBezTo>
                    <a:pt x="171" y="183"/>
                    <a:pt x="172" y="182"/>
                    <a:pt x="173" y="182"/>
                  </a:cubicBezTo>
                  <a:cubicBezTo>
                    <a:pt x="160" y="195"/>
                    <a:pt x="144" y="204"/>
                    <a:pt x="130" y="215"/>
                  </a:cubicBezTo>
                  <a:close/>
                  <a:moveTo>
                    <a:pt x="92" y="250"/>
                  </a:moveTo>
                  <a:cubicBezTo>
                    <a:pt x="94" y="248"/>
                    <a:pt x="96" y="246"/>
                    <a:pt x="98" y="245"/>
                  </a:cubicBezTo>
                  <a:cubicBezTo>
                    <a:pt x="102" y="241"/>
                    <a:pt x="107" y="238"/>
                    <a:pt x="111" y="235"/>
                  </a:cubicBezTo>
                  <a:cubicBezTo>
                    <a:pt x="118" y="229"/>
                    <a:pt x="126" y="224"/>
                    <a:pt x="134" y="218"/>
                  </a:cubicBezTo>
                  <a:cubicBezTo>
                    <a:pt x="142" y="212"/>
                    <a:pt x="150" y="206"/>
                    <a:pt x="158" y="201"/>
                  </a:cubicBezTo>
                  <a:cubicBezTo>
                    <a:pt x="160" y="200"/>
                    <a:pt x="162" y="198"/>
                    <a:pt x="163" y="197"/>
                  </a:cubicBezTo>
                  <a:cubicBezTo>
                    <a:pt x="140" y="216"/>
                    <a:pt x="115" y="233"/>
                    <a:pt x="92" y="254"/>
                  </a:cubicBezTo>
                  <a:cubicBezTo>
                    <a:pt x="92" y="252"/>
                    <a:pt x="92" y="251"/>
                    <a:pt x="92" y="250"/>
                  </a:cubicBezTo>
                  <a:close/>
                  <a:moveTo>
                    <a:pt x="92" y="255"/>
                  </a:moveTo>
                  <a:cubicBezTo>
                    <a:pt x="99" y="251"/>
                    <a:pt x="105" y="246"/>
                    <a:pt x="111" y="241"/>
                  </a:cubicBezTo>
                  <a:cubicBezTo>
                    <a:pt x="119" y="236"/>
                    <a:pt x="126" y="231"/>
                    <a:pt x="133" y="226"/>
                  </a:cubicBezTo>
                  <a:cubicBezTo>
                    <a:pt x="141" y="220"/>
                    <a:pt x="148" y="215"/>
                    <a:pt x="155" y="210"/>
                  </a:cubicBezTo>
                  <a:cubicBezTo>
                    <a:pt x="159" y="207"/>
                    <a:pt x="163" y="204"/>
                    <a:pt x="167" y="201"/>
                  </a:cubicBezTo>
                  <a:cubicBezTo>
                    <a:pt x="167" y="201"/>
                    <a:pt x="168" y="200"/>
                    <a:pt x="169" y="199"/>
                  </a:cubicBezTo>
                  <a:cubicBezTo>
                    <a:pt x="157" y="210"/>
                    <a:pt x="144" y="221"/>
                    <a:pt x="131" y="231"/>
                  </a:cubicBezTo>
                  <a:cubicBezTo>
                    <a:pt x="124" y="236"/>
                    <a:pt x="118" y="241"/>
                    <a:pt x="111" y="247"/>
                  </a:cubicBezTo>
                  <a:cubicBezTo>
                    <a:pt x="105" y="251"/>
                    <a:pt x="98" y="255"/>
                    <a:pt x="92" y="261"/>
                  </a:cubicBezTo>
                  <a:cubicBezTo>
                    <a:pt x="92" y="259"/>
                    <a:pt x="92" y="257"/>
                    <a:pt x="92" y="255"/>
                  </a:cubicBezTo>
                  <a:close/>
                  <a:moveTo>
                    <a:pt x="92" y="262"/>
                  </a:moveTo>
                  <a:cubicBezTo>
                    <a:pt x="96" y="258"/>
                    <a:pt x="100" y="255"/>
                    <a:pt x="104" y="252"/>
                  </a:cubicBezTo>
                  <a:cubicBezTo>
                    <a:pt x="103" y="253"/>
                    <a:pt x="102" y="254"/>
                    <a:pt x="101" y="255"/>
                  </a:cubicBezTo>
                  <a:cubicBezTo>
                    <a:pt x="98" y="257"/>
                    <a:pt x="94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lose/>
                  <a:moveTo>
                    <a:pt x="92" y="196"/>
                  </a:moveTo>
                  <a:cubicBezTo>
                    <a:pt x="95" y="193"/>
                    <a:pt x="99" y="190"/>
                    <a:pt x="102" y="188"/>
                  </a:cubicBezTo>
                  <a:cubicBezTo>
                    <a:pt x="98" y="190"/>
                    <a:pt x="95" y="193"/>
                    <a:pt x="92" y="197"/>
                  </a:cubicBezTo>
                  <a:cubicBezTo>
                    <a:pt x="92" y="197"/>
                    <a:pt x="92" y="197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lose/>
                  <a:moveTo>
                    <a:pt x="152" y="167"/>
                  </a:moveTo>
                  <a:cubicBezTo>
                    <a:pt x="146" y="171"/>
                    <a:pt x="141" y="175"/>
                    <a:pt x="135" y="179"/>
                  </a:cubicBezTo>
                  <a:cubicBezTo>
                    <a:pt x="135" y="177"/>
                    <a:pt x="135" y="176"/>
                    <a:pt x="135" y="175"/>
                  </a:cubicBezTo>
                  <a:cubicBezTo>
                    <a:pt x="137" y="173"/>
                    <a:pt x="139" y="172"/>
                    <a:pt x="140" y="170"/>
                  </a:cubicBezTo>
                  <a:cubicBezTo>
                    <a:pt x="144" y="169"/>
                    <a:pt x="148" y="168"/>
                    <a:pt x="152" y="167"/>
                  </a:cubicBezTo>
                  <a:close/>
                  <a:moveTo>
                    <a:pt x="161" y="165"/>
                  </a:moveTo>
                  <a:cubicBezTo>
                    <a:pt x="152" y="172"/>
                    <a:pt x="143" y="179"/>
                    <a:pt x="134" y="185"/>
                  </a:cubicBezTo>
                  <a:cubicBezTo>
                    <a:pt x="134" y="185"/>
                    <a:pt x="135" y="184"/>
                    <a:pt x="135" y="184"/>
                  </a:cubicBezTo>
                  <a:cubicBezTo>
                    <a:pt x="141" y="179"/>
                    <a:pt x="147" y="173"/>
                    <a:pt x="153" y="167"/>
                  </a:cubicBezTo>
                  <a:cubicBezTo>
                    <a:pt x="153" y="167"/>
                    <a:pt x="153" y="167"/>
                    <a:pt x="153" y="167"/>
                  </a:cubicBezTo>
                  <a:cubicBezTo>
                    <a:pt x="156" y="166"/>
                    <a:pt x="158" y="166"/>
                    <a:pt x="161" y="165"/>
                  </a:cubicBezTo>
                  <a:close/>
                  <a:moveTo>
                    <a:pt x="167" y="164"/>
                  </a:moveTo>
                  <a:cubicBezTo>
                    <a:pt x="155" y="174"/>
                    <a:pt x="142" y="184"/>
                    <a:pt x="129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7" y="196"/>
                    <a:pt x="125" y="197"/>
                    <a:pt x="122" y="199"/>
                  </a:cubicBezTo>
                  <a:cubicBezTo>
                    <a:pt x="116" y="203"/>
                    <a:pt x="110" y="208"/>
                    <a:pt x="104" y="214"/>
                  </a:cubicBezTo>
                  <a:cubicBezTo>
                    <a:pt x="102" y="216"/>
                    <a:pt x="100" y="217"/>
                    <a:pt x="99" y="219"/>
                  </a:cubicBezTo>
                  <a:cubicBezTo>
                    <a:pt x="96" y="221"/>
                    <a:pt x="94" y="223"/>
                    <a:pt x="91" y="225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4" y="223"/>
                    <a:pt x="97" y="220"/>
                    <a:pt x="99" y="218"/>
                  </a:cubicBezTo>
                  <a:cubicBezTo>
                    <a:pt x="101" y="215"/>
                    <a:pt x="104" y="212"/>
                    <a:pt x="107" y="209"/>
                  </a:cubicBezTo>
                  <a:cubicBezTo>
                    <a:pt x="113" y="204"/>
                    <a:pt x="120" y="199"/>
                    <a:pt x="126" y="194"/>
                  </a:cubicBezTo>
                  <a:cubicBezTo>
                    <a:pt x="127" y="193"/>
                    <a:pt x="129" y="192"/>
                    <a:pt x="130" y="191"/>
                  </a:cubicBezTo>
                  <a:cubicBezTo>
                    <a:pt x="131" y="191"/>
                    <a:pt x="132" y="190"/>
                    <a:pt x="132" y="189"/>
                  </a:cubicBezTo>
                  <a:cubicBezTo>
                    <a:pt x="143" y="182"/>
                    <a:pt x="153" y="174"/>
                    <a:pt x="162" y="165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4" y="165"/>
                    <a:pt x="166" y="164"/>
                    <a:pt x="167" y="164"/>
                  </a:cubicBezTo>
                  <a:close/>
                  <a:moveTo>
                    <a:pt x="139" y="170"/>
                  </a:moveTo>
                  <a:cubicBezTo>
                    <a:pt x="139" y="171"/>
                    <a:pt x="138" y="172"/>
                    <a:pt x="137" y="172"/>
                  </a:cubicBezTo>
                  <a:cubicBezTo>
                    <a:pt x="137" y="173"/>
                    <a:pt x="136" y="173"/>
                    <a:pt x="135" y="174"/>
                  </a:cubicBezTo>
                  <a:cubicBezTo>
                    <a:pt x="135" y="173"/>
                    <a:pt x="135" y="172"/>
                    <a:pt x="135" y="172"/>
                  </a:cubicBezTo>
                  <a:cubicBezTo>
                    <a:pt x="135" y="172"/>
                    <a:pt x="136" y="171"/>
                    <a:pt x="136" y="171"/>
                  </a:cubicBezTo>
                  <a:cubicBezTo>
                    <a:pt x="136" y="171"/>
                    <a:pt x="136" y="171"/>
                    <a:pt x="137" y="171"/>
                  </a:cubicBezTo>
                  <a:cubicBezTo>
                    <a:pt x="137" y="171"/>
                    <a:pt x="138" y="170"/>
                    <a:pt x="139" y="170"/>
                  </a:cubicBezTo>
                  <a:close/>
                  <a:moveTo>
                    <a:pt x="132" y="173"/>
                  </a:moveTo>
                  <a:cubicBezTo>
                    <a:pt x="132" y="173"/>
                    <a:pt x="132" y="173"/>
                    <a:pt x="132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3"/>
                    <a:pt x="132" y="173"/>
                    <a:pt x="132" y="173"/>
                  </a:cubicBezTo>
                  <a:close/>
                  <a:moveTo>
                    <a:pt x="131" y="175"/>
                  </a:moveTo>
                  <a:cubicBezTo>
                    <a:pt x="131" y="174"/>
                    <a:pt x="132" y="174"/>
                    <a:pt x="132" y="174"/>
                  </a:cubicBezTo>
                  <a:cubicBezTo>
                    <a:pt x="132" y="175"/>
                    <a:pt x="133" y="176"/>
                    <a:pt x="133" y="177"/>
                  </a:cubicBezTo>
                  <a:cubicBezTo>
                    <a:pt x="131" y="178"/>
                    <a:pt x="130" y="179"/>
                    <a:pt x="129" y="180"/>
                  </a:cubicBezTo>
                  <a:cubicBezTo>
                    <a:pt x="129" y="178"/>
                    <a:pt x="130" y="176"/>
                    <a:pt x="131" y="175"/>
                  </a:cubicBezTo>
                  <a:close/>
                  <a:moveTo>
                    <a:pt x="131" y="178"/>
                  </a:moveTo>
                  <a:cubicBezTo>
                    <a:pt x="132" y="178"/>
                    <a:pt x="132" y="177"/>
                    <a:pt x="133" y="177"/>
                  </a:cubicBezTo>
                  <a:cubicBezTo>
                    <a:pt x="133" y="178"/>
                    <a:pt x="133" y="180"/>
                    <a:pt x="132" y="181"/>
                  </a:cubicBezTo>
                  <a:cubicBezTo>
                    <a:pt x="131" y="182"/>
                    <a:pt x="129" y="183"/>
                    <a:pt x="127" y="185"/>
                  </a:cubicBezTo>
                  <a:cubicBezTo>
                    <a:pt x="128" y="183"/>
                    <a:pt x="128" y="181"/>
                    <a:pt x="128" y="180"/>
                  </a:cubicBezTo>
                  <a:cubicBezTo>
                    <a:pt x="129" y="179"/>
                    <a:pt x="130" y="179"/>
                    <a:pt x="131" y="178"/>
                  </a:cubicBezTo>
                  <a:close/>
                  <a:moveTo>
                    <a:pt x="131" y="186"/>
                  </a:moveTo>
                  <a:cubicBezTo>
                    <a:pt x="130" y="187"/>
                    <a:pt x="129" y="188"/>
                    <a:pt x="128" y="189"/>
                  </a:cubicBezTo>
                  <a:cubicBezTo>
                    <a:pt x="127" y="188"/>
                    <a:pt x="127" y="187"/>
                    <a:pt x="127" y="186"/>
                  </a:cubicBezTo>
                  <a:cubicBezTo>
                    <a:pt x="129" y="184"/>
                    <a:pt x="131" y="183"/>
                    <a:pt x="132" y="182"/>
                  </a:cubicBezTo>
                  <a:cubicBezTo>
                    <a:pt x="132" y="183"/>
                    <a:pt x="132" y="185"/>
                    <a:pt x="131" y="186"/>
                  </a:cubicBezTo>
                  <a:close/>
                  <a:moveTo>
                    <a:pt x="135" y="180"/>
                  </a:moveTo>
                  <a:cubicBezTo>
                    <a:pt x="136" y="179"/>
                    <a:pt x="137" y="178"/>
                    <a:pt x="138" y="178"/>
                  </a:cubicBezTo>
                  <a:cubicBezTo>
                    <a:pt x="141" y="176"/>
                    <a:pt x="144" y="173"/>
                    <a:pt x="147" y="171"/>
                  </a:cubicBezTo>
                  <a:cubicBezTo>
                    <a:pt x="148" y="170"/>
                    <a:pt x="149" y="170"/>
                    <a:pt x="150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50" y="170"/>
                    <a:pt x="149" y="170"/>
                    <a:pt x="148" y="171"/>
                  </a:cubicBezTo>
                  <a:cubicBezTo>
                    <a:pt x="144" y="175"/>
                    <a:pt x="140" y="179"/>
                    <a:pt x="135" y="183"/>
                  </a:cubicBezTo>
                  <a:cubicBezTo>
                    <a:pt x="135" y="182"/>
                    <a:pt x="135" y="181"/>
                    <a:pt x="135" y="180"/>
                  </a:cubicBezTo>
                  <a:close/>
                  <a:moveTo>
                    <a:pt x="127" y="191"/>
                  </a:moveTo>
                  <a:cubicBezTo>
                    <a:pt x="128" y="191"/>
                    <a:pt x="128" y="192"/>
                    <a:pt x="128" y="191"/>
                  </a:cubicBezTo>
                  <a:cubicBezTo>
                    <a:pt x="126" y="193"/>
                    <a:pt x="123" y="195"/>
                    <a:pt x="120" y="197"/>
                  </a:cubicBezTo>
                  <a:cubicBezTo>
                    <a:pt x="115" y="202"/>
                    <a:pt x="109" y="206"/>
                    <a:pt x="104" y="211"/>
                  </a:cubicBezTo>
                  <a:cubicBezTo>
                    <a:pt x="101" y="214"/>
                    <a:pt x="99" y="217"/>
                    <a:pt x="96" y="219"/>
                  </a:cubicBezTo>
                  <a:cubicBezTo>
                    <a:pt x="94" y="221"/>
                    <a:pt x="93" y="222"/>
                    <a:pt x="91" y="224"/>
                  </a:cubicBezTo>
                  <a:cubicBezTo>
                    <a:pt x="91" y="223"/>
                    <a:pt x="91" y="222"/>
                    <a:pt x="91" y="221"/>
                  </a:cubicBezTo>
                  <a:cubicBezTo>
                    <a:pt x="96" y="217"/>
                    <a:pt x="100" y="213"/>
                    <a:pt x="105" y="209"/>
                  </a:cubicBezTo>
                  <a:cubicBezTo>
                    <a:pt x="112" y="203"/>
                    <a:pt x="119" y="197"/>
                    <a:pt x="126" y="192"/>
                  </a:cubicBezTo>
                  <a:cubicBezTo>
                    <a:pt x="126" y="192"/>
                    <a:pt x="126" y="192"/>
                    <a:pt x="127" y="191"/>
                  </a:cubicBezTo>
                  <a:cubicBezTo>
                    <a:pt x="127" y="191"/>
                    <a:pt x="127" y="191"/>
                    <a:pt x="127" y="191"/>
                  </a:cubicBezTo>
                  <a:close/>
                  <a:moveTo>
                    <a:pt x="134" y="186"/>
                  </a:moveTo>
                  <a:cubicBezTo>
                    <a:pt x="138" y="183"/>
                    <a:pt x="142" y="180"/>
                    <a:pt x="146" y="177"/>
                  </a:cubicBezTo>
                  <a:cubicBezTo>
                    <a:pt x="149" y="175"/>
                    <a:pt x="152" y="173"/>
                    <a:pt x="155" y="171"/>
                  </a:cubicBezTo>
                  <a:cubicBezTo>
                    <a:pt x="156" y="170"/>
                    <a:pt x="156" y="170"/>
                    <a:pt x="157" y="169"/>
                  </a:cubicBezTo>
                  <a:cubicBezTo>
                    <a:pt x="150" y="176"/>
                    <a:pt x="142" y="182"/>
                    <a:pt x="133" y="188"/>
                  </a:cubicBezTo>
                  <a:cubicBezTo>
                    <a:pt x="134" y="187"/>
                    <a:pt x="134" y="187"/>
                    <a:pt x="134" y="186"/>
                  </a:cubicBezTo>
                  <a:close/>
                  <a:moveTo>
                    <a:pt x="92" y="214"/>
                  </a:moveTo>
                  <a:cubicBezTo>
                    <a:pt x="96" y="211"/>
                    <a:pt x="99" y="207"/>
                    <a:pt x="102" y="204"/>
                  </a:cubicBezTo>
                  <a:cubicBezTo>
                    <a:pt x="108" y="199"/>
                    <a:pt x="114" y="195"/>
                    <a:pt x="120" y="191"/>
                  </a:cubicBezTo>
                  <a:cubicBezTo>
                    <a:pt x="122" y="190"/>
                    <a:pt x="123" y="189"/>
                    <a:pt x="124" y="188"/>
                  </a:cubicBezTo>
                  <a:cubicBezTo>
                    <a:pt x="124" y="189"/>
                    <a:pt x="124" y="190"/>
                    <a:pt x="125" y="190"/>
                  </a:cubicBezTo>
                  <a:cubicBezTo>
                    <a:pt x="122" y="193"/>
                    <a:pt x="119" y="195"/>
                    <a:pt x="116" y="197"/>
                  </a:cubicBezTo>
                  <a:cubicBezTo>
                    <a:pt x="111" y="201"/>
                    <a:pt x="106" y="204"/>
                    <a:pt x="102" y="208"/>
                  </a:cubicBezTo>
                  <a:cubicBezTo>
                    <a:pt x="99" y="211"/>
                    <a:pt x="94" y="215"/>
                    <a:pt x="91" y="219"/>
                  </a:cubicBezTo>
                  <a:cubicBezTo>
                    <a:pt x="91" y="217"/>
                    <a:pt x="92" y="215"/>
                    <a:pt x="92" y="214"/>
                  </a:cubicBezTo>
                  <a:close/>
                  <a:moveTo>
                    <a:pt x="124" y="193"/>
                  </a:moveTo>
                  <a:cubicBezTo>
                    <a:pt x="118" y="197"/>
                    <a:pt x="112" y="201"/>
                    <a:pt x="107" y="206"/>
                  </a:cubicBezTo>
                  <a:cubicBezTo>
                    <a:pt x="104" y="208"/>
                    <a:pt x="102" y="210"/>
                    <a:pt x="99" y="213"/>
                  </a:cubicBezTo>
                  <a:cubicBezTo>
                    <a:pt x="98" y="214"/>
                    <a:pt x="97" y="215"/>
                    <a:pt x="96" y="216"/>
                  </a:cubicBezTo>
                  <a:cubicBezTo>
                    <a:pt x="95" y="217"/>
                    <a:pt x="93" y="219"/>
                    <a:pt x="91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7"/>
                    <a:pt x="96" y="215"/>
                    <a:pt x="98" y="213"/>
                  </a:cubicBezTo>
                  <a:cubicBezTo>
                    <a:pt x="100" y="211"/>
                    <a:pt x="102" y="209"/>
                    <a:pt x="105" y="207"/>
                  </a:cubicBezTo>
                  <a:cubicBezTo>
                    <a:pt x="111" y="202"/>
                    <a:pt x="117" y="197"/>
                    <a:pt x="123" y="193"/>
                  </a:cubicBezTo>
                  <a:cubicBezTo>
                    <a:pt x="124" y="192"/>
                    <a:pt x="125" y="192"/>
                    <a:pt x="126" y="191"/>
                  </a:cubicBezTo>
                  <a:cubicBezTo>
                    <a:pt x="126" y="191"/>
                    <a:pt x="126" y="191"/>
                    <a:pt x="126" y="191"/>
                  </a:cubicBezTo>
                  <a:cubicBezTo>
                    <a:pt x="125" y="192"/>
                    <a:pt x="125" y="192"/>
                    <a:pt x="124" y="193"/>
                  </a:cubicBezTo>
                  <a:close/>
                  <a:moveTo>
                    <a:pt x="129" y="188"/>
                  </a:moveTo>
                  <a:cubicBezTo>
                    <a:pt x="129" y="189"/>
                    <a:pt x="128" y="189"/>
                    <a:pt x="128" y="189"/>
                  </a:cubicBezTo>
                  <a:cubicBezTo>
                    <a:pt x="129" y="188"/>
                    <a:pt x="130" y="188"/>
                    <a:pt x="131" y="187"/>
                  </a:cubicBezTo>
                  <a:cubicBezTo>
                    <a:pt x="130" y="188"/>
                    <a:pt x="130" y="188"/>
                    <a:pt x="129" y="188"/>
                  </a:cubicBezTo>
                  <a:close/>
                  <a:moveTo>
                    <a:pt x="124" y="187"/>
                  </a:moveTo>
                  <a:cubicBezTo>
                    <a:pt x="122" y="188"/>
                    <a:pt x="121" y="189"/>
                    <a:pt x="120" y="190"/>
                  </a:cubicBezTo>
                  <a:cubicBezTo>
                    <a:pt x="115" y="193"/>
                    <a:pt x="110" y="197"/>
                    <a:pt x="106" y="201"/>
                  </a:cubicBezTo>
                  <a:cubicBezTo>
                    <a:pt x="101" y="204"/>
                    <a:pt x="97" y="209"/>
                    <a:pt x="92" y="21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92" y="213"/>
                    <a:pt x="92" y="213"/>
                    <a:pt x="92" y="212"/>
                  </a:cubicBezTo>
                  <a:cubicBezTo>
                    <a:pt x="92" y="211"/>
                    <a:pt x="94" y="209"/>
                    <a:pt x="95" y="209"/>
                  </a:cubicBezTo>
                  <a:cubicBezTo>
                    <a:pt x="97" y="207"/>
                    <a:pt x="99" y="204"/>
                    <a:pt x="102" y="202"/>
                  </a:cubicBezTo>
                  <a:cubicBezTo>
                    <a:pt x="106" y="198"/>
                    <a:pt x="111" y="194"/>
                    <a:pt x="116" y="190"/>
                  </a:cubicBezTo>
                  <a:cubicBezTo>
                    <a:pt x="119" y="188"/>
                    <a:pt x="121" y="185"/>
                    <a:pt x="124" y="183"/>
                  </a:cubicBezTo>
                  <a:cubicBezTo>
                    <a:pt x="124" y="185"/>
                    <a:pt x="124" y="186"/>
                    <a:pt x="124" y="187"/>
                  </a:cubicBezTo>
                  <a:close/>
                  <a:moveTo>
                    <a:pt x="91" y="230"/>
                  </a:moveTo>
                  <a:cubicBezTo>
                    <a:pt x="93" y="229"/>
                    <a:pt x="94" y="228"/>
                    <a:pt x="95" y="227"/>
                  </a:cubicBezTo>
                  <a:cubicBezTo>
                    <a:pt x="94" y="229"/>
                    <a:pt x="93" y="230"/>
                    <a:pt x="91" y="231"/>
                  </a:cubicBezTo>
                  <a:cubicBezTo>
                    <a:pt x="91" y="231"/>
                    <a:pt x="91" y="230"/>
                    <a:pt x="91" y="230"/>
                  </a:cubicBezTo>
                  <a:close/>
                  <a:moveTo>
                    <a:pt x="91" y="226"/>
                  </a:moveTo>
                  <a:cubicBezTo>
                    <a:pt x="92" y="225"/>
                    <a:pt x="93" y="225"/>
                    <a:pt x="94" y="224"/>
                  </a:cubicBezTo>
                  <a:cubicBezTo>
                    <a:pt x="93" y="225"/>
                    <a:pt x="92" y="227"/>
                    <a:pt x="91" y="228"/>
                  </a:cubicBezTo>
                  <a:cubicBezTo>
                    <a:pt x="91" y="227"/>
                    <a:pt x="91" y="226"/>
                    <a:pt x="91" y="226"/>
                  </a:cubicBezTo>
                  <a:close/>
                  <a:moveTo>
                    <a:pt x="92" y="198"/>
                  </a:moveTo>
                  <a:cubicBezTo>
                    <a:pt x="96" y="193"/>
                    <a:pt x="101" y="189"/>
                    <a:pt x="106" y="186"/>
                  </a:cubicBezTo>
                  <a:cubicBezTo>
                    <a:pt x="106" y="185"/>
                    <a:pt x="107" y="184"/>
                    <a:pt x="108" y="184"/>
                  </a:cubicBezTo>
                  <a:cubicBezTo>
                    <a:pt x="110" y="182"/>
                    <a:pt x="112" y="181"/>
                    <a:pt x="114" y="180"/>
                  </a:cubicBezTo>
                  <a:cubicBezTo>
                    <a:pt x="107" y="187"/>
                    <a:pt x="99" y="193"/>
                    <a:pt x="92" y="200"/>
                  </a:cubicBezTo>
                  <a:cubicBezTo>
                    <a:pt x="92" y="200"/>
                    <a:pt x="92" y="199"/>
                    <a:pt x="92" y="198"/>
                  </a:cubicBezTo>
                  <a:close/>
                  <a:moveTo>
                    <a:pt x="92" y="201"/>
                  </a:moveTo>
                  <a:cubicBezTo>
                    <a:pt x="93" y="200"/>
                    <a:pt x="94" y="199"/>
                    <a:pt x="95" y="198"/>
                  </a:cubicBezTo>
                  <a:cubicBezTo>
                    <a:pt x="98" y="195"/>
                    <a:pt x="101" y="192"/>
                    <a:pt x="104" y="190"/>
                  </a:cubicBezTo>
                  <a:cubicBezTo>
                    <a:pt x="108" y="186"/>
                    <a:pt x="112" y="183"/>
                    <a:pt x="116" y="179"/>
                  </a:cubicBezTo>
                  <a:cubicBezTo>
                    <a:pt x="117" y="179"/>
                    <a:pt x="118" y="178"/>
                    <a:pt x="120" y="178"/>
                  </a:cubicBezTo>
                  <a:cubicBezTo>
                    <a:pt x="117" y="180"/>
                    <a:pt x="115" y="181"/>
                    <a:pt x="113" y="183"/>
                  </a:cubicBezTo>
                  <a:cubicBezTo>
                    <a:pt x="107" y="188"/>
                    <a:pt x="101" y="193"/>
                    <a:pt x="95" y="198"/>
                  </a:cubicBezTo>
                  <a:cubicBezTo>
                    <a:pt x="94" y="199"/>
                    <a:pt x="93" y="200"/>
                    <a:pt x="92" y="201"/>
                  </a:cubicBezTo>
                  <a:cubicBezTo>
                    <a:pt x="92" y="201"/>
                    <a:pt x="92" y="201"/>
                    <a:pt x="92" y="201"/>
                  </a:cubicBezTo>
                  <a:close/>
                  <a:moveTo>
                    <a:pt x="126" y="178"/>
                  </a:moveTo>
                  <a:cubicBezTo>
                    <a:pt x="124" y="180"/>
                    <a:pt x="121" y="182"/>
                    <a:pt x="118" y="184"/>
                  </a:cubicBezTo>
                  <a:cubicBezTo>
                    <a:pt x="110" y="191"/>
                    <a:pt x="102" y="198"/>
                    <a:pt x="94" y="205"/>
                  </a:cubicBezTo>
                  <a:cubicBezTo>
                    <a:pt x="94" y="205"/>
                    <a:pt x="93" y="207"/>
                    <a:pt x="92" y="207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2" y="207"/>
                    <a:pt x="92" y="207"/>
                    <a:pt x="92" y="206"/>
                  </a:cubicBezTo>
                  <a:cubicBezTo>
                    <a:pt x="94" y="205"/>
                    <a:pt x="96" y="203"/>
                    <a:pt x="98" y="201"/>
                  </a:cubicBezTo>
                  <a:cubicBezTo>
                    <a:pt x="101" y="198"/>
                    <a:pt x="105" y="195"/>
                    <a:pt x="108" y="191"/>
                  </a:cubicBezTo>
                  <a:cubicBezTo>
                    <a:pt x="115" y="186"/>
                    <a:pt x="122" y="180"/>
                    <a:pt x="128" y="174"/>
                  </a:cubicBezTo>
                  <a:cubicBezTo>
                    <a:pt x="128" y="175"/>
                    <a:pt x="127" y="176"/>
                    <a:pt x="126" y="178"/>
                  </a:cubicBezTo>
                  <a:close/>
                  <a:moveTo>
                    <a:pt x="115" y="188"/>
                  </a:moveTo>
                  <a:cubicBezTo>
                    <a:pt x="118" y="185"/>
                    <a:pt x="122" y="182"/>
                    <a:pt x="126" y="179"/>
                  </a:cubicBezTo>
                  <a:cubicBezTo>
                    <a:pt x="125" y="180"/>
                    <a:pt x="125" y="182"/>
                    <a:pt x="124" y="183"/>
                  </a:cubicBezTo>
                  <a:cubicBezTo>
                    <a:pt x="120" y="186"/>
                    <a:pt x="116" y="188"/>
                    <a:pt x="113" y="191"/>
                  </a:cubicBezTo>
                  <a:cubicBezTo>
                    <a:pt x="108" y="195"/>
                    <a:pt x="104" y="199"/>
                    <a:pt x="100" y="203"/>
                  </a:cubicBezTo>
                  <a:cubicBezTo>
                    <a:pt x="97" y="205"/>
                    <a:pt x="94" y="208"/>
                    <a:pt x="92" y="211"/>
                  </a:cubicBezTo>
                  <a:cubicBezTo>
                    <a:pt x="92" y="210"/>
                    <a:pt x="92" y="209"/>
                    <a:pt x="92" y="208"/>
                  </a:cubicBezTo>
                  <a:cubicBezTo>
                    <a:pt x="100" y="202"/>
                    <a:pt x="107" y="195"/>
                    <a:pt x="115" y="188"/>
                  </a:cubicBezTo>
                  <a:close/>
                  <a:moveTo>
                    <a:pt x="91" y="233"/>
                  </a:moveTo>
                  <a:cubicBezTo>
                    <a:pt x="94" y="232"/>
                    <a:pt x="96" y="230"/>
                    <a:pt x="98" y="228"/>
                  </a:cubicBezTo>
                  <a:cubicBezTo>
                    <a:pt x="101" y="224"/>
                    <a:pt x="106" y="221"/>
                    <a:pt x="109" y="218"/>
                  </a:cubicBezTo>
                  <a:cubicBezTo>
                    <a:pt x="117" y="211"/>
                    <a:pt x="126" y="205"/>
                    <a:pt x="134" y="199"/>
                  </a:cubicBezTo>
                  <a:cubicBezTo>
                    <a:pt x="138" y="197"/>
                    <a:pt x="143" y="194"/>
                    <a:pt x="147" y="191"/>
                  </a:cubicBezTo>
                  <a:cubicBezTo>
                    <a:pt x="140" y="196"/>
                    <a:pt x="134" y="201"/>
                    <a:pt x="128" y="206"/>
                  </a:cubicBezTo>
                  <a:cubicBezTo>
                    <a:pt x="120" y="211"/>
                    <a:pt x="113" y="217"/>
                    <a:pt x="106" y="224"/>
                  </a:cubicBezTo>
                  <a:cubicBezTo>
                    <a:pt x="103" y="227"/>
                    <a:pt x="100" y="230"/>
                    <a:pt x="97" y="233"/>
                  </a:cubicBezTo>
                  <a:cubicBezTo>
                    <a:pt x="95" y="234"/>
                    <a:pt x="93" y="236"/>
                    <a:pt x="92" y="237"/>
                  </a:cubicBezTo>
                  <a:cubicBezTo>
                    <a:pt x="92" y="236"/>
                    <a:pt x="91" y="235"/>
                    <a:pt x="91" y="233"/>
                  </a:cubicBezTo>
                  <a:close/>
                  <a:moveTo>
                    <a:pt x="92" y="238"/>
                  </a:moveTo>
                  <a:cubicBezTo>
                    <a:pt x="92" y="238"/>
                    <a:pt x="93" y="237"/>
                    <a:pt x="93" y="237"/>
                  </a:cubicBezTo>
                  <a:cubicBezTo>
                    <a:pt x="94" y="236"/>
                    <a:pt x="95" y="235"/>
                    <a:pt x="96" y="234"/>
                  </a:cubicBezTo>
                  <a:cubicBezTo>
                    <a:pt x="99" y="232"/>
                    <a:pt x="101" y="229"/>
                    <a:pt x="104" y="227"/>
                  </a:cubicBezTo>
                  <a:cubicBezTo>
                    <a:pt x="115" y="216"/>
                    <a:pt x="127" y="207"/>
                    <a:pt x="139" y="198"/>
                  </a:cubicBezTo>
                  <a:cubicBezTo>
                    <a:pt x="151" y="189"/>
                    <a:pt x="162" y="180"/>
                    <a:pt x="172" y="171"/>
                  </a:cubicBezTo>
                  <a:cubicBezTo>
                    <a:pt x="173" y="171"/>
                    <a:pt x="173" y="170"/>
                    <a:pt x="173" y="170"/>
                  </a:cubicBezTo>
                  <a:cubicBezTo>
                    <a:pt x="173" y="170"/>
                    <a:pt x="174" y="170"/>
                    <a:pt x="174" y="170"/>
                  </a:cubicBezTo>
                  <a:cubicBezTo>
                    <a:pt x="174" y="169"/>
                    <a:pt x="175" y="169"/>
                    <a:pt x="175" y="169"/>
                  </a:cubicBezTo>
                  <a:cubicBezTo>
                    <a:pt x="175" y="168"/>
                    <a:pt x="175" y="168"/>
                    <a:pt x="176" y="168"/>
                  </a:cubicBezTo>
                  <a:cubicBezTo>
                    <a:pt x="176" y="170"/>
                    <a:pt x="176" y="171"/>
                    <a:pt x="176" y="173"/>
                  </a:cubicBezTo>
                  <a:cubicBezTo>
                    <a:pt x="153" y="193"/>
                    <a:pt x="127" y="207"/>
                    <a:pt x="105" y="227"/>
                  </a:cubicBezTo>
                  <a:cubicBezTo>
                    <a:pt x="100" y="231"/>
                    <a:pt x="96" y="236"/>
                    <a:pt x="92" y="239"/>
                  </a:cubicBezTo>
                  <a:cubicBezTo>
                    <a:pt x="92" y="239"/>
                    <a:pt x="92" y="239"/>
                    <a:pt x="92" y="238"/>
                  </a:cubicBezTo>
                  <a:close/>
                  <a:moveTo>
                    <a:pt x="175" y="164"/>
                  </a:moveTo>
                  <a:cubicBezTo>
                    <a:pt x="175" y="165"/>
                    <a:pt x="175" y="166"/>
                    <a:pt x="176" y="167"/>
                  </a:cubicBezTo>
                  <a:cubicBezTo>
                    <a:pt x="174" y="168"/>
                    <a:pt x="173" y="169"/>
                    <a:pt x="172" y="170"/>
                  </a:cubicBezTo>
                  <a:cubicBezTo>
                    <a:pt x="171" y="171"/>
                    <a:pt x="171" y="171"/>
                    <a:pt x="170" y="171"/>
                  </a:cubicBezTo>
                  <a:cubicBezTo>
                    <a:pt x="168" y="173"/>
                    <a:pt x="166" y="174"/>
                    <a:pt x="165" y="176"/>
                  </a:cubicBezTo>
                  <a:cubicBezTo>
                    <a:pt x="158" y="181"/>
                    <a:pt x="151" y="186"/>
                    <a:pt x="145" y="191"/>
                  </a:cubicBezTo>
                  <a:cubicBezTo>
                    <a:pt x="133" y="200"/>
                    <a:pt x="120" y="208"/>
                    <a:pt x="109" y="218"/>
                  </a:cubicBezTo>
                  <a:cubicBezTo>
                    <a:pt x="103" y="222"/>
                    <a:pt x="98" y="228"/>
                    <a:pt x="92" y="232"/>
                  </a:cubicBezTo>
                  <a:cubicBezTo>
                    <a:pt x="92" y="232"/>
                    <a:pt x="92" y="232"/>
                    <a:pt x="91" y="233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2" y="232"/>
                    <a:pt x="92" y="231"/>
                    <a:pt x="93" y="231"/>
                  </a:cubicBezTo>
                  <a:cubicBezTo>
                    <a:pt x="94" y="230"/>
                    <a:pt x="95" y="229"/>
                    <a:pt x="96" y="227"/>
                  </a:cubicBezTo>
                  <a:cubicBezTo>
                    <a:pt x="99" y="225"/>
                    <a:pt x="101" y="222"/>
                    <a:pt x="104" y="219"/>
                  </a:cubicBezTo>
                  <a:cubicBezTo>
                    <a:pt x="115" y="209"/>
                    <a:pt x="127" y="200"/>
                    <a:pt x="139" y="191"/>
                  </a:cubicBezTo>
                  <a:cubicBezTo>
                    <a:pt x="143" y="188"/>
                    <a:pt x="148" y="184"/>
                    <a:pt x="153" y="181"/>
                  </a:cubicBezTo>
                  <a:cubicBezTo>
                    <a:pt x="156" y="178"/>
                    <a:pt x="159" y="176"/>
                    <a:pt x="163" y="173"/>
                  </a:cubicBezTo>
                  <a:cubicBezTo>
                    <a:pt x="165" y="171"/>
                    <a:pt x="166" y="170"/>
                    <a:pt x="168" y="168"/>
                  </a:cubicBezTo>
                  <a:cubicBezTo>
                    <a:pt x="169" y="167"/>
                    <a:pt x="170" y="166"/>
                    <a:pt x="172" y="166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5" y="164"/>
                    <a:pt x="175" y="163"/>
                    <a:pt x="174" y="163"/>
                  </a:cubicBezTo>
                  <a:cubicBezTo>
                    <a:pt x="174" y="163"/>
                    <a:pt x="173" y="164"/>
                    <a:pt x="173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66" y="168"/>
                    <a:pt x="159" y="174"/>
                    <a:pt x="153" y="179"/>
                  </a:cubicBezTo>
                  <a:cubicBezTo>
                    <a:pt x="147" y="184"/>
                    <a:pt x="142" y="188"/>
                    <a:pt x="136" y="192"/>
                  </a:cubicBezTo>
                  <a:cubicBezTo>
                    <a:pt x="135" y="193"/>
                    <a:pt x="134" y="194"/>
                    <a:pt x="132" y="195"/>
                  </a:cubicBezTo>
                  <a:cubicBezTo>
                    <a:pt x="118" y="205"/>
                    <a:pt x="106" y="216"/>
                    <a:pt x="93" y="228"/>
                  </a:cubicBezTo>
                  <a:cubicBezTo>
                    <a:pt x="92" y="229"/>
                    <a:pt x="92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92" y="228"/>
                    <a:pt x="93" y="228"/>
                    <a:pt x="93" y="227"/>
                  </a:cubicBezTo>
                  <a:cubicBezTo>
                    <a:pt x="94" y="226"/>
                    <a:pt x="96" y="224"/>
                    <a:pt x="97" y="223"/>
                  </a:cubicBezTo>
                  <a:cubicBezTo>
                    <a:pt x="98" y="221"/>
                    <a:pt x="100" y="219"/>
                    <a:pt x="101" y="218"/>
                  </a:cubicBezTo>
                  <a:cubicBezTo>
                    <a:pt x="103" y="216"/>
                    <a:pt x="105" y="214"/>
                    <a:pt x="107" y="212"/>
                  </a:cubicBezTo>
                  <a:cubicBezTo>
                    <a:pt x="114" y="206"/>
                    <a:pt x="121" y="201"/>
                    <a:pt x="129" y="195"/>
                  </a:cubicBezTo>
                  <a:cubicBezTo>
                    <a:pt x="129" y="195"/>
                    <a:pt x="129" y="195"/>
                    <a:pt x="129" y="195"/>
                  </a:cubicBezTo>
                  <a:cubicBezTo>
                    <a:pt x="133" y="192"/>
                    <a:pt x="138" y="188"/>
                    <a:pt x="143" y="185"/>
                  </a:cubicBezTo>
                  <a:cubicBezTo>
                    <a:pt x="144" y="184"/>
                    <a:pt x="145" y="183"/>
                    <a:pt x="146" y="182"/>
                  </a:cubicBezTo>
                  <a:cubicBezTo>
                    <a:pt x="147" y="181"/>
                    <a:pt x="148" y="181"/>
                    <a:pt x="149" y="180"/>
                  </a:cubicBezTo>
                  <a:cubicBezTo>
                    <a:pt x="156" y="175"/>
                    <a:pt x="163" y="170"/>
                    <a:pt x="169" y="164"/>
                  </a:cubicBezTo>
                  <a:cubicBezTo>
                    <a:pt x="169" y="164"/>
                    <a:pt x="170" y="164"/>
                    <a:pt x="170" y="164"/>
                  </a:cubicBezTo>
                  <a:cubicBezTo>
                    <a:pt x="172" y="163"/>
                    <a:pt x="173" y="163"/>
                    <a:pt x="175" y="163"/>
                  </a:cubicBezTo>
                  <a:cubicBezTo>
                    <a:pt x="175" y="163"/>
                    <a:pt x="175" y="163"/>
                    <a:pt x="175" y="164"/>
                  </a:cubicBezTo>
                  <a:close/>
                  <a:moveTo>
                    <a:pt x="154" y="179"/>
                  </a:moveTo>
                  <a:cubicBezTo>
                    <a:pt x="156" y="177"/>
                    <a:pt x="158" y="176"/>
                    <a:pt x="160" y="174"/>
                  </a:cubicBezTo>
                  <a:cubicBezTo>
                    <a:pt x="158" y="175"/>
                    <a:pt x="157" y="177"/>
                    <a:pt x="155" y="178"/>
                  </a:cubicBezTo>
                  <a:cubicBezTo>
                    <a:pt x="155" y="178"/>
                    <a:pt x="154" y="179"/>
                    <a:pt x="154" y="179"/>
                  </a:cubicBezTo>
                  <a:close/>
                  <a:moveTo>
                    <a:pt x="173" y="160"/>
                  </a:moveTo>
                  <a:cubicBezTo>
                    <a:pt x="173" y="160"/>
                    <a:pt x="173" y="160"/>
                    <a:pt x="173" y="160"/>
                  </a:cubicBezTo>
                  <a:cubicBezTo>
                    <a:pt x="172" y="161"/>
                    <a:pt x="171" y="161"/>
                    <a:pt x="170" y="161"/>
                  </a:cubicBezTo>
                  <a:cubicBezTo>
                    <a:pt x="170" y="160"/>
                    <a:pt x="170" y="159"/>
                    <a:pt x="170" y="159"/>
                  </a:cubicBezTo>
                  <a:cubicBezTo>
                    <a:pt x="171" y="159"/>
                    <a:pt x="171" y="159"/>
                    <a:pt x="171" y="159"/>
                  </a:cubicBezTo>
                  <a:cubicBezTo>
                    <a:pt x="172" y="159"/>
                    <a:pt x="173" y="158"/>
                    <a:pt x="173" y="158"/>
                  </a:cubicBezTo>
                  <a:cubicBezTo>
                    <a:pt x="173" y="159"/>
                    <a:pt x="173" y="159"/>
                    <a:pt x="173" y="160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1"/>
                    <a:pt x="167" y="161"/>
                  </a:cubicBezTo>
                  <a:cubicBezTo>
                    <a:pt x="167" y="161"/>
                    <a:pt x="166" y="161"/>
                    <a:pt x="165" y="161"/>
                  </a:cubicBezTo>
                  <a:cubicBezTo>
                    <a:pt x="165" y="161"/>
                    <a:pt x="165" y="160"/>
                    <a:pt x="165" y="160"/>
                  </a:cubicBezTo>
                  <a:cubicBezTo>
                    <a:pt x="166" y="160"/>
                    <a:pt x="167" y="160"/>
                    <a:pt x="167" y="159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62" y="162"/>
                  </a:moveTo>
                  <a:cubicBezTo>
                    <a:pt x="161" y="162"/>
                    <a:pt x="160" y="162"/>
                    <a:pt x="159" y="162"/>
                  </a:cubicBezTo>
                  <a:cubicBezTo>
                    <a:pt x="159" y="162"/>
                    <a:pt x="159" y="162"/>
                    <a:pt x="159" y="161"/>
                  </a:cubicBezTo>
                  <a:cubicBezTo>
                    <a:pt x="160" y="161"/>
                    <a:pt x="161" y="161"/>
                    <a:pt x="162" y="160"/>
                  </a:cubicBezTo>
                  <a:cubicBezTo>
                    <a:pt x="162" y="161"/>
                    <a:pt x="162" y="161"/>
                    <a:pt x="162" y="162"/>
                  </a:cubicBezTo>
                  <a:close/>
                  <a:moveTo>
                    <a:pt x="156" y="163"/>
                  </a:moveTo>
                  <a:cubicBezTo>
                    <a:pt x="155" y="163"/>
                    <a:pt x="153" y="163"/>
                    <a:pt x="152" y="164"/>
                  </a:cubicBezTo>
                  <a:cubicBezTo>
                    <a:pt x="152" y="164"/>
                    <a:pt x="152" y="163"/>
                    <a:pt x="152" y="163"/>
                  </a:cubicBezTo>
                  <a:cubicBezTo>
                    <a:pt x="153" y="163"/>
                    <a:pt x="155" y="162"/>
                    <a:pt x="156" y="162"/>
                  </a:cubicBezTo>
                  <a:cubicBezTo>
                    <a:pt x="156" y="162"/>
                    <a:pt x="156" y="163"/>
                    <a:pt x="156" y="163"/>
                  </a:cubicBezTo>
                  <a:close/>
                  <a:moveTo>
                    <a:pt x="149" y="164"/>
                  </a:moveTo>
                  <a:cubicBezTo>
                    <a:pt x="146" y="165"/>
                    <a:pt x="142" y="166"/>
                    <a:pt x="139" y="167"/>
                  </a:cubicBezTo>
                  <a:cubicBezTo>
                    <a:pt x="142" y="166"/>
                    <a:pt x="146" y="165"/>
                    <a:pt x="149" y="164"/>
                  </a:cubicBezTo>
                  <a:cubicBezTo>
                    <a:pt x="149" y="164"/>
                    <a:pt x="149" y="164"/>
                    <a:pt x="149" y="164"/>
                  </a:cubicBezTo>
                  <a:close/>
                  <a:moveTo>
                    <a:pt x="92" y="192"/>
                  </a:moveTo>
                  <a:cubicBezTo>
                    <a:pt x="92" y="192"/>
                    <a:pt x="92" y="192"/>
                    <a:pt x="92" y="192"/>
                  </a:cubicBezTo>
                  <a:cubicBezTo>
                    <a:pt x="93" y="191"/>
                    <a:pt x="94" y="191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lose/>
                  <a:moveTo>
                    <a:pt x="92" y="202"/>
                  </a:moveTo>
                  <a:cubicBezTo>
                    <a:pt x="94" y="200"/>
                    <a:pt x="96" y="199"/>
                    <a:pt x="98" y="197"/>
                  </a:cubicBezTo>
                  <a:cubicBezTo>
                    <a:pt x="101" y="193"/>
                    <a:pt x="105" y="190"/>
                    <a:pt x="110" y="187"/>
                  </a:cubicBezTo>
                  <a:cubicBezTo>
                    <a:pt x="113" y="184"/>
                    <a:pt x="116" y="182"/>
                    <a:pt x="119" y="179"/>
                  </a:cubicBezTo>
                  <a:cubicBezTo>
                    <a:pt x="121" y="178"/>
                    <a:pt x="122" y="177"/>
                    <a:pt x="123" y="176"/>
                  </a:cubicBezTo>
                  <a:cubicBezTo>
                    <a:pt x="124" y="176"/>
                    <a:pt x="125" y="175"/>
                    <a:pt x="126" y="175"/>
                  </a:cubicBezTo>
                  <a:cubicBezTo>
                    <a:pt x="126" y="175"/>
                    <a:pt x="126" y="175"/>
                    <a:pt x="127" y="175"/>
                  </a:cubicBezTo>
                  <a:cubicBezTo>
                    <a:pt x="120" y="181"/>
                    <a:pt x="113" y="186"/>
                    <a:pt x="107" y="192"/>
                  </a:cubicBezTo>
                  <a:cubicBezTo>
                    <a:pt x="103" y="195"/>
                    <a:pt x="100" y="198"/>
                    <a:pt x="97" y="201"/>
                  </a:cubicBezTo>
                  <a:cubicBezTo>
                    <a:pt x="95" y="203"/>
                    <a:pt x="93" y="204"/>
                    <a:pt x="92" y="206"/>
                  </a:cubicBezTo>
                  <a:cubicBezTo>
                    <a:pt x="92" y="205"/>
                    <a:pt x="92" y="203"/>
                    <a:pt x="92" y="202"/>
                  </a:cubicBezTo>
                  <a:close/>
                  <a:moveTo>
                    <a:pt x="96" y="237"/>
                  </a:moveTo>
                  <a:cubicBezTo>
                    <a:pt x="98" y="234"/>
                    <a:pt x="101" y="231"/>
                    <a:pt x="104" y="228"/>
                  </a:cubicBezTo>
                  <a:cubicBezTo>
                    <a:pt x="112" y="221"/>
                    <a:pt x="121" y="215"/>
                    <a:pt x="129" y="208"/>
                  </a:cubicBezTo>
                  <a:cubicBezTo>
                    <a:pt x="145" y="197"/>
                    <a:pt x="161" y="187"/>
                    <a:pt x="176" y="174"/>
                  </a:cubicBezTo>
                  <a:cubicBezTo>
                    <a:pt x="176" y="176"/>
                    <a:pt x="176" y="177"/>
                    <a:pt x="176" y="178"/>
                  </a:cubicBezTo>
                  <a:cubicBezTo>
                    <a:pt x="174" y="181"/>
                    <a:pt x="171" y="182"/>
                    <a:pt x="168" y="184"/>
                  </a:cubicBezTo>
                  <a:cubicBezTo>
                    <a:pt x="164" y="188"/>
                    <a:pt x="160" y="191"/>
                    <a:pt x="156" y="194"/>
                  </a:cubicBezTo>
                  <a:cubicBezTo>
                    <a:pt x="148" y="199"/>
                    <a:pt x="140" y="204"/>
                    <a:pt x="132" y="210"/>
                  </a:cubicBezTo>
                  <a:cubicBezTo>
                    <a:pt x="125" y="215"/>
                    <a:pt x="119" y="221"/>
                    <a:pt x="112" y="226"/>
                  </a:cubicBezTo>
                  <a:cubicBezTo>
                    <a:pt x="105" y="232"/>
                    <a:pt x="99" y="238"/>
                    <a:pt x="92" y="243"/>
                  </a:cubicBezTo>
                  <a:cubicBezTo>
                    <a:pt x="92" y="242"/>
                    <a:pt x="92" y="241"/>
                    <a:pt x="92" y="240"/>
                  </a:cubicBezTo>
                  <a:cubicBezTo>
                    <a:pt x="93" y="239"/>
                    <a:pt x="94" y="238"/>
                    <a:pt x="96" y="237"/>
                  </a:cubicBezTo>
                  <a:close/>
                  <a:moveTo>
                    <a:pt x="98" y="258"/>
                  </a:moveTo>
                  <a:cubicBezTo>
                    <a:pt x="101" y="255"/>
                    <a:pt x="106" y="252"/>
                    <a:pt x="110" y="249"/>
                  </a:cubicBezTo>
                  <a:cubicBezTo>
                    <a:pt x="117" y="244"/>
                    <a:pt x="125" y="239"/>
                    <a:pt x="132" y="233"/>
                  </a:cubicBezTo>
                  <a:cubicBezTo>
                    <a:pt x="146" y="224"/>
                    <a:pt x="162" y="213"/>
                    <a:pt x="174" y="202"/>
                  </a:cubicBezTo>
                  <a:cubicBezTo>
                    <a:pt x="161" y="214"/>
                    <a:pt x="146" y="224"/>
                    <a:pt x="132" y="235"/>
                  </a:cubicBezTo>
                  <a:cubicBezTo>
                    <a:pt x="125" y="241"/>
                    <a:pt x="118" y="246"/>
                    <a:pt x="111" y="251"/>
                  </a:cubicBezTo>
                  <a:cubicBezTo>
                    <a:pt x="105" y="256"/>
                    <a:pt x="98" y="260"/>
                    <a:pt x="93" y="266"/>
                  </a:cubicBezTo>
                  <a:cubicBezTo>
                    <a:pt x="93" y="265"/>
                    <a:pt x="93" y="264"/>
                    <a:pt x="93" y="263"/>
                  </a:cubicBezTo>
                  <a:cubicBezTo>
                    <a:pt x="94" y="261"/>
                    <a:pt x="96" y="260"/>
                    <a:pt x="98" y="258"/>
                  </a:cubicBezTo>
                  <a:close/>
                  <a:moveTo>
                    <a:pt x="110" y="260"/>
                  </a:moveTo>
                  <a:cubicBezTo>
                    <a:pt x="118" y="254"/>
                    <a:pt x="125" y="248"/>
                    <a:pt x="133" y="243"/>
                  </a:cubicBezTo>
                  <a:cubicBezTo>
                    <a:pt x="135" y="242"/>
                    <a:pt x="137" y="241"/>
                    <a:pt x="138" y="240"/>
                  </a:cubicBezTo>
                  <a:cubicBezTo>
                    <a:pt x="136" y="241"/>
                    <a:pt x="135" y="243"/>
                    <a:pt x="133" y="244"/>
                  </a:cubicBezTo>
                  <a:cubicBezTo>
                    <a:pt x="119" y="253"/>
                    <a:pt x="105" y="264"/>
                    <a:pt x="93" y="276"/>
                  </a:cubicBezTo>
                  <a:cubicBezTo>
                    <a:pt x="93" y="275"/>
                    <a:pt x="93" y="274"/>
                    <a:pt x="93" y="274"/>
                  </a:cubicBezTo>
                  <a:cubicBezTo>
                    <a:pt x="99" y="270"/>
                    <a:pt x="104" y="264"/>
                    <a:pt x="110" y="260"/>
                  </a:cubicBezTo>
                  <a:close/>
                  <a:moveTo>
                    <a:pt x="100" y="301"/>
                  </a:moveTo>
                  <a:cubicBezTo>
                    <a:pt x="103" y="298"/>
                    <a:pt x="106" y="296"/>
                    <a:pt x="109" y="294"/>
                  </a:cubicBezTo>
                  <a:cubicBezTo>
                    <a:pt x="109" y="294"/>
                    <a:pt x="109" y="294"/>
                    <a:pt x="110" y="294"/>
                  </a:cubicBezTo>
                  <a:cubicBezTo>
                    <a:pt x="105" y="297"/>
                    <a:pt x="102" y="301"/>
                    <a:pt x="98" y="304"/>
                  </a:cubicBezTo>
                  <a:cubicBezTo>
                    <a:pt x="97" y="304"/>
                    <a:pt x="97" y="304"/>
                    <a:pt x="96" y="303"/>
                  </a:cubicBezTo>
                  <a:cubicBezTo>
                    <a:pt x="96" y="303"/>
                    <a:pt x="96" y="303"/>
                    <a:pt x="96" y="303"/>
                  </a:cubicBezTo>
                  <a:cubicBezTo>
                    <a:pt x="98" y="303"/>
                    <a:pt x="99" y="302"/>
                    <a:pt x="100" y="301"/>
                  </a:cubicBezTo>
                  <a:close/>
                  <a:moveTo>
                    <a:pt x="115" y="294"/>
                  </a:moveTo>
                  <a:cubicBezTo>
                    <a:pt x="121" y="289"/>
                    <a:pt x="128" y="284"/>
                    <a:pt x="135" y="278"/>
                  </a:cubicBezTo>
                  <a:cubicBezTo>
                    <a:pt x="142" y="273"/>
                    <a:pt x="148" y="267"/>
                    <a:pt x="154" y="262"/>
                  </a:cubicBezTo>
                  <a:cubicBezTo>
                    <a:pt x="159" y="257"/>
                    <a:pt x="165" y="254"/>
                    <a:pt x="170" y="250"/>
                  </a:cubicBezTo>
                  <a:cubicBezTo>
                    <a:pt x="170" y="252"/>
                    <a:pt x="170" y="254"/>
                    <a:pt x="170" y="256"/>
                  </a:cubicBezTo>
                  <a:cubicBezTo>
                    <a:pt x="167" y="257"/>
                    <a:pt x="166" y="259"/>
                    <a:pt x="163" y="260"/>
                  </a:cubicBezTo>
                  <a:cubicBezTo>
                    <a:pt x="160" y="263"/>
                    <a:pt x="157" y="265"/>
                    <a:pt x="154" y="267"/>
                  </a:cubicBezTo>
                  <a:cubicBezTo>
                    <a:pt x="147" y="272"/>
                    <a:pt x="141" y="276"/>
                    <a:pt x="135" y="281"/>
                  </a:cubicBezTo>
                  <a:cubicBezTo>
                    <a:pt x="124" y="289"/>
                    <a:pt x="111" y="296"/>
                    <a:pt x="102" y="306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0" y="306"/>
                    <a:pt x="100" y="305"/>
                    <a:pt x="99" y="305"/>
                  </a:cubicBezTo>
                  <a:cubicBezTo>
                    <a:pt x="105" y="302"/>
                    <a:pt x="110" y="298"/>
                    <a:pt x="115" y="294"/>
                  </a:cubicBezTo>
                  <a:close/>
                  <a:moveTo>
                    <a:pt x="114" y="301"/>
                  </a:moveTo>
                  <a:cubicBezTo>
                    <a:pt x="120" y="297"/>
                    <a:pt x="126" y="293"/>
                    <a:pt x="132" y="290"/>
                  </a:cubicBezTo>
                  <a:cubicBezTo>
                    <a:pt x="138" y="286"/>
                    <a:pt x="145" y="282"/>
                    <a:pt x="150" y="278"/>
                  </a:cubicBezTo>
                  <a:cubicBezTo>
                    <a:pt x="156" y="274"/>
                    <a:pt x="161" y="270"/>
                    <a:pt x="167" y="266"/>
                  </a:cubicBezTo>
                  <a:cubicBezTo>
                    <a:pt x="168" y="265"/>
                    <a:pt x="170" y="263"/>
                    <a:pt x="167" y="266"/>
                  </a:cubicBezTo>
                  <a:cubicBezTo>
                    <a:pt x="166" y="267"/>
                    <a:pt x="165" y="268"/>
                    <a:pt x="164" y="269"/>
                  </a:cubicBezTo>
                  <a:cubicBezTo>
                    <a:pt x="161" y="271"/>
                    <a:pt x="159" y="273"/>
                    <a:pt x="156" y="275"/>
                  </a:cubicBezTo>
                  <a:cubicBezTo>
                    <a:pt x="150" y="279"/>
                    <a:pt x="144" y="283"/>
                    <a:pt x="139" y="287"/>
                  </a:cubicBezTo>
                  <a:cubicBezTo>
                    <a:pt x="133" y="291"/>
                    <a:pt x="127" y="295"/>
                    <a:pt x="121" y="299"/>
                  </a:cubicBezTo>
                  <a:cubicBezTo>
                    <a:pt x="116" y="302"/>
                    <a:pt x="111" y="305"/>
                    <a:pt x="107" y="309"/>
                  </a:cubicBezTo>
                  <a:cubicBezTo>
                    <a:pt x="107" y="309"/>
                    <a:pt x="107" y="309"/>
                    <a:pt x="106" y="309"/>
                  </a:cubicBezTo>
                  <a:cubicBezTo>
                    <a:pt x="105" y="308"/>
                    <a:pt x="104" y="308"/>
                    <a:pt x="103" y="307"/>
                  </a:cubicBezTo>
                  <a:cubicBezTo>
                    <a:pt x="107" y="306"/>
                    <a:pt x="111" y="302"/>
                    <a:pt x="114" y="301"/>
                  </a:cubicBezTo>
                  <a:close/>
                  <a:moveTo>
                    <a:pt x="140" y="290"/>
                  </a:moveTo>
                  <a:cubicBezTo>
                    <a:pt x="146" y="286"/>
                    <a:pt x="151" y="283"/>
                    <a:pt x="157" y="280"/>
                  </a:cubicBezTo>
                  <a:cubicBezTo>
                    <a:pt x="152" y="284"/>
                    <a:pt x="147" y="287"/>
                    <a:pt x="141" y="290"/>
                  </a:cubicBezTo>
                  <a:cubicBezTo>
                    <a:pt x="131" y="297"/>
                    <a:pt x="122" y="304"/>
                    <a:pt x="112" y="311"/>
                  </a:cubicBezTo>
                  <a:cubicBezTo>
                    <a:pt x="110" y="310"/>
                    <a:pt x="109" y="310"/>
                    <a:pt x="107" y="309"/>
                  </a:cubicBezTo>
                  <a:cubicBezTo>
                    <a:pt x="118" y="303"/>
                    <a:pt x="129" y="296"/>
                    <a:pt x="140" y="290"/>
                  </a:cubicBezTo>
                  <a:close/>
                  <a:moveTo>
                    <a:pt x="149" y="289"/>
                  </a:moveTo>
                  <a:cubicBezTo>
                    <a:pt x="153" y="286"/>
                    <a:pt x="158" y="283"/>
                    <a:pt x="162" y="280"/>
                  </a:cubicBezTo>
                  <a:cubicBezTo>
                    <a:pt x="159" y="282"/>
                    <a:pt x="156" y="284"/>
                    <a:pt x="153" y="286"/>
                  </a:cubicBezTo>
                  <a:cubicBezTo>
                    <a:pt x="142" y="294"/>
                    <a:pt x="130" y="302"/>
                    <a:pt x="120" y="311"/>
                  </a:cubicBezTo>
                  <a:cubicBezTo>
                    <a:pt x="119" y="311"/>
                    <a:pt x="119" y="311"/>
                    <a:pt x="119" y="311"/>
                  </a:cubicBezTo>
                  <a:cubicBezTo>
                    <a:pt x="119" y="311"/>
                    <a:pt x="118" y="312"/>
                    <a:pt x="117" y="312"/>
                  </a:cubicBezTo>
                  <a:cubicBezTo>
                    <a:pt x="116" y="312"/>
                    <a:pt x="114" y="311"/>
                    <a:pt x="113" y="311"/>
                  </a:cubicBezTo>
                  <a:cubicBezTo>
                    <a:pt x="125" y="304"/>
                    <a:pt x="137" y="296"/>
                    <a:pt x="149" y="289"/>
                  </a:cubicBezTo>
                  <a:close/>
                  <a:moveTo>
                    <a:pt x="121" y="311"/>
                  </a:moveTo>
                  <a:cubicBezTo>
                    <a:pt x="122" y="310"/>
                    <a:pt x="122" y="310"/>
                    <a:pt x="122" y="310"/>
                  </a:cubicBezTo>
                  <a:cubicBezTo>
                    <a:pt x="124" y="309"/>
                    <a:pt x="125" y="308"/>
                    <a:pt x="127" y="307"/>
                  </a:cubicBezTo>
                  <a:cubicBezTo>
                    <a:pt x="130" y="305"/>
                    <a:pt x="133" y="303"/>
                    <a:pt x="136" y="301"/>
                  </a:cubicBezTo>
                  <a:cubicBezTo>
                    <a:pt x="143" y="297"/>
                    <a:pt x="149" y="293"/>
                    <a:pt x="156" y="289"/>
                  </a:cubicBezTo>
                  <a:cubicBezTo>
                    <a:pt x="158" y="287"/>
                    <a:pt x="160" y="286"/>
                    <a:pt x="163" y="284"/>
                  </a:cubicBezTo>
                  <a:cubicBezTo>
                    <a:pt x="159" y="287"/>
                    <a:pt x="154" y="290"/>
                    <a:pt x="150" y="292"/>
                  </a:cubicBezTo>
                  <a:cubicBezTo>
                    <a:pt x="145" y="296"/>
                    <a:pt x="140" y="300"/>
                    <a:pt x="134" y="304"/>
                  </a:cubicBezTo>
                  <a:cubicBezTo>
                    <a:pt x="132" y="306"/>
                    <a:pt x="130" y="307"/>
                    <a:pt x="128" y="309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6" y="311"/>
                    <a:pt x="126" y="311"/>
                    <a:pt x="125" y="312"/>
                  </a:cubicBezTo>
                  <a:cubicBezTo>
                    <a:pt x="125" y="312"/>
                    <a:pt x="124" y="313"/>
                    <a:pt x="123" y="313"/>
                  </a:cubicBezTo>
                  <a:cubicBezTo>
                    <a:pt x="123" y="313"/>
                    <a:pt x="123" y="313"/>
                    <a:pt x="123" y="314"/>
                  </a:cubicBezTo>
                  <a:cubicBezTo>
                    <a:pt x="121" y="313"/>
                    <a:pt x="120" y="313"/>
                    <a:pt x="118" y="312"/>
                  </a:cubicBezTo>
                  <a:cubicBezTo>
                    <a:pt x="119" y="312"/>
                    <a:pt x="120" y="311"/>
                    <a:pt x="121" y="311"/>
                  </a:cubicBezTo>
                  <a:close/>
                  <a:moveTo>
                    <a:pt x="125" y="313"/>
                  </a:moveTo>
                  <a:cubicBezTo>
                    <a:pt x="125" y="313"/>
                    <a:pt x="125" y="313"/>
                    <a:pt x="125" y="313"/>
                  </a:cubicBezTo>
                  <a:cubicBezTo>
                    <a:pt x="127" y="312"/>
                    <a:pt x="129" y="310"/>
                    <a:pt x="131" y="309"/>
                  </a:cubicBezTo>
                  <a:cubicBezTo>
                    <a:pt x="136" y="305"/>
                    <a:pt x="142" y="300"/>
                    <a:pt x="148" y="297"/>
                  </a:cubicBezTo>
                  <a:cubicBezTo>
                    <a:pt x="153" y="294"/>
                    <a:pt x="159" y="291"/>
                    <a:pt x="163" y="288"/>
                  </a:cubicBezTo>
                  <a:cubicBezTo>
                    <a:pt x="163" y="288"/>
                    <a:pt x="162" y="289"/>
                    <a:pt x="162" y="289"/>
                  </a:cubicBezTo>
                  <a:cubicBezTo>
                    <a:pt x="159" y="291"/>
                    <a:pt x="156" y="293"/>
                    <a:pt x="154" y="294"/>
                  </a:cubicBezTo>
                  <a:cubicBezTo>
                    <a:pt x="148" y="298"/>
                    <a:pt x="143" y="301"/>
                    <a:pt x="138" y="305"/>
                  </a:cubicBezTo>
                  <a:cubicBezTo>
                    <a:pt x="134" y="308"/>
                    <a:pt x="131" y="311"/>
                    <a:pt x="127" y="314"/>
                  </a:cubicBezTo>
                  <a:cubicBezTo>
                    <a:pt x="127" y="314"/>
                    <a:pt x="127" y="314"/>
                    <a:pt x="127" y="314"/>
                  </a:cubicBezTo>
                  <a:cubicBezTo>
                    <a:pt x="126" y="314"/>
                    <a:pt x="125" y="314"/>
                    <a:pt x="124" y="314"/>
                  </a:cubicBezTo>
                  <a:cubicBezTo>
                    <a:pt x="124" y="313"/>
                    <a:pt x="125" y="313"/>
                    <a:pt x="125" y="313"/>
                  </a:cubicBezTo>
                  <a:close/>
                  <a:moveTo>
                    <a:pt x="129" y="313"/>
                  </a:moveTo>
                  <a:cubicBezTo>
                    <a:pt x="130" y="314"/>
                    <a:pt x="130" y="313"/>
                    <a:pt x="130" y="313"/>
                  </a:cubicBezTo>
                  <a:cubicBezTo>
                    <a:pt x="138" y="307"/>
                    <a:pt x="146" y="303"/>
                    <a:pt x="154" y="298"/>
                  </a:cubicBezTo>
                  <a:cubicBezTo>
                    <a:pt x="152" y="299"/>
                    <a:pt x="151" y="300"/>
                    <a:pt x="150" y="301"/>
                  </a:cubicBezTo>
                  <a:cubicBezTo>
                    <a:pt x="143" y="305"/>
                    <a:pt x="137" y="309"/>
                    <a:pt x="131" y="315"/>
                  </a:cubicBezTo>
                  <a:cubicBezTo>
                    <a:pt x="130" y="315"/>
                    <a:pt x="129" y="315"/>
                    <a:pt x="128" y="314"/>
                  </a:cubicBezTo>
                  <a:cubicBezTo>
                    <a:pt x="128" y="314"/>
                    <a:pt x="129" y="314"/>
                    <a:pt x="129" y="313"/>
                  </a:cubicBezTo>
                  <a:close/>
                  <a:moveTo>
                    <a:pt x="146" y="306"/>
                  </a:moveTo>
                  <a:cubicBezTo>
                    <a:pt x="152" y="302"/>
                    <a:pt x="158" y="299"/>
                    <a:pt x="164" y="295"/>
                  </a:cubicBezTo>
                  <a:cubicBezTo>
                    <a:pt x="164" y="295"/>
                    <a:pt x="165" y="295"/>
                    <a:pt x="165" y="294"/>
                  </a:cubicBezTo>
                  <a:cubicBezTo>
                    <a:pt x="165" y="295"/>
                    <a:pt x="164" y="295"/>
                    <a:pt x="164" y="295"/>
                  </a:cubicBezTo>
                  <a:cubicBezTo>
                    <a:pt x="163" y="297"/>
                    <a:pt x="161" y="298"/>
                    <a:pt x="159" y="299"/>
                  </a:cubicBezTo>
                  <a:cubicBezTo>
                    <a:pt x="157" y="301"/>
                    <a:pt x="154" y="302"/>
                    <a:pt x="151" y="304"/>
                  </a:cubicBezTo>
                  <a:cubicBezTo>
                    <a:pt x="146" y="308"/>
                    <a:pt x="141" y="311"/>
                    <a:pt x="136" y="315"/>
                  </a:cubicBezTo>
                  <a:cubicBezTo>
                    <a:pt x="135" y="315"/>
                    <a:pt x="134" y="315"/>
                    <a:pt x="133" y="315"/>
                  </a:cubicBezTo>
                  <a:cubicBezTo>
                    <a:pt x="137" y="312"/>
                    <a:pt x="141" y="309"/>
                    <a:pt x="146" y="306"/>
                  </a:cubicBezTo>
                  <a:close/>
                  <a:moveTo>
                    <a:pt x="152" y="306"/>
                  </a:moveTo>
                  <a:cubicBezTo>
                    <a:pt x="156" y="303"/>
                    <a:pt x="163" y="301"/>
                    <a:pt x="166" y="297"/>
                  </a:cubicBezTo>
                  <a:cubicBezTo>
                    <a:pt x="159" y="305"/>
                    <a:pt x="150" y="309"/>
                    <a:pt x="142" y="316"/>
                  </a:cubicBezTo>
                  <a:cubicBezTo>
                    <a:pt x="141" y="316"/>
                    <a:pt x="139" y="316"/>
                    <a:pt x="138" y="316"/>
                  </a:cubicBezTo>
                  <a:cubicBezTo>
                    <a:pt x="142" y="312"/>
                    <a:pt x="147" y="309"/>
                    <a:pt x="152" y="306"/>
                  </a:cubicBezTo>
                  <a:close/>
                  <a:moveTo>
                    <a:pt x="152" y="310"/>
                  </a:moveTo>
                  <a:cubicBezTo>
                    <a:pt x="155" y="308"/>
                    <a:pt x="159" y="306"/>
                    <a:pt x="163" y="304"/>
                  </a:cubicBezTo>
                  <a:cubicBezTo>
                    <a:pt x="164" y="304"/>
                    <a:pt x="164" y="303"/>
                    <a:pt x="164" y="303"/>
                  </a:cubicBezTo>
                  <a:cubicBezTo>
                    <a:pt x="163" y="304"/>
                    <a:pt x="163" y="304"/>
                    <a:pt x="162" y="304"/>
                  </a:cubicBezTo>
                  <a:cubicBezTo>
                    <a:pt x="160" y="306"/>
                    <a:pt x="158" y="308"/>
                    <a:pt x="156" y="309"/>
                  </a:cubicBezTo>
                  <a:cubicBezTo>
                    <a:pt x="153" y="311"/>
                    <a:pt x="150" y="313"/>
                    <a:pt x="148" y="316"/>
                  </a:cubicBezTo>
                  <a:cubicBezTo>
                    <a:pt x="148" y="316"/>
                    <a:pt x="148" y="316"/>
                    <a:pt x="148" y="316"/>
                  </a:cubicBezTo>
                  <a:cubicBezTo>
                    <a:pt x="147" y="316"/>
                    <a:pt x="145" y="316"/>
                    <a:pt x="144" y="316"/>
                  </a:cubicBezTo>
                  <a:cubicBezTo>
                    <a:pt x="147" y="314"/>
                    <a:pt x="149" y="312"/>
                    <a:pt x="152" y="310"/>
                  </a:cubicBezTo>
                  <a:close/>
                  <a:moveTo>
                    <a:pt x="154" y="313"/>
                  </a:moveTo>
                  <a:cubicBezTo>
                    <a:pt x="157" y="311"/>
                    <a:pt x="160" y="310"/>
                    <a:pt x="162" y="308"/>
                  </a:cubicBezTo>
                  <a:cubicBezTo>
                    <a:pt x="162" y="309"/>
                    <a:pt x="161" y="309"/>
                    <a:pt x="160" y="310"/>
                  </a:cubicBezTo>
                  <a:cubicBezTo>
                    <a:pt x="158" y="311"/>
                    <a:pt x="156" y="313"/>
                    <a:pt x="155" y="315"/>
                  </a:cubicBezTo>
                  <a:cubicBezTo>
                    <a:pt x="154" y="316"/>
                    <a:pt x="155" y="316"/>
                    <a:pt x="155" y="316"/>
                  </a:cubicBezTo>
                  <a:cubicBezTo>
                    <a:pt x="158" y="314"/>
                    <a:pt x="161" y="313"/>
                    <a:pt x="163" y="311"/>
                  </a:cubicBezTo>
                  <a:cubicBezTo>
                    <a:pt x="166" y="310"/>
                    <a:pt x="162" y="313"/>
                    <a:pt x="161" y="313"/>
                  </a:cubicBezTo>
                  <a:cubicBezTo>
                    <a:pt x="160" y="314"/>
                    <a:pt x="160" y="315"/>
                    <a:pt x="159" y="315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156" y="316"/>
                    <a:pt x="153" y="316"/>
                    <a:pt x="150" y="316"/>
                  </a:cubicBezTo>
                  <a:cubicBezTo>
                    <a:pt x="151" y="315"/>
                    <a:pt x="153" y="314"/>
                    <a:pt x="154" y="313"/>
                  </a:cubicBezTo>
                  <a:close/>
                  <a:moveTo>
                    <a:pt x="162" y="316"/>
                  </a:moveTo>
                  <a:cubicBezTo>
                    <a:pt x="162" y="316"/>
                    <a:pt x="164" y="315"/>
                    <a:pt x="164" y="315"/>
                  </a:cubicBezTo>
                  <a:cubicBezTo>
                    <a:pt x="164" y="315"/>
                    <a:pt x="164" y="315"/>
                    <a:pt x="164" y="315"/>
                  </a:cubicBezTo>
                  <a:cubicBezTo>
                    <a:pt x="164" y="315"/>
                    <a:pt x="164" y="316"/>
                    <a:pt x="164" y="316"/>
                  </a:cubicBezTo>
                  <a:cubicBezTo>
                    <a:pt x="164" y="316"/>
                    <a:pt x="163" y="316"/>
                    <a:pt x="162" y="316"/>
                  </a:cubicBezTo>
                  <a:cubicBezTo>
                    <a:pt x="162" y="316"/>
                    <a:pt x="162" y="316"/>
                    <a:pt x="161" y="316"/>
                  </a:cubicBezTo>
                  <a:cubicBezTo>
                    <a:pt x="161" y="316"/>
                    <a:pt x="162" y="316"/>
                    <a:pt x="162" y="316"/>
                  </a:cubicBezTo>
                  <a:close/>
                  <a:moveTo>
                    <a:pt x="167" y="315"/>
                  </a:moveTo>
                  <a:cubicBezTo>
                    <a:pt x="168" y="302"/>
                    <a:pt x="171" y="290"/>
                    <a:pt x="172" y="277"/>
                  </a:cubicBezTo>
                  <a:cubicBezTo>
                    <a:pt x="172" y="264"/>
                    <a:pt x="173" y="251"/>
                    <a:pt x="174" y="238"/>
                  </a:cubicBezTo>
                  <a:cubicBezTo>
                    <a:pt x="175" y="225"/>
                    <a:pt x="176" y="212"/>
                    <a:pt x="177" y="199"/>
                  </a:cubicBezTo>
                  <a:cubicBezTo>
                    <a:pt x="178" y="187"/>
                    <a:pt x="181" y="175"/>
                    <a:pt x="178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86" y="162"/>
                    <a:pt x="195" y="161"/>
                    <a:pt x="203" y="161"/>
                  </a:cubicBezTo>
                  <a:cubicBezTo>
                    <a:pt x="204" y="173"/>
                    <a:pt x="202" y="184"/>
                    <a:pt x="201" y="196"/>
                  </a:cubicBezTo>
                  <a:cubicBezTo>
                    <a:pt x="200" y="208"/>
                    <a:pt x="199" y="221"/>
                    <a:pt x="198" y="234"/>
                  </a:cubicBezTo>
                  <a:cubicBezTo>
                    <a:pt x="198" y="247"/>
                    <a:pt x="197" y="260"/>
                    <a:pt x="195" y="273"/>
                  </a:cubicBezTo>
                  <a:cubicBezTo>
                    <a:pt x="194" y="286"/>
                    <a:pt x="192" y="299"/>
                    <a:pt x="190" y="312"/>
                  </a:cubicBezTo>
                  <a:cubicBezTo>
                    <a:pt x="190" y="312"/>
                    <a:pt x="190" y="312"/>
                    <a:pt x="190" y="313"/>
                  </a:cubicBezTo>
                  <a:cubicBezTo>
                    <a:pt x="182" y="314"/>
                    <a:pt x="175" y="315"/>
                    <a:pt x="167" y="315"/>
                  </a:cubicBezTo>
                  <a:cubicBezTo>
                    <a:pt x="167" y="315"/>
                    <a:pt x="167" y="315"/>
                    <a:pt x="167" y="315"/>
                  </a:cubicBezTo>
                  <a:close/>
                  <a:moveTo>
                    <a:pt x="193" y="311"/>
                  </a:moveTo>
                  <a:cubicBezTo>
                    <a:pt x="194" y="312"/>
                    <a:pt x="195" y="311"/>
                    <a:pt x="195" y="311"/>
                  </a:cubicBezTo>
                  <a:cubicBezTo>
                    <a:pt x="195" y="312"/>
                    <a:pt x="194" y="312"/>
                    <a:pt x="193" y="312"/>
                  </a:cubicBezTo>
                  <a:cubicBezTo>
                    <a:pt x="193" y="312"/>
                    <a:pt x="193" y="312"/>
                    <a:pt x="193" y="311"/>
                  </a:cubicBezTo>
                  <a:close/>
                  <a:moveTo>
                    <a:pt x="249" y="293"/>
                  </a:moveTo>
                  <a:cubicBezTo>
                    <a:pt x="249" y="294"/>
                    <a:pt x="249" y="294"/>
                    <a:pt x="249" y="294"/>
                  </a:cubicBezTo>
                  <a:cubicBezTo>
                    <a:pt x="249" y="293"/>
                    <a:pt x="248" y="293"/>
                    <a:pt x="247" y="293"/>
                  </a:cubicBezTo>
                  <a:cubicBezTo>
                    <a:pt x="246" y="294"/>
                    <a:pt x="244" y="295"/>
                    <a:pt x="242" y="296"/>
                  </a:cubicBezTo>
                  <a:cubicBezTo>
                    <a:pt x="234" y="298"/>
                    <a:pt x="226" y="300"/>
                    <a:pt x="217" y="303"/>
                  </a:cubicBezTo>
                  <a:cubicBezTo>
                    <a:pt x="213" y="304"/>
                    <a:pt x="209" y="306"/>
                    <a:pt x="205" y="307"/>
                  </a:cubicBezTo>
                  <a:cubicBezTo>
                    <a:pt x="202" y="308"/>
                    <a:pt x="200" y="309"/>
                    <a:pt x="198" y="310"/>
                  </a:cubicBezTo>
                  <a:cubicBezTo>
                    <a:pt x="194" y="311"/>
                    <a:pt x="194" y="310"/>
                    <a:pt x="198" y="309"/>
                  </a:cubicBezTo>
                  <a:cubicBezTo>
                    <a:pt x="202" y="307"/>
                    <a:pt x="207" y="306"/>
                    <a:pt x="212" y="304"/>
                  </a:cubicBezTo>
                  <a:cubicBezTo>
                    <a:pt x="218" y="303"/>
                    <a:pt x="223" y="300"/>
                    <a:pt x="229" y="298"/>
                  </a:cubicBezTo>
                  <a:cubicBezTo>
                    <a:pt x="235" y="297"/>
                    <a:pt x="241" y="295"/>
                    <a:pt x="246" y="293"/>
                  </a:cubicBezTo>
                  <a:cubicBezTo>
                    <a:pt x="247" y="293"/>
                    <a:pt x="250" y="292"/>
                    <a:pt x="250" y="292"/>
                  </a:cubicBezTo>
                  <a:cubicBezTo>
                    <a:pt x="251" y="291"/>
                    <a:pt x="252" y="289"/>
                    <a:pt x="252" y="288"/>
                  </a:cubicBezTo>
                  <a:cubicBezTo>
                    <a:pt x="251" y="290"/>
                    <a:pt x="250" y="292"/>
                    <a:pt x="249" y="293"/>
                  </a:cubicBezTo>
                  <a:close/>
                  <a:moveTo>
                    <a:pt x="238" y="298"/>
                  </a:moveTo>
                  <a:cubicBezTo>
                    <a:pt x="225" y="303"/>
                    <a:pt x="212" y="308"/>
                    <a:pt x="198" y="311"/>
                  </a:cubicBezTo>
                  <a:cubicBezTo>
                    <a:pt x="199" y="310"/>
                    <a:pt x="200" y="310"/>
                    <a:pt x="202" y="309"/>
                  </a:cubicBezTo>
                  <a:cubicBezTo>
                    <a:pt x="206" y="308"/>
                    <a:pt x="211" y="306"/>
                    <a:pt x="216" y="304"/>
                  </a:cubicBezTo>
                  <a:cubicBezTo>
                    <a:pt x="223" y="302"/>
                    <a:pt x="230" y="300"/>
                    <a:pt x="238" y="298"/>
                  </a:cubicBezTo>
                  <a:close/>
                  <a:moveTo>
                    <a:pt x="253" y="286"/>
                  </a:moveTo>
                  <a:cubicBezTo>
                    <a:pt x="253" y="286"/>
                    <a:pt x="252" y="286"/>
                    <a:pt x="252" y="286"/>
                  </a:cubicBezTo>
                  <a:cubicBezTo>
                    <a:pt x="252" y="286"/>
                    <a:pt x="251" y="286"/>
                    <a:pt x="251" y="287"/>
                  </a:cubicBezTo>
                  <a:cubicBezTo>
                    <a:pt x="241" y="290"/>
                    <a:pt x="231" y="293"/>
                    <a:pt x="221" y="296"/>
                  </a:cubicBezTo>
                  <a:cubicBezTo>
                    <a:pt x="216" y="298"/>
                    <a:pt x="211" y="299"/>
                    <a:pt x="206" y="301"/>
                  </a:cubicBezTo>
                  <a:cubicBezTo>
                    <a:pt x="203" y="302"/>
                    <a:pt x="201" y="303"/>
                    <a:pt x="199" y="304"/>
                  </a:cubicBezTo>
                  <a:cubicBezTo>
                    <a:pt x="198" y="304"/>
                    <a:pt x="197" y="304"/>
                    <a:pt x="196" y="304"/>
                  </a:cubicBezTo>
                  <a:cubicBezTo>
                    <a:pt x="193" y="305"/>
                    <a:pt x="198" y="303"/>
                    <a:pt x="198" y="303"/>
                  </a:cubicBezTo>
                  <a:cubicBezTo>
                    <a:pt x="209" y="299"/>
                    <a:pt x="220" y="295"/>
                    <a:pt x="231" y="291"/>
                  </a:cubicBezTo>
                  <a:cubicBezTo>
                    <a:pt x="233" y="291"/>
                    <a:pt x="235" y="290"/>
                    <a:pt x="237" y="289"/>
                  </a:cubicBezTo>
                  <a:cubicBezTo>
                    <a:pt x="243" y="288"/>
                    <a:pt x="249" y="286"/>
                    <a:pt x="255" y="283"/>
                  </a:cubicBezTo>
                  <a:cubicBezTo>
                    <a:pt x="254" y="284"/>
                    <a:pt x="254" y="285"/>
                    <a:pt x="253" y="286"/>
                  </a:cubicBezTo>
                  <a:close/>
                  <a:moveTo>
                    <a:pt x="256" y="279"/>
                  </a:moveTo>
                  <a:cubicBezTo>
                    <a:pt x="256" y="280"/>
                    <a:pt x="256" y="281"/>
                    <a:pt x="255" y="281"/>
                  </a:cubicBezTo>
                  <a:cubicBezTo>
                    <a:pt x="249" y="284"/>
                    <a:pt x="243" y="286"/>
                    <a:pt x="237" y="289"/>
                  </a:cubicBezTo>
                  <a:cubicBezTo>
                    <a:pt x="231" y="290"/>
                    <a:pt x="225" y="292"/>
                    <a:pt x="220" y="293"/>
                  </a:cubicBezTo>
                  <a:cubicBezTo>
                    <a:pt x="215" y="294"/>
                    <a:pt x="210" y="296"/>
                    <a:pt x="205" y="297"/>
                  </a:cubicBezTo>
                  <a:cubicBezTo>
                    <a:pt x="202" y="298"/>
                    <a:pt x="199" y="299"/>
                    <a:pt x="197" y="300"/>
                  </a:cubicBezTo>
                  <a:cubicBezTo>
                    <a:pt x="192" y="302"/>
                    <a:pt x="199" y="299"/>
                    <a:pt x="200" y="299"/>
                  </a:cubicBezTo>
                  <a:cubicBezTo>
                    <a:pt x="210" y="294"/>
                    <a:pt x="222" y="291"/>
                    <a:pt x="233" y="287"/>
                  </a:cubicBezTo>
                  <a:cubicBezTo>
                    <a:pt x="238" y="285"/>
                    <a:pt x="243" y="283"/>
                    <a:pt x="248" y="281"/>
                  </a:cubicBezTo>
                  <a:cubicBezTo>
                    <a:pt x="251" y="279"/>
                    <a:pt x="255" y="278"/>
                    <a:pt x="258" y="275"/>
                  </a:cubicBezTo>
                  <a:cubicBezTo>
                    <a:pt x="257" y="277"/>
                    <a:pt x="257" y="278"/>
                    <a:pt x="256" y="279"/>
                  </a:cubicBezTo>
                  <a:close/>
                  <a:moveTo>
                    <a:pt x="258" y="274"/>
                  </a:moveTo>
                  <a:cubicBezTo>
                    <a:pt x="247" y="279"/>
                    <a:pt x="235" y="283"/>
                    <a:pt x="223" y="287"/>
                  </a:cubicBezTo>
                  <a:cubicBezTo>
                    <a:pt x="217" y="289"/>
                    <a:pt x="211" y="290"/>
                    <a:pt x="206" y="292"/>
                  </a:cubicBezTo>
                  <a:cubicBezTo>
                    <a:pt x="203" y="294"/>
                    <a:pt x="200" y="295"/>
                    <a:pt x="197" y="296"/>
                  </a:cubicBezTo>
                  <a:cubicBezTo>
                    <a:pt x="193" y="297"/>
                    <a:pt x="199" y="295"/>
                    <a:pt x="200" y="294"/>
                  </a:cubicBezTo>
                  <a:cubicBezTo>
                    <a:pt x="212" y="289"/>
                    <a:pt x="223" y="285"/>
                    <a:pt x="235" y="281"/>
                  </a:cubicBezTo>
                  <a:cubicBezTo>
                    <a:pt x="240" y="279"/>
                    <a:pt x="245" y="277"/>
                    <a:pt x="250" y="275"/>
                  </a:cubicBezTo>
                  <a:cubicBezTo>
                    <a:pt x="253" y="274"/>
                    <a:pt x="257" y="272"/>
                    <a:pt x="259" y="270"/>
                  </a:cubicBezTo>
                  <a:cubicBezTo>
                    <a:pt x="259" y="271"/>
                    <a:pt x="259" y="273"/>
                    <a:pt x="258" y="274"/>
                  </a:cubicBezTo>
                  <a:close/>
                  <a:moveTo>
                    <a:pt x="257" y="271"/>
                  </a:moveTo>
                  <a:cubicBezTo>
                    <a:pt x="257" y="271"/>
                    <a:pt x="258" y="271"/>
                    <a:pt x="259" y="271"/>
                  </a:cubicBezTo>
                  <a:cubicBezTo>
                    <a:pt x="258" y="271"/>
                    <a:pt x="257" y="271"/>
                    <a:pt x="257" y="271"/>
                  </a:cubicBezTo>
                  <a:close/>
                  <a:moveTo>
                    <a:pt x="262" y="257"/>
                  </a:moveTo>
                  <a:cubicBezTo>
                    <a:pt x="262" y="257"/>
                    <a:pt x="262" y="257"/>
                    <a:pt x="262" y="257"/>
                  </a:cubicBezTo>
                  <a:cubicBezTo>
                    <a:pt x="246" y="265"/>
                    <a:pt x="229" y="269"/>
                    <a:pt x="212" y="276"/>
                  </a:cubicBezTo>
                  <a:cubicBezTo>
                    <a:pt x="211" y="277"/>
                    <a:pt x="209" y="277"/>
                    <a:pt x="208" y="278"/>
                  </a:cubicBezTo>
                  <a:cubicBezTo>
                    <a:pt x="206" y="279"/>
                    <a:pt x="203" y="280"/>
                    <a:pt x="201" y="281"/>
                  </a:cubicBezTo>
                  <a:cubicBezTo>
                    <a:pt x="202" y="280"/>
                    <a:pt x="203" y="280"/>
                    <a:pt x="204" y="279"/>
                  </a:cubicBezTo>
                  <a:cubicBezTo>
                    <a:pt x="223" y="270"/>
                    <a:pt x="245" y="266"/>
                    <a:pt x="263" y="255"/>
                  </a:cubicBezTo>
                  <a:cubicBezTo>
                    <a:pt x="263" y="256"/>
                    <a:pt x="263" y="256"/>
                    <a:pt x="262" y="257"/>
                  </a:cubicBezTo>
                  <a:close/>
                  <a:moveTo>
                    <a:pt x="264" y="248"/>
                  </a:moveTo>
                  <a:cubicBezTo>
                    <a:pt x="258" y="250"/>
                    <a:pt x="253" y="252"/>
                    <a:pt x="248" y="254"/>
                  </a:cubicBezTo>
                  <a:cubicBezTo>
                    <a:pt x="242" y="256"/>
                    <a:pt x="236" y="258"/>
                    <a:pt x="230" y="260"/>
                  </a:cubicBezTo>
                  <a:cubicBezTo>
                    <a:pt x="223" y="262"/>
                    <a:pt x="216" y="265"/>
                    <a:pt x="209" y="267"/>
                  </a:cubicBezTo>
                  <a:cubicBezTo>
                    <a:pt x="208" y="268"/>
                    <a:pt x="206" y="269"/>
                    <a:pt x="204" y="269"/>
                  </a:cubicBezTo>
                  <a:cubicBezTo>
                    <a:pt x="205" y="269"/>
                    <a:pt x="206" y="269"/>
                    <a:pt x="207" y="268"/>
                  </a:cubicBezTo>
                  <a:cubicBezTo>
                    <a:pt x="216" y="263"/>
                    <a:pt x="226" y="260"/>
                    <a:pt x="236" y="256"/>
                  </a:cubicBezTo>
                  <a:cubicBezTo>
                    <a:pt x="245" y="252"/>
                    <a:pt x="254" y="247"/>
                    <a:pt x="264" y="244"/>
                  </a:cubicBezTo>
                  <a:cubicBezTo>
                    <a:pt x="264" y="245"/>
                    <a:pt x="264" y="246"/>
                    <a:pt x="264" y="248"/>
                  </a:cubicBezTo>
                  <a:close/>
                  <a:moveTo>
                    <a:pt x="264" y="243"/>
                  </a:moveTo>
                  <a:cubicBezTo>
                    <a:pt x="257" y="244"/>
                    <a:pt x="251" y="247"/>
                    <a:pt x="245" y="250"/>
                  </a:cubicBezTo>
                  <a:cubicBezTo>
                    <a:pt x="242" y="251"/>
                    <a:pt x="238" y="252"/>
                    <a:pt x="234" y="254"/>
                  </a:cubicBezTo>
                  <a:cubicBezTo>
                    <a:pt x="240" y="251"/>
                    <a:pt x="246" y="249"/>
                    <a:pt x="252" y="246"/>
                  </a:cubicBezTo>
                  <a:cubicBezTo>
                    <a:pt x="253" y="245"/>
                    <a:pt x="255" y="244"/>
                    <a:pt x="257" y="243"/>
                  </a:cubicBezTo>
                  <a:cubicBezTo>
                    <a:pt x="259" y="243"/>
                    <a:pt x="262" y="242"/>
                    <a:pt x="264" y="241"/>
                  </a:cubicBezTo>
                  <a:cubicBezTo>
                    <a:pt x="264" y="242"/>
                    <a:pt x="264" y="242"/>
                    <a:pt x="264" y="243"/>
                  </a:cubicBezTo>
                  <a:close/>
                  <a:moveTo>
                    <a:pt x="264" y="240"/>
                  </a:moveTo>
                  <a:cubicBezTo>
                    <a:pt x="262" y="240"/>
                    <a:pt x="261" y="241"/>
                    <a:pt x="259" y="242"/>
                  </a:cubicBezTo>
                  <a:cubicBezTo>
                    <a:pt x="252" y="244"/>
                    <a:pt x="245" y="246"/>
                    <a:pt x="238" y="248"/>
                  </a:cubicBezTo>
                  <a:cubicBezTo>
                    <a:pt x="231" y="250"/>
                    <a:pt x="224" y="252"/>
                    <a:pt x="218" y="255"/>
                  </a:cubicBezTo>
                  <a:cubicBezTo>
                    <a:pt x="214" y="256"/>
                    <a:pt x="210" y="258"/>
                    <a:pt x="207" y="260"/>
                  </a:cubicBezTo>
                  <a:cubicBezTo>
                    <a:pt x="211" y="258"/>
                    <a:pt x="214" y="256"/>
                    <a:pt x="218" y="254"/>
                  </a:cubicBezTo>
                  <a:cubicBezTo>
                    <a:pt x="226" y="250"/>
                    <a:pt x="234" y="248"/>
                    <a:pt x="242" y="245"/>
                  </a:cubicBezTo>
                  <a:cubicBezTo>
                    <a:pt x="247" y="243"/>
                    <a:pt x="252" y="240"/>
                    <a:pt x="257" y="238"/>
                  </a:cubicBezTo>
                  <a:cubicBezTo>
                    <a:pt x="259" y="237"/>
                    <a:pt x="261" y="236"/>
                    <a:pt x="264" y="235"/>
                  </a:cubicBezTo>
                  <a:cubicBezTo>
                    <a:pt x="264" y="237"/>
                    <a:pt x="264" y="238"/>
                    <a:pt x="264" y="240"/>
                  </a:cubicBezTo>
                  <a:close/>
                  <a:moveTo>
                    <a:pt x="258" y="236"/>
                  </a:moveTo>
                  <a:cubicBezTo>
                    <a:pt x="256" y="237"/>
                    <a:pt x="253" y="239"/>
                    <a:pt x="251" y="240"/>
                  </a:cubicBezTo>
                  <a:cubicBezTo>
                    <a:pt x="237" y="246"/>
                    <a:pt x="222" y="249"/>
                    <a:pt x="208" y="256"/>
                  </a:cubicBezTo>
                  <a:cubicBezTo>
                    <a:pt x="206" y="256"/>
                    <a:pt x="204" y="257"/>
                    <a:pt x="202" y="258"/>
                  </a:cubicBezTo>
                  <a:cubicBezTo>
                    <a:pt x="200" y="259"/>
                    <a:pt x="199" y="259"/>
                    <a:pt x="201" y="258"/>
                  </a:cubicBezTo>
                  <a:cubicBezTo>
                    <a:pt x="204" y="256"/>
                    <a:pt x="208" y="255"/>
                    <a:pt x="211" y="254"/>
                  </a:cubicBezTo>
                  <a:cubicBezTo>
                    <a:pt x="217" y="251"/>
                    <a:pt x="223" y="249"/>
                    <a:pt x="229" y="247"/>
                  </a:cubicBezTo>
                  <a:cubicBezTo>
                    <a:pt x="235" y="245"/>
                    <a:pt x="240" y="242"/>
                    <a:pt x="246" y="240"/>
                  </a:cubicBezTo>
                  <a:cubicBezTo>
                    <a:pt x="252" y="237"/>
                    <a:pt x="258" y="235"/>
                    <a:pt x="263" y="232"/>
                  </a:cubicBezTo>
                  <a:cubicBezTo>
                    <a:pt x="263" y="233"/>
                    <a:pt x="264" y="233"/>
                    <a:pt x="264" y="234"/>
                  </a:cubicBezTo>
                  <a:cubicBezTo>
                    <a:pt x="262" y="235"/>
                    <a:pt x="260" y="236"/>
                    <a:pt x="258" y="236"/>
                  </a:cubicBezTo>
                  <a:close/>
                  <a:moveTo>
                    <a:pt x="258" y="167"/>
                  </a:moveTo>
                  <a:cubicBezTo>
                    <a:pt x="245" y="161"/>
                    <a:pt x="232" y="159"/>
                    <a:pt x="219" y="156"/>
                  </a:cubicBezTo>
                  <a:cubicBezTo>
                    <a:pt x="204" y="152"/>
                    <a:pt x="189" y="153"/>
                    <a:pt x="174" y="155"/>
                  </a:cubicBezTo>
                  <a:cubicBezTo>
                    <a:pt x="161" y="157"/>
                    <a:pt x="149" y="160"/>
                    <a:pt x="137" y="164"/>
                  </a:cubicBezTo>
                  <a:cubicBezTo>
                    <a:pt x="137" y="163"/>
                    <a:pt x="137" y="162"/>
                    <a:pt x="135" y="162"/>
                  </a:cubicBezTo>
                  <a:cubicBezTo>
                    <a:pt x="133" y="161"/>
                    <a:pt x="132" y="162"/>
                    <a:pt x="131" y="163"/>
                  </a:cubicBezTo>
                  <a:cubicBezTo>
                    <a:pt x="130" y="164"/>
                    <a:pt x="130" y="166"/>
                    <a:pt x="130" y="167"/>
                  </a:cubicBezTo>
                  <a:cubicBezTo>
                    <a:pt x="116" y="172"/>
                    <a:pt x="104" y="179"/>
                    <a:pt x="93" y="187"/>
                  </a:cubicBezTo>
                  <a:cubicBezTo>
                    <a:pt x="95" y="170"/>
                    <a:pt x="102" y="151"/>
                    <a:pt x="109" y="135"/>
                  </a:cubicBezTo>
                  <a:cubicBezTo>
                    <a:pt x="112" y="128"/>
                    <a:pt x="116" y="121"/>
                    <a:pt x="122" y="115"/>
                  </a:cubicBezTo>
                  <a:cubicBezTo>
                    <a:pt x="129" y="108"/>
                    <a:pt x="137" y="104"/>
                    <a:pt x="145" y="100"/>
                  </a:cubicBezTo>
                  <a:cubicBezTo>
                    <a:pt x="151" y="97"/>
                    <a:pt x="158" y="95"/>
                    <a:pt x="164" y="93"/>
                  </a:cubicBezTo>
                  <a:cubicBezTo>
                    <a:pt x="163" y="102"/>
                    <a:pt x="159" y="119"/>
                    <a:pt x="168" y="117"/>
                  </a:cubicBezTo>
                  <a:cubicBezTo>
                    <a:pt x="172" y="116"/>
                    <a:pt x="173" y="112"/>
                    <a:pt x="173" y="108"/>
                  </a:cubicBezTo>
                  <a:cubicBezTo>
                    <a:pt x="176" y="114"/>
                    <a:pt x="179" y="118"/>
                    <a:pt x="185" y="116"/>
                  </a:cubicBezTo>
                  <a:cubicBezTo>
                    <a:pt x="191" y="113"/>
                    <a:pt x="189" y="106"/>
                    <a:pt x="186" y="102"/>
                  </a:cubicBezTo>
                  <a:cubicBezTo>
                    <a:pt x="183" y="98"/>
                    <a:pt x="178" y="94"/>
                    <a:pt x="173" y="92"/>
                  </a:cubicBezTo>
                  <a:cubicBezTo>
                    <a:pt x="174" y="91"/>
                    <a:pt x="174" y="91"/>
                    <a:pt x="175" y="91"/>
                  </a:cubicBezTo>
                  <a:cubicBezTo>
                    <a:pt x="184" y="90"/>
                    <a:pt x="193" y="92"/>
                    <a:pt x="202" y="95"/>
                  </a:cubicBezTo>
                  <a:cubicBezTo>
                    <a:pt x="211" y="98"/>
                    <a:pt x="220" y="101"/>
                    <a:pt x="227" y="105"/>
                  </a:cubicBezTo>
                  <a:cubicBezTo>
                    <a:pt x="232" y="109"/>
                    <a:pt x="237" y="113"/>
                    <a:pt x="242" y="117"/>
                  </a:cubicBezTo>
                  <a:cubicBezTo>
                    <a:pt x="243" y="119"/>
                    <a:pt x="244" y="120"/>
                    <a:pt x="246" y="122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3" y="137"/>
                    <a:pt x="256" y="152"/>
                    <a:pt x="258" y="167"/>
                  </a:cubicBezTo>
                  <a:close/>
                  <a:moveTo>
                    <a:pt x="97" y="158"/>
                  </a:moveTo>
                  <a:cubicBezTo>
                    <a:pt x="99" y="150"/>
                    <a:pt x="102" y="141"/>
                    <a:pt x="106" y="133"/>
                  </a:cubicBezTo>
                  <a:cubicBezTo>
                    <a:pt x="103" y="141"/>
                    <a:pt x="100" y="150"/>
                    <a:pt x="97" y="158"/>
                  </a:cubicBezTo>
                  <a:close/>
                  <a:moveTo>
                    <a:pt x="240" y="111"/>
                  </a:moveTo>
                  <a:cubicBezTo>
                    <a:pt x="237" y="108"/>
                    <a:pt x="233" y="105"/>
                    <a:pt x="229" y="103"/>
                  </a:cubicBezTo>
                  <a:cubicBezTo>
                    <a:pt x="216" y="93"/>
                    <a:pt x="202" y="85"/>
                    <a:pt x="185" y="84"/>
                  </a:cubicBezTo>
                  <a:cubicBezTo>
                    <a:pt x="181" y="84"/>
                    <a:pt x="178" y="84"/>
                    <a:pt x="174" y="85"/>
                  </a:cubicBezTo>
                  <a:cubicBezTo>
                    <a:pt x="174" y="83"/>
                    <a:pt x="173" y="82"/>
                    <a:pt x="171" y="82"/>
                  </a:cubicBezTo>
                  <a:cubicBezTo>
                    <a:pt x="168" y="82"/>
                    <a:pt x="165" y="83"/>
                    <a:pt x="164" y="86"/>
                  </a:cubicBezTo>
                  <a:cubicBezTo>
                    <a:pt x="164" y="86"/>
                    <a:pt x="164" y="86"/>
                    <a:pt x="164" y="87"/>
                  </a:cubicBezTo>
                  <a:cubicBezTo>
                    <a:pt x="147" y="91"/>
                    <a:pt x="130" y="101"/>
                    <a:pt x="117" y="113"/>
                  </a:cubicBezTo>
                  <a:cubicBezTo>
                    <a:pt x="99" y="131"/>
                    <a:pt x="93" y="157"/>
                    <a:pt x="90" y="182"/>
                  </a:cubicBezTo>
                  <a:cubicBezTo>
                    <a:pt x="88" y="213"/>
                    <a:pt x="88" y="245"/>
                    <a:pt x="90" y="276"/>
                  </a:cubicBezTo>
                  <a:cubicBezTo>
                    <a:pt x="91" y="285"/>
                    <a:pt x="92" y="293"/>
                    <a:pt x="93" y="301"/>
                  </a:cubicBezTo>
                  <a:cubicBezTo>
                    <a:pt x="86" y="296"/>
                    <a:pt x="80" y="289"/>
                    <a:pt x="76" y="281"/>
                  </a:cubicBezTo>
                  <a:cubicBezTo>
                    <a:pt x="71" y="270"/>
                    <a:pt x="73" y="258"/>
                    <a:pt x="75" y="246"/>
                  </a:cubicBezTo>
                  <a:cubicBezTo>
                    <a:pt x="77" y="231"/>
                    <a:pt x="76" y="216"/>
                    <a:pt x="77" y="201"/>
                  </a:cubicBezTo>
                  <a:cubicBezTo>
                    <a:pt x="78" y="194"/>
                    <a:pt x="79" y="186"/>
                    <a:pt x="79" y="179"/>
                  </a:cubicBezTo>
                  <a:cubicBezTo>
                    <a:pt x="80" y="172"/>
                    <a:pt x="79" y="165"/>
                    <a:pt x="78" y="158"/>
                  </a:cubicBezTo>
                  <a:cubicBezTo>
                    <a:pt x="76" y="144"/>
                    <a:pt x="72" y="130"/>
                    <a:pt x="75" y="114"/>
                  </a:cubicBezTo>
                  <a:cubicBezTo>
                    <a:pt x="77" y="100"/>
                    <a:pt x="86" y="88"/>
                    <a:pt x="96" y="79"/>
                  </a:cubicBezTo>
                  <a:cubicBezTo>
                    <a:pt x="107" y="70"/>
                    <a:pt x="120" y="65"/>
                    <a:pt x="134" y="62"/>
                  </a:cubicBezTo>
                  <a:cubicBezTo>
                    <a:pt x="142" y="61"/>
                    <a:pt x="151" y="61"/>
                    <a:pt x="159" y="60"/>
                  </a:cubicBezTo>
                  <a:cubicBezTo>
                    <a:pt x="166" y="59"/>
                    <a:pt x="173" y="57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3" y="57"/>
                    <a:pt x="186" y="59"/>
                    <a:pt x="189" y="60"/>
                  </a:cubicBezTo>
                  <a:cubicBezTo>
                    <a:pt x="209" y="72"/>
                    <a:pt x="228" y="90"/>
                    <a:pt x="240" y="111"/>
                  </a:cubicBezTo>
                  <a:close/>
                  <a:moveTo>
                    <a:pt x="41" y="229"/>
                  </a:moveTo>
                  <a:cubicBezTo>
                    <a:pt x="39" y="243"/>
                    <a:pt x="39" y="257"/>
                    <a:pt x="38" y="27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39" y="275"/>
                    <a:pt x="39" y="278"/>
                    <a:pt x="40" y="280"/>
                  </a:cubicBezTo>
                  <a:cubicBezTo>
                    <a:pt x="33" y="277"/>
                    <a:pt x="24" y="275"/>
                    <a:pt x="29" y="266"/>
                  </a:cubicBezTo>
                  <a:cubicBezTo>
                    <a:pt x="29" y="266"/>
                    <a:pt x="29" y="266"/>
                    <a:pt x="29" y="266"/>
                  </a:cubicBezTo>
                  <a:cubicBezTo>
                    <a:pt x="33" y="262"/>
                    <a:pt x="36" y="256"/>
                    <a:pt x="36" y="250"/>
                  </a:cubicBezTo>
                  <a:cubicBezTo>
                    <a:pt x="36" y="243"/>
                    <a:pt x="34" y="237"/>
                    <a:pt x="34" y="231"/>
                  </a:cubicBezTo>
                  <a:cubicBezTo>
                    <a:pt x="34" y="222"/>
                    <a:pt x="36" y="213"/>
                    <a:pt x="37" y="204"/>
                  </a:cubicBezTo>
                  <a:cubicBezTo>
                    <a:pt x="40" y="189"/>
                    <a:pt x="39" y="174"/>
                    <a:pt x="42" y="160"/>
                  </a:cubicBezTo>
                  <a:cubicBezTo>
                    <a:pt x="43" y="169"/>
                    <a:pt x="44" y="178"/>
                    <a:pt x="44" y="187"/>
                  </a:cubicBezTo>
                  <a:cubicBezTo>
                    <a:pt x="44" y="188"/>
                    <a:pt x="44" y="189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203"/>
                    <a:pt x="42" y="216"/>
                    <a:pt x="41" y="229"/>
                  </a:cubicBezTo>
                  <a:close/>
                  <a:moveTo>
                    <a:pt x="15" y="266"/>
                  </a:moveTo>
                  <a:cubicBezTo>
                    <a:pt x="19" y="265"/>
                    <a:pt x="23" y="262"/>
                    <a:pt x="26" y="259"/>
                  </a:cubicBezTo>
                  <a:cubicBezTo>
                    <a:pt x="27" y="258"/>
                    <a:pt x="33" y="252"/>
                    <a:pt x="30" y="256"/>
                  </a:cubicBezTo>
                  <a:cubicBezTo>
                    <a:pt x="28" y="260"/>
                    <a:pt x="25" y="262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6" y="265"/>
                    <a:pt x="28" y="262"/>
                    <a:pt x="30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28" y="263"/>
                    <a:pt x="25" y="266"/>
                    <a:pt x="20" y="266"/>
                  </a:cubicBezTo>
                  <a:cubicBezTo>
                    <a:pt x="18" y="267"/>
                    <a:pt x="16" y="267"/>
                    <a:pt x="15" y="266"/>
                  </a:cubicBezTo>
                  <a:close/>
                  <a:moveTo>
                    <a:pt x="8" y="186"/>
                  </a:moveTo>
                  <a:cubicBezTo>
                    <a:pt x="8" y="186"/>
                    <a:pt x="8" y="186"/>
                    <a:pt x="9" y="186"/>
                  </a:cubicBezTo>
                  <a:cubicBezTo>
                    <a:pt x="13" y="183"/>
                    <a:pt x="19" y="182"/>
                    <a:pt x="24" y="180"/>
                  </a:cubicBezTo>
                  <a:cubicBezTo>
                    <a:pt x="26" y="179"/>
                    <a:pt x="29" y="178"/>
                    <a:pt x="31" y="177"/>
                  </a:cubicBezTo>
                  <a:cubicBezTo>
                    <a:pt x="32" y="176"/>
                    <a:pt x="34" y="175"/>
                    <a:pt x="36" y="175"/>
                  </a:cubicBezTo>
                  <a:cubicBezTo>
                    <a:pt x="34" y="175"/>
                    <a:pt x="33" y="176"/>
                    <a:pt x="32" y="177"/>
                  </a:cubicBezTo>
                  <a:cubicBezTo>
                    <a:pt x="25" y="182"/>
                    <a:pt x="15" y="184"/>
                    <a:pt x="8" y="190"/>
                  </a:cubicBezTo>
                  <a:cubicBezTo>
                    <a:pt x="8" y="189"/>
                    <a:pt x="8" y="188"/>
                    <a:pt x="8" y="186"/>
                  </a:cubicBezTo>
                  <a:close/>
                  <a:moveTo>
                    <a:pt x="45" y="69"/>
                  </a:moveTo>
                  <a:cubicBezTo>
                    <a:pt x="51" y="66"/>
                    <a:pt x="56" y="63"/>
                    <a:pt x="62" y="60"/>
                  </a:cubicBezTo>
                  <a:cubicBezTo>
                    <a:pt x="65" y="58"/>
                    <a:pt x="68" y="57"/>
                    <a:pt x="71" y="55"/>
                  </a:cubicBezTo>
                  <a:cubicBezTo>
                    <a:pt x="71" y="55"/>
                    <a:pt x="72" y="55"/>
                    <a:pt x="72" y="55"/>
                  </a:cubicBezTo>
                  <a:cubicBezTo>
                    <a:pt x="61" y="61"/>
                    <a:pt x="51" y="67"/>
                    <a:pt x="42" y="74"/>
                  </a:cubicBezTo>
                  <a:cubicBezTo>
                    <a:pt x="43" y="72"/>
                    <a:pt x="44" y="71"/>
                    <a:pt x="45" y="69"/>
                  </a:cubicBezTo>
                  <a:close/>
                  <a:moveTo>
                    <a:pt x="83" y="51"/>
                  </a:moveTo>
                  <a:cubicBezTo>
                    <a:pt x="82" y="52"/>
                    <a:pt x="81" y="52"/>
                    <a:pt x="80" y="53"/>
                  </a:cubicBezTo>
                  <a:cubicBezTo>
                    <a:pt x="76" y="55"/>
                    <a:pt x="72" y="57"/>
                    <a:pt x="67" y="60"/>
                  </a:cubicBezTo>
                  <a:cubicBezTo>
                    <a:pt x="60" y="64"/>
                    <a:pt x="52" y="68"/>
                    <a:pt x="44" y="73"/>
                  </a:cubicBezTo>
                  <a:cubicBezTo>
                    <a:pt x="45" y="73"/>
                    <a:pt x="45" y="72"/>
                    <a:pt x="45" y="72"/>
                  </a:cubicBezTo>
                  <a:cubicBezTo>
                    <a:pt x="49" y="69"/>
                    <a:pt x="53" y="67"/>
                    <a:pt x="57" y="64"/>
                  </a:cubicBezTo>
                  <a:cubicBezTo>
                    <a:pt x="64" y="60"/>
                    <a:pt x="72" y="57"/>
                    <a:pt x="78" y="52"/>
                  </a:cubicBezTo>
                  <a:cubicBezTo>
                    <a:pt x="80" y="52"/>
                    <a:pt x="82" y="51"/>
                    <a:pt x="83" y="51"/>
                  </a:cubicBezTo>
                  <a:close/>
                  <a:moveTo>
                    <a:pt x="40" y="77"/>
                  </a:moveTo>
                  <a:cubicBezTo>
                    <a:pt x="40" y="76"/>
                    <a:pt x="40" y="76"/>
                    <a:pt x="41" y="76"/>
                  </a:cubicBezTo>
                  <a:cubicBezTo>
                    <a:pt x="48" y="71"/>
                    <a:pt x="55" y="67"/>
                    <a:pt x="63" y="63"/>
                  </a:cubicBezTo>
                  <a:cubicBezTo>
                    <a:pt x="67" y="61"/>
                    <a:pt x="71" y="58"/>
                    <a:pt x="76" y="56"/>
                  </a:cubicBezTo>
                  <a:cubicBezTo>
                    <a:pt x="78" y="55"/>
                    <a:pt x="80" y="54"/>
                    <a:pt x="82" y="52"/>
                  </a:cubicBezTo>
                  <a:cubicBezTo>
                    <a:pt x="83" y="52"/>
                    <a:pt x="84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6" y="51"/>
                  </a:cubicBezTo>
                  <a:cubicBezTo>
                    <a:pt x="85" y="51"/>
                    <a:pt x="84" y="51"/>
                    <a:pt x="84" y="52"/>
                  </a:cubicBezTo>
                  <a:cubicBezTo>
                    <a:pt x="76" y="57"/>
                    <a:pt x="68" y="61"/>
                    <a:pt x="59" y="66"/>
                  </a:cubicBezTo>
                  <a:cubicBezTo>
                    <a:pt x="52" y="70"/>
                    <a:pt x="45" y="75"/>
                    <a:pt x="38" y="80"/>
                  </a:cubicBezTo>
                  <a:cubicBezTo>
                    <a:pt x="39" y="79"/>
                    <a:pt x="39" y="78"/>
                    <a:pt x="40" y="77"/>
                  </a:cubicBezTo>
                  <a:close/>
                  <a:moveTo>
                    <a:pt x="37" y="82"/>
                  </a:moveTo>
                  <a:cubicBezTo>
                    <a:pt x="41" y="80"/>
                    <a:pt x="44" y="78"/>
                    <a:pt x="48" y="76"/>
                  </a:cubicBezTo>
                  <a:cubicBezTo>
                    <a:pt x="53" y="73"/>
                    <a:pt x="59" y="71"/>
                    <a:pt x="63" y="68"/>
                  </a:cubicBezTo>
                  <a:cubicBezTo>
                    <a:pt x="66" y="67"/>
                    <a:pt x="68" y="65"/>
                    <a:pt x="70" y="64"/>
                  </a:cubicBezTo>
                  <a:cubicBezTo>
                    <a:pt x="68" y="66"/>
                    <a:pt x="66" y="68"/>
                    <a:pt x="64" y="70"/>
                  </a:cubicBezTo>
                  <a:cubicBezTo>
                    <a:pt x="55" y="75"/>
                    <a:pt x="46" y="80"/>
                    <a:pt x="36" y="84"/>
                  </a:cubicBezTo>
                  <a:cubicBezTo>
                    <a:pt x="36" y="83"/>
                    <a:pt x="36" y="83"/>
                    <a:pt x="37" y="82"/>
                  </a:cubicBezTo>
                  <a:close/>
                  <a:moveTo>
                    <a:pt x="105" y="11"/>
                  </a:moveTo>
                  <a:cubicBezTo>
                    <a:pt x="106" y="11"/>
                    <a:pt x="107" y="11"/>
                    <a:pt x="108" y="10"/>
                  </a:cubicBezTo>
                  <a:cubicBezTo>
                    <a:pt x="109" y="10"/>
                    <a:pt x="110" y="9"/>
                    <a:pt x="111" y="9"/>
                  </a:cubicBezTo>
                  <a:cubicBezTo>
                    <a:pt x="111" y="9"/>
                    <a:pt x="115" y="6"/>
                    <a:pt x="113" y="8"/>
                  </a:cubicBezTo>
                  <a:cubicBezTo>
                    <a:pt x="110" y="10"/>
                    <a:pt x="107" y="11"/>
                    <a:pt x="104" y="12"/>
                  </a:cubicBezTo>
                  <a:cubicBezTo>
                    <a:pt x="105" y="12"/>
                    <a:pt x="105" y="11"/>
                    <a:pt x="105" y="11"/>
                  </a:cubicBez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cubicBezTo>
                    <a:pt x="114" y="10"/>
                    <a:pt x="112" y="11"/>
                    <a:pt x="109" y="12"/>
                  </a:cubicBezTo>
                  <a:cubicBezTo>
                    <a:pt x="108" y="12"/>
                    <a:pt x="107" y="13"/>
                    <a:pt x="105" y="13"/>
                  </a:cubicBezTo>
                  <a:cubicBezTo>
                    <a:pt x="105" y="13"/>
                    <a:pt x="104" y="14"/>
                    <a:pt x="103" y="14"/>
                  </a:cubicBezTo>
                  <a:cubicBezTo>
                    <a:pt x="103" y="14"/>
                    <a:pt x="103" y="14"/>
                    <a:pt x="104" y="13"/>
                  </a:cubicBezTo>
                  <a:cubicBezTo>
                    <a:pt x="107" y="12"/>
                    <a:pt x="112" y="10"/>
                    <a:pt x="115" y="8"/>
                  </a:cubicBezTo>
                  <a:cubicBezTo>
                    <a:pt x="115" y="8"/>
                    <a:pt x="116" y="8"/>
                    <a:pt x="117" y="9"/>
                  </a:cubicBezTo>
                  <a:close/>
                  <a:moveTo>
                    <a:pt x="103" y="14"/>
                  </a:moveTo>
                  <a:cubicBezTo>
                    <a:pt x="105" y="14"/>
                    <a:pt x="106" y="13"/>
                    <a:pt x="108" y="13"/>
                  </a:cubicBezTo>
                  <a:cubicBezTo>
                    <a:pt x="110" y="12"/>
                    <a:pt x="111" y="12"/>
                    <a:pt x="112" y="11"/>
                  </a:cubicBezTo>
                  <a:cubicBezTo>
                    <a:pt x="114" y="10"/>
                    <a:pt x="117" y="9"/>
                    <a:pt x="113" y="11"/>
                  </a:cubicBezTo>
                  <a:cubicBezTo>
                    <a:pt x="110" y="13"/>
                    <a:pt x="106" y="14"/>
                    <a:pt x="102" y="16"/>
                  </a:cubicBezTo>
                  <a:cubicBezTo>
                    <a:pt x="102" y="16"/>
                    <a:pt x="103" y="15"/>
                    <a:pt x="103" y="14"/>
                  </a:cubicBezTo>
                  <a:close/>
                  <a:moveTo>
                    <a:pt x="101" y="19"/>
                  </a:moveTo>
                  <a:cubicBezTo>
                    <a:pt x="103" y="18"/>
                    <a:pt x="105" y="17"/>
                    <a:pt x="107" y="16"/>
                  </a:cubicBezTo>
                  <a:cubicBezTo>
                    <a:pt x="106" y="17"/>
                    <a:pt x="106" y="18"/>
                    <a:pt x="105" y="19"/>
                  </a:cubicBezTo>
                  <a:cubicBezTo>
                    <a:pt x="103" y="20"/>
                    <a:pt x="101" y="20"/>
                    <a:pt x="100" y="21"/>
                  </a:cubicBezTo>
                  <a:cubicBezTo>
                    <a:pt x="100" y="20"/>
                    <a:pt x="100" y="19"/>
                    <a:pt x="101" y="19"/>
                  </a:cubicBezTo>
                  <a:close/>
                  <a:moveTo>
                    <a:pt x="119" y="12"/>
                  </a:moveTo>
                  <a:cubicBezTo>
                    <a:pt x="119" y="13"/>
                    <a:pt x="120" y="13"/>
                    <a:pt x="120" y="14"/>
                  </a:cubicBezTo>
                  <a:cubicBezTo>
                    <a:pt x="118" y="14"/>
                    <a:pt x="117" y="14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5" y="14"/>
                  </a:cubicBezTo>
                  <a:cubicBezTo>
                    <a:pt x="116" y="14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lose/>
                  <a:moveTo>
                    <a:pt x="123" y="19"/>
                  </a:moveTo>
                  <a:cubicBezTo>
                    <a:pt x="122" y="19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0" y="17"/>
                    <a:pt x="119" y="16"/>
                    <a:pt x="121" y="15"/>
                  </a:cubicBezTo>
                  <a:cubicBezTo>
                    <a:pt x="121" y="16"/>
                    <a:pt x="122" y="17"/>
                    <a:pt x="123" y="19"/>
                  </a:cubicBezTo>
                  <a:close/>
                  <a:moveTo>
                    <a:pt x="142" y="40"/>
                  </a:moveTo>
                  <a:cubicBezTo>
                    <a:pt x="141" y="40"/>
                    <a:pt x="140" y="40"/>
                    <a:pt x="139" y="40"/>
                  </a:cubicBezTo>
                  <a:cubicBezTo>
                    <a:pt x="139" y="40"/>
                    <a:pt x="139" y="39"/>
                    <a:pt x="139" y="39"/>
                  </a:cubicBezTo>
                  <a:cubicBezTo>
                    <a:pt x="142" y="38"/>
                    <a:pt x="145" y="37"/>
                    <a:pt x="148" y="37"/>
                  </a:cubicBezTo>
                  <a:cubicBezTo>
                    <a:pt x="148" y="37"/>
                    <a:pt x="145" y="39"/>
                    <a:pt x="144" y="39"/>
                  </a:cubicBezTo>
                  <a:cubicBezTo>
                    <a:pt x="144" y="39"/>
                    <a:pt x="143" y="40"/>
                    <a:pt x="142" y="40"/>
                  </a:cubicBezTo>
                  <a:close/>
                  <a:moveTo>
                    <a:pt x="105" y="44"/>
                  </a:moveTo>
                  <a:cubicBezTo>
                    <a:pt x="105" y="37"/>
                    <a:pt x="103" y="23"/>
                    <a:pt x="110" y="18"/>
                  </a:cubicBezTo>
                  <a:cubicBezTo>
                    <a:pt x="114" y="15"/>
                    <a:pt x="121" y="22"/>
                    <a:pt x="125" y="24"/>
                  </a:cubicBezTo>
                  <a:cubicBezTo>
                    <a:pt x="131" y="28"/>
                    <a:pt x="137" y="32"/>
                    <a:pt x="136" y="40"/>
                  </a:cubicBezTo>
                  <a:cubicBezTo>
                    <a:pt x="126" y="39"/>
                    <a:pt x="115" y="41"/>
                    <a:pt x="105" y="44"/>
                  </a:cubicBezTo>
                  <a:close/>
                  <a:moveTo>
                    <a:pt x="92" y="42"/>
                  </a:moveTo>
                  <a:cubicBezTo>
                    <a:pt x="94" y="41"/>
                    <a:pt x="96" y="40"/>
                    <a:pt x="98" y="39"/>
                  </a:cubicBezTo>
                  <a:cubicBezTo>
                    <a:pt x="98" y="40"/>
                    <a:pt x="98" y="41"/>
                    <a:pt x="98" y="41"/>
                  </a:cubicBezTo>
                  <a:cubicBezTo>
                    <a:pt x="97" y="42"/>
                    <a:pt x="96" y="42"/>
                    <a:pt x="96" y="43"/>
                  </a:cubicBezTo>
                  <a:cubicBezTo>
                    <a:pt x="95" y="43"/>
                    <a:pt x="94" y="44"/>
                    <a:pt x="93" y="44"/>
                  </a:cubicBezTo>
                  <a:cubicBezTo>
                    <a:pt x="92" y="43"/>
                    <a:pt x="92" y="43"/>
                    <a:pt x="92" y="42"/>
                  </a:cubicBezTo>
                  <a:close/>
                  <a:moveTo>
                    <a:pt x="92" y="41"/>
                  </a:moveTo>
                  <a:cubicBezTo>
                    <a:pt x="92" y="40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8"/>
                    <a:pt x="94" y="38"/>
                    <a:pt x="95" y="38"/>
                  </a:cubicBezTo>
                  <a:cubicBezTo>
                    <a:pt x="95" y="37"/>
                    <a:pt x="101" y="36"/>
                    <a:pt x="98" y="37"/>
                  </a:cubicBezTo>
                  <a:cubicBezTo>
                    <a:pt x="96" y="39"/>
                    <a:pt x="94" y="40"/>
                    <a:pt x="92" y="41"/>
                  </a:cubicBezTo>
                  <a:close/>
                  <a:moveTo>
                    <a:pt x="94" y="37"/>
                  </a:moveTo>
                  <a:cubicBezTo>
                    <a:pt x="95" y="37"/>
                    <a:pt x="96" y="36"/>
                    <a:pt x="96" y="36"/>
                  </a:cubicBezTo>
                  <a:cubicBezTo>
                    <a:pt x="94" y="37"/>
                    <a:pt x="92" y="39"/>
                    <a:pt x="94" y="37"/>
                  </a:cubicBezTo>
                  <a:close/>
                  <a:moveTo>
                    <a:pt x="92" y="38"/>
                  </a:moveTo>
                  <a:cubicBezTo>
                    <a:pt x="92" y="37"/>
                    <a:pt x="92" y="36"/>
                    <a:pt x="92" y="36"/>
                  </a:cubicBezTo>
                  <a:cubicBezTo>
                    <a:pt x="93" y="35"/>
                    <a:pt x="94" y="35"/>
                    <a:pt x="94" y="35"/>
                  </a:cubicBezTo>
                  <a:cubicBezTo>
                    <a:pt x="95" y="34"/>
                    <a:pt x="103" y="31"/>
                    <a:pt x="99" y="34"/>
                  </a:cubicBezTo>
                  <a:cubicBezTo>
                    <a:pt x="97" y="36"/>
                    <a:pt x="94" y="36"/>
                    <a:pt x="92" y="38"/>
                  </a:cubicBezTo>
                  <a:close/>
                  <a:moveTo>
                    <a:pt x="93" y="49"/>
                  </a:moveTo>
                  <a:cubicBezTo>
                    <a:pt x="93" y="47"/>
                    <a:pt x="93" y="46"/>
                    <a:pt x="93" y="45"/>
                  </a:cubicBezTo>
                  <a:cubicBezTo>
                    <a:pt x="94" y="45"/>
                    <a:pt x="95" y="44"/>
                    <a:pt x="97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99" y="45"/>
                    <a:pt x="98" y="45"/>
                    <a:pt x="97" y="46"/>
                  </a:cubicBezTo>
                  <a:cubicBezTo>
                    <a:pt x="96" y="46"/>
                    <a:pt x="95" y="47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3" y="49"/>
                  </a:cubicBezTo>
                  <a:close/>
                  <a:moveTo>
                    <a:pt x="99" y="46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00" y="45"/>
                    <a:pt x="101" y="44"/>
                    <a:pt x="102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100" y="42"/>
                    <a:pt x="99" y="42"/>
                    <a:pt x="98" y="43"/>
                  </a:cubicBezTo>
                  <a:cubicBezTo>
                    <a:pt x="97" y="43"/>
                    <a:pt x="91" y="46"/>
                    <a:pt x="94" y="44"/>
                  </a:cubicBezTo>
                  <a:cubicBezTo>
                    <a:pt x="97" y="43"/>
                    <a:pt x="100" y="42"/>
                    <a:pt x="101" y="39"/>
                  </a:cubicBezTo>
                  <a:cubicBezTo>
                    <a:pt x="101" y="39"/>
                    <a:pt x="100" y="38"/>
                    <a:pt x="100" y="38"/>
                  </a:cubicBezTo>
                  <a:cubicBezTo>
                    <a:pt x="98" y="38"/>
                    <a:pt x="96" y="39"/>
                    <a:pt x="95" y="40"/>
                  </a:cubicBezTo>
                  <a:cubicBezTo>
                    <a:pt x="97" y="38"/>
                    <a:pt x="100" y="38"/>
                    <a:pt x="102" y="35"/>
                  </a:cubicBezTo>
                  <a:cubicBezTo>
                    <a:pt x="102" y="35"/>
                    <a:pt x="101" y="34"/>
                    <a:pt x="101" y="34"/>
                  </a:cubicBezTo>
                  <a:cubicBezTo>
                    <a:pt x="100" y="35"/>
                    <a:pt x="99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9" y="34"/>
                    <a:pt x="101" y="33"/>
                    <a:pt x="102" y="32"/>
                  </a:cubicBezTo>
                  <a:cubicBezTo>
                    <a:pt x="102" y="32"/>
                    <a:pt x="101" y="31"/>
                    <a:pt x="101" y="32"/>
                  </a:cubicBezTo>
                  <a:cubicBezTo>
                    <a:pt x="100" y="32"/>
                    <a:pt x="98" y="32"/>
                    <a:pt x="97" y="33"/>
                  </a:cubicBezTo>
                  <a:cubicBezTo>
                    <a:pt x="95" y="34"/>
                    <a:pt x="90" y="36"/>
                    <a:pt x="95" y="33"/>
                  </a:cubicBezTo>
                  <a:cubicBezTo>
                    <a:pt x="97" y="31"/>
                    <a:pt x="100" y="30"/>
                    <a:pt x="102" y="28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0" y="27"/>
                    <a:pt x="100" y="27"/>
                    <a:pt x="99" y="28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29"/>
                    <a:pt x="94" y="29"/>
                    <a:pt x="95" y="28"/>
                  </a:cubicBezTo>
                  <a:cubicBezTo>
                    <a:pt x="97" y="27"/>
                    <a:pt x="101" y="26"/>
                    <a:pt x="103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1" y="23"/>
                    <a:pt x="100" y="24"/>
                    <a:pt x="99" y="24"/>
                  </a:cubicBezTo>
                  <a:cubicBezTo>
                    <a:pt x="98" y="24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9" y="23"/>
                    <a:pt x="102" y="22"/>
                    <a:pt x="104" y="21"/>
                  </a:cubicBezTo>
                  <a:cubicBezTo>
                    <a:pt x="101" y="28"/>
                    <a:pt x="102" y="39"/>
                    <a:pt x="102" y="44"/>
                  </a:cubicBezTo>
                  <a:cubicBezTo>
                    <a:pt x="102" y="44"/>
                    <a:pt x="102" y="45"/>
                    <a:pt x="102" y="45"/>
                  </a:cubicBezTo>
                  <a:cubicBezTo>
                    <a:pt x="101" y="45"/>
                    <a:pt x="100" y="46"/>
                    <a:pt x="99" y="46"/>
                  </a:cubicBezTo>
                  <a:close/>
                  <a:moveTo>
                    <a:pt x="118" y="16"/>
                  </a:moveTo>
                  <a:cubicBezTo>
                    <a:pt x="117" y="16"/>
                    <a:pt x="116" y="16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8" y="15"/>
                    <a:pt x="119" y="15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39" y="36"/>
                  </a:moveTo>
                  <a:cubicBezTo>
                    <a:pt x="141" y="35"/>
                    <a:pt x="144" y="34"/>
                    <a:pt x="146" y="34"/>
                  </a:cubicBezTo>
                  <a:cubicBezTo>
                    <a:pt x="146" y="34"/>
                    <a:pt x="144" y="35"/>
                    <a:pt x="144" y="36"/>
                  </a:cubicBezTo>
                  <a:cubicBezTo>
                    <a:pt x="143" y="36"/>
                    <a:pt x="142" y="36"/>
                    <a:pt x="141" y="37"/>
                  </a:cubicBezTo>
                  <a:cubicBezTo>
                    <a:pt x="140" y="37"/>
                    <a:pt x="140" y="37"/>
                    <a:pt x="139" y="38"/>
                  </a:cubicBezTo>
                  <a:cubicBezTo>
                    <a:pt x="139" y="37"/>
                    <a:pt x="139" y="36"/>
                    <a:pt x="139" y="36"/>
                  </a:cubicBezTo>
                  <a:close/>
                  <a:moveTo>
                    <a:pt x="138" y="32"/>
                  </a:moveTo>
                  <a:cubicBezTo>
                    <a:pt x="138" y="32"/>
                    <a:pt x="139" y="32"/>
                    <a:pt x="139" y="32"/>
                  </a:cubicBezTo>
                  <a:cubicBezTo>
                    <a:pt x="140" y="32"/>
                    <a:pt x="144" y="31"/>
                    <a:pt x="144" y="30"/>
                  </a:cubicBezTo>
                  <a:cubicBezTo>
                    <a:pt x="144" y="32"/>
                    <a:pt x="141" y="33"/>
                    <a:pt x="139" y="34"/>
                  </a:cubicBezTo>
                  <a:cubicBezTo>
                    <a:pt x="138" y="34"/>
                    <a:pt x="138" y="33"/>
                    <a:pt x="138" y="32"/>
                  </a:cubicBezTo>
                  <a:close/>
                  <a:moveTo>
                    <a:pt x="137" y="32"/>
                  </a:moveTo>
                  <a:cubicBezTo>
                    <a:pt x="137" y="32"/>
                    <a:pt x="137" y="32"/>
                    <a:pt x="137" y="31"/>
                  </a:cubicBezTo>
                  <a:cubicBezTo>
                    <a:pt x="138" y="31"/>
                    <a:pt x="139" y="30"/>
                    <a:pt x="139" y="30"/>
                  </a:cubicBezTo>
                  <a:cubicBezTo>
                    <a:pt x="140" y="29"/>
                    <a:pt x="140" y="29"/>
                    <a:pt x="141" y="29"/>
                  </a:cubicBezTo>
                  <a:cubicBezTo>
                    <a:pt x="142" y="29"/>
                    <a:pt x="143" y="29"/>
                    <a:pt x="144" y="30"/>
                  </a:cubicBezTo>
                  <a:cubicBezTo>
                    <a:pt x="142" y="30"/>
                    <a:pt x="140" y="31"/>
                    <a:pt x="137" y="32"/>
                  </a:cubicBezTo>
                  <a:close/>
                  <a:moveTo>
                    <a:pt x="140" y="28"/>
                  </a:moveTo>
                  <a:cubicBezTo>
                    <a:pt x="139" y="29"/>
                    <a:pt x="138" y="30"/>
                    <a:pt x="137" y="30"/>
                  </a:cubicBezTo>
                  <a:cubicBezTo>
                    <a:pt x="137" y="30"/>
                    <a:pt x="137" y="30"/>
                    <a:pt x="137" y="31"/>
                  </a:cubicBezTo>
                  <a:cubicBezTo>
                    <a:pt x="136" y="30"/>
                    <a:pt x="136" y="30"/>
                    <a:pt x="136" y="29"/>
                  </a:cubicBezTo>
                  <a:cubicBezTo>
                    <a:pt x="137" y="29"/>
                    <a:pt x="138" y="29"/>
                    <a:pt x="140" y="28"/>
                  </a:cubicBezTo>
                  <a:cubicBezTo>
                    <a:pt x="140" y="28"/>
                    <a:pt x="140" y="28"/>
                    <a:pt x="140" y="28"/>
                  </a:cubicBezTo>
                  <a:close/>
                  <a:moveTo>
                    <a:pt x="117" y="13"/>
                  </a:moveTo>
                  <a:cubicBezTo>
                    <a:pt x="115" y="13"/>
                    <a:pt x="114" y="14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0" y="15"/>
                  </a:cubicBezTo>
                  <a:cubicBezTo>
                    <a:pt x="111" y="14"/>
                    <a:pt x="112" y="14"/>
                    <a:pt x="113" y="14"/>
                  </a:cubicBezTo>
                  <a:cubicBezTo>
                    <a:pt x="114" y="13"/>
                    <a:pt x="115" y="13"/>
                    <a:pt x="116" y="13"/>
                  </a:cubicBezTo>
                  <a:cubicBezTo>
                    <a:pt x="116" y="13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3"/>
                  </a:cubicBezTo>
                  <a:close/>
                  <a:moveTo>
                    <a:pt x="99" y="22"/>
                  </a:moveTo>
                  <a:cubicBezTo>
                    <a:pt x="100" y="21"/>
                    <a:pt x="101" y="21"/>
                    <a:pt x="102" y="20"/>
                  </a:cubicBezTo>
                  <a:cubicBezTo>
                    <a:pt x="106" y="19"/>
                    <a:pt x="103" y="21"/>
                    <a:pt x="102" y="21"/>
                  </a:cubicBezTo>
                  <a:cubicBezTo>
                    <a:pt x="101" y="22"/>
                    <a:pt x="99" y="23"/>
                    <a:pt x="98" y="24"/>
                  </a:cubicBezTo>
                  <a:cubicBezTo>
                    <a:pt x="98" y="23"/>
                    <a:pt x="99" y="22"/>
                    <a:pt x="99" y="22"/>
                  </a:cubicBezTo>
                  <a:close/>
                  <a:moveTo>
                    <a:pt x="96" y="26"/>
                  </a:moveTo>
                  <a:cubicBezTo>
                    <a:pt x="97" y="26"/>
                    <a:pt x="98" y="26"/>
                    <a:pt x="98" y="25"/>
                  </a:cubicBezTo>
                  <a:cubicBezTo>
                    <a:pt x="101" y="24"/>
                    <a:pt x="102" y="23"/>
                    <a:pt x="99" y="25"/>
                  </a:cubicBezTo>
                  <a:cubicBezTo>
                    <a:pt x="98" y="26"/>
                    <a:pt x="97" y="27"/>
                    <a:pt x="95" y="28"/>
                  </a:cubicBezTo>
                  <a:cubicBezTo>
                    <a:pt x="95" y="27"/>
                    <a:pt x="96" y="27"/>
                    <a:pt x="96" y="26"/>
                  </a:cubicBezTo>
                  <a:close/>
                  <a:moveTo>
                    <a:pt x="94" y="31"/>
                  </a:moveTo>
                  <a:cubicBezTo>
                    <a:pt x="95" y="31"/>
                    <a:pt x="96" y="30"/>
                    <a:pt x="96" y="30"/>
                  </a:cubicBezTo>
                  <a:cubicBezTo>
                    <a:pt x="97" y="29"/>
                    <a:pt x="98" y="29"/>
                    <a:pt x="100" y="29"/>
                  </a:cubicBezTo>
                  <a:cubicBezTo>
                    <a:pt x="97" y="31"/>
                    <a:pt x="94" y="32"/>
                    <a:pt x="92" y="34"/>
                  </a:cubicBezTo>
                  <a:cubicBezTo>
                    <a:pt x="92" y="33"/>
                    <a:pt x="93" y="32"/>
                    <a:pt x="93" y="31"/>
                  </a:cubicBezTo>
                  <a:cubicBezTo>
                    <a:pt x="93" y="31"/>
                    <a:pt x="94" y="31"/>
                    <a:pt x="94" y="31"/>
                  </a:cubicBezTo>
                  <a:close/>
                  <a:moveTo>
                    <a:pt x="38" y="168"/>
                  </a:moveTo>
                  <a:cubicBezTo>
                    <a:pt x="33" y="171"/>
                    <a:pt x="29" y="173"/>
                    <a:pt x="24" y="175"/>
                  </a:cubicBezTo>
                  <a:cubicBezTo>
                    <a:pt x="22" y="177"/>
                    <a:pt x="19" y="178"/>
                    <a:pt x="17" y="179"/>
                  </a:cubicBezTo>
                  <a:cubicBezTo>
                    <a:pt x="15" y="180"/>
                    <a:pt x="14" y="181"/>
                    <a:pt x="13" y="181"/>
                  </a:cubicBezTo>
                  <a:cubicBezTo>
                    <a:pt x="12" y="182"/>
                    <a:pt x="7" y="185"/>
                    <a:pt x="12" y="182"/>
                  </a:cubicBezTo>
                  <a:cubicBezTo>
                    <a:pt x="17" y="178"/>
                    <a:pt x="22" y="175"/>
                    <a:pt x="28" y="171"/>
                  </a:cubicBezTo>
                  <a:cubicBezTo>
                    <a:pt x="31" y="169"/>
                    <a:pt x="35" y="167"/>
                    <a:pt x="38" y="164"/>
                  </a:cubicBezTo>
                  <a:cubicBezTo>
                    <a:pt x="38" y="166"/>
                    <a:pt x="38" y="167"/>
                    <a:pt x="38" y="168"/>
                  </a:cubicBezTo>
                  <a:close/>
                  <a:moveTo>
                    <a:pt x="9" y="179"/>
                  </a:moveTo>
                  <a:cubicBezTo>
                    <a:pt x="15" y="177"/>
                    <a:pt x="20" y="174"/>
                    <a:pt x="25" y="171"/>
                  </a:cubicBezTo>
                  <a:cubicBezTo>
                    <a:pt x="27" y="170"/>
                    <a:pt x="30" y="168"/>
                    <a:pt x="32" y="167"/>
                  </a:cubicBezTo>
                  <a:cubicBezTo>
                    <a:pt x="33" y="167"/>
                    <a:pt x="33" y="167"/>
                    <a:pt x="34" y="166"/>
                  </a:cubicBezTo>
                  <a:cubicBezTo>
                    <a:pt x="25" y="172"/>
                    <a:pt x="16" y="177"/>
                    <a:pt x="9" y="183"/>
                  </a:cubicBezTo>
                  <a:cubicBezTo>
                    <a:pt x="9" y="182"/>
                    <a:pt x="9" y="181"/>
                    <a:pt x="9" y="179"/>
                  </a:cubicBezTo>
                  <a:close/>
                  <a:moveTo>
                    <a:pt x="39" y="163"/>
                  </a:moveTo>
                  <a:cubicBezTo>
                    <a:pt x="34" y="166"/>
                    <a:pt x="29" y="168"/>
                    <a:pt x="24" y="171"/>
                  </a:cubicBezTo>
                  <a:cubicBezTo>
                    <a:pt x="22" y="172"/>
                    <a:pt x="19" y="173"/>
                    <a:pt x="17" y="175"/>
                  </a:cubicBezTo>
                  <a:cubicBezTo>
                    <a:pt x="15" y="176"/>
                    <a:pt x="13" y="176"/>
                    <a:pt x="12" y="177"/>
                  </a:cubicBezTo>
                  <a:cubicBezTo>
                    <a:pt x="8" y="179"/>
                    <a:pt x="12" y="177"/>
                    <a:pt x="13" y="177"/>
                  </a:cubicBezTo>
                  <a:cubicBezTo>
                    <a:pt x="21" y="170"/>
                    <a:pt x="31" y="165"/>
                    <a:pt x="40" y="159"/>
                  </a:cubicBezTo>
                  <a:cubicBezTo>
                    <a:pt x="39" y="160"/>
                    <a:pt x="39" y="161"/>
                    <a:pt x="39" y="163"/>
                  </a:cubicBezTo>
                  <a:close/>
                  <a:moveTo>
                    <a:pt x="40" y="158"/>
                  </a:moveTo>
                  <a:cubicBezTo>
                    <a:pt x="33" y="162"/>
                    <a:pt x="25" y="165"/>
                    <a:pt x="18" y="169"/>
                  </a:cubicBezTo>
                  <a:cubicBezTo>
                    <a:pt x="16" y="170"/>
                    <a:pt x="14" y="171"/>
                    <a:pt x="12" y="172"/>
                  </a:cubicBezTo>
                  <a:cubicBezTo>
                    <a:pt x="13" y="172"/>
                    <a:pt x="13" y="172"/>
                    <a:pt x="13" y="172"/>
                  </a:cubicBezTo>
                  <a:cubicBezTo>
                    <a:pt x="17" y="169"/>
                    <a:pt x="21" y="167"/>
                    <a:pt x="25" y="164"/>
                  </a:cubicBezTo>
                  <a:cubicBezTo>
                    <a:pt x="28" y="162"/>
                    <a:pt x="30" y="160"/>
                    <a:pt x="33" y="159"/>
                  </a:cubicBezTo>
                  <a:cubicBezTo>
                    <a:pt x="36" y="157"/>
                    <a:pt x="39" y="155"/>
                    <a:pt x="41" y="153"/>
                  </a:cubicBezTo>
                  <a:cubicBezTo>
                    <a:pt x="41" y="155"/>
                    <a:pt x="40" y="156"/>
                    <a:pt x="40" y="158"/>
                  </a:cubicBezTo>
                  <a:close/>
                  <a:moveTo>
                    <a:pt x="11" y="171"/>
                  </a:moveTo>
                  <a:cubicBezTo>
                    <a:pt x="16" y="169"/>
                    <a:pt x="21" y="166"/>
                    <a:pt x="26" y="163"/>
                  </a:cubicBezTo>
                  <a:cubicBezTo>
                    <a:pt x="25" y="163"/>
                    <a:pt x="25" y="163"/>
                    <a:pt x="25" y="164"/>
                  </a:cubicBezTo>
                  <a:cubicBezTo>
                    <a:pt x="20" y="167"/>
                    <a:pt x="14" y="169"/>
                    <a:pt x="10" y="173"/>
                  </a:cubicBezTo>
                  <a:cubicBezTo>
                    <a:pt x="10" y="173"/>
                    <a:pt x="10" y="172"/>
                    <a:pt x="11" y="171"/>
                  </a:cubicBezTo>
                  <a:close/>
                  <a:moveTo>
                    <a:pt x="13" y="158"/>
                  </a:moveTo>
                  <a:cubicBezTo>
                    <a:pt x="13" y="158"/>
                    <a:pt x="14" y="158"/>
                    <a:pt x="14" y="158"/>
                  </a:cubicBezTo>
                  <a:cubicBezTo>
                    <a:pt x="14" y="158"/>
                    <a:pt x="14" y="158"/>
                    <a:pt x="15" y="158"/>
                  </a:cubicBezTo>
                  <a:cubicBezTo>
                    <a:pt x="19" y="156"/>
                    <a:pt x="22" y="154"/>
                    <a:pt x="26" y="151"/>
                  </a:cubicBezTo>
                  <a:cubicBezTo>
                    <a:pt x="29" y="150"/>
                    <a:pt x="33" y="149"/>
                    <a:pt x="36" y="147"/>
                  </a:cubicBezTo>
                  <a:cubicBezTo>
                    <a:pt x="32" y="150"/>
                    <a:pt x="28" y="152"/>
                    <a:pt x="25" y="154"/>
                  </a:cubicBezTo>
                  <a:cubicBezTo>
                    <a:pt x="20" y="157"/>
                    <a:pt x="16" y="159"/>
                    <a:pt x="12" y="162"/>
                  </a:cubicBezTo>
                  <a:cubicBezTo>
                    <a:pt x="13" y="161"/>
                    <a:pt x="13" y="160"/>
                    <a:pt x="13" y="158"/>
                  </a:cubicBezTo>
                  <a:close/>
                  <a:moveTo>
                    <a:pt x="14" y="153"/>
                  </a:moveTo>
                  <a:cubicBezTo>
                    <a:pt x="15" y="153"/>
                    <a:pt x="15" y="153"/>
                    <a:pt x="15" y="153"/>
                  </a:cubicBezTo>
                  <a:cubicBezTo>
                    <a:pt x="17" y="151"/>
                    <a:pt x="18" y="150"/>
                    <a:pt x="20" y="149"/>
                  </a:cubicBezTo>
                  <a:cubicBezTo>
                    <a:pt x="22" y="148"/>
                    <a:pt x="24" y="147"/>
                    <a:pt x="26" y="146"/>
                  </a:cubicBezTo>
                  <a:cubicBezTo>
                    <a:pt x="31" y="143"/>
                    <a:pt x="36" y="139"/>
                    <a:pt x="41" y="136"/>
                  </a:cubicBezTo>
                  <a:cubicBezTo>
                    <a:pt x="41" y="137"/>
                    <a:pt x="41" y="138"/>
                    <a:pt x="41" y="139"/>
                  </a:cubicBezTo>
                  <a:cubicBezTo>
                    <a:pt x="37" y="140"/>
                    <a:pt x="33" y="143"/>
                    <a:pt x="29" y="145"/>
                  </a:cubicBezTo>
                  <a:cubicBezTo>
                    <a:pt x="25" y="148"/>
                    <a:pt x="20" y="150"/>
                    <a:pt x="16" y="153"/>
                  </a:cubicBezTo>
                  <a:cubicBezTo>
                    <a:pt x="15" y="153"/>
                    <a:pt x="15" y="153"/>
                    <a:pt x="14" y="154"/>
                  </a:cubicBezTo>
                  <a:cubicBezTo>
                    <a:pt x="14" y="154"/>
                    <a:pt x="14" y="153"/>
                    <a:pt x="14" y="153"/>
                  </a:cubicBezTo>
                  <a:close/>
                  <a:moveTo>
                    <a:pt x="16" y="146"/>
                  </a:moveTo>
                  <a:cubicBezTo>
                    <a:pt x="16" y="146"/>
                    <a:pt x="16" y="145"/>
                    <a:pt x="16" y="145"/>
                  </a:cubicBezTo>
                  <a:cubicBezTo>
                    <a:pt x="17" y="145"/>
                    <a:pt x="19" y="144"/>
                    <a:pt x="19" y="143"/>
                  </a:cubicBezTo>
                  <a:cubicBezTo>
                    <a:pt x="23" y="140"/>
                    <a:pt x="27" y="138"/>
                    <a:pt x="32" y="136"/>
                  </a:cubicBezTo>
                  <a:cubicBezTo>
                    <a:pt x="35" y="134"/>
                    <a:pt x="38" y="132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ubicBezTo>
                    <a:pt x="37" y="134"/>
                    <a:pt x="32" y="136"/>
                    <a:pt x="28" y="139"/>
                  </a:cubicBezTo>
                  <a:cubicBezTo>
                    <a:pt x="26" y="140"/>
                    <a:pt x="24" y="141"/>
                    <a:pt x="21" y="143"/>
                  </a:cubicBezTo>
                  <a:cubicBezTo>
                    <a:pt x="21" y="143"/>
                    <a:pt x="20" y="144"/>
                    <a:pt x="19" y="144"/>
                  </a:cubicBezTo>
                  <a:cubicBezTo>
                    <a:pt x="18" y="145"/>
                    <a:pt x="17" y="146"/>
                    <a:pt x="16" y="146"/>
                  </a:cubicBezTo>
                  <a:cubicBezTo>
                    <a:pt x="16" y="146"/>
                    <a:pt x="16" y="146"/>
                    <a:pt x="16" y="146"/>
                  </a:cubicBezTo>
                  <a:close/>
                  <a:moveTo>
                    <a:pt x="42" y="116"/>
                  </a:moveTo>
                  <a:cubicBezTo>
                    <a:pt x="42" y="116"/>
                    <a:pt x="42" y="115"/>
                    <a:pt x="42" y="115"/>
                  </a:cubicBezTo>
                  <a:cubicBezTo>
                    <a:pt x="42" y="115"/>
                    <a:pt x="42" y="115"/>
                    <a:pt x="43" y="115"/>
                  </a:cubicBezTo>
                  <a:cubicBezTo>
                    <a:pt x="42" y="116"/>
                    <a:pt x="42" y="117"/>
                    <a:pt x="42" y="117"/>
                  </a:cubicBezTo>
                  <a:cubicBezTo>
                    <a:pt x="39" y="119"/>
                    <a:pt x="37" y="120"/>
                    <a:pt x="34" y="122"/>
                  </a:cubicBezTo>
                  <a:cubicBezTo>
                    <a:pt x="32" y="124"/>
                    <a:pt x="29" y="125"/>
                    <a:pt x="26" y="127"/>
                  </a:cubicBezTo>
                  <a:cubicBezTo>
                    <a:pt x="28" y="126"/>
                    <a:pt x="29" y="125"/>
                    <a:pt x="31" y="123"/>
                  </a:cubicBezTo>
                  <a:cubicBezTo>
                    <a:pt x="34" y="121"/>
                    <a:pt x="38" y="118"/>
                    <a:pt x="42" y="116"/>
                  </a:cubicBezTo>
                  <a:close/>
                  <a:moveTo>
                    <a:pt x="42" y="122"/>
                  </a:moveTo>
                  <a:cubicBezTo>
                    <a:pt x="38" y="124"/>
                    <a:pt x="34" y="126"/>
                    <a:pt x="30" y="128"/>
                  </a:cubicBezTo>
                  <a:cubicBezTo>
                    <a:pt x="28" y="129"/>
                    <a:pt x="26" y="131"/>
                    <a:pt x="24" y="132"/>
                  </a:cubicBezTo>
                  <a:cubicBezTo>
                    <a:pt x="23" y="132"/>
                    <a:pt x="22" y="133"/>
                    <a:pt x="21" y="133"/>
                  </a:cubicBezTo>
                  <a:cubicBezTo>
                    <a:pt x="20" y="134"/>
                    <a:pt x="20" y="134"/>
                    <a:pt x="19" y="134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4" y="130"/>
                    <a:pt x="27" y="128"/>
                    <a:pt x="31" y="126"/>
                  </a:cubicBezTo>
                  <a:cubicBezTo>
                    <a:pt x="35" y="124"/>
                    <a:pt x="38" y="121"/>
                    <a:pt x="42" y="119"/>
                  </a:cubicBezTo>
                  <a:cubicBezTo>
                    <a:pt x="42" y="120"/>
                    <a:pt x="42" y="121"/>
                    <a:pt x="42" y="122"/>
                  </a:cubicBezTo>
                  <a:close/>
                  <a:moveTo>
                    <a:pt x="41" y="126"/>
                  </a:moveTo>
                  <a:cubicBezTo>
                    <a:pt x="37" y="129"/>
                    <a:pt x="34" y="131"/>
                    <a:pt x="30" y="134"/>
                  </a:cubicBezTo>
                  <a:cubicBezTo>
                    <a:pt x="27" y="135"/>
                    <a:pt x="25" y="136"/>
                    <a:pt x="22" y="137"/>
                  </a:cubicBezTo>
                  <a:cubicBezTo>
                    <a:pt x="22" y="138"/>
                    <a:pt x="16" y="141"/>
                    <a:pt x="19" y="139"/>
                  </a:cubicBezTo>
                  <a:cubicBezTo>
                    <a:pt x="26" y="132"/>
                    <a:pt x="35" y="129"/>
                    <a:pt x="41" y="123"/>
                  </a:cubicBezTo>
                  <a:cubicBezTo>
                    <a:pt x="41" y="124"/>
                    <a:pt x="41" y="125"/>
                    <a:pt x="41" y="126"/>
                  </a:cubicBezTo>
                  <a:close/>
                  <a:moveTo>
                    <a:pt x="41" y="127"/>
                  </a:moveTo>
                  <a:cubicBezTo>
                    <a:pt x="41" y="127"/>
                    <a:pt x="41" y="128"/>
                    <a:pt x="41" y="128"/>
                  </a:cubicBezTo>
                  <a:cubicBezTo>
                    <a:pt x="41" y="128"/>
                    <a:pt x="40" y="128"/>
                    <a:pt x="39" y="128"/>
                  </a:cubicBezTo>
                  <a:cubicBezTo>
                    <a:pt x="40" y="128"/>
                    <a:pt x="41" y="127"/>
                    <a:pt x="41" y="127"/>
                  </a:cubicBezTo>
                  <a:close/>
                  <a:moveTo>
                    <a:pt x="41" y="135"/>
                  </a:moveTo>
                  <a:cubicBezTo>
                    <a:pt x="37" y="137"/>
                    <a:pt x="33" y="139"/>
                    <a:pt x="28" y="142"/>
                  </a:cubicBezTo>
                  <a:cubicBezTo>
                    <a:pt x="26" y="143"/>
                    <a:pt x="24" y="144"/>
                    <a:pt x="22" y="146"/>
                  </a:cubicBezTo>
                  <a:cubicBezTo>
                    <a:pt x="21" y="146"/>
                    <a:pt x="20" y="147"/>
                    <a:pt x="19" y="147"/>
                  </a:cubicBezTo>
                  <a:cubicBezTo>
                    <a:pt x="18" y="148"/>
                    <a:pt x="14" y="150"/>
                    <a:pt x="17" y="148"/>
                  </a:cubicBezTo>
                  <a:cubicBezTo>
                    <a:pt x="22" y="145"/>
                    <a:pt x="26" y="142"/>
                    <a:pt x="31" y="139"/>
                  </a:cubicBezTo>
                  <a:cubicBezTo>
                    <a:pt x="34" y="137"/>
                    <a:pt x="38" y="136"/>
                    <a:pt x="41" y="133"/>
                  </a:cubicBezTo>
                  <a:cubicBezTo>
                    <a:pt x="41" y="134"/>
                    <a:pt x="41" y="135"/>
                    <a:pt x="41" y="135"/>
                  </a:cubicBezTo>
                  <a:close/>
                  <a:moveTo>
                    <a:pt x="41" y="144"/>
                  </a:moveTo>
                  <a:cubicBezTo>
                    <a:pt x="41" y="144"/>
                    <a:pt x="41" y="144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9" y="145"/>
                    <a:pt x="37" y="146"/>
                    <a:pt x="36" y="146"/>
                  </a:cubicBezTo>
                  <a:cubicBezTo>
                    <a:pt x="31" y="148"/>
                    <a:pt x="26" y="151"/>
                    <a:pt x="21" y="153"/>
                  </a:cubicBezTo>
                  <a:cubicBezTo>
                    <a:pt x="21" y="154"/>
                    <a:pt x="20" y="154"/>
                    <a:pt x="19" y="155"/>
                  </a:cubicBezTo>
                  <a:cubicBezTo>
                    <a:pt x="19" y="155"/>
                    <a:pt x="19" y="155"/>
                    <a:pt x="19" y="154"/>
                  </a:cubicBezTo>
                  <a:cubicBezTo>
                    <a:pt x="26" y="150"/>
                    <a:pt x="35" y="146"/>
                    <a:pt x="41" y="140"/>
                  </a:cubicBezTo>
                  <a:cubicBezTo>
                    <a:pt x="41" y="141"/>
                    <a:pt x="41" y="142"/>
                    <a:pt x="41" y="144"/>
                  </a:cubicBezTo>
                  <a:close/>
                  <a:moveTo>
                    <a:pt x="16" y="160"/>
                  </a:moveTo>
                  <a:cubicBezTo>
                    <a:pt x="20" y="157"/>
                    <a:pt x="25" y="155"/>
                    <a:pt x="29" y="152"/>
                  </a:cubicBezTo>
                  <a:cubicBezTo>
                    <a:pt x="31" y="151"/>
                    <a:pt x="34" y="149"/>
                    <a:pt x="36" y="148"/>
                  </a:cubicBezTo>
                  <a:cubicBezTo>
                    <a:pt x="38" y="147"/>
                    <a:pt x="39" y="146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4"/>
                    <a:pt x="41" y="144"/>
                  </a:cubicBezTo>
                  <a:cubicBezTo>
                    <a:pt x="41" y="145"/>
                    <a:pt x="41" y="146"/>
                    <a:pt x="41" y="146"/>
                  </a:cubicBezTo>
                  <a:cubicBezTo>
                    <a:pt x="36" y="149"/>
                    <a:pt x="31" y="152"/>
                    <a:pt x="25" y="155"/>
                  </a:cubicBezTo>
                  <a:cubicBezTo>
                    <a:pt x="22" y="157"/>
                    <a:pt x="20" y="158"/>
                    <a:pt x="17" y="160"/>
                  </a:cubicBezTo>
                  <a:cubicBezTo>
                    <a:pt x="16" y="160"/>
                    <a:pt x="15" y="161"/>
                    <a:pt x="14" y="162"/>
                  </a:cubicBezTo>
                  <a:cubicBezTo>
                    <a:pt x="12" y="163"/>
                    <a:pt x="18" y="159"/>
                    <a:pt x="16" y="160"/>
                  </a:cubicBezTo>
                  <a:close/>
                  <a:moveTo>
                    <a:pt x="42" y="149"/>
                  </a:moveTo>
                  <a:cubicBezTo>
                    <a:pt x="39" y="150"/>
                    <a:pt x="37" y="152"/>
                    <a:pt x="35" y="153"/>
                  </a:cubicBezTo>
                  <a:cubicBezTo>
                    <a:pt x="32" y="155"/>
                    <a:pt x="28" y="157"/>
                    <a:pt x="25" y="159"/>
                  </a:cubicBezTo>
                  <a:cubicBezTo>
                    <a:pt x="21" y="161"/>
                    <a:pt x="17" y="164"/>
                    <a:pt x="13" y="166"/>
                  </a:cubicBezTo>
                  <a:cubicBezTo>
                    <a:pt x="9" y="168"/>
                    <a:pt x="14" y="165"/>
                    <a:pt x="15" y="164"/>
                  </a:cubicBezTo>
                  <a:cubicBezTo>
                    <a:pt x="17" y="163"/>
                    <a:pt x="20" y="161"/>
                    <a:pt x="22" y="160"/>
                  </a:cubicBezTo>
                  <a:cubicBezTo>
                    <a:pt x="28" y="156"/>
                    <a:pt x="36" y="153"/>
                    <a:pt x="41" y="147"/>
                  </a:cubicBezTo>
                  <a:cubicBezTo>
                    <a:pt x="41" y="148"/>
                    <a:pt x="41" y="148"/>
                    <a:pt x="42" y="149"/>
                  </a:cubicBezTo>
                  <a:close/>
                  <a:moveTo>
                    <a:pt x="34" y="154"/>
                  </a:moveTo>
                  <a:cubicBezTo>
                    <a:pt x="35" y="154"/>
                    <a:pt x="35" y="154"/>
                    <a:pt x="36" y="153"/>
                  </a:cubicBezTo>
                  <a:cubicBezTo>
                    <a:pt x="38" y="152"/>
                    <a:pt x="40" y="151"/>
                    <a:pt x="42" y="150"/>
                  </a:cubicBezTo>
                  <a:cubicBezTo>
                    <a:pt x="42" y="150"/>
                    <a:pt x="42" y="151"/>
                    <a:pt x="42" y="152"/>
                  </a:cubicBezTo>
                  <a:cubicBezTo>
                    <a:pt x="39" y="153"/>
                    <a:pt x="36" y="155"/>
                    <a:pt x="33" y="157"/>
                  </a:cubicBezTo>
                  <a:cubicBezTo>
                    <a:pt x="30" y="159"/>
                    <a:pt x="26" y="161"/>
                    <a:pt x="23" y="163"/>
                  </a:cubicBezTo>
                  <a:cubicBezTo>
                    <a:pt x="22" y="165"/>
                    <a:pt x="20" y="166"/>
                    <a:pt x="18" y="167"/>
                  </a:cubicBezTo>
                  <a:cubicBezTo>
                    <a:pt x="16" y="168"/>
                    <a:pt x="12" y="169"/>
                    <a:pt x="11" y="170"/>
                  </a:cubicBezTo>
                  <a:cubicBezTo>
                    <a:pt x="14" y="167"/>
                    <a:pt x="18" y="166"/>
                    <a:pt x="22" y="163"/>
                  </a:cubicBezTo>
                  <a:cubicBezTo>
                    <a:pt x="26" y="160"/>
                    <a:pt x="30" y="157"/>
                    <a:pt x="34" y="154"/>
                  </a:cubicBezTo>
                  <a:close/>
                  <a:moveTo>
                    <a:pt x="43" y="113"/>
                  </a:moveTo>
                  <a:cubicBezTo>
                    <a:pt x="43" y="113"/>
                    <a:pt x="43" y="114"/>
                    <a:pt x="43" y="114"/>
                  </a:cubicBezTo>
                  <a:cubicBezTo>
                    <a:pt x="39" y="116"/>
                    <a:pt x="35" y="118"/>
                    <a:pt x="31" y="120"/>
                  </a:cubicBezTo>
                  <a:cubicBezTo>
                    <a:pt x="29" y="121"/>
                    <a:pt x="27" y="122"/>
                    <a:pt x="25" y="123"/>
                  </a:cubicBezTo>
                  <a:cubicBezTo>
                    <a:pt x="24" y="123"/>
                    <a:pt x="23" y="124"/>
                    <a:pt x="22" y="125"/>
                  </a:cubicBezTo>
                  <a:cubicBezTo>
                    <a:pt x="23" y="124"/>
                    <a:pt x="24" y="123"/>
                    <a:pt x="25" y="123"/>
                  </a:cubicBezTo>
                  <a:cubicBezTo>
                    <a:pt x="30" y="118"/>
                    <a:pt x="37" y="115"/>
                    <a:pt x="44" y="110"/>
                  </a:cubicBezTo>
                  <a:cubicBezTo>
                    <a:pt x="43" y="111"/>
                    <a:pt x="43" y="112"/>
                    <a:pt x="43" y="113"/>
                  </a:cubicBezTo>
                  <a:close/>
                  <a:moveTo>
                    <a:pt x="44" y="109"/>
                  </a:moveTo>
                  <a:cubicBezTo>
                    <a:pt x="40" y="111"/>
                    <a:pt x="36" y="113"/>
                    <a:pt x="32" y="115"/>
                  </a:cubicBezTo>
                  <a:cubicBezTo>
                    <a:pt x="29" y="116"/>
                    <a:pt x="26" y="117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7" y="117"/>
                    <a:pt x="30" y="116"/>
                    <a:pt x="33" y="114"/>
                  </a:cubicBezTo>
                  <a:cubicBezTo>
                    <a:pt x="37" y="111"/>
                    <a:pt x="40" y="109"/>
                    <a:pt x="44" y="107"/>
                  </a:cubicBezTo>
                  <a:cubicBezTo>
                    <a:pt x="44" y="107"/>
                    <a:pt x="44" y="108"/>
                    <a:pt x="44" y="109"/>
                  </a:cubicBezTo>
                  <a:close/>
                  <a:moveTo>
                    <a:pt x="25" y="115"/>
                  </a:moveTo>
                  <a:cubicBezTo>
                    <a:pt x="28" y="114"/>
                    <a:pt x="31" y="113"/>
                    <a:pt x="34" y="111"/>
                  </a:cubicBezTo>
                  <a:cubicBezTo>
                    <a:pt x="36" y="110"/>
                    <a:pt x="38" y="109"/>
                    <a:pt x="40" y="108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37" y="110"/>
                    <a:pt x="33" y="113"/>
                    <a:pt x="29" y="115"/>
                  </a:cubicBezTo>
                  <a:cubicBezTo>
                    <a:pt x="28" y="116"/>
                    <a:pt x="26" y="117"/>
                    <a:pt x="24" y="118"/>
                  </a:cubicBezTo>
                  <a:cubicBezTo>
                    <a:pt x="24" y="117"/>
                    <a:pt x="25" y="116"/>
                    <a:pt x="25" y="115"/>
                  </a:cubicBezTo>
                  <a:close/>
                  <a:moveTo>
                    <a:pt x="45" y="105"/>
                  </a:moveTo>
                  <a:cubicBezTo>
                    <a:pt x="42" y="107"/>
                    <a:pt x="38" y="108"/>
                    <a:pt x="35" y="110"/>
                  </a:cubicBezTo>
                  <a:cubicBezTo>
                    <a:pt x="34" y="110"/>
                    <a:pt x="32" y="112"/>
                    <a:pt x="30" y="113"/>
                  </a:cubicBezTo>
                  <a:cubicBezTo>
                    <a:pt x="29" y="113"/>
                    <a:pt x="27" y="114"/>
                    <a:pt x="26" y="114"/>
                  </a:cubicBezTo>
                  <a:cubicBezTo>
                    <a:pt x="26" y="115"/>
                    <a:pt x="25" y="115"/>
                    <a:pt x="25" y="115"/>
                  </a:cubicBezTo>
                  <a:cubicBezTo>
                    <a:pt x="25" y="115"/>
                    <a:pt x="25" y="114"/>
                    <a:pt x="25" y="114"/>
                  </a:cubicBezTo>
                  <a:cubicBezTo>
                    <a:pt x="26" y="114"/>
                    <a:pt x="27" y="113"/>
                    <a:pt x="27" y="113"/>
                  </a:cubicBezTo>
                  <a:cubicBezTo>
                    <a:pt x="33" y="109"/>
                    <a:pt x="40" y="107"/>
                    <a:pt x="46" y="103"/>
                  </a:cubicBezTo>
                  <a:cubicBezTo>
                    <a:pt x="45" y="104"/>
                    <a:pt x="45" y="104"/>
                    <a:pt x="45" y="105"/>
                  </a:cubicBezTo>
                  <a:close/>
                  <a:moveTo>
                    <a:pt x="46" y="101"/>
                  </a:moveTo>
                  <a:cubicBezTo>
                    <a:pt x="43" y="102"/>
                    <a:pt x="40" y="104"/>
                    <a:pt x="37" y="105"/>
                  </a:cubicBezTo>
                  <a:cubicBezTo>
                    <a:pt x="34" y="106"/>
                    <a:pt x="32" y="107"/>
                    <a:pt x="29" y="108"/>
                  </a:cubicBezTo>
                  <a:cubicBezTo>
                    <a:pt x="25" y="110"/>
                    <a:pt x="32" y="106"/>
                    <a:pt x="32" y="106"/>
                  </a:cubicBezTo>
                  <a:cubicBezTo>
                    <a:pt x="38" y="104"/>
                    <a:pt x="43" y="101"/>
                    <a:pt x="47" y="98"/>
                  </a:cubicBezTo>
                  <a:cubicBezTo>
                    <a:pt x="47" y="99"/>
                    <a:pt x="47" y="100"/>
                    <a:pt x="46" y="101"/>
                  </a:cubicBezTo>
                  <a:close/>
                  <a:moveTo>
                    <a:pt x="48" y="96"/>
                  </a:moveTo>
                  <a:cubicBezTo>
                    <a:pt x="45" y="97"/>
                    <a:pt x="42" y="99"/>
                    <a:pt x="38" y="100"/>
                  </a:cubicBezTo>
                  <a:cubicBezTo>
                    <a:pt x="36" y="101"/>
                    <a:pt x="34" y="102"/>
                    <a:pt x="32" y="103"/>
                  </a:cubicBezTo>
                  <a:cubicBezTo>
                    <a:pt x="31" y="104"/>
                    <a:pt x="30" y="104"/>
                    <a:pt x="29" y="105"/>
                  </a:cubicBezTo>
                  <a:cubicBezTo>
                    <a:pt x="30" y="104"/>
                    <a:pt x="31" y="104"/>
                    <a:pt x="31" y="103"/>
                  </a:cubicBezTo>
                  <a:cubicBezTo>
                    <a:pt x="37" y="100"/>
                    <a:pt x="44" y="98"/>
                    <a:pt x="49" y="94"/>
                  </a:cubicBezTo>
                  <a:cubicBezTo>
                    <a:pt x="49" y="94"/>
                    <a:pt x="48" y="95"/>
                    <a:pt x="48" y="96"/>
                  </a:cubicBezTo>
                  <a:close/>
                  <a:moveTo>
                    <a:pt x="50" y="91"/>
                  </a:moveTo>
                  <a:cubicBezTo>
                    <a:pt x="47" y="93"/>
                    <a:pt x="44" y="94"/>
                    <a:pt x="41" y="96"/>
                  </a:cubicBezTo>
                  <a:cubicBezTo>
                    <a:pt x="39" y="97"/>
                    <a:pt x="37" y="98"/>
                    <a:pt x="35" y="99"/>
                  </a:cubicBezTo>
                  <a:cubicBezTo>
                    <a:pt x="34" y="99"/>
                    <a:pt x="26" y="103"/>
                    <a:pt x="31" y="100"/>
                  </a:cubicBezTo>
                  <a:cubicBezTo>
                    <a:pt x="38" y="95"/>
                    <a:pt x="45" y="94"/>
                    <a:pt x="51" y="89"/>
                  </a:cubicBezTo>
                  <a:cubicBezTo>
                    <a:pt x="51" y="90"/>
                    <a:pt x="50" y="90"/>
                    <a:pt x="50" y="91"/>
                  </a:cubicBezTo>
                  <a:close/>
                  <a:moveTo>
                    <a:pt x="30" y="98"/>
                  </a:moveTo>
                  <a:cubicBezTo>
                    <a:pt x="34" y="97"/>
                    <a:pt x="38" y="95"/>
                    <a:pt x="41" y="93"/>
                  </a:cubicBezTo>
                  <a:cubicBezTo>
                    <a:pt x="43" y="92"/>
                    <a:pt x="45" y="91"/>
                    <a:pt x="47" y="90"/>
                  </a:cubicBezTo>
                  <a:cubicBezTo>
                    <a:pt x="48" y="90"/>
                    <a:pt x="54" y="86"/>
                    <a:pt x="49" y="90"/>
                  </a:cubicBezTo>
                  <a:cubicBezTo>
                    <a:pt x="43" y="94"/>
                    <a:pt x="35" y="96"/>
                    <a:pt x="30" y="100"/>
                  </a:cubicBezTo>
                  <a:cubicBezTo>
                    <a:pt x="30" y="99"/>
                    <a:pt x="30" y="99"/>
                    <a:pt x="30" y="98"/>
                  </a:cubicBezTo>
                  <a:close/>
                  <a:moveTo>
                    <a:pt x="52" y="87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48" y="89"/>
                    <a:pt x="44" y="91"/>
                    <a:pt x="41" y="93"/>
                  </a:cubicBezTo>
                  <a:cubicBezTo>
                    <a:pt x="38" y="94"/>
                    <a:pt x="36" y="95"/>
                    <a:pt x="34" y="96"/>
                  </a:cubicBezTo>
                  <a:cubicBezTo>
                    <a:pt x="33" y="97"/>
                    <a:pt x="29" y="99"/>
                    <a:pt x="32" y="96"/>
                  </a:cubicBezTo>
                  <a:cubicBezTo>
                    <a:pt x="39" y="92"/>
                    <a:pt x="47" y="89"/>
                    <a:pt x="54" y="84"/>
                  </a:cubicBezTo>
                  <a:cubicBezTo>
                    <a:pt x="53" y="85"/>
                    <a:pt x="53" y="86"/>
                    <a:pt x="52" y="87"/>
                  </a:cubicBezTo>
                  <a:close/>
                  <a:moveTo>
                    <a:pt x="55" y="82"/>
                  </a:moveTo>
                  <a:cubicBezTo>
                    <a:pt x="52" y="83"/>
                    <a:pt x="49" y="85"/>
                    <a:pt x="45" y="86"/>
                  </a:cubicBezTo>
                  <a:cubicBezTo>
                    <a:pt x="41" y="88"/>
                    <a:pt x="35" y="91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0" y="88"/>
                    <a:pt x="49" y="84"/>
                    <a:pt x="57" y="79"/>
                  </a:cubicBezTo>
                  <a:cubicBezTo>
                    <a:pt x="56" y="80"/>
                    <a:pt x="56" y="81"/>
                    <a:pt x="55" y="82"/>
                  </a:cubicBezTo>
                  <a:close/>
                  <a:moveTo>
                    <a:pt x="59" y="76"/>
                  </a:moveTo>
                  <a:cubicBezTo>
                    <a:pt x="55" y="78"/>
                    <a:pt x="51" y="79"/>
                    <a:pt x="47" y="81"/>
                  </a:cubicBezTo>
                  <a:cubicBezTo>
                    <a:pt x="45" y="82"/>
                    <a:pt x="42" y="83"/>
                    <a:pt x="39" y="85"/>
                  </a:cubicBezTo>
                  <a:cubicBezTo>
                    <a:pt x="38" y="85"/>
                    <a:pt x="37" y="85"/>
                    <a:pt x="36" y="86"/>
                  </a:cubicBezTo>
                  <a:cubicBezTo>
                    <a:pt x="36" y="86"/>
                    <a:pt x="35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5"/>
                    <a:pt x="38" y="84"/>
                    <a:pt x="38" y="85"/>
                  </a:cubicBezTo>
                  <a:cubicBezTo>
                    <a:pt x="46" y="81"/>
                    <a:pt x="55" y="77"/>
                    <a:pt x="62" y="72"/>
                  </a:cubicBezTo>
                  <a:cubicBezTo>
                    <a:pt x="61" y="73"/>
                    <a:pt x="60" y="75"/>
                    <a:pt x="59" y="76"/>
                  </a:cubicBezTo>
                  <a:close/>
                  <a:moveTo>
                    <a:pt x="42" y="82"/>
                  </a:moveTo>
                  <a:cubicBezTo>
                    <a:pt x="45" y="81"/>
                    <a:pt x="48" y="79"/>
                    <a:pt x="50" y="78"/>
                  </a:cubicBezTo>
                  <a:cubicBezTo>
                    <a:pt x="51" y="78"/>
                    <a:pt x="52" y="77"/>
                    <a:pt x="52" y="77"/>
                  </a:cubicBezTo>
                  <a:cubicBezTo>
                    <a:pt x="50" y="78"/>
                    <a:pt x="48" y="79"/>
                    <a:pt x="47" y="80"/>
                  </a:cubicBezTo>
                  <a:cubicBezTo>
                    <a:pt x="45" y="81"/>
                    <a:pt x="44" y="81"/>
                    <a:pt x="42" y="82"/>
                  </a:cubicBezTo>
                  <a:close/>
                  <a:moveTo>
                    <a:pt x="35" y="87"/>
                  </a:moveTo>
                  <a:cubicBezTo>
                    <a:pt x="38" y="86"/>
                    <a:pt x="42" y="84"/>
                    <a:pt x="45" y="83"/>
                  </a:cubicBezTo>
                  <a:cubicBezTo>
                    <a:pt x="49" y="81"/>
                    <a:pt x="55" y="79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0" y="83"/>
                    <a:pt x="41" y="87"/>
                    <a:pt x="32" y="92"/>
                  </a:cubicBezTo>
                  <a:cubicBezTo>
                    <a:pt x="33" y="90"/>
                    <a:pt x="34" y="89"/>
                    <a:pt x="35" y="87"/>
                  </a:cubicBezTo>
                  <a:close/>
                  <a:moveTo>
                    <a:pt x="32" y="94"/>
                  </a:moveTo>
                  <a:cubicBezTo>
                    <a:pt x="36" y="92"/>
                    <a:pt x="39" y="90"/>
                    <a:pt x="43" y="88"/>
                  </a:cubicBezTo>
                  <a:cubicBezTo>
                    <a:pt x="46" y="87"/>
                    <a:pt x="52" y="85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47" y="88"/>
                    <a:pt x="39" y="91"/>
                    <a:pt x="31" y="96"/>
                  </a:cubicBezTo>
                  <a:cubicBezTo>
                    <a:pt x="31" y="95"/>
                    <a:pt x="32" y="94"/>
                    <a:pt x="32" y="94"/>
                  </a:cubicBezTo>
                  <a:close/>
                  <a:moveTo>
                    <a:pt x="29" y="102"/>
                  </a:moveTo>
                  <a:cubicBezTo>
                    <a:pt x="33" y="101"/>
                    <a:pt x="36" y="99"/>
                    <a:pt x="40" y="97"/>
                  </a:cubicBezTo>
                  <a:cubicBezTo>
                    <a:pt x="43" y="95"/>
                    <a:pt x="47" y="94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7" y="95"/>
                    <a:pt x="43" y="96"/>
                    <a:pt x="40" y="98"/>
                  </a:cubicBezTo>
                  <a:cubicBezTo>
                    <a:pt x="36" y="100"/>
                    <a:pt x="32" y="102"/>
                    <a:pt x="28" y="104"/>
                  </a:cubicBezTo>
                  <a:cubicBezTo>
                    <a:pt x="29" y="104"/>
                    <a:pt x="29" y="103"/>
                    <a:pt x="29" y="102"/>
                  </a:cubicBezTo>
                  <a:close/>
                  <a:moveTo>
                    <a:pt x="28" y="106"/>
                  </a:moveTo>
                  <a:cubicBezTo>
                    <a:pt x="31" y="104"/>
                    <a:pt x="34" y="103"/>
                    <a:pt x="37" y="102"/>
                  </a:cubicBezTo>
                  <a:cubicBezTo>
                    <a:pt x="39" y="101"/>
                    <a:pt x="41" y="100"/>
                    <a:pt x="43" y="99"/>
                  </a:cubicBezTo>
                  <a:cubicBezTo>
                    <a:pt x="44" y="98"/>
                    <a:pt x="49" y="95"/>
                    <a:pt x="47" y="97"/>
                  </a:cubicBezTo>
                  <a:cubicBezTo>
                    <a:pt x="41" y="102"/>
                    <a:pt x="34" y="104"/>
                    <a:pt x="27" y="108"/>
                  </a:cubicBezTo>
                  <a:cubicBezTo>
                    <a:pt x="28" y="107"/>
                    <a:pt x="28" y="106"/>
                    <a:pt x="28" y="106"/>
                  </a:cubicBezTo>
                  <a:close/>
                  <a:moveTo>
                    <a:pt x="27" y="109"/>
                  </a:moveTo>
                  <a:cubicBezTo>
                    <a:pt x="29" y="109"/>
                    <a:pt x="32" y="108"/>
                    <a:pt x="34" y="107"/>
                  </a:cubicBezTo>
                  <a:cubicBezTo>
                    <a:pt x="36" y="106"/>
                    <a:pt x="39" y="105"/>
                    <a:pt x="41" y="104"/>
                  </a:cubicBezTo>
                  <a:cubicBezTo>
                    <a:pt x="42" y="104"/>
                    <a:pt x="42" y="104"/>
                    <a:pt x="43" y="103"/>
                  </a:cubicBezTo>
                  <a:cubicBezTo>
                    <a:pt x="43" y="103"/>
                    <a:pt x="47" y="101"/>
                    <a:pt x="45" y="102"/>
                  </a:cubicBezTo>
                  <a:cubicBezTo>
                    <a:pt x="42" y="105"/>
                    <a:pt x="37" y="106"/>
                    <a:pt x="34" y="108"/>
                  </a:cubicBezTo>
                  <a:cubicBezTo>
                    <a:pt x="31" y="109"/>
                    <a:pt x="28" y="111"/>
                    <a:pt x="26" y="113"/>
                  </a:cubicBezTo>
                  <a:cubicBezTo>
                    <a:pt x="26" y="112"/>
                    <a:pt x="26" y="111"/>
                    <a:pt x="27" y="109"/>
                  </a:cubicBezTo>
                  <a:close/>
                  <a:moveTo>
                    <a:pt x="23" y="120"/>
                  </a:moveTo>
                  <a:cubicBezTo>
                    <a:pt x="27" y="118"/>
                    <a:pt x="31" y="116"/>
                    <a:pt x="35" y="115"/>
                  </a:cubicBezTo>
                  <a:cubicBezTo>
                    <a:pt x="35" y="115"/>
                    <a:pt x="36" y="114"/>
                    <a:pt x="36" y="114"/>
                  </a:cubicBezTo>
                  <a:cubicBezTo>
                    <a:pt x="32" y="117"/>
                    <a:pt x="27" y="120"/>
                    <a:pt x="23" y="123"/>
                  </a:cubicBezTo>
                  <a:cubicBezTo>
                    <a:pt x="23" y="122"/>
                    <a:pt x="23" y="121"/>
                    <a:pt x="23" y="120"/>
                  </a:cubicBezTo>
                  <a:close/>
                  <a:moveTo>
                    <a:pt x="22" y="125"/>
                  </a:moveTo>
                  <a:cubicBezTo>
                    <a:pt x="25" y="124"/>
                    <a:pt x="28" y="122"/>
                    <a:pt x="31" y="120"/>
                  </a:cubicBezTo>
                  <a:cubicBezTo>
                    <a:pt x="33" y="119"/>
                    <a:pt x="35" y="118"/>
                    <a:pt x="37" y="117"/>
                  </a:cubicBezTo>
                  <a:cubicBezTo>
                    <a:pt x="38" y="117"/>
                    <a:pt x="38" y="117"/>
                    <a:pt x="39" y="117"/>
                  </a:cubicBezTo>
                  <a:cubicBezTo>
                    <a:pt x="36" y="119"/>
                    <a:pt x="33" y="121"/>
                    <a:pt x="30" y="123"/>
                  </a:cubicBezTo>
                  <a:cubicBezTo>
                    <a:pt x="27" y="125"/>
                    <a:pt x="24" y="127"/>
                    <a:pt x="21" y="129"/>
                  </a:cubicBezTo>
                  <a:cubicBezTo>
                    <a:pt x="21" y="128"/>
                    <a:pt x="22" y="127"/>
                    <a:pt x="22" y="125"/>
                  </a:cubicBezTo>
                  <a:close/>
                  <a:moveTo>
                    <a:pt x="21" y="130"/>
                  </a:moveTo>
                  <a:cubicBezTo>
                    <a:pt x="25" y="128"/>
                    <a:pt x="29" y="126"/>
                    <a:pt x="33" y="123"/>
                  </a:cubicBezTo>
                  <a:cubicBezTo>
                    <a:pt x="35" y="123"/>
                    <a:pt x="36" y="122"/>
                    <a:pt x="38" y="120"/>
                  </a:cubicBezTo>
                  <a:cubicBezTo>
                    <a:pt x="39" y="120"/>
                    <a:pt x="39" y="119"/>
                    <a:pt x="40" y="119"/>
                  </a:cubicBezTo>
                  <a:cubicBezTo>
                    <a:pt x="43" y="117"/>
                    <a:pt x="39" y="120"/>
                    <a:pt x="38" y="120"/>
                  </a:cubicBezTo>
                  <a:cubicBezTo>
                    <a:pt x="35" y="123"/>
                    <a:pt x="31" y="126"/>
                    <a:pt x="26" y="128"/>
                  </a:cubicBezTo>
                  <a:cubicBezTo>
                    <a:pt x="24" y="129"/>
                    <a:pt x="22" y="131"/>
                    <a:pt x="20" y="133"/>
                  </a:cubicBezTo>
                  <a:cubicBezTo>
                    <a:pt x="20" y="132"/>
                    <a:pt x="20" y="131"/>
                    <a:pt x="21" y="130"/>
                  </a:cubicBezTo>
                  <a:close/>
                  <a:moveTo>
                    <a:pt x="19" y="135"/>
                  </a:moveTo>
                  <a:cubicBezTo>
                    <a:pt x="24" y="133"/>
                    <a:pt x="28" y="130"/>
                    <a:pt x="32" y="128"/>
                  </a:cubicBezTo>
                  <a:cubicBezTo>
                    <a:pt x="34" y="127"/>
                    <a:pt x="36" y="126"/>
                    <a:pt x="38" y="124"/>
                  </a:cubicBezTo>
                  <a:cubicBezTo>
                    <a:pt x="39" y="124"/>
                    <a:pt x="40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38" y="125"/>
                    <a:pt x="39" y="125"/>
                  </a:cubicBezTo>
                  <a:cubicBezTo>
                    <a:pt x="32" y="130"/>
                    <a:pt x="24" y="133"/>
                    <a:pt x="18" y="139"/>
                  </a:cubicBezTo>
                  <a:cubicBezTo>
                    <a:pt x="19" y="137"/>
                    <a:pt x="19" y="136"/>
                    <a:pt x="19" y="135"/>
                  </a:cubicBezTo>
                  <a:close/>
                  <a:moveTo>
                    <a:pt x="18" y="141"/>
                  </a:moveTo>
                  <a:cubicBezTo>
                    <a:pt x="18" y="141"/>
                    <a:pt x="18" y="141"/>
                    <a:pt x="18" y="140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lose/>
                  <a:moveTo>
                    <a:pt x="17" y="142"/>
                  </a:moveTo>
                  <a:cubicBezTo>
                    <a:pt x="21" y="140"/>
                    <a:pt x="24" y="138"/>
                    <a:pt x="28" y="136"/>
                  </a:cubicBezTo>
                  <a:cubicBezTo>
                    <a:pt x="30" y="135"/>
                    <a:pt x="32" y="134"/>
                    <a:pt x="34" y="132"/>
                  </a:cubicBezTo>
                  <a:cubicBezTo>
                    <a:pt x="35" y="132"/>
                    <a:pt x="35" y="131"/>
                    <a:pt x="36" y="131"/>
                  </a:cubicBezTo>
                  <a:cubicBezTo>
                    <a:pt x="37" y="130"/>
                    <a:pt x="41" y="129"/>
                    <a:pt x="41" y="129"/>
                  </a:cubicBezTo>
                  <a:cubicBezTo>
                    <a:pt x="37" y="133"/>
                    <a:pt x="32" y="135"/>
                    <a:pt x="27" y="137"/>
                  </a:cubicBezTo>
                  <a:cubicBezTo>
                    <a:pt x="24" y="139"/>
                    <a:pt x="20" y="142"/>
                    <a:pt x="17" y="144"/>
                  </a:cubicBezTo>
                  <a:cubicBezTo>
                    <a:pt x="17" y="144"/>
                    <a:pt x="17" y="143"/>
                    <a:pt x="17" y="142"/>
                  </a:cubicBezTo>
                  <a:close/>
                  <a:moveTo>
                    <a:pt x="16" y="146"/>
                  </a:moveTo>
                  <a:cubicBezTo>
                    <a:pt x="20" y="145"/>
                    <a:pt x="24" y="142"/>
                    <a:pt x="27" y="140"/>
                  </a:cubicBezTo>
                  <a:cubicBezTo>
                    <a:pt x="29" y="139"/>
                    <a:pt x="32" y="137"/>
                    <a:pt x="34" y="136"/>
                  </a:cubicBezTo>
                  <a:cubicBezTo>
                    <a:pt x="35" y="136"/>
                    <a:pt x="36" y="135"/>
                    <a:pt x="37" y="135"/>
                  </a:cubicBezTo>
                  <a:cubicBezTo>
                    <a:pt x="37" y="135"/>
                    <a:pt x="42" y="132"/>
                    <a:pt x="40" y="134"/>
                  </a:cubicBezTo>
                  <a:cubicBezTo>
                    <a:pt x="38" y="135"/>
                    <a:pt x="35" y="136"/>
                    <a:pt x="33" y="137"/>
                  </a:cubicBezTo>
                  <a:cubicBezTo>
                    <a:pt x="31" y="138"/>
                    <a:pt x="28" y="140"/>
                    <a:pt x="26" y="142"/>
                  </a:cubicBezTo>
                  <a:cubicBezTo>
                    <a:pt x="23" y="144"/>
                    <a:pt x="19" y="146"/>
                    <a:pt x="16" y="148"/>
                  </a:cubicBezTo>
                  <a:cubicBezTo>
                    <a:pt x="16" y="148"/>
                    <a:pt x="16" y="147"/>
                    <a:pt x="16" y="146"/>
                  </a:cubicBezTo>
                  <a:close/>
                  <a:moveTo>
                    <a:pt x="15" y="150"/>
                  </a:moveTo>
                  <a:cubicBezTo>
                    <a:pt x="20" y="148"/>
                    <a:pt x="24" y="145"/>
                    <a:pt x="29" y="142"/>
                  </a:cubicBezTo>
                  <a:cubicBezTo>
                    <a:pt x="31" y="141"/>
                    <a:pt x="33" y="140"/>
                    <a:pt x="36" y="138"/>
                  </a:cubicBezTo>
                  <a:cubicBezTo>
                    <a:pt x="36" y="138"/>
                    <a:pt x="37" y="138"/>
                    <a:pt x="37" y="138"/>
                  </a:cubicBezTo>
                  <a:cubicBezTo>
                    <a:pt x="32" y="141"/>
                    <a:pt x="28" y="144"/>
                    <a:pt x="23" y="146"/>
                  </a:cubicBezTo>
                  <a:cubicBezTo>
                    <a:pt x="20" y="148"/>
                    <a:pt x="17" y="150"/>
                    <a:pt x="15" y="152"/>
                  </a:cubicBezTo>
                  <a:cubicBezTo>
                    <a:pt x="15" y="151"/>
                    <a:pt x="15" y="150"/>
                    <a:pt x="15" y="150"/>
                  </a:cubicBezTo>
                  <a:close/>
                  <a:moveTo>
                    <a:pt x="14" y="154"/>
                  </a:moveTo>
                  <a:cubicBezTo>
                    <a:pt x="19" y="152"/>
                    <a:pt x="23" y="149"/>
                    <a:pt x="27" y="147"/>
                  </a:cubicBezTo>
                  <a:cubicBezTo>
                    <a:pt x="29" y="146"/>
                    <a:pt x="31" y="145"/>
                    <a:pt x="34" y="144"/>
                  </a:cubicBezTo>
                  <a:cubicBezTo>
                    <a:pt x="35" y="143"/>
                    <a:pt x="36" y="142"/>
                    <a:pt x="38" y="141"/>
                  </a:cubicBezTo>
                  <a:cubicBezTo>
                    <a:pt x="38" y="141"/>
                    <a:pt x="42" y="138"/>
                    <a:pt x="40" y="140"/>
                  </a:cubicBezTo>
                  <a:cubicBezTo>
                    <a:pt x="36" y="144"/>
                    <a:pt x="31" y="147"/>
                    <a:pt x="26" y="149"/>
                  </a:cubicBezTo>
                  <a:cubicBezTo>
                    <a:pt x="22" y="152"/>
                    <a:pt x="18" y="155"/>
                    <a:pt x="14" y="157"/>
                  </a:cubicBezTo>
                  <a:cubicBezTo>
                    <a:pt x="14" y="156"/>
                    <a:pt x="14" y="155"/>
                    <a:pt x="14" y="154"/>
                  </a:cubicBezTo>
                  <a:close/>
                  <a:moveTo>
                    <a:pt x="12" y="163"/>
                  </a:moveTo>
                  <a:cubicBezTo>
                    <a:pt x="12" y="163"/>
                    <a:pt x="12" y="163"/>
                    <a:pt x="12" y="163"/>
                  </a:cubicBezTo>
                  <a:cubicBezTo>
                    <a:pt x="18" y="160"/>
                    <a:pt x="23" y="157"/>
                    <a:pt x="29" y="154"/>
                  </a:cubicBezTo>
                  <a:cubicBezTo>
                    <a:pt x="32" y="152"/>
                    <a:pt x="34" y="151"/>
                    <a:pt x="37" y="149"/>
                  </a:cubicBezTo>
                  <a:cubicBezTo>
                    <a:pt x="38" y="149"/>
                    <a:pt x="40" y="148"/>
                    <a:pt x="41" y="147"/>
                  </a:cubicBezTo>
                  <a:cubicBezTo>
                    <a:pt x="39" y="149"/>
                    <a:pt x="37" y="150"/>
                    <a:pt x="36" y="151"/>
                  </a:cubicBezTo>
                  <a:cubicBezTo>
                    <a:pt x="28" y="156"/>
                    <a:pt x="19" y="160"/>
                    <a:pt x="12" y="166"/>
                  </a:cubicBezTo>
                  <a:cubicBezTo>
                    <a:pt x="12" y="165"/>
                    <a:pt x="12" y="164"/>
                    <a:pt x="12" y="163"/>
                  </a:cubicBezTo>
                  <a:close/>
                  <a:moveTo>
                    <a:pt x="11" y="168"/>
                  </a:moveTo>
                  <a:cubicBezTo>
                    <a:pt x="14" y="166"/>
                    <a:pt x="17" y="165"/>
                    <a:pt x="19" y="163"/>
                  </a:cubicBezTo>
                  <a:cubicBezTo>
                    <a:pt x="16" y="165"/>
                    <a:pt x="13" y="167"/>
                    <a:pt x="11" y="169"/>
                  </a:cubicBezTo>
                  <a:cubicBezTo>
                    <a:pt x="11" y="169"/>
                    <a:pt x="11" y="168"/>
                    <a:pt x="11" y="168"/>
                  </a:cubicBezTo>
                  <a:close/>
                  <a:moveTo>
                    <a:pt x="10" y="175"/>
                  </a:moveTo>
                  <a:cubicBezTo>
                    <a:pt x="15" y="171"/>
                    <a:pt x="20" y="169"/>
                    <a:pt x="26" y="166"/>
                  </a:cubicBezTo>
                  <a:cubicBezTo>
                    <a:pt x="28" y="165"/>
                    <a:pt x="30" y="164"/>
                    <a:pt x="33" y="162"/>
                  </a:cubicBezTo>
                  <a:cubicBezTo>
                    <a:pt x="25" y="167"/>
                    <a:pt x="17" y="172"/>
                    <a:pt x="9" y="178"/>
                  </a:cubicBezTo>
                  <a:cubicBezTo>
                    <a:pt x="10" y="177"/>
                    <a:pt x="10" y="176"/>
                    <a:pt x="10" y="175"/>
                  </a:cubicBezTo>
                  <a:close/>
                  <a:moveTo>
                    <a:pt x="9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13" y="183"/>
                    <a:pt x="17" y="180"/>
                    <a:pt x="21" y="178"/>
                  </a:cubicBezTo>
                  <a:cubicBezTo>
                    <a:pt x="27" y="175"/>
                    <a:pt x="32" y="172"/>
                    <a:pt x="38" y="169"/>
                  </a:cubicBezTo>
                  <a:cubicBezTo>
                    <a:pt x="37" y="171"/>
                    <a:pt x="37" y="172"/>
                    <a:pt x="37" y="173"/>
                  </a:cubicBezTo>
                  <a:cubicBezTo>
                    <a:pt x="32" y="175"/>
                    <a:pt x="27" y="178"/>
                    <a:pt x="21" y="180"/>
                  </a:cubicBezTo>
                  <a:cubicBezTo>
                    <a:pt x="17" y="182"/>
                    <a:pt x="12" y="183"/>
                    <a:pt x="8" y="186"/>
                  </a:cubicBezTo>
                  <a:cubicBezTo>
                    <a:pt x="8" y="185"/>
                    <a:pt x="9" y="185"/>
                    <a:pt x="9" y="184"/>
                  </a:cubicBezTo>
                  <a:close/>
                  <a:moveTo>
                    <a:pt x="4" y="244"/>
                  </a:moveTo>
                  <a:cubicBezTo>
                    <a:pt x="4" y="244"/>
                    <a:pt x="4" y="244"/>
                    <a:pt x="4" y="244"/>
                  </a:cubicBezTo>
                  <a:cubicBezTo>
                    <a:pt x="5" y="244"/>
                    <a:pt x="8" y="241"/>
                    <a:pt x="10" y="240"/>
                  </a:cubicBezTo>
                  <a:cubicBezTo>
                    <a:pt x="13" y="238"/>
                    <a:pt x="15" y="236"/>
                    <a:pt x="18" y="235"/>
                  </a:cubicBezTo>
                  <a:cubicBezTo>
                    <a:pt x="23" y="232"/>
                    <a:pt x="27" y="229"/>
                    <a:pt x="31" y="226"/>
                  </a:cubicBezTo>
                  <a:cubicBezTo>
                    <a:pt x="31" y="227"/>
                    <a:pt x="31" y="228"/>
                    <a:pt x="31" y="229"/>
                  </a:cubicBezTo>
                  <a:cubicBezTo>
                    <a:pt x="22" y="233"/>
                    <a:pt x="14" y="242"/>
                    <a:pt x="4" y="244"/>
                  </a:cubicBezTo>
                  <a:close/>
                  <a:moveTo>
                    <a:pt x="5" y="238"/>
                  </a:moveTo>
                  <a:cubicBezTo>
                    <a:pt x="5" y="238"/>
                    <a:pt x="5" y="237"/>
                    <a:pt x="6" y="237"/>
                  </a:cubicBezTo>
                  <a:cubicBezTo>
                    <a:pt x="14" y="231"/>
                    <a:pt x="24" y="228"/>
                    <a:pt x="31" y="221"/>
                  </a:cubicBezTo>
                  <a:cubicBezTo>
                    <a:pt x="31" y="223"/>
                    <a:pt x="31" y="224"/>
                    <a:pt x="31" y="225"/>
                  </a:cubicBezTo>
                  <a:cubicBezTo>
                    <a:pt x="31" y="225"/>
                    <a:pt x="31" y="225"/>
                    <a:pt x="31" y="225"/>
                  </a:cubicBezTo>
                  <a:cubicBezTo>
                    <a:pt x="26" y="227"/>
                    <a:pt x="22" y="229"/>
                    <a:pt x="18" y="232"/>
                  </a:cubicBezTo>
                  <a:cubicBezTo>
                    <a:pt x="16" y="233"/>
                    <a:pt x="13" y="234"/>
                    <a:pt x="11" y="235"/>
                  </a:cubicBezTo>
                  <a:cubicBezTo>
                    <a:pt x="10" y="236"/>
                    <a:pt x="5" y="238"/>
                    <a:pt x="5" y="238"/>
                  </a:cubicBezTo>
                  <a:cubicBezTo>
                    <a:pt x="5" y="238"/>
                    <a:pt x="5" y="238"/>
                    <a:pt x="5" y="238"/>
                  </a:cubicBezTo>
                  <a:close/>
                  <a:moveTo>
                    <a:pt x="31" y="220"/>
                  </a:moveTo>
                  <a:cubicBezTo>
                    <a:pt x="27" y="222"/>
                    <a:pt x="23" y="224"/>
                    <a:pt x="19" y="226"/>
                  </a:cubicBezTo>
                  <a:cubicBezTo>
                    <a:pt x="16" y="227"/>
                    <a:pt x="13" y="228"/>
                    <a:pt x="11" y="229"/>
                  </a:cubicBezTo>
                  <a:cubicBezTo>
                    <a:pt x="10" y="230"/>
                    <a:pt x="5" y="233"/>
                    <a:pt x="8" y="231"/>
                  </a:cubicBezTo>
                  <a:cubicBezTo>
                    <a:pt x="16" y="225"/>
                    <a:pt x="25" y="222"/>
                    <a:pt x="32" y="216"/>
                  </a:cubicBezTo>
                  <a:cubicBezTo>
                    <a:pt x="32" y="218"/>
                    <a:pt x="32" y="219"/>
                    <a:pt x="31" y="220"/>
                  </a:cubicBezTo>
                  <a:close/>
                  <a:moveTo>
                    <a:pt x="32" y="215"/>
                  </a:moveTo>
                  <a:cubicBezTo>
                    <a:pt x="23" y="217"/>
                    <a:pt x="16" y="224"/>
                    <a:pt x="7" y="226"/>
                  </a:cubicBezTo>
                  <a:cubicBezTo>
                    <a:pt x="9" y="226"/>
                    <a:pt x="11" y="224"/>
                    <a:pt x="12" y="223"/>
                  </a:cubicBezTo>
                  <a:cubicBezTo>
                    <a:pt x="14" y="222"/>
                    <a:pt x="17" y="221"/>
                    <a:pt x="19" y="220"/>
                  </a:cubicBezTo>
                  <a:cubicBezTo>
                    <a:pt x="23" y="217"/>
                    <a:pt x="28" y="215"/>
                    <a:pt x="33" y="213"/>
                  </a:cubicBezTo>
                  <a:cubicBezTo>
                    <a:pt x="32" y="214"/>
                    <a:pt x="32" y="214"/>
                    <a:pt x="32" y="215"/>
                  </a:cubicBezTo>
                  <a:close/>
                  <a:moveTo>
                    <a:pt x="33" y="212"/>
                  </a:moveTo>
                  <a:cubicBezTo>
                    <a:pt x="29" y="213"/>
                    <a:pt x="25" y="214"/>
                    <a:pt x="22" y="216"/>
                  </a:cubicBezTo>
                  <a:cubicBezTo>
                    <a:pt x="18" y="218"/>
                    <a:pt x="14" y="221"/>
                    <a:pt x="9" y="222"/>
                  </a:cubicBezTo>
                  <a:cubicBezTo>
                    <a:pt x="13" y="221"/>
                    <a:pt x="17" y="218"/>
                    <a:pt x="21" y="216"/>
                  </a:cubicBezTo>
                  <a:cubicBezTo>
                    <a:pt x="25" y="213"/>
                    <a:pt x="29" y="211"/>
                    <a:pt x="33" y="209"/>
                  </a:cubicBezTo>
                  <a:cubicBezTo>
                    <a:pt x="33" y="210"/>
                    <a:pt x="33" y="211"/>
                    <a:pt x="33" y="212"/>
                  </a:cubicBezTo>
                  <a:close/>
                  <a:moveTo>
                    <a:pt x="24" y="200"/>
                  </a:moveTo>
                  <a:cubicBezTo>
                    <a:pt x="23" y="201"/>
                    <a:pt x="23" y="201"/>
                    <a:pt x="23" y="201"/>
                  </a:cubicBezTo>
                  <a:cubicBezTo>
                    <a:pt x="18" y="204"/>
                    <a:pt x="12" y="206"/>
                    <a:pt x="8" y="209"/>
                  </a:cubicBezTo>
                  <a:cubicBezTo>
                    <a:pt x="8" y="209"/>
                    <a:pt x="8" y="208"/>
                    <a:pt x="8" y="207"/>
                  </a:cubicBezTo>
                  <a:cubicBezTo>
                    <a:pt x="13" y="204"/>
                    <a:pt x="18" y="202"/>
                    <a:pt x="24" y="200"/>
                  </a:cubicBezTo>
                  <a:close/>
                  <a:moveTo>
                    <a:pt x="32" y="197"/>
                  </a:moveTo>
                  <a:cubicBezTo>
                    <a:pt x="34" y="197"/>
                    <a:pt x="35" y="196"/>
                    <a:pt x="35" y="196"/>
                  </a:cubicBezTo>
                  <a:cubicBezTo>
                    <a:pt x="35" y="196"/>
                    <a:pt x="35" y="196"/>
                    <a:pt x="35" y="195"/>
                  </a:cubicBezTo>
                  <a:cubicBezTo>
                    <a:pt x="35" y="196"/>
                    <a:pt x="35" y="197"/>
                    <a:pt x="35" y="198"/>
                  </a:cubicBezTo>
                  <a:cubicBezTo>
                    <a:pt x="31" y="200"/>
                    <a:pt x="26" y="202"/>
                    <a:pt x="22" y="204"/>
                  </a:cubicBezTo>
                  <a:cubicBezTo>
                    <a:pt x="18" y="205"/>
                    <a:pt x="13" y="207"/>
                    <a:pt x="9" y="209"/>
                  </a:cubicBezTo>
                  <a:cubicBezTo>
                    <a:pt x="13" y="206"/>
                    <a:pt x="18" y="205"/>
                    <a:pt x="22" y="203"/>
                  </a:cubicBezTo>
                  <a:cubicBezTo>
                    <a:pt x="23" y="201"/>
                    <a:pt x="25" y="200"/>
                    <a:pt x="27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30" y="198"/>
                    <a:pt x="31" y="197"/>
                    <a:pt x="32" y="197"/>
                  </a:cubicBezTo>
                  <a:close/>
                  <a:moveTo>
                    <a:pt x="10" y="211"/>
                  </a:moveTo>
                  <a:cubicBezTo>
                    <a:pt x="9" y="211"/>
                    <a:pt x="9" y="211"/>
                    <a:pt x="9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2"/>
                    <a:pt x="8" y="211"/>
                    <a:pt x="8" y="210"/>
                  </a:cubicBezTo>
                  <a:cubicBezTo>
                    <a:pt x="17" y="207"/>
                    <a:pt x="26" y="203"/>
                    <a:pt x="34" y="199"/>
                  </a:cubicBezTo>
                  <a:cubicBezTo>
                    <a:pt x="26" y="203"/>
                    <a:pt x="18" y="207"/>
                    <a:pt x="10" y="211"/>
                  </a:cubicBezTo>
                  <a:close/>
                  <a:moveTo>
                    <a:pt x="8" y="213"/>
                  </a:moveTo>
                  <a:cubicBezTo>
                    <a:pt x="12" y="211"/>
                    <a:pt x="17" y="208"/>
                    <a:pt x="21" y="206"/>
                  </a:cubicBezTo>
                  <a:cubicBezTo>
                    <a:pt x="24" y="205"/>
                    <a:pt x="27" y="204"/>
                    <a:pt x="29" y="203"/>
                  </a:cubicBezTo>
                  <a:cubicBezTo>
                    <a:pt x="30" y="203"/>
                    <a:pt x="31" y="203"/>
                    <a:pt x="31" y="202"/>
                  </a:cubicBezTo>
                  <a:cubicBezTo>
                    <a:pt x="27" y="204"/>
                    <a:pt x="23" y="207"/>
                    <a:pt x="19" y="209"/>
                  </a:cubicBezTo>
                  <a:cubicBezTo>
                    <a:pt x="16" y="211"/>
                    <a:pt x="11" y="212"/>
                    <a:pt x="8" y="215"/>
                  </a:cubicBezTo>
                  <a:cubicBezTo>
                    <a:pt x="8" y="214"/>
                    <a:pt x="8" y="214"/>
                    <a:pt x="8" y="213"/>
                  </a:cubicBezTo>
                  <a:close/>
                  <a:moveTo>
                    <a:pt x="29" y="202"/>
                  </a:moveTo>
                  <a:cubicBezTo>
                    <a:pt x="31" y="201"/>
                    <a:pt x="33" y="200"/>
                    <a:pt x="35" y="199"/>
                  </a:cubicBezTo>
                  <a:cubicBezTo>
                    <a:pt x="35" y="200"/>
                    <a:pt x="35" y="200"/>
                    <a:pt x="35" y="201"/>
                  </a:cubicBezTo>
                  <a:cubicBezTo>
                    <a:pt x="33" y="201"/>
                    <a:pt x="31" y="202"/>
                    <a:pt x="29" y="202"/>
                  </a:cubicBezTo>
                  <a:close/>
                  <a:moveTo>
                    <a:pt x="8" y="216"/>
                  </a:moveTo>
                  <a:cubicBezTo>
                    <a:pt x="12" y="215"/>
                    <a:pt x="15" y="214"/>
                    <a:pt x="19" y="212"/>
                  </a:cubicBezTo>
                  <a:cubicBezTo>
                    <a:pt x="15" y="214"/>
                    <a:pt x="11" y="216"/>
                    <a:pt x="7" y="219"/>
                  </a:cubicBezTo>
                  <a:cubicBezTo>
                    <a:pt x="7" y="218"/>
                    <a:pt x="8" y="217"/>
                    <a:pt x="8" y="216"/>
                  </a:cubicBezTo>
                  <a:close/>
                  <a:moveTo>
                    <a:pt x="34" y="206"/>
                  </a:moveTo>
                  <a:cubicBezTo>
                    <a:pt x="34" y="206"/>
                    <a:pt x="34" y="207"/>
                    <a:pt x="34" y="208"/>
                  </a:cubicBezTo>
                  <a:cubicBezTo>
                    <a:pt x="26" y="211"/>
                    <a:pt x="18" y="214"/>
                    <a:pt x="10" y="218"/>
                  </a:cubicBezTo>
                  <a:cubicBezTo>
                    <a:pt x="7" y="219"/>
                    <a:pt x="12" y="217"/>
                    <a:pt x="12" y="217"/>
                  </a:cubicBezTo>
                  <a:cubicBezTo>
                    <a:pt x="14" y="215"/>
                    <a:pt x="17" y="214"/>
                    <a:pt x="19" y="213"/>
                  </a:cubicBezTo>
                  <a:cubicBezTo>
                    <a:pt x="23" y="211"/>
                    <a:pt x="27" y="209"/>
                    <a:pt x="31" y="207"/>
                  </a:cubicBezTo>
                  <a:cubicBezTo>
                    <a:pt x="32" y="207"/>
                    <a:pt x="33" y="206"/>
                    <a:pt x="34" y="206"/>
                  </a:cubicBezTo>
                  <a:close/>
                  <a:moveTo>
                    <a:pt x="7" y="220"/>
                  </a:moveTo>
                  <a:cubicBezTo>
                    <a:pt x="11" y="218"/>
                    <a:pt x="15" y="216"/>
                    <a:pt x="19" y="214"/>
                  </a:cubicBezTo>
                  <a:cubicBezTo>
                    <a:pt x="22" y="213"/>
                    <a:pt x="24" y="212"/>
                    <a:pt x="27" y="211"/>
                  </a:cubicBezTo>
                  <a:cubicBezTo>
                    <a:pt x="25" y="213"/>
                    <a:pt x="23" y="214"/>
                    <a:pt x="20" y="215"/>
                  </a:cubicBezTo>
                  <a:cubicBezTo>
                    <a:pt x="16" y="217"/>
                    <a:pt x="11" y="220"/>
                    <a:pt x="7" y="223"/>
                  </a:cubicBezTo>
                  <a:cubicBezTo>
                    <a:pt x="7" y="222"/>
                    <a:pt x="7" y="221"/>
                    <a:pt x="7" y="220"/>
                  </a:cubicBezTo>
                  <a:close/>
                  <a:moveTo>
                    <a:pt x="34" y="205"/>
                  </a:moveTo>
                  <a:cubicBezTo>
                    <a:pt x="33" y="205"/>
                    <a:pt x="32" y="206"/>
                    <a:pt x="31" y="206"/>
                  </a:cubicBezTo>
                  <a:cubicBezTo>
                    <a:pt x="30" y="207"/>
                    <a:pt x="29" y="207"/>
                    <a:pt x="29" y="207"/>
                  </a:cubicBezTo>
                  <a:cubicBezTo>
                    <a:pt x="27" y="208"/>
                    <a:pt x="24" y="209"/>
                    <a:pt x="22" y="210"/>
                  </a:cubicBezTo>
                  <a:cubicBezTo>
                    <a:pt x="17" y="212"/>
                    <a:pt x="13" y="214"/>
                    <a:pt x="9" y="215"/>
                  </a:cubicBezTo>
                  <a:cubicBezTo>
                    <a:pt x="10" y="215"/>
                    <a:pt x="12" y="213"/>
                    <a:pt x="13" y="213"/>
                  </a:cubicBezTo>
                  <a:cubicBezTo>
                    <a:pt x="15" y="212"/>
                    <a:pt x="18" y="211"/>
                    <a:pt x="20" y="209"/>
                  </a:cubicBezTo>
                  <a:cubicBezTo>
                    <a:pt x="25" y="207"/>
                    <a:pt x="29" y="204"/>
                    <a:pt x="35" y="202"/>
                  </a:cubicBezTo>
                  <a:cubicBezTo>
                    <a:pt x="34" y="203"/>
                    <a:pt x="34" y="204"/>
                    <a:pt x="34" y="205"/>
                  </a:cubicBezTo>
                  <a:close/>
                  <a:moveTo>
                    <a:pt x="36" y="193"/>
                  </a:moveTo>
                  <a:cubicBezTo>
                    <a:pt x="36" y="194"/>
                    <a:pt x="35" y="194"/>
                    <a:pt x="35" y="195"/>
                  </a:cubicBezTo>
                  <a:cubicBezTo>
                    <a:pt x="33" y="195"/>
                    <a:pt x="30" y="197"/>
                    <a:pt x="28" y="198"/>
                  </a:cubicBezTo>
                  <a:cubicBezTo>
                    <a:pt x="25" y="199"/>
                    <a:pt x="22" y="200"/>
                    <a:pt x="20" y="201"/>
                  </a:cubicBezTo>
                  <a:cubicBezTo>
                    <a:pt x="19" y="202"/>
                    <a:pt x="17" y="202"/>
                    <a:pt x="16" y="202"/>
                  </a:cubicBezTo>
                  <a:cubicBezTo>
                    <a:pt x="18" y="202"/>
                    <a:pt x="19" y="201"/>
                    <a:pt x="21" y="200"/>
                  </a:cubicBezTo>
                  <a:cubicBezTo>
                    <a:pt x="25" y="198"/>
                    <a:pt x="28" y="195"/>
                    <a:pt x="32" y="193"/>
                  </a:cubicBezTo>
                  <a:cubicBezTo>
                    <a:pt x="33" y="193"/>
                    <a:pt x="34" y="193"/>
                    <a:pt x="36" y="192"/>
                  </a:cubicBezTo>
                  <a:cubicBezTo>
                    <a:pt x="36" y="193"/>
                    <a:pt x="36" y="193"/>
                    <a:pt x="36" y="193"/>
                  </a:cubicBezTo>
                  <a:close/>
                  <a:moveTo>
                    <a:pt x="36" y="192"/>
                  </a:moveTo>
                  <a:cubicBezTo>
                    <a:pt x="34" y="192"/>
                    <a:pt x="33" y="192"/>
                    <a:pt x="32" y="193"/>
                  </a:cubicBezTo>
                  <a:cubicBezTo>
                    <a:pt x="32" y="193"/>
                    <a:pt x="31" y="193"/>
                    <a:pt x="31" y="193"/>
                  </a:cubicBezTo>
                  <a:cubicBezTo>
                    <a:pt x="29" y="194"/>
                    <a:pt x="27" y="195"/>
                    <a:pt x="24" y="195"/>
                  </a:cubicBezTo>
                  <a:cubicBezTo>
                    <a:pt x="20" y="197"/>
                    <a:pt x="16" y="198"/>
                    <a:pt x="12" y="200"/>
                  </a:cubicBezTo>
                  <a:cubicBezTo>
                    <a:pt x="6" y="203"/>
                    <a:pt x="11" y="200"/>
                    <a:pt x="12" y="200"/>
                  </a:cubicBezTo>
                  <a:cubicBezTo>
                    <a:pt x="14" y="198"/>
                    <a:pt x="17" y="197"/>
                    <a:pt x="19" y="196"/>
                  </a:cubicBezTo>
                  <a:cubicBezTo>
                    <a:pt x="24" y="193"/>
                    <a:pt x="29" y="191"/>
                    <a:pt x="33" y="188"/>
                  </a:cubicBezTo>
                  <a:cubicBezTo>
                    <a:pt x="33" y="188"/>
                    <a:pt x="34" y="188"/>
                    <a:pt x="34" y="188"/>
                  </a:cubicBezTo>
                  <a:cubicBezTo>
                    <a:pt x="34" y="188"/>
                    <a:pt x="35" y="188"/>
                    <a:pt x="36" y="187"/>
                  </a:cubicBezTo>
                  <a:cubicBezTo>
                    <a:pt x="36" y="189"/>
                    <a:pt x="36" y="190"/>
                    <a:pt x="36" y="192"/>
                  </a:cubicBezTo>
                  <a:close/>
                  <a:moveTo>
                    <a:pt x="35" y="187"/>
                  </a:moveTo>
                  <a:cubicBezTo>
                    <a:pt x="35" y="187"/>
                    <a:pt x="34" y="187"/>
                    <a:pt x="33" y="188"/>
                  </a:cubicBezTo>
                  <a:cubicBezTo>
                    <a:pt x="32" y="188"/>
                    <a:pt x="31" y="189"/>
                    <a:pt x="30" y="189"/>
                  </a:cubicBezTo>
                  <a:cubicBezTo>
                    <a:pt x="27" y="190"/>
                    <a:pt x="24" y="191"/>
                    <a:pt x="22" y="192"/>
                  </a:cubicBezTo>
                  <a:cubicBezTo>
                    <a:pt x="17" y="193"/>
                    <a:pt x="13" y="195"/>
                    <a:pt x="8" y="197"/>
                  </a:cubicBezTo>
                  <a:cubicBezTo>
                    <a:pt x="18" y="193"/>
                    <a:pt x="27" y="188"/>
                    <a:pt x="36" y="183"/>
                  </a:cubicBezTo>
                  <a:cubicBezTo>
                    <a:pt x="36" y="184"/>
                    <a:pt x="36" y="185"/>
                    <a:pt x="36" y="187"/>
                  </a:cubicBezTo>
                  <a:cubicBezTo>
                    <a:pt x="36" y="187"/>
                    <a:pt x="35" y="187"/>
                    <a:pt x="35" y="187"/>
                  </a:cubicBezTo>
                  <a:close/>
                  <a:moveTo>
                    <a:pt x="36" y="182"/>
                  </a:moveTo>
                  <a:cubicBezTo>
                    <a:pt x="36" y="182"/>
                    <a:pt x="36" y="182"/>
                    <a:pt x="36" y="182"/>
                  </a:cubicBezTo>
                  <a:cubicBezTo>
                    <a:pt x="31" y="183"/>
                    <a:pt x="26" y="185"/>
                    <a:pt x="21" y="187"/>
                  </a:cubicBezTo>
                  <a:cubicBezTo>
                    <a:pt x="20" y="187"/>
                    <a:pt x="18" y="188"/>
                    <a:pt x="17" y="189"/>
                  </a:cubicBezTo>
                  <a:cubicBezTo>
                    <a:pt x="19" y="187"/>
                    <a:pt x="22" y="186"/>
                    <a:pt x="25" y="185"/>
                  </a:cubicBezTo>
                  <a:cubicBezTo>
                    <a:pt x="29" y="184"/>
                    <a:pt x="33" y="182"/>
                    <a:pt x="36" y="179"/>
                  </a:cubicBezTo>
                  <a:cubicBezTo>
                    <a:pt x="36" y="180"/>
                    <a:pt x="36" y="181"/>
                    <a:pt x="36" y="182"/>
                  </a:cubicBezTo>
                  <a:close/>
                  <a:moveTo>
                    <a:pt x="21" y="186"/>
                  </a:moveTo>
                  <a:cubicBezTo>
                    <a:pt x="17" y="188"/>
                    <a:pt x="13" y="190"/>
                    <a:pt x="10" y="19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8" y="192"/>
                    <a:pt x="8" y="193"/>
                    <a:pt x="8" y="193"/>
                  </a:cubicBezTo>
                  <a:cubicBezTo>
                    <a:pt x="8" y="193"/>
                    <a:pt x="8" y="193"/>
                    <a:pt x="8" y="192"/>
                  </a:cubicBezTo>
                  <a:cubicBezTo>
                    <a:pt x="8" y="192"/>
                    <a:pt x="8" y="191"/>
                    <a:pt x="8" y="191"/>
                  </a:cubicBezTo>
                  <a:cubicBezTo>
                    <a:pt x="13" y="188"/>
                    <a:pt x="18" y="186"/>
                    <a:pt x="23" y="184"/>
                  </a:cubicBezTo>
                  <a:cubicBezTo>
                    <a:pt x="27" y="183"/>
                    <a:pt x="32" y="182"/>
                    <a:pt x="35" y="180"/>
                  </a:cubicBezTo>
                  <a:cubicBezTo>
                    <a:pt x="31" y="183"/>
                    <a:pt x="26" y="184"/>
                    <a:pt x="21" y="186"/>
                  </a:cubicBezTo>
                  <a:close/>
                  <a:moveTo>
                    <a:pt x="8" y="194"/>
                  </a:moveTo>
                  <a:cubicBezTo>
                    <a:pt x="13" y="191"/>
                    <a:pt x="18" y="189"/>
                    <a:pt x="23" y="187"/>
                  </a:cubicBezTo>
                  <a:cubicBezTo>
                    <a:pt x="25" y="186"/>
                    <a:pt x="27" y="185"/>
                    <a:pt x="30" y="184"/>
                  </a:cubicBezTo>
                  <a:cubicBezTo>
                    <a:pt x="31" y="184"/>
                    <a:pt x="32" y="184"/>
                    <a:pt x="33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3" y="183"/>
                    <a:pt x="33" y="184"/>
                  </a:cubicBezTo>
                  <a:cubicBezTo>
                    <a:pt x="25" y="188"/>
                    <a:pt x="15" y="192"/>
                    <a:pt x="8" y="197"/>
                  </a:cubicBezTo>
                  <a:cubicBezTo>
                    <a:pt x="8" y="196"/>
                    <a:pt x="8" y="195"/>
                    <a:pt x="8" y="194"/>
                  </a:cubicBezTo>
                  <a:close/>
                  <a:moveTo>
                    <a:pt x="8" y="198"/>
                  </a:moveTo>
                  <a:cubicBezTo>
                    <a:pt x="14" y="195"/>
                    <a:pt x="20" y="193"/>
                    <a:pt x="27" y="191"/>
                  </a:cubicBezTo>
                  <a:cubicBezTo>
                    <a:pt x="25" y="192"/>
                    <a:pt x="24" y="192"/>
                    <a:pt x="22" y="193"/>
                  </a:cubicBezTo>
                  <a:cubicBezTo>
                    <a:pt x="17" y="196"/>
                    <a:pt x="12" y="199"/>
                    <a:pt x="8" y="202"/>
                  </a:cubicBezTo>
                  <a:cubicBezTo>
                    <a:pt x="8" y="201"/>
                    <a:pt x="8" y="200"/>
                    <a:pt x="8" y="198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1" y="181"/>
                    <a:pt x="25" y="182"/>
                    <a:pt x="20" y="184"/>
                  </a:cubicBezTo>
                  <a:cubicBezTo>
                    <a:pt x="18" y="185"/>
                    <a:pt x="15" y="186"/>
                    <a:pt x="13" y="187"/>
                  </a:cubicBezTo>
                  <a:cubicBezTo>
                    <a:pt x="12" y="188"/>
                    <a:pt x="11" y="188"/>
                    <a:pt x="10" y="189"/>
                  </a:cubicBezTo>
                  <a:cubicBezTo>
                    <a:pt x="6" y="191"/>
                    <a:pt x="11" y="189"/>
                    <a:pt x="11" y="188"/>
                  </a:cubicBezTo>
                  <a:cubicBezTo>
                    <a:pt x="19" y="183"/>
                    <a:pt x="29" y="181"/>
                    <a:pt x="37" y="174"/>
                  </a:cubicBezTo>
                  <a:cubicBezTo>
                    <a:pt x="37" y="176"/>
                    <a:pt x="37" y="177"/>
                    <a:pt x="36" y="179"/>
                  </a:cubicBezTo>
                  <a:close/>
                  <a:moveTo>
                    <a:pt x="8" y="203"/>
                  </a:moveTo>
                  <a:cubicBezTo>
                    <a:pt x="8" y="203"/>
                    <a:pt x="8" y="203"/>
                    <a:pt x="8" y="203"/>
                  </a:cubicBezTo>
                  <a:cubicBezTo>
                    <a:pt x="13" y="202"/>
                    <a:pt x="17" y="199"/>
                    <a:pt x="22" y="197"/>
                  </a:cubicBezTo>
                  <a:cubicBezTo>
                    <a:pt x="24" y="196"/>
                    <a:pt x="26" y="196"/>
                    <a:pt x="28" y="195"/>
                  </a:cubicBezTo>
                  <a:cubicBezTo>
                    <a:pt x="26" y="196"/>
                    <a:pt x="24" y="197"/>
                    <a:pt x="23" y="198"/>
                  </a:cubicBezTo>
                  <a:cubicBezTo>
                    <a:pt x="18" y="201"/>
                    <a:pt x="14" y="203"/>
                    <a:pt x="9" y="205"/>
                  </a:cubicBezTo>
                  <a:cubicBezTo>
                    <a:pt x="9" y="205"/>
                    <a:pt x="8" y="206"/>
                    <a:pt x="8" y="206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8" y="205"/>
                    <a:pt x="8" y="204"/>
                    <a:pt x="8" y="203"/>
                  </a:cubicBezTo>
                  <a:close/>
                  <a:moveTo>
                    <a:pt x="7" y="224"/>
                  </a:moveTo>
                  <a:cubicBezTo>
                    <a:pt x="7" y="224"/>
                    <a:pt x="7" y="224"/>
                    <a:pt x="7" y="224"/>
                  </a:cubicBezTo>
                  <a:cubicBezTo>
                    <a:pt x="11" y="223"/>
                    <a:pt x="15" y="221"/>
                    <a:pt x="18" y="219"/>
                  </a:cubicBezTo>
                  <a:cubicBezTo>
                    <a:pt x="20" y="217"/>
                    <a:pt x="23" y="216"/>
                    <a:pt x="25" y="215"/>
                  </a:cubicBezTo>
                  <a:cubicBezTo>
                    <a:pt x="22" y="217"/>
                    <a:pt x="20" y="219"/>
                    <a:pt x="17" y="220"/>
                  </a:cubicBezTo>
                  <a:cubicBezTo>
                    <a:pt x="14" y="222"/>
                    <a:pt x="10" y="224"/>
                    <a:pt x="7" y="226"/>
                  </a:cubicBezTo>
                  <a:cubicBezTo>
                    <a:pt x="7" y="225"/>
                    <a:pt x="7" y="224"/>
                    <a:pt x="7" y="224"/>
                  </a:cubicBezTo>
                  <a:close/>
                  <a:moveTo>
                    <a:pt x="7" y="227"/>
                  </a:moveTo>
                  <a:cubicBezTo>
                    <a:pt x="15" y="225"/>
                    <a:pt x="23" y="219"/>
                    <a:pt x="31" y="216"/>
                  </a:cubicBezTo>
                  <a:cubicBezTo>
                    <a:pt x="30" y="217"/>
                    <a:pt x="28" y="219"/>
                    <a:pt x="26" y="220"/>
                  </a:cubicBezTo>
                  <a:cubicBezTo>
                    <a:pt x="24" y="221"/>
                    <a:pt x="21" y="222"/>
                    <a:pt x="19" y="223"/>
                  </a:cubicBezTo>
                  <a:cubicBezTo>
                    <a:pt x="14" y="226"/>
                    <a:pt x="10" y="229"/>
                    <a:pt x="6" y="231"/>
                  </a:cubicBezTo>
                  <a:cubicBezTo>
                    <a:pt x="6" y="230"/>
                    <a:pt x="7" y="229"/>
                    <a:pt x="7" y="227"/>
                  </a:cubicBezTo>
                  <a:close/>
                  <a:moveTo>
                    <a:pt x="5" y="236"/>
                  </a:moveTo>
                  <a:cubicBezTo>
                    <a:pt x="6" y="235"/>
                    <a:pt x="6" y="234"/>
                    <a:pt x="6" y="233"/>
                  </a:cubicBezTo>
                  <a:cubicBezTo>
                    <a:pt x="10" y="231"/>
                    <a:pt x="14" y="229"/>
                    <a:pt x="18" y="227"/>
                  </a:cubicBezTo>
                  <a:cubicBezTo>
                    <a:pt x="20" y="226"/>
                    <a:pt x="23" y="225"/>
                    <a:pt x="26" y="223"/>
                  </a:cubicBezTo>
                  <a:cubicBezTo>
                    <a:pt x="27" y="223"/>
                    <a:pt x="29" y="222"/>
                    <a:pt x="31" y="221"/>
                  </a:cubicBezTo>
                  <a:cubicBezTo>
                    <a:pt x="32" y="221"/>
                    <a:pt x="26" y="225"/>
                    <a:pt x="27" y="224"/>
                  </a:cubicBezTo>
                  <a:cubicBezTo>
                    <a:pt x="21" y="229"/>
                    <a:pt x="12" y="231"/>
                    <a:pt x="5" y="237"/>
                  </a:cubicBezTo>
                  <a:cubicBezTo>
                    <a:pt x="5" y="237"/>
                    <a:pt x="5" y="236"/>
                    <a:pt x="5" y="236"/>
                  </a:cubicBezTo>
                  <a:close/>
                  <a:moveTo>
                    <a:pt x="5" y="239"/>
                  </a:moveTo>
                  <a:cubicBezTo>
                    <a:pt x="9" y="237"/>
                    <a:pt x="13" y="235"/>
                    <a:pt x="17" y="233"/>
                  </a:cubicBezTo>
                  <a:cubicBezTo>
                    <a:pt x="19" y="232"/>
                    <a:pt x="22" y="230"/>
                    <a:pt x="24" y="229"/>
                  </a:cubicBezTo>
                  <a:cubicBezTo>
                    <a:pt x="26" y="228"/>
                    <a:pt x="33" y="223"/>
                    <a:pt x="27" y="228"/>
                  </a:cubicBezTo>
                  <a:cubicBezTo>
                    <a:pt x="20" y="234"/>
                    <a:pt x="11" y="237"/>
                    <a:pt x="4" y="243"/>
                  </a:cubicBezTo>
                  <a:cubicBezTo>
                    <a:pt x="4" y="242"/>
                    <a:pt x="4" y="240"/>
                    <a:pt x="5" y="239"/>
                  </a:cubicBezTo>
                  <a:close/>
                  <a:moveTo>
                    <a:pt x="3" y="245"/>
                  </a:moveTo>
                  <a:cubicBezTo>
                    <a:pt x="8" y="244"/>
                    <a:pt x="13" y="241"/>
                    <a:pt x="17" y="238"/>
                  </a:cubicBezTo>
                  <a:cubicBezTo>
                    <a:pt x="19" y="237"/>
                    <a:pt x="22" y="235"/>
                    <a:pt x="24" y="234"/>
                  </a:cubicBezTo>
                  <a:cubicBezTo>
                    <a:pt x="25" y="233"/>
                    <a:pt x="27" y="232"/>
                    <a:pt x="28" y="231"/>
                  </a:cubicBezTo>
                  <a:cubicBezTo>
                    <a:pt x="28" y="231"/>
                    <a:pt x="32" y="228"/>
                    <a:pt x="30" y="231"/>
                  </a:cubicBezTo>
                  <a:cubicBezTo>
                    <a:pt x="28" y="233"/>
                    <a:pt x="24" y="234"/>
                    <a:pt x="22" y="236"/>
                  </a:cubicBezTo>
                  <a:cubicBezTo>
                    <a:pt x="19" y="237"/>
                    <a:pt x="17" y="239"/>
                    <a:pt x="14" y="241"/>
                  </a:cubicBezTo>
                  <a:cubicBezTo>
                    <a:pt x="10" y="244"/>
                    <a:pt x="6" y="246"/>
                    <a:pt x="3" y="249"/>
                  </a:cubicBezTo>
                  <a:cubicBezTo>
                    <a:pt x="3" y="248"/>
                    <a:pt x="3" y="246"/>
                    <a:pt x="3" y="245"/>
                  </a:cubicBezTo>
                  <a:close/>
                  <a:moveTo>
                    <a:pt x="5" y="248"/>
                  </a:moveTo>
                  <a:cubicBezTo>
                    <a:pt x="10" y="244"/>
                    <a:pt x="16" y="241"/>
                    <a:pt x="21" y="237"/>
                  </a:cubicBezTo>
                  <a:cubicBezTo>
                    <a:pt x="24" y="235"/>
                    <a:pt x="28" y="233"/>
                    <a:pt x="31" y="230"/>
                  </a:cubicBezTo>
                  <a:cubicBezTo>
                    <a:pt x="31" y="231"/>
                    <a:pt x="31" y="231"/>
                    <a:pt x="31" y="232"/>
                  </a:cubicBezTo>
                  <a:cubicBezTo>
                    <a:pt x="26" y="235"/>
                    <a:pt x="21" y="238"/>
                    <a:pt x="16" y="242"/>
                  </a:cubicBezTo>
                  <a:cubicBezTo>
                    <a:pt x="13" y="244"/>
                    <a:pt x="10" y="246"/>
                    <a:pt x="7" y="247"/>
                  </a:cubicBezTo>
                  <a:cubicBezTo>
                    <a:pt x="5" y="248"/>
                    <a:pt x="1" y="252"/>
                    <a:pt x="5" y="248"/>
                  </a:cubicBezTo>
                  <a:close/>
                  <a:moveTo>
                    <a:pt x="31" y="234"/>
                  </a:moveTo>
                  <a:cubicBezTo>
                    <a:pt x="31" y="235"/>
                    <a:pt x="31" y="235"/>
                    <a:pt x="31" y="236"/>
                  </a:cubicBezTo>
                  <a:cubicBezTo>
                    <a:pt x="25" y="239"/>
                    <a:pt x="19" y="244"/>
                    <a:pt x="13" y="249"/>
                  </a:cubicBezTo>
                  <a:cubicBezTo>
                    <a:pt x="19" y="244"/>
                    <a:pt x="25" y="238"/>
                    <a:pt x="31" y="233"/>
                  </a:cubicBezTo>
                  <a:cubicBezTo>
                    <a:pt x="31" y="233"/>
                    <a:pt x="31" y="234"/>
                    <a:pt x="31" y="234"/>
                  </a:cubicBezTo>
                  <a:close/>
                  <a:moveTo>
                    <a:pt x="30" y="238"/>
                  </a:moveTo>
                  <a:cubicBezTo>
                    <a:pt x="29" y="239"/>
                    <a:pt x="27" y="240"/>
                    <a:pt x="26" y="241"/>
                  </a:cubicBezTo>
                  <a:cubicBezTo>
                    <a:pt x="24" y="243"/>
                    <a:pt x="22" y="244"/>
                    <a:pt x="20" y="245"/>
                  </a:cubicBezTo>
                  <a:cubicBezTo>
                    <a:pt x="19" y="246"/>
                    <a:pt x="19" y="246"/>
                    <a:pt x="18" y="247"/>
                  </a:cubicBezTo>
                  <a:cubicBezTo>
                    <a:pt x="22" y="244"/>
                    <a:pt x="26" y="240"/>
                    <a:pt x="29" y="238"/>
                  </a:cubicBezTo>
                  <a:cubicBezTo>
                    <a:pt x="31" y="237"/>
                    <a:pt x="31" y="237"/>
                    <a:pt x="30" y="238"/>
                  </a:cubicBezTo>
                  <a:close/>
                  <a:moveTo>
                    <a:pt x="23" y="244"/>
                  </a:moveTo>
                  <a:cubicBezTo>
                    <a:pt x="26" y="242"/>
                    <a:pt x="29" y="240"/>
                    <a:pt x="32" y="237"/>
                  </a:cubicBezTo>
                  <a:cubicBezTo>
                    <a:pt x="32" y="238"/>
                    <a:pt x="32" y="239"/>
                    <a:pt x="32" y="239"/>
                  </a:cubicBezTo>
                  <a:cubicBezTo>
                    <a:pt x="28" y="243"/>
                    <a:pt x="23" y="246"/>
                    <a:pt x="18" y="249"/>
                  </a:cubicBezTo>
                  <a:cubicBezTo>
                    <a:pt x="16" y="251"/>
                    <a:pt x="14" y="252"/>
                    <a:pt x="12" y="254"/>
                  </a:cubicBezTo>
                  <a:cubicBezTo>
                    <a:pt x="11" y="254"/>
                    <a:pt x="10" y="255"/>
                    <a:pt x="9" y="256"/>
                  </a:cubicBezTo>
                  <a:cubicBezTo>
                    <a:pt x="8" y="256"/>
                    <a:pt x="8" y="256"/>
                    <a:pt x="7" y="256"/>
                  </a:cubicBezTo>
                  <a:cubicBezTo>
                    <a:pt x="12" y="252"/>
                    <a:pt x="17" y="248"/>
                    <a:pt x="23" y="244"/>
                  </a:cubicBezTo>
                  <a:close/>
                  <a:moveTo>
                    <a:pt x="32" y="240"/>
                  </a:moveTo>
                  <a:cubicBezTo>
                    <a:pt x="32" y="242"/>
                    <a:pt x="32" y="243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28" y="247"/>
                    <a:pt x="24" y="249"/>
                    <a:pt x="20" y="252"/>
                  </a:cubicBezTo>
                  <a:cubicBezTo>
                    <a:pt x="18" y="254"/>
                    <a:pt x="15" y="255"/>
                    <a:pt x="13" y="257"/>
                  </a:cubicBezTo>
                  <a:cubicBezTo>
                    <a:pt x="12" y="258"/>
                    <a:pt x="7" y="261"/>
                    <a:pt x="10" y="258"/>
                  </a:cubicBezTo>
                  <a:cubicBezTo>
                    <a:pt x="17" y="251"/>
                    <a:pt x="26" y="247"/>
                    <a:pt x="32" y="240"/>
                  </a:cubicBezTo>
                  <a:close/>
                  <a:moveTo>
                    <a:pt x="33" y="245"/>
                  </a:moveTo>
                  <a:cubicBezTo>
                    <a:pt x="33" y="246"/>
                    <a:pt x="33" y="247"/>
                    <a:pt x="33" y="249"/>
                  </a:cubicBezTo>
                  <a:cubicBezTo>
                    <a:pt x="29" y="251"/>
                    <a:pt x="26" y="254"/>
                    <a:pt x="22" y="256"/>
                  </a:cubicBezTo>
                  <a:cubicBezTo>
                    <a:pt x="19" y="258"/>
                    <a:pt x="15" y="261"/>
                    <a:pt x="12" y="263"/>
                  </a:cubicBezTo>
                  <a:cubicBezTo>
                    <a:pt x="16" y="260"/>
                    <a:pt x="18" y="257"/>
                    <a:pt x="22" y="254"/>
                  </a:cubicBezTo>
                  <a:cubicBezTo>
                    <a:pt x="25" y="251"/>
                    <a:pt x="29" y="248"/>
                    <a:pt x="33" y="245"/>
                  </a:cubicBezTo>
                  <a:close/>
                  <a:moveTo>
                    <a:pt x="32" y="254"/>
                  </a:moveTo>
                  <a:cubicBezTo>
                    <a:pt x="32" y="254"/>
                    <a:pt x="32" y="253"/>
                    <a:pt x="32" y="254"/>
                  </a:cubicBezTo>
                  <a:cubicBezTo>
                    <a:pt x="26" y="257"/>
                    <a:pt x="22" y="263"/>
                    <a:pt x="16" y="265"/>
                  </a:cubicBezTo>
                  <a:cubicBezTo>
                    <a:pt x="16" y="265"/>
                    <a:pt x="18" y="263"/>
                    <a:pt x="19" y="263"/>
                  </a:cubicBezTo>
                  <a:cubicBezTo>
                    <a:pt x="20" y="261"/>
                    <a:pt x="22" y="260"/>
                    <a:pt x="24" y="258"/>
                  </a:cubicBezTo>
                  <a:cubicBezTo>
                    <a:pt x="27" y="255"/>
                    <a:pt x="30" y="253"/>
                    <a:pt x="33" y="250"/>
                  </a:cubicBezTo>
                  <a:cubicBezTo>
                    <a:pt x="33" y="251"/>
                    <a:pt x="33" y="253"/>
                    <a:pt x="32" y="254"/>
                  </a:cubicBezTo>
                  <a:close/>
                  <a:moveTo>
                    <a:pt x="32" y="254"/>
                  </a:moveTo>
                  <a:cubicBezTo>
                    <a:pt x="32" y="256"/>
                    <a:pt x="31" y="258"/>
                    <a:pt x="30" y="260"/>
                  </a:cubicBezTo>
                  <a:cubicBezTo>
                    <a:pt x="30" y="260"/>
                    <a:pt x="30" y="259"/>
                    <a:pt x="30" y="259"/>
                  </a:cubicBezTo>
                  <a:cubicBezTo>
                    <a:pt x="28" y="260"/>
                    <a:pt x="27" y="262"/>
                    <a:pt x="26" y="263"/>
                  </a:cubicBezTo>
                  <a:cubicBezTo>
                    <a:pt x="21" y="267"/>
                    <a:pt x="25" y="263"/>
                    <a:pt x="26" y="262"/>
                  </a:cubicBezTo>
                  <a:cubicBezTo>
                    <a:pt x="28" y="260"/>
                    <a:pt x="31" y="257"/>
                    <a:pt x="32" y="254"/>
                  </a:cubicBezTo>
                  <a:cubicBezTo>
                    <a:pt x="32" y="254"/>
                    <a:pt x="32" y="254"/>
                    <a:pt x="32" y="254"/>
                  </a:cubicBezTo>
                  <a:close/>
                  <a:moveTo>
                    <a:pt x="47" y="178"/>
                  </a:moveTo>
                  <a:cubicBezTo>
                    <a:pt x="46" y="151"/>
                    <a:pt x="40" y="123"/>
                    <a:pt x="51" y="97"/>
                  </a:cubicBezTo>
                  <a:cubicBezTo>
                    <a:pt x="61" y="71"/>
                    <a:pt x="84" y="52"/>
                    <a:pt x="111" y="45"/>
                  </a:cubicBezTo>
                  <a:cubicBezTo>
                    <a:pt x="119" y="43"/>
                    <a:pt x="128" y="42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2" y="44"/>
                    <a:pt x="165" y="48"/>
                    <a:pt x="177" y="54"/>
                  </a:cubicBezTo>
                  <a:cubicBezTo>
                    <a:pt x="171" y="55"/>
                    <a:pt x="165" y="56"/>
                    <a:pt x="159" y="57"/>
                  </a:cubicBezTo>
                  <a:cubicBezTo>
                    <a:pt x="151" y="58"/>
                    <a:pt x="143" y="58"/>
                    <a:pt x="135" y="59"/>
                  </a:cubicBezTo>
                  <a:cubicBezTo>
                    <a:pt x="123" y="61"/>
                    <a:pt x="112" y="65"/>
                    <a:pt x="102" y="71"/>
                  </a:cubicBezTo>
                  <a:cubicBezTo>
                    <a:pt x="81" y="85"/>
                    <a:pt x="69" y="108"/>
                    <a:pt x="71" y="133"/>
                  </a:cubicBezTo>
                  <a:cubicBezTo>
                    <a:pt x="72" y="147"/>
                    <a:pt x="76" y="160"/>
                    <a:pt x="77" y="174"/>
                  </a:cubicBezTo>
                  <a:cubicBezTo>
                    <a:pt x="77" y="181"/>
                    <a:pt x="75" y="188"/>
                    <a:pt x="75" y="196"/>
                  </a:cubicBezTo>
                  <a:cubicBezTo>
                    <a:pt x="74" y="198"/>
                    <a:pt x="74" y="201"/>
                    <a:pt x="74" y="203"/>
                  </a:cubicBezTo>
                  <a:cubicBezTo>
                    <a:pt x="74" y="203"/>
                    <a:pt x="73" y="203"/>
                    <a:pt x="73" y="203"/>
                  </a:cubicBezTo>
                  <a:cubicBezTo>
                    <a:pt x="62" y="207"/>
                    <a:pt x="52" y="199"/>
                    <a:pt x="47" y="190"/>
                  </a:cubicBezTo>
                  <a:cubicBezTo>
                    <a:pt x="47" y="186"/>
                    <a:pt x="47" y="182"/>
                    <a:pt x="47" y="178"/>
                  </a:cubicBezTo>
                  <a:close/>
                  <a:moveTo>
                    <a:pt x="146" y="41"/>
                  </a:moveTo>
                  <a:cubicBezTo>
                    <a:pt x="147" y="41"/>
                    <a:pt x="149" y="41"/>
                    <a:pt x="149" y="41"/>
                  </a:cubicBezTo>
                  <a:cubicBezTo>
                    <a:pt x="148" y="41"/>
                    <a:pt x="147" y="41"/>
                    <a:pt x="146" y="41"/>
                  </a:cubicBezTo>
                  <a:close/>
                  <a:moveTo>
                    <a:pt x="148" y="33"/>
                  </a:moveTo>
                  <a:cubicBezTo>
                    <a:pt x="149" y="36"/>
                    <a:pt x="149" y="39"/>
                    <a:pt x="150" y="42"/>
                  </a:cubicBezTo>
                  <a:cubicBezTo>
                    <a:pt x="150" y="42"/>
                    <a:pt x="149" y="41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0"/>
                    <a:pt x="147" y="40"/>
                    <a:pt x="146" y="40"/>
                  </a:cubicBezTo>
                  <a:cubicBezTo>
                    <a:pt x="145" y="40"/>
                    <a:pt x="145" y="40"/>
                    <a:pt x="144" y="41"/>
                  </a:cubicBezTo>
                  <a:cubicBezTo>
                    <a:pt x="144" y="41"/>
                    <a:pt x="143" y="40"/>
                    <a:pt x="143" y="40"/>
                  </a:cubicBezTo>
                  <a:cubicBezTo>
                    <a:pt x="143" y="40"/>
                    <a:pt x="144" y="40"/>
                    <a:pt x="144" y="40"/>
                  </a:cubicBezTo>
                  <a:cubicBezTo>
                    <a:pt x="146" y="39"/>
                    <a:pt x="148" y="39"/>
                    <a:pt x="149" y="37"/>
                  </a:cubicBezTo>
                  <a:cubicBezTo>
                    <a:pt x="149" y="37"/>
                    <a:pt x="149" y="37"/>
                    <a:pt x="148" y="37"/>
                  </a:cubicBezTo>
                  <a:cubicBezTo>
                    <a:pt x="145" y="35"/>
                    <a:pt x="142" y="38"/>
                    <a:pt x="139" y="38"/>
                  </a:cubicBezTo>
                  <a:cubicBezTo>
                    <a:pt x="142" y="37"/>
                    <a:pt x="145" y="36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4" y="33"/>
                    <a:pt x="142" y="34"/>
                    <a:pt x="139" y="35"/>
                  </a:cubicBezTo>
                  <a:cubicBezTo>
                    <a:pt x="141" y="34"/>
                    <a:pt x="144" y="33"/>
                    <a:pt x="145" y="30"/>
                  </a:cubicBezTo>
                  <a:cubicBezTo>
                    <a:pt x="146" y="31"/>
                    <a:pt x="147" y="32"/>
                    <a:pt x="148" y="33"/>
                  </a:cubicBezTo>
                  <a:close/>
                  <a:moveTo>
                    <a:pt x="138" y="28"/>
                  </a:moveTo>
                  <a:cubicBezTo>
                    <a:pt x="137" y="28"/>
                    <a:pt x="136" y="29"/>
                    <a:pt x="135" y="28"/>
                  </a:cubicBezTo>
                  <a:cubicBezTo>
                    <a:pt x="135" y="28"/>
                    <a:pt x="135" y="28"/>
                    <a:pt x="134" y="28"/>
                  </a:cubicBezTo>
                  <a:cubicBezTo>
                    <a:pt x="136" y="28"/>
                    <a:pt x="137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lose/>
                  <a:moveTo>
                    <a:pt x="118" y="11"/>
                  </a:moveTo>
                  <a:cubicBezTo>
                    <a:pt x="118" y="11"/>
                    <a:pt x="119" y="11"/>
                    <a:pt x="119" y="11"/>
                  </a:cubicBezTo>
                  <a:cubicBezTo>
                    <a:pt x="116" y="12"/>
                    <a:pt x="113" y="13"/>
                    <a:pt x="111" y="14"/>
                  </a:cubicBezTo>
                  <a:cubicBezTo>
                    <a:pt x="108" y="15"/>
                    <a:pt x="106" y="16"/>
                    <a:pt x="104" y="17"/>
                  </a:cubicBezTo>
                  <a:cubicBezTo>
                    <a:pt x="104" y="17"/>
                    <a:pt x="102" y="18"/>
                    <a:pt x="101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6" y="14"/>
                    <a:pt x="113" y="13"/>
                    <a:pt x="117" y="10"/>
                  </a:cubicBezTo>
                  <a:cubicBezTo>
                    <a:pt x="117" y="10"/>
                    <a:pt x="117" y="9"/>
                    <a:pt x="117" y="9"/>
                  </a:cubicBezTo>
                  <a:cubicBezTo>
                    <a:pt x="118" y="10"/>
                    <a:pt x="118" y="10"/>
                    <a:pt x="118" y="11"/>
                  </a:cubicBezTo>
                  <a:close/>
                  <a:moveTo>
                    <a:pt x="108" y="8"/>
                  </a:moveTo>
                  <a:cubicBezTo>
                    <a:pt x="110" y="7"/>
                    <a:pt x="112" y="7"/>
                    <a:pt x="114" y="7"/>
                  </a:cubicBezTo>
                  <a:cubicBezTo>
                    <a:pt x="111" y="8"/>
                    <a:pt x="109" y="10"/>
                    <a:pt x="106" y="10"/>
                  </a:cubicBezTo>
                  <a:cubicBezTo>
                    <a:pt x="107" y="9"/>
                    <a:pt x="108" y="9"/>
                    <a:pt x="108" y="8"/>
                  </a:cubicBezTo>
                  <a:close/>
                  <a:moveTo>
                    <a:pt x="90" y="50"/>
                  </a:moveTo>
                  <a:cubicBezTo>
                    <a:pt x="90" y="50"/>
                    <a:pt x="91" y="50"/>
                    <a:pt x="91" y="50"/>
                  </a:cubicBezTo>
                  <a:cubicBezTo>
                    <a:pt x="85" y="53"/>
                    <a:pt x="80" y="56"/>
                    <a:pt x="76" y="59"/>
                  </a:cubicBezTo>
                  <a:cubicBezTo>
                    <a:pt x="75" y="59"/>
                    <a:pt x="75" y="60"/>
                    <a:pt x="75" y="60"/>
                  </a:cubicBezTo>
                  <a:cubicBezTo>
                    <a:pt x="72" y="62"/>
                    <a:pt x="69" y="64"/>
                    <a:pt x="66" y="66"/>
                  </a:cubicBezTo>
                  <a:cubicBezTo>
                    <a:pt x="57" y="71"/>
                    <a:pt x="47" y="75"/>
                    <a:pt x="38" y="81"/>
                  </a:cubicBezTo>
                  <a:cubicBezTo>
                    <a:pt x="39" y="80"/>
                    <a:pt x="41" y="79"/>
                    <a:pt x="41" y="79"/>
                  </a:cubicBezTo>
                  <a:cubicBezTo>
                    <a:pt x="43" y="77"/>
                    <a:pt x="46" y="75"/>
                    <a:pt x="48" y="74"/>
                  </a:cubicBezTo>
                  <a:cubicBezTo>
                    <a:pt x="53" y="70"/>
                    <a:pt x="58" y="67"/>
                    <a:pt x="63" y="64"/>
                  </a:cubicBezTo>
                  <a:cubicBezTo>
                    <a:pt x="71" y="60"/>
                    <a:pt x="80" y="56"/>
                    <a:pt x="87" y="50"/>
                  </a:cubicBezTo>
                  <a:cubicBezTo>
                    <a:pt x="88" y="50"/>
                    <a:pt x="89" y="50"/>
                    <a:pt x="90" y="50"/>
                  </a:cubicBezTo>
                  <a:close/>
                  <a:moveTo>
                    <a:pt x="74" y="53"/>
                  </a:moveTo>
                  <a:cubicBezTo>
                    <a:pt x="65" y="57"/>
                    <a:pt x="56" y="62"/>
                    <a:pt x="47" y="67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5" y="60"/>
                    <a:pt x="65" y="56"/>
                    <a:pt x="74" y="53"/>
                  </a:cubicBezTo>
                  <a:close/>
                  <a:moveTo>
                    <a:pt x="6" y="259"/>
                  </a:moveTo>
                  <a:cubicBezTo>
                    <a:pt x="4" y="256"/>
                    <a:pt x="3" y="253"/>
                    <a:pt x="3" y="250"/>
                  </a:cubicBezTo>
                  <a:cubicBezTo>
                    <a:pt x="13" y="245"/>
                    <a:pt x="21" y="238"/>
                    <a:pt x="31" y="233"/>
                  </a:cubicBezTo>
                  <a:cubicBezTo>
                    <a:pt x="27" y="235"/>
                    <a:pt x="23" y="239"/>
                    <a:pt x="19" y="242"/>
                  </a:cubicBezTo>
                  <a:cubicBezTo>
                    <a:pt x="15" y="247"/>
                    <a:pt x="9" y="251"/>
                    <a:pt x="4" y="254"/>
                  </a:cubicBezTo>
                  <a:cubicBezTo>
                    <a:pt x="4" y="254"/>
                    <a:pt x="4" y="255"/>
                    <a:pt x="4" y="255"/>
                  </a:cubicBezTo>
                  <a:cubicBezTo>
                    <a:pt x="8" y="253"/>
                    <a:pt x="12" y="251"/>
                    <a:pt x="16" y="248"/>
                  </a:cubicBezTo>
                  <a:cubicBezTo>
                    <a:pt x="12" y="251"/>
                    <a:pt x="9" y="254"/>
                    <a:pt x="5" y="257"/>
                  </a:cubicBezTo>
                  <a:cubicBezTo>
                    <a:pt x="5" y="257"/>
                    <a:pt x="5" y="258"/>
                    <a:pt x="6" y="257"/>
                  </a:cubicBezTo>
                  <a:cubicBezTo>
                    <a:pt x="10" y="257"/>
                    <a:pt x="14" y="253"/>
                    <a:pt x="17" y="251"/>
                  </a:cubicBezTo>
                  <a:cubicBezTo>
                    <a:pt x="19" y="250"/>
                    <a:pt x="21" y="248"/>
                    <a:pt x="23" y="247"/>
                  </a:cubicBezTo>
                  <a:cubicBezTo>
                    <a:pt x="21" y="248"/>
                    <a:pt x="20" y="249"/>
                    <a:pt x="18" y="251"/>
                  </a:cubicBezTo>
                  <a:cubicBezTo>
                    <a:pt x="15" y="254"/>
                    <a:pt x="10" y="256"/>
                    <a:pt x="7" y="260"/>
                  </a:cubicBezTo>
                  <a:cubicBezTo>
                    <a:pt x="7" y="260"/>
                    <a:pt x="7" y="261"/>
                    <a:pt x="8" y="261"/>
                  </a:cubicBezTo>
                  <a:cubicBezTo>
                    <a:pt x="16" y="256"/>
                    <a:pt x="23" y="251"/>
                    <a:pt x="31" y="245"/>
                  </a:cubicBezTo>
                  <a:cubicBezTo>
                    <a:pt x="29" y="247"/>
                    <a:pt x="24" y="251"/>
                    <a:pt x="21" y="253"/>
                  </a:cubicBezTo>
                  <a:cubicBezTo>
                    <a:pt x="17" y="256"/>
                    <a:pt x="15" y="260"/>
                    <a:pt x="11" y="263"/>
                  </a:cubicBezTo>
                  <a:cubicBezTo>
                    <a:pt x="10" y="263"/>
                    <a:pt x="11" y="264"/>
                    <a:pt x="11" y="264"/>
                  </a:cubicBezTo>
                  <a:cubicBezTo>
                    <a:pt x="14" y="263"/>
                    <a:pt x="16" y="261"/>
                    <a:pt x="19" y="259"/>
                  </a:cubicBezTo>
                  <a:cubicBezTo>
                    <a:pt x="22" y="256"/>
                    <a:pt x="26" y="254"/>
                    <a:pt x="30" y="251"/>
                  </a:cubicBezTo>
                  <a:cubicBezTo>
                    <a:pt x="31" y="250"/>
                    <a:pt x="34" y="248"/>
                    <a:pt x="31" y="251"/>
                  </a:cubicBezTo>
                  <a:cubicBezTo>
                    <a:pt x="29" y="252"/>
                    <a:pt x="28" y="254"/>
                    <a:pt x="26" y="255"/>
                  </a:cubicBezTo>
                  <a:cubicBezTo>
                    <a:pt x="22" y="259"/>
                    <a:pt x="18" y="262"/>
                    <a:pt x="14" y="266"/>
                  </a:cubicBezTo>
                  <a:cubicBezTo>
                    <a:pt x="14" y="266"/>
                    <a:pt x="14" y="266"/>
                    <a:pt x="14" y="266"/>
                  </a:cubicBezTo>
                  <a:cubicBezTo>
                    <a:pt x="11" y="265"/>
                    <a:pt x="8" y="262"/>
                    <a:pt x="6" y="259"/>
                  </a:cubicBezTo>
                  <a:close/>
                  <a:moveTo>
                    <a:pt x="33" y="285"/>
                  </a:moveTo>
                  <a:cubicBezTo>
                    <a:pt x="23" y="286"/>
                    <a:pt x="19" y="278"/>
                    <a:pt x="16" y="269"/>
                  </a:cubicBezTo>
                  <a:cubicBezTo>
                    <a:pt x="18" y="269"/>
                    <a:pt x="19" y="269"/>
                    <a:pt x="21" y="269"/>
                  </a:cubicBezTo>
                  <a:cubicBezTo>
                    <a:pt x="22" y="269"/>
                    <a:pt x="24" y="269"/>
                    <a:pt x="25" y="268"/>
                  </a:cubicBezTo>
                  <a:cubicBezTo>
                    <a:pt x="24" y="272"/>
                    <a:pt x="26" y="276"/>
                    <a:pt x="30" y="279"/>
                  </a:cubicBezTo>
                  <a:cubicBezTo>
                    <a:pt x="33" y="282"/>
                    <a:pt x="39" y="282"/>
                    <a:pt x="43" y="284"/>
                  </a:cubicBezTo>
                  <a:cubicBezTo>
                    <a:pt x="43" y="284"/>
                    <a:pt x="43" y="284"/>
                    <a:pt x="43" y="284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40" y="285"/>
                    <a:pt x="36" y="285"/>
                    <a:pt x="33" y="285"/>
                  </a:cubicBezTo>
                  <a:close/>
                  <a:moveTo>
                    <a:pt x="61" y="304"/>
                  </a:moveTo>
                  <a:cubicBezTo>
                    <a:pt x="56" y="299"/>
                    <a:pt x="54" y="292"/>
                    <a:pt x="49" y="287"/>
                  </a:cubicBezTo>
                  <a:cubicBezTo>
                    <a:pt x="48" y="286"/>
                    <a:pt x="47" y="285"/>
                    <a:pt x="47" y="284"/>
                  </a:cubicBezTo>
                  <a:cubicBezTo>
                    <a:pt x="47" y="284"/>
                    <a:pt x="47" y="284"/>
                    <a:pt x="46" y="284"/>
                  </a:cubicBezTo>
                  <a:cubicBezTo>
                    <a:pt x="46" y="283"/>
                    <a:pt x="45" y="283"/>
                    <a:pt x="45" y="282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42" y="279"/>
                    <a:pt x="42" y="275"/>
                    <a:pt x="41" y="272"/>
                  </a:cubicBezTo>
                  <a:cubicBezTo>
                    <a:pt x="42" y="256"/>
                    <a:pt x="43" y="241"/>
                    <a:pt x="44" y="225"/>
                  </a:cubicBezTo>
                  <a:cubicBezTo>
                    <a:pt x="45" y="215"/>
                    <a:pt x="46" y="205"/>
                    <a:pt x="47" y="195"/>
                  </a:cubicBezTo>
                  <a:cubicBezTo>
                    <a:pt x="53" y="203"/>
                    <a:pt x="63" y="209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10"/>
                    <a:pt x="74" y="215"/>
                    <a:pt x="74" y="219"/>
                  </a:cubicBezTo>
                  <a:cubicBezTo>
                    <a:pt x="74" y="226"/>
                    <a:pt x="74" y="233"/>
                    <a:pt x="73" y="241"/>
                  </a:cubicBezTo>
                  <a:cubicBezTo>
                    <a:pt x="72" y="248"/>
                    <a:pt x="70" y="255"/>
                    <a:pt x="70" y="263"/>
                  </a:cubicBezTo>
                  <a:cubicBezTo>
                    <a:pt x="70" y="272"/>
                    <a:pt x="72" y="281"/>
                    <a:pt x="77" y="289"/>
                  </a:cubicBezTo>
                  <a:cubicBezTo>
                    <a:pt x="78" y="291"/>
                    <a:pt x="79" y="292"/>
                    <a:pt x="80" y="294"/>
                  </a:cubicBezTo>
                  <a:cubicBezTo>
                    <a:pt x="80" y="299"/>
                    <a:pt x="77" y="313"/>
                    <a:pt x="69" y="311"/>
                  </a:cubicBezTo>
                  <a:cubicBezTo>
                    <a:pt x="66" y="309"/>
                    <a:pt x="64" y="307"/>
                    <a:pt x="61" y="304"/>
                  </a:cubicBezTo>
                  <a:close/>
                  <a:moveTo>
                    <a:pt x="207" y="328"/>
                  </a:moveTo>
                  <a:cubicBezTo>
                    <a:pt x="197" y="330"/>
                    <a:pt x="187" y="329"/>
                    <a:pt x="177" y="328"/>
                  </a:cubicBezTo>
                  <a:cubicBezTo>
                    <a:pt x="167" y="327"/>
                    <a:pt x="156" y="327"/>
                    <a:pt x="146" y="327"/>
                  </a:cubicBezTo>
                  <a:cubicBezTo>
                    <a:pt x="130" y="327"/>
                    <a:pt x="114" y="327"/>
                    <a:pt x="98" y="324"/>
                  </a:cubicBezTo>
                  <a:cubicBezTo>
                    <a:pt x="89" y="322"/>
                    <a:pt x="80" y="319"/>
                    <a:pt x="73" y="314"/>
                  </a:cubicBezTo>
                  <a:cubicBezTo>
                    <a:pt x="79" y="312"/>
                    <a:pt x="82" y="303"/>
                    <a:pt x="83" y="297"/>
                  </a:cubicBezTo>
                  <a:cubicBezTo>
                    <a:pt x="97" y="312"/>
                    <a:pt x="121" y="318"/>
                    <a:pt x="142" y="319"/>
                  </a:cubicBezTo>
                  <a:cubicBezTo>
                    <a:pt x="179" y="320"/>
                    <a:pt x="214" y="312"/>
                    <a:pt x="248" y="296"/>
                  </a:cubicBezTo>
                  <a:cubicBezTo>
                    <a:pt x="238" y="312"/>
                    <a:pt x="224" y="324"/>
                    <a:pt x="207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1998663" y="1871663"/>
              <a:ext cx="134937" cy="360363"/>
            </a:xfrm>
            <a:custGeom>
              <a:avLst/>
              <a:gdLst>
                <a:gd name="T0" fmla="*/ 3 w 36"/>
                <a:gd name="T1" fmla="*/ 54 h 96"/>
                <a:gd name="T2" fmla="*/ 9 w 36"/>
                <a:gd name="T3" fmla="*/ 16 h 96"/>
                <a:gd name="T4" fmla="*/ 22 w 36"/>
                <a:gd name="T5" fmla="*/ 7 h 96"/>
                <a:gd name="T6" fmla="*/ 32 w 36"/>
                <a:gd name="T7" fmla="*/ 20 h 96"/>
                <a:gd name="T8" fmla="*/ 32 w 36"/>
                <a:gd name="T9" fmla="*/ 55 h 96"/>
                <a:gd name="T10" fmla="*/ 30 w 36"/>
                <a:gd name="T11" fmla="*/ 73 h 96"/>
                <a:gd name="T12" fmla="*/ 23 w 36"/>
                <a:gd name="T13" fmla="*/ 91 h 96"/>
                <a:gd name="T14" fmla="*/ 13 w 36"/>
                <a:gd name="T15" fmla="*/ 81 h 96"/>
                <a:gd name="T16" fmla="*/ 12 w 36"/>
                <a:gd name="T17" fmla="*/ 63 h 96"/>
                <a:gd name="T18" fmla="*/ 14 w 36"/>
                <a:gd name="T19" fmla="*/ 38 h 96"/>
                <a:gd name="T20" fmla="*/ 15 w 36"/>
                <a:gd name="T21" fmla="*/ 34 h 96"/>
                <a:gd name="T22" fmla="*/ 24 w 36"/>
                <a:gd name="T23" fmla="*/ 39 h 96"/>
                <a:gd name="T24" fmla="*/ 24 w 36"/>
                <a:gd name="T25" fmla="*/ 47 h 96"/>
                <a:gd name="T26" fmla="*/ 22 w 36"/>
                <a:gd name="T27" fmla="*/ 71 h 96"/>
                <a:gd name="T28" fmla="*/ 25 w 36"/>
                <a:gd name="T29" fmla="*/ 72 h 96"/>
                <a:gd name="T30" fmla="*/ 27 w 36"/>
                <a:gd name="T31" fmla="*/ 47 h 96"/>
                <a:gd name="T32" fmla="*/ 21 w 36"/>
                <a:gd name="T33" fmla="*/ 30 h 96"/>
                <a:gd name="T34" fmla="*/ 10 w 36"/>
                <a:gd name="T35" fmla="*/ 44 h 96"/>
                <a:gd name="T36" fmla="*/ 10 w 36"/>
                <a:gd name="T37" fmla="*/ 76 h 96"/>
                <a:gd name="T38" fmla="*/ 19 w 36"/>
                <a:gd name="T39" fmla="*/ 95 h 96"/>
                <a:gd name="T40" fmla="*/ 33 w 36"/>
                <a:gd name="T41" fmla="*/ 73 h 96"/>
                <a:gd name="T42" fmla="*/ 35 w 36"/>
                <a:gd name="T43" fmla="*/ 32 h 96"/>
                <a:gd name="T44" fmla="*/ 26 w 36"/>
                <a:gd name="T45" fmla="*/ 5 h 96"/>
                <a:gd name="T46" fmla="*/ 7 w 36"/>
                <a:gd name="T47" fmla="*/ 14 h 96"/>
                <a:gd name="T48" fmla="*/ 2 w 36"/>
                <a:gd name="T49" fmla="*/ 31 h 96"/>
                <a:gd name="T50" fmla="*/ 0 w 36"/>
                <a:gd name="T51" fmla="*/ 54 h 96"/>
                <a:gd name="T52" fmla="*/ 3 w 36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6">
                  <a:moveTo>
                    <a:pt x="3" y="54"/>
                  </a:moveTo>
                  <a:cubicBezTo>
                    <a:pt x="4" y="42"/>
                    <a:pt x="3" y="27"/>
                    <a:pt x="9" y="16"/>
                  </a:cubicBezTo>
                  <a:cubicBezTo>
                    <a:pt x="12" y="11"/>
                    <a:pt x="16" y="7"/>
                    <a:pt x="22" y="7"/>
                  </a:cubicBezTo>
                  <a:cubicBezTo>
                    <a:pt x="28" y="6"/>
                    <a:pt x="31" y="15"/>
                    <a:pt x="32" y="20"/>
                  </a:cubicBezTo>
                  <a:cubicBezTo>
                    <a:pt x="34" y="32"/>
                    <a:pt x="33" y="44"/>
                    <a:pt x="32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30" y="80"/>
                    <a:pt x="29" y="87"/>
                    <a:pt x="23" y="91"/>
                  </a:cubicBezTo>
                  <a:cubicBezTo>
                    <a:pt x="16" y="96"/>
                    <a:pt x="14" y="85"/>
                    <a:pt x="13" y="81"/>
                  </a:cubicBezTo>
                  <a:cubicBezTo>
                    <a:pt x="13" y="75"/>
                    <a:pt x="12" y="69"/>
                    <a:pt x="12" y="63"/>
                  </a:cubicBezTo>
                  <a:cubicBezTo>
                    <a:pt x="11" y="54"/>
                    <a:pt x="12" y="46"/>
                    <a:pt x="14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5" y="42"/>
                    <a:pt x="24" y="45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3"/>
                    <a:pt x="24" y="73"/>
                    <a:pt x="25" y="72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1" y="30"/>
                  </a:cubicBezTo>
                  <a:cubicBezTo>
                    <a:pt x="12" y="28"/>
                    <a:pt x="11" y="38"/>
                    <a:pt x="10" y="44"/>
                  </a:cubicBezTo>
                  <a:cubicBezTo>
                    <a:pt x="8" y="54"/>
                    <a:pt x="9" y="65"/>
                    <a:pt x="10" y="76"/>
                  </a:cubicBezTo>
                  <a:cubicBezTo>
                    <a:pt x="11" y="81"/>
                    <a:pt x="10" y="95"/>
                    <a:pt x="19" y="95"/>
                  </a:cubicBezTo>
                  <a:cubicBezTo>
                    <a:pt x="31" y="95"/>
                    <a:pt x="32" y="82"/>
                    <a:pt x="33" y="73"/>
                  </a:cubicBezTo>
                  <a:cubicBezTo>
                    <a:pt x="35" y="60"/>
                    <a:pt x="36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9"/>
                    <a:pt x="1" y="46"/>
                    <a:pt x="0" y="54"/>
                  </a:cubicBezTo>
                  <a:cubicBezTo>
                    <a:pt x="0" y="56"/>
                    <a:pt x="3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215900" y="2919413"/>
              <a:ext cx="134937" cy="365125"/>
            </a:xfrm>
            <a:custGeom>
              <a:avLst/>
              <a:gdLst>
                <a:gd name="T0" fmla="*/ 3 w 36"/>
                <a:gd name="T1" fmla="*/ 55 h 97"/>
                <a:gd name="T2" fmla="*/ 10 w 36"/>
                <a:gd name="T3" fmla="*/ 16 h 97"/>
                <a:gd name="T4" fmla="*/ 22 w 36"/>
                <a:gd name="T5" fmla="*/ 7 h 97"/>
                <a:gd name="T6" fmla="*/ 32 w 36"/>
                <a:gd name="T7" fmla="*/ 21 h 97"/>
                <a:gd name="T8" fmla="*/ 32 w 36"/>
                <a:gd name="T9" fmla="*/ 55 h 97"/>
                <a:gd name="T10" fmla="*/ 31 w 36"/>
                <a:gd name="T11" fmla="*/ 74 h 97"/>
                <a:gd name="T12" fmla="*/ 24 w 36"/>
                <a:gd name="T13" fmla="*/ 92 h 97"/>
                <a:gd name="T14" fmla="*/ 14 w 36"/>
                <a:gd name="T15" fmla="*/ 81 h 97"/>
                <a:gd name="T16" fmla="*/ 12 w 36"/>
                <a:gd name="T17" fmla="*/ 63 h 97"/>
                <a:gd name="T18" fmla="*/ 14 w 36"/>
                <a:gd name="T19" fmla="*/ 39 h 97"/>
                <a:gd name="T20" fmla="*/ 16 w 36"/>
                <a:gd name="T21" fmla="*/ 34 h 97"/>
                <a:gd name="T22" fmla="*/ 25 w 36"/>
                <a:gd name="T23" fmla="*/ 40 h 97"/>
                <a:gd name="T24" fmla="*/ 25 w 36"/>
                <a:gd name="T25" fmla="*/ 48 h 97"/>
                <a:gd name="T26" fmla="*/ 22 w 36"/>
                <a:gd name="T27" fmla="*/ 71 h 97"/>
                <a:gd name="T28" fmla="*/ 25 w 36"/>
                <a:gd name="T29" fmla="*/ 72 h 97"/>
                <a:gd name="T30" fmla="*/ 28 w 36"/>
                <a:gd name="T31" fmla="*/ 48 h 97"/>
                <a:gd name="T32" fmla="*/ 21 w 36"/>
                <a:gd name="T33" fmla="*/ 31 h 97"/>
                <a:gd name="T34" fmla="*/ 10 w 36"/>
                <a:gd name="T35" fmla="*/ 44 h 97"/>
                <a:gd name="T36" fmla="*/ 10 w 36"/>
                <a:gd name="T37" fmla="*/ 76 h 97"/>
                <a:gd name="T38" fmla="*/ 20 w 36"/>
                <a:gd name="T39" fmla="*/ 96 h 97"/>
                <a:gd name="T40" fmla="*/ 34 w 36"/>
                <a:gd name="T41" fmla="*/ 74 h 97"/>
                <a:gd name="T42" fmla="*/ 36 w 36"/>
                <a:gd name="T43" fmla="*/ 33 h 97"/>
                <a:gd name="T44" fmla="*/ 27 w 36"/>
                <a:gd name="T45" fmla="*/ 6 h 97"/>
                <a:gd name="T46" fmla="*/ 7 w 36"/>
                <a:gd name="T47" fmla="*/ 15 h 97"/>
                <a:gd name="T48" fmla="*/ 3 w 36"/>
                <a:gd name="T49" fmla="*/ 31 h 97"/>
                <a:gd name="T50" fmla="*/ 1 w 36"/>
                <a:gd name="T51" fmla="*/ 55 h 97"/>
                <a:gd name="T52" fmla="*/ 3 w 36"/>
                <a:gd name="T53" fmla="*/ 5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7">
                  <a:moveTo>
                    <a:pt x="3" y="55"/>
                  </a:moveTo>
                  <a:cubicBezTo>
                    <a:pt x="5" y="42"/>
                    <a:pt x="4" y="27"/>
                    <a:pt x="10" y="16"/>
                  </a:cubicBezTo>
                  <a:cubicBezTo>
                    <a:pt x="12" y="12"/>
                    <a:pt x="17" y="7"/>
                    <a:pt x="22" y="7"/>
                  </a:cubicBezTo>
                  <a:cubicBezTo>
                    <a:pt x="29" y="7"/>
                    <a:pt x="31" y="16"/>
                    <a:pt x="32" y="21"/>
                  </a:cubicBezTo>
                  <a:cubicBezTo>
                    <a:pt x="34" y="32"/>
                    <a:pt x="33" y="44"/>
                    <a:pt x="32" y="55"/>
                  </a:cubicBezTo>
                  <a:cubicBezTo>
                    <a:pt x="32" y="62"/>
                    <a:pt x="31" y="68"/>
                    <a:pt x="31" y="74"/>
                  </a:cubicBezTo>
                  <a:cubicBezTo>
                    <a:pt x="30" y="80"/>
                    <a:pt x="30" y="88"/>
                    <a:pt x="24" y="92"/>
                  </a:cubicBezTo>
                  <a:cubicBezTo>
                    <a:pt x="16" y="97"/>
                    <a:pt x="14" y="86"/>
                    <a:pt x="14" y="81"/>
                  </a:cubicBezTo>
                  <a:cubicBezTo>
                    <a:pt x="13" y="75"/>
                    <a:pt x="13" y="69"/>
                    <a:pt x="12" y="63"/>
                  </a:cubicBezTo>
                  <a:cubicBezTo>
                    <a:pt x="12" y="55"/>
                    <a:pt x="12" y="47"/>
                    <a:pt x="14" y="39"/>
                  </a:cubicBezTo>
                  <a:cubicBezTo>
                    <a:pt x="14" y="37"/>
                    <a:pt x="15" y="36"/>
                    <a:pt x="16" y="34"/>
                  </a:cubicBezTo>
                  <a:cubicBezTo>
                    <a:pt x="19" y="29"/>
                    <a:pt x="24" y="36"/>
                    <a:pt x="25" y="40"/>
                  </a:cubicBezTo>
                  <a:cubicBezTo>
                    <a:pt x="25" y="42"/>
                    <a:pt x="25" y="45"/>
                    <a:pt x="25" y="48"/>
                  </a:cubicBezTo>
                  <a:cubicBezTo>
                    <a:pt x="24" y="55"/>
                    <a:pt x="24" y="64"/>
                    <a:pt x="22" y="71"/>
                  </a:cubicBezTo>
                  <a:cubicBezTo>
                    <a:pt x="22" y="73"/>
                    <a:pt x="25" y="74"/>
                    <a:pt x="25" y="72"/>
                  </a:cubicBezTo>
                  <a:cubicBezTo>
                    <a:pt x="27" y="64"/>
                    <a:pt x="27" y="56"/>
                    <a:pt x="28" y="48"/>
                  </a:cubicBezTo>
                  <a:cubicBezTo>
                    <a:pt x="28" y="42"/>
                    <a:pt x="29" y="33"/>
                    <a:pt x="21" y="31"/>
                  </a:cubicBezTo>
                  <a:cubicBezTo>
                    <a:pt x="12" y="28"/>
                    <a:pt x="11" y="38"/>
                    <a:pt x="10" y="44"/>
                  </a:cubicBezTo>
                  <a:cubicBezTo>
                    <a:pt x="8" y="55"/>
                    <a:pt x="9" y="66"/>
                    <a:pt x="10" y="76"/>
                  </a:cubicBezTo>
                  <a:cubicBezTo>
                    <a:pt x="11" y="82"/>
                    <a:pt x="11" y="96"/>
                    <a:pt x="20" y="96"/>
                  </a:cubicBezTo>
                  <a:cubicBezTo>
                    <a:pt x="31" y="96"/>
                    <a:pt x="33" y="82"/>
                    <a:pt x="34" y="74"/>
                  </a:cubicBezTo>
                  <a:cubicBezTo>
                    <a:pt x="35" y="60"/>
                    <a:pt x="36" y="46"/>
                    <a:pt x="36" y="33"/>
                  </a:cubicBezTo>
                  <a:cubicBezTo>
                    <a:pt x="35" y="23"/>
                    <a:pt x="36" y="12"/>
                    <a:pt x="27" y="6"/>
                  </a:cubicBezTo>
                  <a:cubicBezTo>
                    <a:pt x="19" y="0"/>
                    <a:pt x="11" y="9"/>
                    <a:pt x="7" y="15"/>
                  </a:cubicBezTo>
                  <a:cubicBezTo>
                    <a:pt x="4" y="20"/>
                    <a:pt x="4" y="26"/>
                    <a:pt x="3" y="31"/>
                  </a:cubicBezTo>
                  <a:cubicBezTo>
                    <a:pt x="2" y="39"/>
                    <a:pt x="1" y="47"/>
                    <a:pt x="1" y="55"/>
                  </a:cubicBezTo>
                  <a:cubicBezTo>
                    <a:pt x="0" y="57"/>
                    <a:pt x="3" y="57"/>
                    <a:pt x="3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5724525" y="2228850"/>
              <a:ext cx="131762" cy="360363"/>
            </a:xfrm>
            <a:custGeom>
              <a:avLst/>
              <a:gdLst>
                <a:gd name="T0" fmla="*/ 3 w 35"/>
                <a:gd name="T1" fmla="*/ 54 h 96"/>
                <a:gd name="T2" fmla="*/ 9 w 35"/>
                <a:gd name="T3" fmla="*/ 16 h 96"/>
                <a:gd name="T4" fmla="*/ 21 w 35"/>
                <a:gd name="T5" fmla="*/ 7 h 96"/>
                <a:gd name="T6" fmla="*/ 31 w 35"/>
                <a:gd name="T7" fmla="*/ 20 h 96"/>
                <a:gd name="T8" fmla="*/ 31 w 35"/>
                <a:gd name="T9" fmla="*/ 55 h 96"/>
                <a:gd name="T10" fmla="*/ 30 w 35"/>
                <a:gd name="T11" fmla="*/ 73 h 96"/>
                <a:gd name="T12" fmla="*/ 23 w 35"/>
                <a:gd name="T13" fmla="*/ 91 h 96"/>
                <a:gd name="T14" fmla="*/ 13 w 35"/>
                <a:gd name="T15" fmla="*/ 81 h 96"/>
                <a:gd name="T16" fmla="*/ 11 w 35"/>
                <a:gd name="T17" fmla="*/ 63 h 96"/>
                <a:gd name="T18" fmla="*/ 13 w 35"/>
                <a:gd name="T19" fmla="*/ 38 h 96"/>
                <a:gd name="T20" fmla="*/ 15 w 35"/>
                <a:gd name="T21" fmla="*/ 34 h 96"/>
                <a:gd name="T22" fmla="*/ 24 w 35"/>
                <a:gd name="T23" fmla="*/ 39 h 96"/>
                <a:gd name="T24" fmla="*/ 24 w 35"/>
                <a:gd name="T25" fmla="*/ 47 h 96"/>
                <a:gd name="T26" fmla="*/ 22 w 35"/>
                <a:gd name="T27" fmla="*/ 71 h 96"/>
                <a:gd name="T28" fmla="*/ 24 w 35"/>
                <a:gd name="T29" fmla="*/ 72 h 96"/>
                <a:gd name="T30" fmla="*/ 27 w 35"/>
                <a:gd name="T31" fmla="*/ 47 h 96"/>
                <a:gd name="T32" fmla="*/ 20 w 35"/>
                <a:gd name="T33" fmla="*/ 30 h 96"/>
                <a:gd name="T34" fmla="*/ 9 w 35"/>
                <a:gd name="T35" fmla="*/ 44 h 96"/>
                <a:gd name="T36" fmla="*/ 10 w 35"/>
                <a:gd name="T37" fmla="*/ 76 h 96"/>
                <a:gd name="T38" fmla="*/ 19 w 35"/>
                <a:gd name="T39" fmla="*/ 95 h 96"/>
                <a:gd name="T40" fmla="*/ 33 w 35"/>
                <a:gd name="T41" fmla="*/ 73 h 96"/>
                <a:gd name="T42" fmla="*/ 35 w 35"/>
                <a:gd name="T43" fmla="*/ 32 h 96"/>
                <a:gd name="T44" fmla="*/ 26 w 35"/>
                <a:gd name="T45" fmla="*/ 5 h 96"/>
                <a:gd name="T46" fmla="*/ 7 w 35"/>
                <a:gd name="T47" fmla="*/ 14 h 96"/>
                <a:gd name="T48" fmla="*/ 2 w 35"/>
                <a:gd name="T49" fmla="*/ 31 h 96"/>
                <a:gd name="T50" fmla="*/ 0 w 35"/>
                <a:gd name="T51" fmla="*/ 54 h 96"/>
                <a:gd name="T52" fmla="*/ 3 w 35"/>
                <a:gd name="T53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96">
                  <a:moveTo>
                    <a:pt x="3" y="54"/>
                  </a:moveTo>
                  <a:cubicBezTo>
                    <a:pt x="4" y="42"/>
                    <a:pt x="3" y="27"/>
                    <a:pt x="9" y="16"/>
                  </a:cubicBezTo>
                  <a:cubicBezTo>
                    <a:pt x="11" y="11"/>
                    <a:pt x="16" y="7"/>
                    <a:pt x="21" y="7"/>
                  </a:cubicBezTo>
                  <a:cubicBezTo>
                    <a:pt x="28" y="6"/>
                    <a:pt x="30" y="15"/>
                    <a:pt x="31" y="20"/>
                  </a:cubicBezTo>
                  <a:cubicBezTo>
                    <a:pt x="33" y="32"/>
                    <a:pt x="32" y="44"/>
                    <a:pt x="31" y="55"/>
                  </a:cubicBezTo>
                  <a:cubicBezTo>
                    <a:pt x="31" y="61"/>
                    <a:pt x="31" y="67"/>
                    <a:pt x="30" y="73"/>
                  </a:cubicBezTo>
                  <a:cubicBezTo>
                    <a:pt x="29" y="80"/>
                    <a:pt x="29" y="87"/>
                    <a:pt x="23" y="91"/>
                  </a:cubicBezTo>
                  <a:cubicBezTo>
                    <a:pt x="15" y="96"/>
                    <a:pt x="13" y="85"/>
                    <a:pt x="13" y="81"/>
                  </a:cubicBezTo>
                  <a:cubicBezTo>
                    <a:pt x="13" y="75"/>
                    <a:pt x="12" y="69"/>
                    <a:pt x="11" y="63"/>
                  </a:cubicBezTo>
                  <a:cubicBezTo>
                    <a:pt x="11" y="54"/>
                    <a:pt x="11" y="46"/>
                    <a:pt x="13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8" y="29"/>
                    <a:pt x="24" y="36"/>
                    <a:pt x="24" y="39"/>
                  </a:cubicBezTo>
                  <a:cubicBezTo>
                    <a:pt x="24" y="42"/>
                    <a:pt x="24" y="45"/>
                    <a:pt x="24" y="47"/>
                  </a:cubicBezTo>
                  <a:cubicBezTo>
                    <a:pt x="24" y="55"/>
                    <a:pt x="24" y="63"/>
                    <a:pt x="22" y="71"/>
                  </a:cubicBezTo>
                  <a:cubicBezTo>
                    <a:pt x="21" y="73"/>
                    <a:pt x="24" y="73"/>
                    <a:pt x="24" y="72"/>
                  </a:cubicBezTo>
                  <a:cubicBezTo>
                    <a:pt x="27" y="64"/>
                    <a:pt x="27" y="55"/>
                    <a:pt x="27" y="47"/>
                  </a:cubicBezTo>
                  <a:cubicBezTo>
                    <a:pt x="27" y="41"/>
                    <a:pt x="28" y="32"/>
                    <a:pt x="20" y="30"/>
                  </a:cubicBezTo>
                  <a:cubicBezTo>
                    <a:pt x="12" y="28"/>
                    <a:pt x="10" y="38"/>
                    <a:pt x="9" y="44"/>
                  </a:cubicBezTo>
                  <a:cubicBezTo>
                    <a:pt x="8" y="54"/>
                    <a:pt x="8" y="65"/>
                    <a:pt x="10" y="76"/>
                  </a:cubicBezTo>
                  <a:cubicBezTo>
                    <a:pt x="10" y="81"/>
                    <a:pt x="10" y="95"/>
                    <a:pt x="19" y="95"/>
                  </a:cubicBezTo>
                  <a:cubicBezTo>
                    <a:pt x="30" y="95"/>
                    <a:pt x="32" y="82"/>
                    <a:pt x="33" y="73"/>
                  </a:cubicBezTo>
                  <a:cubicBezTo>
                    <a:pt x="34" y="60"/>
                    <a:pt x="35" y="46"/>
                    <a:pt x="35" y="32"/>
                  </a:cubicBezTo>
                  <a:cubicBezTo>
                    <a:pt x="35" y="23"/>
                    <a:pt x="35" y="11"/>
                    <a:pt x="26" y="5"/>
                  </a:cubicBezTo>
                  <a:cubicBezTo>
                    <a:pt x="19" y="0"/>
                    <a:pt x="10" y="8"/>
                    <a:pt x="7" y="14"/>
                  </a:cubicBezTo>
                  <a:cubicBezTo>
                    <a:pt x="4" y="19"/>
                    <a:pt x="3" y="25"/>
                    <a:pt x="2" y="31"/>
                  </a:cubicBezTo>
                  <a:cubicBezTo>
                    <a:pt x="1" y="39"/>
                    <a:pt x="1" y="46"/>
                    <a:pt x="0" y="54"/>
                  </a:cubicBezTo>
                  <a:cubicBezTo>
                    <a:pt x="0" y="56"/>
                    <a:pt x="2" y="56"/>
                    <a:pt x="3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2"/>
            <p:cNvSpPr/>
            <p:nvPr/>
          </p:nvSpPr>
          <p:spPr bwMode="auto">
            <a:xfrm>
              <a:off x="4532313" y="1341438"/>
              <a:ext cx="341312" cy="220663"/>
            </a:xfrm>
            <a:custGeom>
              <a:avLst/>
              <a:gdLst>
                <a:gd name="T0" fmla="*/ 42 w 91"/>
                <a:gd name="T1" fmla="*/ 48 h 59"/>
                <a:gd name="T2" fmla="*/ 10 w 91"/>
                <a:gd name="T3" fmla="*/ 25 h 59"/>
                <a:gd name="T4" fmla="*/ 7 w 91"/>
                <a:gd name="T5" fmla="*/ 10 h 59"/>
                <a:gd name="T6" fmla="*/ 24 w 91"/>
                <a:gd name="T7" fmla="*/ 7 h 59"/>
                <a:gd name="T8" fmla="*/ 55 w 91"/>
                <a:gd name="T9" fmla="*/ 22 h 59"/>
                <a:gd name="T10" fmla="*/ 71 w 91"/>
                <a:gd name="T11" fmla="*/ 31 h 59"/>
                <a:gd name="T12" fmla="*/ 84 w 91"/>
                <a:gd name="T13" fmla="*/ 45 h 59"/>
                <a:gd name="T14" fmla="*/ 70 w 91"/>
                <a:gd name="T15" fmla="*/ 50 h 59"/>
                <a:gd name="T16" fmla="*/ 54 w 91"/>
                <a:gd name="T17" fmla="*/ 43 h 59"/>
                <a:gd name="T18" fmla="*/ 32 w 91"/>
                <a:gd name="T19" fmla="*/ 31 h 59"/>
                <a:gd name="T20" fmla="*/ 29 w 91"/>
                <a:gd name="T21" fmla="*/ 28 h 59"/>
                <a:gd name="T22" fmla="*/ 38 w 91"/>
                <a:gd name="T23" fmla="*/ 22 h 59"/>
                <a:gd name="T24" fmla="*/ 45 w 91"/>
                <a:gd name="T25" fmla="*/ 25 h 59"/>
                <a:gd name="T26" fmla="*/ 65 w 91"/>
                <a:gd name="T27" fmla="*/ 38 h 59"/>
                <a:gd name="T28" fmla="*/ 67 w 91"/>
                <a:gd name="T29" fmla="*/ 36 h 59"/>
                <a:gd name="T30" fmla="*/ 46 w 91"/>
                <a:gd name="T31" fmla="*/ 23 h 59"/>
                <a:gd name="T32" fmla="*/ 28 w 91"/>
                <a:gd name="T33" fmla="*/ 21 h 59"/>
                <a:gd name="T34" fmla="*/ 36 w 91"/>
                <a:gd name="T35" fmla="*/ 37 h 59"/>
                <a:gd name="T36" fmla="*/ 64 w 91"/>
                <a:gd name="T37" fmla="*/ 51 h 59"/>
                <a:gd name="T38" fmla="*/ 86 w 91"/>
                <a:gd name="T39" fmla="*/ 51 h 59"/>
                <a:gd name="T40" fmla="*/ 72 w 91"/>
                <a:gd name="T41" fmla="*/ 29 h 59"/>
                <a:gd name="T42" fmla="*/ 37 w 91"/>
                <a:gd name="T43" fmla="*/ 9 h 59"/>
                <a:gd name="T44" fmla="*/ 8 w 91"/>
                <a:gd name="T45" fmla="*/ 5 h 59"/>
                <a:gd name="T46" fmla="*/ 8 w 91"/>
                <a:gd name="T47" fmla="*/ 27 h 59"/>
                <a:gd name="T48" fmla="*/ 21 w 91"/>
                <a:gd name="T49" fmla="*/ 38 h 59"/>
                <a:gd name="T50" fmla="*/ 41 w 91"/>
                <a:gd name="T51" fmla="*/ 50 h 59"/>
                <a:gd name="T52" fmla="*/ 42 w 91"/>
                <a:gd name="T5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1" h="59">
                  <a:moveTo>
                    <a:pt x="42" y="48"/>
                  </a:moveTo>
                  <a:cubicBezTo>
                    <a:pt x="32" y="41"/>
                    <a:pt x="18" y="35"/>
                    <a:pt x="10" y="25"/>
                  </a:cubicBezTo>
                  <a:cubicBezTo>
                    <a:pt x="7" y="21"/>
                    <a:pt x="5" y="15"/>
                    <a:pt x="7" y="10"/>
                  </a:cubicBezTo>
                  <a:cubicBezTo>
                    <a:pt x="10" y="4"/>
                    <a:pt x="19" y="6"/>
                    <a:pt x="24" y="7"/>
                  </a:cubicBezTo>
                  <a:cubicBezTo>
                    <a:pt x="35" y="10"/>
                    <a:pt x="46" y="16"/>
                    <a:pt x="55" y="22"/>
                  </a:cubicBezTo>
                  <a:cubicBezTo>
                    <a:pt x="61" y="25"/>
                    <a:pt x="66" y="28"/>
                    <a:pt x="71" y="31"/>
                  </a:cubicBezTo>
                  <a:cubicBezTo>
                    <a:pt x="77" y="34"/>
                    <a:pt x="83" y="38"/>
                    <a:pt x="84" y="45"/>
                  </a:cubicBezTo>
                  <a:cubicBezTo>
                    <a:pt x="86" y="54"/>
                    <a:pt x="75" y="51"/>
                    <a:pt x="70" y="50"/>
                  </a:cubicBezTo>
                  <a:cubicBezTo>
                    <a:pt x="65" y="48"/>
                    <a:pt x="59" y="46"/>
                    <a:pt x="54" y="43"/>
                  </a:cubicBezTo>
                  <a:cubicBezTo>
                    <a:pt x="46" y="40"/>
                    <a:pt x="39" y="36"/>
                    <a:pt x="32" y="31"/>
                  </a:cubicBezTo>
                  <a:cubicBezTo>
                    <a:pt x="31" y="30"/>
                    <a:pt x="30" y="29"/>
                    <a:pt x="29" y="28"/>
                  </a:cubicBezTo>
                  <a:cubicBezTo>
                    <a:pt x="26" y="23"/>
                    <a:pt x="35" y="21"/>
                    <a:pt x="38" y="22"/>
                  </a:cubicBezTo>
                  <a:cubicBezTo>
                    <a:pt x="40" y="23"/>
                    <a:pt x="43" y="24"/>
                    <a:pt x="45" y="25"/>
                  </a:cubicBezTo>
                  <a:cubicBezTo>
                    <a:pt x="52" y="29"/>
                    <a:pt x="60" y="33"/>
                    <a:pt x="65" y="38"/>
                  </a:cubicBezTo>
                  <a:cubicBezTo>
                    <a:pt x="67" y="39"/>
                    <a:pt x="69" y="37"/>
                    <a:pt x="67" y="36"/>
                  </a:cubicBezTo>
                  <a:cubicBezTo>
                    <a:pt x="61" y="30"/>
                    <a:pt x="53" y="26"/>
                    <a:pt x="46" y="23"/>
                  </a:cubicBezTo>
                  <a:cubicBezTo>
                    <a:pt x="41" y="20"/>
                    <a:pt x="33" y="15"/>
                    <a:pt x="28" y="21"/>
                  </a:cubicBezTo>
                  <a:cubicBezTo>
                    <a:pt x="22" y="28"/>
                    <a:pt x="30" y="34"/>
                    <a:pt x="36" y="37"/>
                  </a:cubicBezTo>
                  <a:cubicBezTo>
                    <a:pt x="44" y="43"/>
                    <a:pt x="54" y="47"/>
                    <a:pt x="64" y="51"/>
                  </a:cubicBezTo>
                  <a:cubicBezTo>
                    <a:pt x="70" y="53"/>
                    <a:pt x="82" y="59"/>
                    <a:pt x="86" y="51"/>
                  </a:cubicBezTo>
                  <a:cubicBezTo>
                    <a:pt x="91" y="40"/>
                    <a:pt x="80" y="33"/>
                    <a:pt x="72" y="29"/>
                  </a:cubicBezTo>
                  <a:cubicBezTo>
                    <a:pt x="61" y="21"/>
                    <a:pt x="49" y="15"/>
                    <a:pt x="37" y="9"/>
                  </a:cubicBezTo>
                  <a:cubicBezTo>
                    <a:pt x="28" y="5"/>
                    <a:pt x="17" y="0"/>
                    <a:pt x="8" y="5"/>
                  </a:cubicBezTo>
                  <a:cubicBezTo>
                    <a:pt x="0" y="10"/>
                    <a:pt x="4" y="21"/>
                    <a:pt x="8" y="27"/>
                  </a:cubicBezTo>
                  <a:cubicBezTo>
                    <a:pt x="11" y="31"/>
                    <a:pt x="16" y="35"/>
                    <a:pt x="21" y="38"/>
                  </a:cubicBezTo>
                  <a:cubicBezTo>
                    <a:pt x="27" y="42"/>
                    <a:pt x="34" y="46"/>
                    <a:pt x="41" y="50"/>
                  </a:cubicBezTo>
                  <a:cubicBezTo>
                    <a:pt x="42" y="51"/>
                    <a:pt x="44" y="49"/>
                    <a:pt x="42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4"/>
            <p:cNvSpPr/>
            <p:nvPr/>
          </p:nvSpPr>
          <p:spPr bwMode="auto">
            <a:xfrm>
              <a:off x="3927475" y="3062288"/>
              <a:ext cx="292100" cy="282575"/>
            </a:xfrm>
            <a:custGeom>
              <a:avLst/>
              <a:gdLst>
                <a:gd name="T0" fmla="*/ 25 w 78"/>
                <a:gd name="T1" fmla="*/ 27 h 75"/>
                <a:gd name="T2" fmla="*/ 57 w 78"/>
                <a:gd name="T3" fmla="*/ 5 h 75"/>
                <a:gd name="T4" fmla="*/ 72 w 78"/>
                <a:gd name="T5" fmla="*/ 7 h 75"/>
                <a:gd name="T6" fmla="*/ 69 w 78"/>
                <a:gd name="T7" fmla="*/ 24 h 75"/>
                <a:gd name="T8" fmla="*/ 44 w 78"/>
                <a:gd name="T9" fmla="*/ 48 h 75"/>
                <a:gd name="T10" fmla="*/ 30 w 78"/>
                <a:gd name="T11" fmla="*/ 60 h 75"/>
                <a:gd name="T12" fmla="*/ 12 w 78"/>
                <a:gd name="T13" fmla="*/ 67 h 75"/>
                <a:gd name="T14" fmla="*/ 13 w 78"/>
                <a:gd name="T15" fmla="*/ 53 h 75"/>
                <a:gd name="T16" fmla="*/ 25 w 78"/>
                <a:gd name="T17" fmla="*/ 39 h 75"/>
                <a:gd name="T18" fmla="*/ 44 w 78"/>
                <a:gd name="T19" fmla="*/ 24 h 75"/>
                <a:gd name="T20" fmla="*/ 48 w 78"/>
                <a:gd name="T21" fmla="*/ 22 h 75"/>
                <a:gd name="T22" fmla="*/ 51 w 78"/>
                <a:gd name="T23" fmla="*/ 32 h 75"/>
                <a:gd name="T24" fmla="*/ 45 w 78"/>
                <a:gd name="T25" fmla="*/ 38 h 75"/>
                <a:gd name="T26" fmla="*/ 26 w 78"/>
                <a:gd name="T27" fmla="*/ 52 h 75"/>
                <a:gd name="T28" fmla="*/ 27 w 78"/>
                <a:gd name="T29" fmla="*/ 55 h 75"/>
                <a:gd name="T30" fmla="*/ 47 w 78"/>
                <a:gd name="T31" fmla="*/ 40 h 75"/>
                <a:gd name="T32" fmla="*/ 54 w 78"/>
                <a:gd name="T33" fmla="*/ 23 h 75"/>
                <a:gd name="T34" fmla="*/ 37 w 78"/>
                <a:gd name="T35" fmla="*/ 25 h 75"/>
                <a:gd name="T36" fmla="*/ 14 w 78"/>
                <a:gd name="T37" fmla="*/ 47 h 75"/>
                <a:gd name="T38" fmla="*/ 7 w 78"/>
                <a:gd name="T39" fmla="*/ 67 h 75"/>
                <a:gd name="T40" fmla="*/ 32 w 78"/>
                <a:gd name="T41" fmla="*/ 62 h 75"/>
                <a:gd name="T42" fmla="*/ 63 w 78"/>
                <a:gd name="T43" fmla="*/ 35 h 75"/>
                <a:gd name="T44" fmla="*/ 76 w 78"/>
                <a:gd name="T45" fmla="*/ 10 h 75"/>
                <a:gd name="T46" fmla="*/ 56 w 78"/>
                <a:gd name="T47" fmla="*/ 2 h 75"/>
                <a:gd name="T48" fmla="*/ 41 w 78"/>
                <a:gd name="T49" fmla="*/ 10 h 75"/>
                <a:gd name="T50" fmla="*/ 23 w 78"/>
                <a:gd name="T51" fmla="*/ 25 h 75"/>
                <a:gd name="T52" fmla="*/ 25 w 78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75">
                  <a:moveTo>
                    <a:pt x="25" y="27"/>
                  </a:moveTo>
                  <a:cubicBezTo>
                    <a:pt x="35" y="19"/>
                    <a:pt x="45" y="8"/>
                    <a:pt x="57" y="5"/>
                  </a:cubicBezTo>
                  <a:cubicBezTo>
                    <a:pt x="62" y="3"/>
                    <a:pt x="68" y="3"/>
                    <a:pt x="72" y="7"/>
                  </a:cubicBezTo>
                  <a:cubicBezTo>
                    <a:pt x="77" y="12"/>
                    <a:pt x="72" y="20"/>
                    <a:pt x="69" y="24"/>
                  </a:cubicBezTo>
                  <a:cubicBezTo>
                    <a:pt x="62" y="33"/>
                    <a:pt x="53" y="41"/>
                    <a:pt x="44" y="48"/>
                  </a:cubicBezTo>
                  <a:cubicBezTo>
                    <a:pt x="40" y="52"/>
                    <a:pt x="35" y="56"/>
                    <a:pt x="30" y="60"/>
                  </a:cubicBezTo>
                  <a:cubicBezTo>
                    <a:pt x="25" y="64"/>
                    <a:pt x="19" y="69"/>
                    <a:pt x="12" y="67"/>
                  </a:cubicBezTo>
                  <a:cubicBezTo>
                    <a:pt x="3" y="65"/>
                    <a:pt x="10" y="56"/>
                    <a:pt x="13" y="53"/>
                  </a:cubicBezTo>
                  <a:cubicBezTo>
                    <a:pt x="17" y="48"/>
                    <a:pt x="21" y="44"/>
                    <a:pt x="25" y="39"/>
                  </a:cubicBezTo>
                  <a:cubicBezTo>
                    <a:pt x="30" y="33"/>
                    <a:pt x="37" y="28"/>
                    <a:pt x="44" y="24"/>
                  </a:cubicBezTo>
                  <a:cubicBezTo>
                    <a:pt x="45" y="23"/>
                    <a:pt x="46" y="22"/>
                    <a:pt x="48" y="22"/>
                  </a:cubicBezTo>
                  <a:cubicBezTo>
                    <a:pt x="54" y="20"/>
                    <a:pt x="53" y="29"/>
                    <a:pt x="51" y="32"/>
                  </a:cubicBezTo>
                  <a:cubicBezTo>
                    <a:pt x="49" y="34"/>
                    <a:pt x="47" y="36"/>
                    <a:pt x="45" y="38"/>
                  </a:cubicBezTo>
                  <a:cubicBezTo>
                    <a:pt x="39" y="43"/>
                    <a:pt x="33" y="48"/>
                    <a:pt x="26" y="52"/>
                  </a:cubicBezTo>
                  <a:cubicBezTo>
                    <a:pt x="24" y="53"/>
                    <a:pt x="26" y="56"/>
                    <a:pt x="27" y="55"/>
                  </a:cubicBezTo>
                  <a:cubicBezTo>
                    <a:pt x="34" y="51"/>
                    <a:pt x="41" y="45"/>
                    <a:pt x="47" y="40"/>
                  </a:cubicBezTo>
                  <a:cubicBezTo>
                    <a:pt x="51" y="36"/>
                    <a:pt x="58" y="30"/>
                    <a:pt x="54" y="23"/>
                  </a:cubicBezTo>
                  <a:cubicBezTo>
                    <a:pt x="50" y="15"/>
                    <a:pt x="42" y="21"/>
                    <a:pt x="37" y="25"/>
                  </a:cubicBezTo>
                  <a:cubicBezTo>
                    <a:pt x="28" y="31"/>
                    <a:pt x="21" y="39"/>
                    <a:pt x="14" y="47"/>
                  </a:cubicBezTo>
                  <a:cubicBezTo>
                    <a:pt x="11" y="51"/>
                    <a:pt x="0" y="61"/>
                    <a:pt x="7" y="67"/>
                  </a:cubicBezTo>
                  <a:cubicBezTo>
                    <a:pt x="15" y="75"/>
                    <a:pt x="25" y="67"/>
                    <a:pt x="32" y="62"/>
                  </a:cubicBezTo>
                  <a:cubicBezTo>
                    <a:pt x="43" y="54"/>
                    <a:pt x="53" y="45"/>
                    <a:pt x="63" y="35"/>
                  </a:cubicBezTo>
                  <a:cubicBezTo>
                    <a:pt x="70" y="28"/>
                    <a:pt x="78" y="20"/>
                    <a:pt x="76" y="10"/>
                  </a:cubicBezTo>
                  <a:cubicBezTo>
                    <a:pt x="75" y="1"/>
                    <a:pt x="63" y="0"/>
                    <a:pt x="56" y="2"/>
                  </a:cubicBezTo>
                  <a:cubicBezTo>
                    <a:pt x="51" y="3"/>
                    <a:pt x="46" y="7"/>
                    <a:pt x="41" y="10"/>
                  </a:cubicBezTo>
                  <a:cubicBezTo>
                    <a:pt x="35" y="15"/>
                    <a:pt x="29" y="20"/>
                    <a:pt x="23" y="25"/>
                  </a:cubicBezTo>
                  <a:cubicBezTo>
                    <a:pt x="21" y="26"/>
                    <a:pt x="23" y="28"/>
                    <a:pt x="2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8"/>
            <p:cNvSpPr>
              <a:spLocks noEditPoints="1"/>
            </p:cNvSpPr>
            <p:nvPr/>
          </p:nvSpPr>
          <p:spPr bwMode="auto">
            <a:xfrm>
              <a:off x="2486025" y="712788"/>
              <a:ext cx="836612" cy="233363"/>
            </a:xfrm>
            <a:custGeom>
              <a:avLst/>
              <a:gdLst>
                <a:gd name="T0" fmla="*/ 38 w 223"/>
                <a:gd name="T1" fmla="*/ 14 h 62"/>
                <a:gd name="T2" fmla="*/ 0 w 223"/>
                <a:gd name="T3" fmla="*/ 20 h 62"/>
                <a:gd name="T4" fmla="*/ 3 w 223"/>
                <a:gd name="T5" fmla="*/ 62 h 62"/>
                <a:gd name="T6" fmla="*/ 165 w 223"/>
                <a:gd name="T7" fmla="*/ 49 h 62"/>
                <a:gd name="T8" fmla="*/ 223 w 223"/>
                <a:gd name="T9" fmla="*/ 42 h 62"/>
                <a:gd name="T10" fmla="*/ 216 w 223"/>
                <a:gd name="T11" fmla="*/ 0 h 62"/>
                <a:gd name="T12" fmla="*/ 207 w 223"/>
                <a:gd name="T13" fmla="*/ 22 h 62"/>
                <a:gd name="T14" fmla="*/ 215 w 223"/>
                <a:gd name="T15" fmla="*/ 3 h 62"/>
                <a:gd name="T16" fmla="*/ 112 w 223"/>
                <a:gd name="T17" fmla="*/ 49 h 62"/>
                <a:gd name="T18" fmla="*/ 4 w 223"/>
                <a:gd name="T19" fmla="*/ 59 h 62"/>
                <a:gd name="T20" fmla="*/ 6 w 223"/>
                <a:gd name="T21" fmla="*/ 21 h 62"/>
                <a:gd name="T22" fmla="*/ 9 w 223"/>
                <a:gd name="T23" fmla="*/ 20 h 62"/>
                <a:gd name="T24" fmla="*/ 14 w 223"/>
                <a:gd name="T25" fmla="*/ 19 h 62"/>
                <a:gd name="T26" fmla="*/ 19 w 223"/>
                <a:gd name="T27" fmla="*/ 38 h 62"/>
                <a:gd name="T28" fmla="*/ 23 w 223"/>
                <a:gd name="T29" fmla="*/ 18 h 62"/>
                <a:gd name="T30" fmla="*/ 26 w 223"/>
                <a:gd name="T31" fmla="*/ 18 h 62"/>
                <a:gd name="T32" fmla="*/ 34 w 223"/>
                <a:gd name="T33" fmla="*/ 37 h 62"/>
                <a:gd name="T34" fmla="*/ 47 w 223"/>
                <a:gd name="T35" fmla="*/ 16 h 62"/>
                <a:gd name="T36" fmla="*/ 51 w 223"/>
                <a:gd name="T37" fmla="*/ 36 h 62"/>
                <a:gd name="T38" fmla="*/ 56 w 223"/>
                <a:gd name="T39" fmla="*/ 15 h 62"/>
                <a:gd name="T40" fmla="*/ 60 w 223"/>
                <a:gd name="T41" fmla="*/ 30 h 62"/>
                <a:gd name="T42" fmla="*/ 63 w 223"/>
                <a:gd name="T43" fmla="*/ 15 h 62"/>
                <a:gd name="T44" fmla="*/ 68 w 223"/>
                <a:gd name="T45" fmla="*/ 35 h 62"/>
                <a:gd name="T46" fmla="*/ 74 w 223"/>
                <a:gd name="T47" fmla="*/ 14 h 62"/>
                <a:gd name="T48" fmla="*/ 77 w 223"/>
                <a:gd name="T49" fmla="*/ 14 h 62"/>
                <a:gd name="T50" fmla="*/ 81 w 223"/>
                <a:gd name="T51" fmla="*/ 24 h 62"/>
                <a:gd name="T52" fmla="*/ 84 w 223"/>
                <a:gd name="T53" fmla="*/ 23 h 62"/>
                <a:gd name="T54" fmla="*/ 89 w 223"/>
                <a:gd name="T55" fmla="*/ 13 h 62"/>
                <a:gd name="T56" fmla="*/ 92 w 223"/>
                <a:gd name="T57" fmla="*/ 13 h 62"/>
                <a:gd name="T58" fmla="*/ 98 w 223"/>
                <a:gd name="T59" fmla="*/ 32 h 62"/>
                <a:gd name="T60" fmla="*/ 100 w 223"/>
                <a:gd name="T61" fmla="*/ 12 h 62"/>
                <a:gd name="T62" fmla="*/ 109 w 223"/>
                <a:gd name="T63" fmla="*/ 28 h 62"/>
                <a:gd name="T64" fmla="*/ 112 w 223"/>
                <a:gd name="T65" fmla="*/ 11 h 62"/>
                <a:gd name="T66" fmla="*/ 119 w 223"/>
                <a:gd name="T67" fmla="*/ 32 h 62"/>
                <a:gd name="T68" fmla="*/ 121 w 223"/>
                <a:gd name="T69" fmla="*/ 10 h 62"/>
                <a:gd name="T70" fmla="*/ 127 w 223"/>
                <a:gd name="T71" fmla="*/ 27 h 62"/>
                <a:gd name="T72" fmla="*/ 128 w 223"/>
                <a:gd name="T73" fmla="*/ 10 h 62"/>
                <a:gd name="T74" fmla="*/ 136 w 223"/>
                <a:gd name="T75" fmla="*/ 28 h 62"/>
                <a:gd name="T76" fmla="*/ 139 w 223"/>
                <a:gd name="T77" fmla="*/ 9 h 62"/>
                <a:gd name="T78" fmla="*/ 144 w 223"/>
                <a:gd name="T79" fmla="*/ 26 h 62"/>
                <a:gd name="T80" fmla="*/ 146 w 223"/>
                <a:gd name="T81" fmla="*/ 8 h 62"/>
                <a:gd name="T82" fmla="*/ 154 w 223"/>
                <a:gd name="T83" fmla="*/ 25 h 62"/>
                <a:gd name="T84" fmla="*/ 156 w 223"/>
                <a:gd name="T85" fmla="*/ 8 h 62"/>
                <a:gd name="T86" fmla="*/ 164 w 223"/>
                <a:gd name="T87" fmla="*/ 29 h 62"/>
                <a:gd name="T88" fmla="*/ 173 w 223"/>
                <a:gd name="T89" fmla="*/ 7 h 62"/>
                <a:gd name="T90" fmla="*/ 176 w 223"/>
                <a:gd name="T91" fmla="*/ 6 h 62"/>
                <a:gd name="T92" fmla="*/ 185 w 223"/>
                <a:gd name="T93" fmla="*/ 23 h 62"/>
                <a:gd name="T94" fmla="*/ 194 w 223"/>
                <a:gd name="T95" fmla="*/ 5 h 62"/>
                <a:gd name="T96" fmla="*/ 197 w 223"/>
                <a:gd name="T9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3" h="62">
                  <a:moveTo>
                    <a:pt x="170" y="4"/>
                  </a:moveTo>
                  <a:cubicBezTo>
                    <a:pt x="154" y="5"/>
                    <a:pt x="138" y="6"/>
                    <a:pt x="122" y="7"/>
                  </a:cubicBezTo>
                  <a:cubicBezTo>
                    <a:pt x="94" y="10"/>
                    <a:pt x="66" y="11"/>
                    <a:pt x="38" y="14"/>
                  </a:cubicBezTo>
                  <a:cubicBezTo>
                    <a:pt x="30" y="15"/>
                    <a:pt x="21" y="15"/>
                    <a:pt x="13" y="16"/>
                  </a:cubicBezTo>
                  <a:cubicBezTo>
                    <a:pt x="10" y="17"/>
                    <a:pt x="5" y="17"/>
                    <a:pt x="2" y="18"/>
                  </a:cubicBezTo>
                  <a:cubicBezTo>
                    <a:pt x="1" y="18"/>
                    <a:pt x="0" y="18"/>
                    <a:pt x="0" y="20"/>
                  </a:cubicBezTo>
                  <a:cubicBezTo>
                    <a:pt x="1" y="33"/>
                    <a:pt x="0" y="46"/>
                    <a:pt x="1" y="59"/>
                  </a:cubicBezTo>
                  <a:cubicBezTo>
                    <a:pt x="1" y="59"/>
                    <a:pt x="1" y="60"/>
                    <a:pt x="2" y="60"/>
                  </a:cubicBezTo>
                  <a:cubicBezTo>
                    <a:pt x="2" y="61"/>
                    <a:pt x="2" y="62"/>
                    <a:pt x="3" y="62"/>
                  </a:cubicBezTo>
                  <a:cubicBezTo>
                    <a:pt x="21" y="60"/>
                    <a:pt x="39" y="59"/>
                    <a:pt x="57" y="58"/>
                  </a:cubicBezTo>
                  <a:cubicBezTo>
                    <a:pt x="75" y="56"/>
                    <a:pt x="93" y="53"/>
                    <a:pt x="111" y="52"/>
                  </a:cubicBezTo>
                  <a:cubicBezTo>
                    <a:pt x="129" y="51"/>
                    <a:pt x="147" y="51"/>
                    <a:pt x="165" y="49"/>
                  </a:cubicBezTo>
                  <a:cubicBezTo>
                    <a:pt x="184" y="48"/>
                    <a:pt x="203" y="46"/>
                    <a:pt x="221" y="44"/>
                  </a:cubicBezTo>
                  <a:cubicBezTo>
                    <a:pt x="222" y="44"/>
                    <a:pt x="222" y="44"/>
                    <a:pt x="222" y="44"/>
                  </a:cubicBezTo>
                  <a:cubicBezTo>
                    <a:pt x="223" y="44"/>
                    <a:pt x="223" y="43"/>
                    <a:pt x="223" y="42"/>
                  </a:cubicBezTo>
                  <a:cubicBezTo>
                    <a:pt x="221" y="29"/>
                    <a:pt x="219" y="15"/>
                    <a:pt x="218" y="2"/>
                  </a:cubicBezTo>
                  <a:cubicBezTo>
                    <a:pt x="218" y="1"/>
                    <a:pt x="218" y="0"/>
                    <a:pt x="217" y="0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01" y="3"/>
                    <a:pt x="185" y="3"/>
                    <a:pt x="170" y="4"/>
                  </a:cubicBezTo>
                  <a:close/>
                  <a:moveTo>
                    <a:pt x="204" y="4"/>
                  </a:moveTo>
                  <a:cubicBezTo>
                    <a:pt x="205" y="10"/>
                    <a:pt x="205" y="16"/>
                    <a:pt x="207" y="22"/>
                  </a:cubicBezTo>
                  <a:cubicBezTo>
                    <a:pt x="208" y="24"/>
                    <a:pt x="211" y="23"/>
                    <a:pt x="210" y="21"/>
                  </a:cubicBezTo>
                  <a:cubicBezTo>
                    <a:pt x="208" y="16"/>
                    <a:pt x="208" y="10"/>
                    <a:pt x="207" y="4"/>
                  </a:cubicBezTo>
                  <a:cubicBezTo>
                    <a:pt x="210" y="4"/>
                    <a:pt x="213" y="3"/>
                    <a:pt x="215" y="3"/>
                  </a:cubicBezTo>
                  <a:cubicBezTo>
                    <a:pt x="216" y="16"/>
                    <a:pt x="218" y="28"/>
                    <a:pt x="220" y="41"/>
                  </a:cubicBezTo>
                  <a:cubicBezTo>
                    <a:pt x="202" y="43"/>
                    <a:pt x="185" y="45"/>
                    <a:pt x="167" y="46"/>
                  </a:cubicBezTo>
                  <a:cubicBezTo>
                    <a:pt x="149" y="48"/>
                    <a:pt x="131" y="48"/>
                    <a:pt x="112" y="49"/>
                  </a:cubicBezTo>
                  <a:cubicBezTo>
                    <a:pt x="94" y="50"/>
                    <a:pt x="77" y="53"/>
                    <a:pt x="59" y="54"/>
                  </a:cubicBezTo>
                  <a:cubicBezTo>
                    <a:pt x="41" y="56"/>
                    <a:pt x="22" y="57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" y="46"/>
                    <a:pt x="3" y="34"/>
                    <a:pt x="3" y="21"/>
                  </a:cubicBezTo>
                  <a:cubicBezTo>
                    <a:pt x="4" y="21"/>
                    <a:pt x="5" y="20"/>
                    <a:pt x="6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7" y="25"/>
                    <a:pt x="6" y="30"/>
                    <a:pt x="8" y="35"/>
                  </a:cubicBezTo>
                  <a:cubicBezTo>
                    <a:pt x="8" y="37"/>
                    <a:pt x="11" y="36"/>
                    <a:pt x="10" y="34"/>
                  </a:cubicBezTo>
                  <a:cubicBezTo>
                    <a:pt x="9" y="30"/>
                    <a:pt x="10" y="25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0"/>
                    <a:pt x="13" y="19"/>
                    <a:pt x="14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26"/>
                    <a:pt x="15" y="33"/>
                    <a:pt x="17" y="39"/>
                  </a:cubicBezTo>
                  <a:cubicBezTo>
                    <a:pt x="17" y="41"/>
                    <a:pt x="20" y="40"/>
                    <a:pt x="19" y="38"/>
                  </a:cubicBezTo>
                  <a:cubicBezTo>
                    <a:pt x="18" y="32"/>
                    <a:pt x="18" y="26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19"/>
                    <a:pt x="21" y="19"/>
                    <a:pt x="23" y="18"/>
                  </a:cubicBezTo>
                  <a:cubicBezTo>
                    <a:pt x="23" y="24"/>
                    <a:pt x="22" y="29"/>
                    <a:pt x="24" y="34"/>
                  </a:cubicBezTo>
                  <a:cubicBezTo>
                    <a:pt x="24" y="36"/>
                    <a:pt x="27" y="35"/>
                    <a:pt x="26" y="33"/>
                  </a:cubicBezTo>
                  <a:cubicBezTo>
                    <a:pt x="25" y="28"/>
                    <a:pt x="26" y="23"/>
                    <a:pt x="26" y="18"/>
                  </a:cubicBezTo>
                  <a:cubicBezTo>
                    <a:pt x="28" y="18"/>
                    <a:pt x="29" y="18"/>
                    <a:pt x="31" y="18"/>
                  </a:cubicBezTo>
                  <a:cubicBezTo>
                    <a:pt x="31" y="17"/>
                    <a:pt x="32" y="17"/>
                    <a:pt x="33" y="17"/>
                  </a:cubicBezTo>
                  <a:cubicBezTo>
                    <a:pt x="32" y="24"/>
                    <a:pt x="33" y="30"/>
                    <a:pt x="34" y="37"/>
                  </a:cubicBezTo>
                  <a:cubicBezTo>
                    <a:pt x="34" y="39"/>
                    <a:pt x="37" y="39"/>
                    <a:pt x="37" y="37"/>
                  </a:cubicBezTo>
                  <a:cubicBezTo>
                    <a:pt x="36" y="30"/>
                    <a:pt x="34" y="24"/>
                    <a:pt x="36" y="17"/>
                  </a:cubicBezTo>
                  <a:cubicBezTo>
                    <a:pt x="39" y="17"/>
                    <a:pt x="43" y="16"/>
                    <a:pt x="47" y="16"/>
                  </a:cubicBezTo>
                  <a:cubicBezTo>
                    <a:pt x="47" y="16"/>
                    <a:pt x="46" y="17"/>
                    <a:pt x="47" y="17"/>
                  </a:cubicBezTo>
                  <a:cubicBezTo>
                    <a:pt x="47" y="23"/>
                    <a:pt x="48" y="30"/>
                    <a:pt x="48" y="36"/>
                  </a:cubicBezTo>
                  <a:cubicBezTo>
                    <a:pt x="48" y="38"/>
                    <a:pt x="51" y="38"/>
                    <a:pt x="51" y="36"/>
                  </a:cubicBezTo>
                  <a:cubicBezTo>
                    <a:pt x="51" y="29"/>
                    <a:pt x="50" y="23"/>
                    <a:pt x="49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1" y="16"/>
                    <a:pt x="54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7" y="21"/>
                    <a:pt x="56" y="26"/>
                    <a:pt x="57" y="31"/>
                  </a:cubicBezTo>
                  <a:cubicBezTo>
                    <a:pt x="58" y="33"/>
                    <a:pt x="60" y="32"/>
                    <a:pt x="60" y="30"/>
                  </a:cubicBezTo>
                  <a:cubicBezTo>
                    <a:pt x="59" y="25"/>
                    <a:pt x="60" y="20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2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22"/>
                    <a:pt x="64" y="29"/>
                    <a:pt x="65" y="36"/>
                  </a:cubicBezTo>
                  <a:cubicBezTo>
                    <a:pt x="66" y="38"/>
                    <a:pt x="69" y="37"/>
                    <a:pt x="68" y="35"/>
                  </a:cubicBezTo>
                  <a:cubicBezTo>
                    <a:pt x="66" y="28"/>
                    <a:pt x="66" y="22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4" y="20"/>
                    <a:pt x="73" y="26"/>
                    <a:pt x="75" y="32"/>
                  </a:cubicBezTo>
                  <a:cubicBezTo>
                    <a:pt x="75" y="34"/>
                    <a:pt x="78" y="33"/>
                    <a:pt x="78" y="31"/>
                  </a:cubicBezTo>
                  <a:cubicBezTo>
                    <a:pt x="76" y="25"/>
                    <a:pt x="77" y="19"/>
                    <a:pt x="77" y="14"/>
                  </a:cubicBezTo>
                  <a:cubicBezTo>
                    <a:pt x="78" y="14"/>
                    <a:pt x="79" y="13"/>
                    <a:pt x="80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7"/>
                    <a:pt x="81" y="21"/>
                    <a:pt x="81" y="24"/>
                  </a:cubicBezTo>
                  <a:cubicBezTo>
                    <a:pt x="81" y="27"/>
                    <a:pt x="82" y="31"/>
                    <a:pt x="82" y="35"/>
                  </a:cubicBezTo>
                  <a:cubicBezTo>
                    <a:pt x="83" y="37"/>
                    <a:pt x="85" y="36"/>
                    <a:pt x="85" y="35"/>
                  </a:cubicBezTo>
                  <a:cubicBezTo>
                    <a:pt x="85" y="31"/>
                    <a:pt x="84" y="27"/>
                    <a:pt x="84" y="23"/>
                  </a:cubicBezTo>
                  <a:cubicBezTo>
                    <a:pt x="84" y="20"/>
                    <a:pt x="84" y="17"/>
                    <a:pt x="83" y="13"/>
                  </a:cubicBezTo>
                  <a:cubicBezTo>
                    <a:pt x="83" y="13"/>
                    <a:pt x="83" y="13"/>
                    <a:pt x="82" y="13"/>
                  </a:cubicBezTo>
                  <a:cubicBezTo>
                    <a:pt x="85" y="13"/>
                    <a:pt x="87" y="13"/>
                    <a:pt x="89" y="13"/>
                  </a:cubicBezTo>
                  <a:cubicBezTo>
                    <a:pt x="89" y="18"/>
                    <a:pt x="89" y="23"/>
                    <a:pt x="90" y="29"/>
                  </a:cubicBezTo>
                  <a:cubicBezTo>
                    <a:pt x="90" y="31"/>
                    <a:pt x="93" y="31"/>
                    <a:pt x="93" y="29"/>
                  </a:cubicBezTo>
                  <a:cubicBezTo>
                    <a:pt x="92" y="23"/>
                    <a:pt x="92" y="18"/>
                    <a:pt x="92" y="13"/>
                  </a:cubicBezTo>
                  <a:cubicBezTo>
                    <a:pt x="94" y="12"/>
                    <a:pt x="95" y="12"/>
                    <a:pt x="97" y="12"/>
                  </a:cubicBezTo>
                  <a:cubicBezTo>
                    <a:pt x="98" y="15"/>
                    <a:pt x="97" y="18"/>
                    <a:pt x="97" y="21"/>
                  </a:cubicBezTo>
                  <a:cubicBezTo>
                    <a:pt x="97" y="25"/>
                    <a:pt x="98" y="28"/>
                    <a:pt x="98" y="32"/>
                  </a:cubicBezTo>
                  <a:cubicBezTo>
                    <a:pt x="98" y="33"/>
                    <a:pt x="101" y="33"/>
                    <a:pt x="101" y="31"/>
                  </a:cubicBezTo>
                  <a:cubicBezTo>
                    <a:pt x="101" y="28"/>
                    <a:pt x="100" y="25"/>
                    <a:pt x="100" y="22"/>
                  </a:cubicBezTo>
                  <a:cubicBezTo>
                    <a:pt x="100" y="19"/>
                    <a:pt x="100" y="15"/>
                    <a:pt x="100" y="12"/>
                  </a:cubicBezTo>
                  <a:cubicBezTo>
                    <a:pt x="103" y="12"/>
                    <a:pt x="107" y="11"/>
                    <a:pt x="110" y="11"/>
                  </a:cubicBezTo>
                  <a:cubicBezTo>
                    <a:pt x="110" y="11"/>
                    <a:pt x="110" y="12"/>
                    <a:pt x="110" y="12"/>
                  </a:cubicBezTo>
                  <a:cubicBezTo>
                    <a:pt x="110" y="18"/>
                    <a:pt x="110" y="23"/>
                    <a:pt x="109" y="28"/>
                  </a:cubicBezTo>
                  <a:cubicBezTo>
                    <a:pt x="109" y="30"/>
                    <a:pt x="112" y="31"/>
                    <a:pt x="112" y="29"/>
                  </a:cubicBezTo>
                  <a:cubicBezTo>
                    <a:pt x="113" y="23"/>
                    <a:pt x="113" y="18"/>
                    <a:pt x="113" y="12"/>
                  </a:cubicBezTo>
                  <a:cubicBezTo>
                    <a:pt x="113" y="12"/>
                    <a:pt x="112" y="11"/>
                    <a:pt x="112" y="11"/>
                  </a:cubicBezTo>
                  <a:cubicBezTo>
                    <a:pt x="114" y="11"/>
                    <a:pt x="116" y="11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18"/>
                    <a:pt x="119" y="25"/>
                    <a:pt x="119" y="32"/>
                  </a:cubicBezTo>
                  <a:cubicBezTo>
                    <a:pt x="118" y="34"/>
                    <a:pt x="121" y="34"/>
                    <a:pt x="121" y="32"/>
                  </a:cubicBezTo>
                  <a:cubicBezTo>
                    <a:pt x="122" y="25"/>
                    <a:pt x="121" y="18"/>
                    <a:pt x="121" y="11"/>
                  </a:cubicBezTo>
                  <a:cubicBezTo>
                    <a:pt x="121" y="11"/>
                    <a:pt x="121" y="11"/>
                    <a:pt x="121" y="10"/>
                  </a:cubicBezTo>
                  <a:cubicBezTo>
                    <a:pt x="122" y="10"/>
                    <a:pt x="124" y="10"/>
                    <a:pt x="126" y="10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6" y="16"/>
                    <a:pt x="126" y="22"/>
                    <a:pt x="127" y="27"/>
                  </a:cubicBezTo>
                  <a:cubicBezTo>
                    <a:pt x="128" y="29"/>
                    <a:pt x="131" y="28"/>
                    <a:pt x="130" y="26"/>
                  </a:cubicBezTo>
                  <a:cubicBezTo>
                    <a:pt x="128" y="21"/>
                    <a:pt x="129" y="15"/>
                    <a:pt x="129" y="10"/>
                  </a:cubicBezTo>
                  <a:cubicBezTo>
                    <a:pt x="129" y="10"/>
                    <a:pt x="129" y="10"/>
                    <a:pt x="128" y="10"/>
                  </a:cubicBezTo>
                  <a:cubicBezTo>
                    <a:pt x="131" y="10"/>
                    <a:pt x="134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7" y="16"/>
                    <a:pt x="137" y="22"/>
                    <a:pt x="136" y="28"/>
                  </a:cubicBezTo>
                  <a:cubicBezTo>
                    <a:pt x="136" y="30"/>
                    <a:pt x="139" y="31"/>
                    <a:pt x="139" y="29"/>
                  </a:cubicBezTo>
                  <a:cubicBezTo>
                    <a:pt x="140" y="22"/>
                    <a:pt x="140" y="16"/>
                    <a:pt x="139" y="1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1" y="9"/>
                    <a:pt x="142" y="9"/>
                    <a:pt x="144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15"/>
                    <a:pt x="144" y="21"/>
                    <a:pt x="144" y="26"/>
                  </a:cubicBezTo>
                  <a:cubicBezTo>
                    <a:pt x="144" y="28"/>
                    <a:pt x="147" y="28"/>
                    <a:pt x="147" y="26"/>
                  </a:cubicBezTo>
                  <a:cubicBezTo>
                    <a:pt x="147" y="20"/>
                    <a:pt x="147" y="15"/>
                    <a:pt x="146" y="9"/>
                  </a:cubicBezTo>
                  <a:cubicBezTo>
                    <a:pt x="146" y="9"/>
                    <a:pt x="146" y="9"/>
                    <a:pt x="146" y="8"/>
                  </a:cubicBezTo>
                  <a:cubicBezTo>
                    <a:pt x="149" y="8"/>
                    <a:pt x="151" y="8"/>
                    <a:pt x="154" y="8"/>
                  </a:cubicBezTo>
                  <a:cubicBezTo>
                    <a:pt x="154" y="8"/>
                    <a:pt x="154" y="8"/>
                    <a:pt x="154" y="9"/>
                  </a:cubicBezTo>
                  <a:cubicBezTo>
                    <a:pt x="153" y="14"/>
                    <a:pt x="154" y="20"/>
                    <a:pt x="154" y="25"/>
                  </a:cubicBezTo>
                  <a:cubicBezTo>
                    <a:pt x="155" y="27"/>
                    <a:pt x="158" y="27"/>
                    <a:pt x="157" y="25"/>
                  </a:cubicBezTo>
                  <a:cubicBezTo>
                    <a:pt x="157" y="20"/>
                    <a:pt x="156" y="14"/>
                    <a:pt x="157" y="9"/>
                  </a:cubicBezTo>
                  <a:cubicBezTo>
                    <a:pt x="157" y="9"/>
                    <a:pt x="156" y="8"/>
                    <a:pt x="156" y="8"/>
                  </a:cubicBezTo>
                  <a:cubicBezTo>
                    <a:pt x="158" y="8"/>
                    <a:pt x="159" y="8"/>
                    <a:pt x="161" y="7"/>
                  </a:cubicBezTo>
                  <a:cubicBezTo>
                    <a:pt x="162" y="7"/>
                    <a:pt x="162" y="7"/>
                    <a:pt x="163" y="7"/>
                  </a:cubicBezTo>
                  <a:cubicBezTo>
                    <a:pt x="164" y="14"/>
                    <a:pt x="163" y="21"/>
                    <a:pt x="164" y="29"/>
                  </a:cubicBezTo>
                  <a:cubicBezTo>
                    <a:pt x="164" y="30"/>
                    <a:pt x="167" y="30"/>
                    <a:pt x="167" y="28"/>
                  </a:cubicBezTo>
                  <a:cubicBezTo>
                    <a:pt x="166" y="21"/>
                    <a:pt x="167" y="14"/>
                    <a:pt x="166" y="7"/>
                  </a:cubicBezTo>
                  <a:cubicBezTo>
                    <a:pt x="169" y="7"/>
                    <a:pt x="171" y="7"/>
                    <a:pt x="173" y="7"/>
                  </a:cubicBezTo>
                  <a:cubicBezTo>
                    <a:pt x="174" y="12"/>
                    <a:pt x="172" y="19"/>
                    <a:pt x="175" y="24"/>
                  </a:cubicBezTo>
                  <a:cubicBezTo>
                    <a:pt x="176" y="26"/>
                    <a:pt x="178" y="25"/>
                    <a:pt x="178" y="23"/>
                  </a:cubicBezTo>
                  <a:cubicBezTo>
                    <a:pt x="175" y="18"/>
                    <a:pt x="177" y="12"/>
                    <a:pt x="176" y="6"/>
                  </a:cubicBezTo>
                  <a:cubicBezTo>
                    <a:pt x="179" y="6"/>
                    <a:pt x="182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12"/>
                    <a:pt x="186" y="17"/>
                    <a:pt x="185" y="23"/>
                  </a:cubicBezTo>
                  <a:cubicBezTo>
                    <a:pt x="185" y="25"/>
                    <a:pt x="188" y="26"/>
                    <a:pt x="188" y="24"/>
                  </a:cubicBezTo>
                  <a:cubicBezTo>
                    <a:pt x="189" y="18"/>
                    <a:pt x="189" y="11"/>
                    <a:pt x="187" y="6"/>
                  </a:cubicBezTo>
                  <a:cubicBezTo>
                    <a:pt x="190" y="5"/>
                    <a:pt x="192" y="5"/>
                    <a:pt x="194" y="5"/>
                  </a:cubicBezTo>
                  <a:cubicBezTo>
                    <a:pt x="195" y="10"/>
                    <a:pt x="195" y="16"/>
                    <a:pt x="196" y="21"/>
                  </a:cubicBezTo>
                  <a:cubicBezTo>
                    <a:pt x="196" y="23"/>
                    <a:pt x="199" y="23"/>
                    <a:pt x="199" y="21"/>
                  </a:cubicBezTo>
                  <a:cubicBezTo>
                    <a:pt x="198" y="16"/>
                    <a:pt x="198" y="10"/>
                    <a:pt x="197" y="5"/>
                  </a:cubicBezTo>
                  <a:cubicBezTo>
                    <a:pt x="200" y="5"/>
                    <a:pt x="202" y="4"/>
                    <a:pt x="20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9"/>
            <p:cNvSpPr/>
            <p:nvPr/>
          </p:nvSpPr>
          <p:spPr bwMode="auto">
            <a:xfrm>
              <a:off x="2636838" y="773113"/>
              <a:ext cx="14287" cy="71438"/>
            </a:xfrm>
            <a:custGeom>
              <a:avLst/>
              <a:gdLst>
                <a:gd name="T0" fmla="*/ 0 w 4"/>
                <a:gd name="T1" fmla="*/ 2 h 19"/>
                <a:gd name="T2" fmla="*/ 1 w 4"/>
                <a:gd name="T3" fmla="*/ 17 h 19"/>
                <a:gd name="T4" fmla="*/ 4 w 4"/>
                <a:gd name="T5" fmla="*/ 17 h 19"/>
                <a:gd name="T6" fmla="*/ 3 w 4"/>
                <a:gd name="T7" fmla="*/ 2 h 19"/>
                <a:gd name="T8" fmla="*/ 0 w 4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2"/>
                  </a:moveTo>
                  <a:cubicBezTo>
                    <a:pt x="1" y="7"/>
                    <a:pt x="1" y="12"/>
                    <a:pt x="1" y="17"/>
                  </a:cubicBezTo>
                  <a:cubicBezTo>
                    <a:pt x="1" y="19"/>
                    <a:pt x="4" y="19"/>
                    <a:pt x="4" y="17"/>
                  </a:cubicBezTo>
                  <a:cubicBezTo>
                    <a:pt x="3" y="12"/>
                    <a:pt x="4" y="7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6"/>
            <p:cNvSpPr>
              <a:spLocks noEditPoints="1"/>
            </p:cNvSpPr>
            <p:nvPr/>
          </p:nvSpPr>
          <p:spPr bwMode="auto">
            <a:xfrm>
              <a:off x="4700588" y="2886075"/>
              <a:ext cx="498475" cy="346075"/>
            </a:xfrm>
            <a:custGeom>
              <a:avLst/>
              <a:gdLst>
                <a:gd name="T0" fmla="*/ 67 w 133"/>
                <a:gd name="T1" fmla="*/ 91 h 92"/>
                <a:gd name="T2" fmla="*/ 132 w 133"/>
                <a:gd name="T3" fmla="*/ 91 h 92"/>
                <a:gd name="T4" fmla="*/ 132 w 133"/>
                <a:gd name="T5" fmla="*/ 91 h 92"/>
                <a:gd name="T6" fmla="*/ 132 w 133"/>
                <a:gd name="T7" fmla="*/ 51 h 92"/>
                <a:gd name="T8" fmla="*/ 132 w 133"/>
                <a:gd name="T9" fmla="*/ 3 h 92"/>
                <a:gd name="T10" fmla="*/ 99 w 133"/>
                <a:gd name="T11" fmla="*/ 3 h 92"/>
                <a:gd name="T12" fmla="*/ 33 w 133"/>
                <a:gd name="T13" fmla="*/ 1 h 92"/>
                <a:gd name="T14" fmla="*/ 1 w 133"/>
                <a:gd name="T15" fmla="*/ 2 h 92"/>
                <a:gd name="T16" fmla="*/ 1 w 133"/>
                <a:gd name="T17" fmla="*/ 14 h 92"/>
                <a:gd name="T18" fmla="*/ 5 w 133"/>
                <a:gd name="T19" fmla="*/ 86 h 92"/>
                <a:gd name="T20" fmla="*/ 7 w 133"/>
                <a:gd name="T21" fmla="*/ 88 h 92"/>
                <a:gd name="T22" fmla="*/ 38 w 133"/>
                <a:gd name="T23" fmla="*/ 87 h 92"/>
                <a:gd name="T24" fmla="*/ 29 w 133"/>
                <a:gd name="T25" fmla="*/ 72 h 92"/>
                <a:gd name="T26" fmla="*/ 55 w 133"/>
                <a:gd name="T27" fmla="*/ 47 h 92"/>
                <a:gd name="T28" fmla="*/ 70 w 133"/>
                <a:gd name="T29" fmla="*/ 58 h 92"/>
                <a:gd name="T30" fmla="*/ 80 w 133"/>
                <a:gd name="T31" fmla="*/ 49 h 92"/>
                <a:gd name="T32" fmla="*/ 128 w 133"/>
                <a:gd name="T33" fmla="*/ 89 h 92"/>
                <a:gd name="T34" fmla="*/ 38 w 133"/>
                <a:gd name="T35" fmla="*/ 87 h 92"/>
                <a:gd name="T36" fmla="*/ 129 w 133"/>
                <a:gd name="T37" fmla="*/ 51 h 92"/>
                <a:gd name="T38" fmla="*/ 87 w 133"/>
                <a:gd name="T39" fmla="*/ 43 h 92"/>
                <a:gd name="T40" fmla="*/ 130 w 133"/>
                <a:gd name="T41" fmla="*/ 8 h 92"/>
                <a:gd name="T42" fmla="*/ 31 w 133"/>
                <a:gd name="T43" fmla="*/ 4 h 92"/>
                <a:gd name="T44" fmla="*/ 101 w 133"/>
                <a:gd name="T45" fmla="*/ 6 h 92"/>
                <a:gd name="T46" fmla="*/ 97 w 133"/>
                <a:gd name="T47" fmla="*/ 31 h 92"/>
                <a:gd name="T48" fmla="*/ 69 w 133"/>
                <a:gd name="T49" fmla="*/ 55 h 92"/>
                <a:gd name="T50" fmla="*/ 33 w 133"/>
                <a:gd name="T51" fmla="*/ 24 h 92"/>
                <a:gd name="T52" fmla="*/ 31 w 133"/>
                <a:gd name="T53" fmla="*/ 4 h 92"/>
                <a:gd name="T54" fmla="*/ 4 w 133"/>
                <a:gd name="T55" fmla="*/ 17 h 92"/>
                <a:gd name="T56" fmla="*/ 31 w 133"/>
                <a:gd name="T57" fmla="*/ 26 h 92"/>
                <a:gd name="T58" fmla="*/ 52 w 133"/>
                <a:gd name="T59" fmla="*/ 46 h 92"/>
                <a:gd name="T60" fmla="*/ 8 w 133"/>
                <a:gd name="T61" fmla="*/ 85 h 92"/>
                <a:gd name="T62" fmla="*/ 4 w 133"/>
                <a:gd name="T6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92">
                  <a:moveTo>
                    <a:pt x="36" y="90"/>
                  </a:moveTo>
                  <a:cubicBezTo>
                    <a:pt x="46" y="90"/>
                    <a:pt x="57" y="90"/>
                    <a:pt x="67" y="91"/>
                  </a:cubicBezTo>
                  <a:cubicBezTo>
                    <a:pt x="88" y="91"/>
                    <a:pt x="110" y="92"/>
                    <a:pt x="131" y="92"/>
                  </a:cubicBezTo>
                  <a:cubicBezTo>
                    <a:pt x="131" y="92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0"/>
                  </a:cubicBezTo>
                  <a:cubicBezTo>
                    <a:pt x="132" y="77"/>
                    <a:pt x="132" y="64"/>
                    <a:pt x="132" y="51"/>
                  </a:cubicBezTo>
                  <a:cubicBezTo>
                    <a:pt x="132" y="42"/>
                    <a:pt x="132" y="34"/>
                    <a:pt x="133" y="26"/>
                  </a:cubicBezTo>
                  <a:cubicBezTo>
                    <a:pt x="133" y="18"/>
                    <a:pt x="133" y="11"/>
                    <a:pt x="132" y="3"/>
                  </a:cubicBezTo>
                  <a:cubicBezTo>
                    <a:pt x="132" y="2"/>
                    <a:pt x="132" y="1"/>
                    <a:pt x="130" y="2"/>
                  </a:cubicBezTo>
                  <a:cubicBezTo>
                    <a:pt x="120" y="3"/>
                    <a:pt x="110" y="3"/>
                    <a:pt x="99" y="3"/>
                  </a:cubicBezTo>
                  <a:cubicBezTo>
                    <a:pt x="88" y="2"/>
                    <a:pt x="77" y="2"/>
                    <a:pt x="66" y="2"/>
                  </a:cubicBezTo>
                  <a:cubicBezTo>
                    <a:pt x="55" y="2"/>
                    <a:pt x="44" y="1"/>
                    <a:pt x="33" y="1"/>
                  </a:cubicBezTo>
                  <a:cubicBezTo>
                    <a:pt x="23" y="0"/>
                    <a:pt x="13" y="2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6"/>
                    <a:pt x="1" y="11"/>
                    <a:pt x="1" y="14"/>
                  </a:cubicBezTo>
                  <a:cubicBezTo>
                    <a:pt x="1" y="21"/>
                    <a:pt x="1" y="28"/>
                    <a:pt x="1" y="35"/>
                  </a:cubicBezTo>
                  <a:cubicBezTo>
                    <a:pt x="2" y="52"/>
                    <a:pt x="3" y="69"/>
                    <a:pt x="5" y="86"/>
                  </a:cubicBezTo>
                  <a:cubicBezTo>
                    <a:pt x="5" y="87"/>
                    <a:pt x="6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7" y="89"/>
                    <a:pt x="26" y="89"/>
                    <a:pt x="36" y="90"/>
                  </a:cubicBezTo>
                  <a:close/>
                  <a:moveTo>
                    <a:pt x="38" y="87"/>
                  </a:moveTo>
                  <a:cubicBezTo>
                    <a:pt x="29" y="86"/>
                    <a:pt x="21" y="86"/>
                    <a:pt x="12" y="85"/>
                  </a:cubicBezTo>
                  <a:cubicBezTo>
                    <a:pt x="17" y="80"/>
                    <a:pt x="23" y="76"/>
                    <a:pt x="29" y="72"/>
                  </a:cubicBezTo>
                  <a:cubicBezTo>
                    <a:pt x="38" y="64"/>
                    <a:pt x="47" y="57"/>
                    <a:pt x="54" y="48"/>
                  </a:cubicBezTo>
                  <a:cubicBezTo>
                    <a:pt x="54" y="47"/>
                    <a:pt x="55" y="47"/>
                    <a:pt x="55" y="47"/>
                  </a:cubicBezTo>
                  <a:cubicBezTo>
                    <a:pt x="59" y="51"/>
                    <a:pt x="63" y="55"/>
                    <a:pt x="67" y="58"/>
                  </a:cubicBezTo>
                  <a:cubicBezTo>
                    <a:pt x="68" y="59"/>
                    <a:pt x="69" y="58"/>
                    <a:pt x="70" y="58"/>
                  </a:cubicBezTo>
                  <a:cubicBezTo>
                    <a:pt x="70" y="58"/>
                    <a:pt x="70" y="58"/>
                    <a:pt x="71" y="57"/>
                  </a:cubicBezTo>
                  <a:cubicBezTo>
                    <a:pt x="74" y="54"/>
                    <a:pt x="77" y="51"/>
                    <a:pt x="80" y="49"/>
                  </a:cubicBezTo>
                  <a:cubicBezTo>
                    <a:pt x="82" y="47"/>
                    <a:pt x="84" y="46"/>
                    <a:pt x="85" y="44"/>
                  </a:cubicBezTo>
                  <a:cubicBezTo>
                    <a:pt x="101" y="57"/>
                    <a:pt x="115" y="73"/>
                    <a:pt x="128" y="89"/>
                  </a:cubicBezTo>
                  <a:cubicBezTo>
                    <a:pt x="109" y="89"/>
                    <a:pt x="89" y="88"/>
                    <a:pt x="69" y="88"/>
                  </a:cubicBezTo>
                  <a:cubicBezTo>
                    <a:pt x="59" y="87"/>
                    <a:pt x="48" y="87"/>
                    <a:pt x="38" y="87"/>
                  </a:cubicBezTo>
                  <a:close/>
                  <a:moveTo>
                    <a:pt x="130" y="27"/>
                  </a:moveTo>
                  <a:cubicBezTo>
                    <a:pt x="129" y="35"/>
                    <a:pt x="129" y="43"/>
                    <a:pt x="129" y="51"/>
                  </a:cubicBezTo>
                  <a:cubicBezTo>
                    <a:pt x="129" y="62"/>
                    <a:pt x="129" y="74"/>
                    <a:pt x="129" y="85"/>
                  </a:cubicBezTo>
                  <a:cubicBezTo>
                    <a:pt x="116" y="71"/>
                    <a:pt x="103" y="55"/>
                    <a:pt x="87" y="43"/>
                  </a:cubicBezTo>
                  <a:cubicBezTo>
                    <a:pt x="91" y="40"/>
                    <a:pt x="95" y="36"/>
                    <a:pt x="98" y="33"/>
                  </a:cubicBezTo>
                  <a:cubicBezTo>
                    <a:pt x="109" y="25"/>
                    <a:pt x="119" y="16"/>
                    <a:pt x="130" y="8"/>
                  </a:cubicBezTo>
                  <a:cubicBezTo>
                    <a:pt x="131" y="14"/>
                    <a:pt x="130" y="21"/>
                    <a:pt x="130" y="27"/>
                  </a:cubicBezTo>
                  <a:close/>
                  <a:moveTo>
                    <a:pt x="31" y="4"/>
                  </a:moveTo>
                  <a:cubicBezTo>
                    <a:pt x="43" y="4"/>
                    <a:pt x="54" y="4"/>
                    <a:pt x="66" y="5"/>
                  </a:cubicBezTo>
                  <a:cubicBezTo>
                    <a:pt x="78" y="5"/>
                    <a:pt x="89" y="5"/>
                    <a:pt x="101" y="6"/>
                  </a:cubicBezTo>
                  <a:cubicBezTo>
                    <a:pt x="111" y="6"/>
                    <a:pt x="120" y="6"/>
                    <a:pt x="129" y="5"/>
                  </a:cubicBezTo>
                  <a:cubicBezTo>
                    <a:pt x="118" y="13"/>
                    <a:pt x="108" y="22"/>
                    <a:pt x="97" y="31"/>
                  </a:cubicBezTo>
                  <a:cubicBezTo>
                    <a:pt x="91" y="36"/>
                    <a:pt x="85" y="41"/>
                    <a:pt x="79" y="46"/>
                  </a:cubicBezTo>
                  <a:cubicBezTo>
                    <a:pt x="75" y="49"/>
                    <a:pt x="72" y="52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6" y="45"/>
                    <a:pt x="45" y="34"/>
                    <a:pt x="33" y="24"/>
                  </a:cubicBezTo>
                  <a:cubicBezTo>
                    <a:pt x="24" y="18"/>
                    <a:pt x="16" y="11"/>
                    <a:pt x="8" y="4"/>
                  </a:cubicBezTo>
                  <a:cubicBezTo>
                    <a:pt x="16" y="4"/>
                    <a:pt x="23" y="3"/>
                    <a:pt x="31" y="4"/>
                  </a:cubicBezTo>
                  <a:close/>
                  <a:moveTo>
                    <a:pt x="4" y="36"/>
                  </a:moveTo>
                  <a:cubicBezTo>
                    <a:pt x="4" y="29"/>
                    <a:pt x="4" y="23"/>
                    <a:pt x="4" y="17"/>
                  </a:cubicBezTo>
                  <a:cubicBezTo>
                    <a:pt x="3" y="13"/>
                    <a:pt x="3" y="8"/>
                    <a:pt x="4" y="5"/>
                  </a:cubicBezTo>
                  <a:cubicBezTo>
                    <a:pt x="13" y="12"/>
                    <a:pt x="22" y="19"/>
                    <a:pt x="31" y="26"/>
                  </a:cubicBezTo>
                  <a:cubicBezTo>
                    <a:pt x="38" y="32"/>
                    <a:pt x="45" y="39"/>
                    <a:pt x="52" y="45"/>
                  </a:cubicBezTo>
                  <a:cubicBezTo>
                    <a:pt x="52" y="45"/>
                    <a:pt x="52" y="45"/>
                    <a:pt x="52" y="46"/>
                  </a:cubicBezTo>
                  <a:cubicBezTo>
                    <a:pt x="45" y="54"/>
                    <a:pt x="36" y="62"/>
                    <a:pt x="28" y="69"/>
                  </a:cubicBezTo>
                  <a:cubicBezTo>
                    <a:pt x="21" y="74"/>
                    <a:pt x="14" y="79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6" y="69"/>
                    <a:pt x="5" y="52"/>
                    <a:pt x="4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8"/>
            <p:cNvSpPr>
              <a:spLocks noEditPoints="1"/>
            </p:cNvSpPr>
            <p:nvPr/>
          </p:nvSpPr>
          <p:spPr bwMode="auto">
            <a:xfrm>
              <a:off x="1281113" y="725488"/>
              <a:ext cx="442912" cy="368300"/>
            </a:xfrm>
            <a:custGeom>
              <a:avLst/>
              <a:gdLst>
                <a:gd name="T0" fmla="*/ 103 w 118"/>
                <a:gd name="T1" fmla="*/ 15 h 98"/>
                <a:gd name="T2" fmla="*/ 43 w 118"/>
                <a:gd name="T3" fmla="*/ 5 h 98"/>
                <a:gd name="T4" fmla="*/ 14 w 118"/>
                <a:gd name="T5" fmla="*/ 20 h 98"/>
                <a:gd name="T6" fmla="*/ 7 w 118"/>
                <a:gd name="T7" fmla="*/ 50 h 98"/>
                <a:gd name="T8" fmla="*/ 19 w 118"/>
                <a:gd name="T9" fmla="*/ 72 h 98"/>
                <a:gd name="T10" fmla="*/ 3 w 118"/>
                <a:gd name="T11" fmla="*/ 95 h 98"/>
                <a:gd name="T12" fmla="*/ 3 w 118"/>
                <a:gd name="T13" fmla="*/ 95 h 98"/>
                <a:gd name="T14" fmla="*/ 2 w 118"/>
                <a:gd name="T15" fmla="*/ 95 h 98"/>
                <a:gd name="T16" fmla="*/ 3 w 118"/>
                <a:gd name="T17" fmla="*/ 98 h 98"/>
                <a:gd name="T18" fmla="*/ 39 w 118"/>
                <a:gd name="T19" fmla="*/ 76 h 98"/>
                <a:gd name="T20" fmla="*/ 103 w 118"/>
                <a:gd name="T21" fmla="*/ 64 h 98"/>
                <a:gd name="T22" fmla="*/ 117 w 118"/>
                <a:gd name="T23" fmla="*/ 37 h 98"/>
                <a:gd name="T24" fmla="*/ 103 w 118"/>
                <a:gd name="T25" fmla="*/ 15 h 98"/>
                <a:gd name="T26" fmla="*/ 102 w 118"/>
                <a:gd name="T27" fmla="*/ 61 h 98"/>
                <a:gd name="T28" fmla="*/ 39 w 118"/>
                <a:gd name="T29" fmla="*/ 73 h 98"/>
                <a:gd name="T30" fmla="*/ 38 w 118"/>
                <a:gd name="T31" fmla="*/ 73 h 98"/>
                <a:gd name="T32" fmla="*/ 37 w 118"/>
                <a:gd name="T33" fmla="*/ 74 h 98"/>
                <a:gd name="T34" fmla="*/ 9 w 118"/>
                <a:gd name="T35" fmla="*/ 93 h 98"/>
                <a:gd name="T36" fmla="*/ 22 w 118"/>
                <a:gd name="T37" fmla="*/ 72 h 98"/>
                <a:gd name="T38" fmla="*/ 22 w 118"/>
                <a:gd name="T39" fmla="*/ 72 h 98"/>
                <a:gd name="T40" fmla="*/ 22 w 118"/>
                <a:gd name="T41" fmla="*/ 71 h 98"/>
                <a:gd name="T42" fmla="*/ 10 w 118"/>
                <a:gd name="T43" fmla="*/ 43 h 98"/>
                <a:gd name="T44" fmla="*/ 27 w 118"/>
                <a:gd name="T45" fmla="*/ 14 h 98"/>
                <a:gd name="T46" fmla="*/ 62 w 118"/>
                <a:gd name="T47" fmla="*/ 6 h 98"/>
                <a:gd name="T48" fmla="*/ 92 w 118"/>
                <a:gd name="T49" fmla="*/ 12 h 98"/>
                <a:gd name="T50" fmla="*/ 113 w 118"/>
                <a:gd name="T51" fmla="*/ 31 h 98"/>
                <a:gd name="T52" fmla="*/ 102 w 118"/>
                <a:gd name="T53" fmla="*/ 6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98">
                  <a:moveTo>
                    <a:pt x="103" y="15"/>
                  </a:moveTo>
                  <a:cubicBezTo>
                    <a:pt x="86" y="2"/>
                    <a:pt x="63" y="0"/>
                    <a:pt x="43" y="5"/>
                  </a:cubicBezTo>
                  <a:cubicBezTo>
                    <a:pt x="32" y="7"/>
                    <a:pt x="21" y="12"/>
                    <a:pt x="14" y="20"/>
                  </a:cubicBezTo>
                  <a:cubicBezTo>
                    <a:pt x="8" y="28"/>
                    <a:pt x="6" y="41"/>
                    <a:pt x="7" y="50"/>
                  </a:cubicBezTo>
                  <a:cubicBezTo>
                    <a:pt x="8" y="59"/>
                    <a:pt x="13" y="67"/>
                    <a:pt x="19" y="72"/>
                  </a:cubicBezTo>
                  <a:cubicBezTo>
                    <a:pt x="19" y="81"/>
                    <a:pt x="10" y="90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5"/>
                    <a:pt x="2" y="95"/>
                    <a:pt x="2" y="95"/>
                  </a:cubicBezTo>
                  <a:cubicBezTo>
                    <a:pt x="0" y="95"/>
                    <a:pt x="1" y="98"/>
                    <a:pt x="3" y="98"/>
                  </a:cubicBezTo>
                  <a:cubicBezTo>
                    <a:pt x="16" y="96"/>
                    <a:pt x="32" y="88"/>
                    <a:pt x="39" y="76"/>
                  </a:cubicBezTo>
                  <a:cubicBezTo>
                    <a:pt x="61" y="76"/>
                    <a:pt x="85" y="78"/>
                    <a:pt x="103" y="64"/>
                  </a:cubicBezTo>
                  <a:cubicBezTo>
                    <a:pt x="111" y="58"/>
                    <a:pt x="118" y="48"/>
                    <a:pt x="117" y="37"/>
                  </a:cubicBezTo>
                  <a:cubicBezTo>
                    <a:pt x="117" y="28"/>
                    <a:pt x="110" y="20"/>
                    <a:pt x="103" y="15"/>
                  </a:cubicBezTo>
                  <a:close/>
                  <a:moveTo>
                    <a:pt x="102" y="61"/>
                  </a:moveTo>
                  <a:cubicBezTo>
                    <a:pt x="86" y="76"/>
                    <a:pt x="59" y="73"/>
                    <a:pt x="39" y="73"/>
                  </a:cubicBezTo>
                  <a:cubicBezTo>
                    <a:pt x="39" y="73"/>
                    <a:pt x="38" y="73"/>
                    <a:pt x="38" y="73"/>
                  </a:cubicBezTo>
                  <a:cubicBezTo>
                    <a:pt x="38" y="73"/>
                    <a:pt x="38" y="73"/>
                    <a:pt x="37" y="74"/>
                  </a:cubicBezTo>
                  <a:cubicBezTo>
                    <a:pt x="32" y="83"/>
                    <a:pt x="21" y="90"/>
                    <a:pt x="9" y="93"/>
                  </a:cubicBezTo>
                  <a:cubicBezTo>
                    <a:pt x="16" y="88"/>
                    <a:pt x="22" y="80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1"/>
                    <a:pt x="22" y="71"/>
                  </a:cubicBezTo>
                  <a:cubicBezTo>
                    <a:pt x="13" y="63"/>
                    <a:pt x="9" y="54"/>
                    <a:pt x="10" y="43"/>
                  </a:cubicBezTo>
                  <a:cubicBezTo>
                    <a:pt x="11" y="30"/>
                    <a:pt x="16" y="20"/>
                    <a:pt x="27" y="14"/>
                  </a:cubicBezTo>
                  <a:cubicBezTo>
                    <a:pt x="37" y="8"/>
                    <a:pt x="50" y="6"/>
                    <a:pt x="62" y="6"/>
                  </a:cubicBezTo>
                  <a:cubicBezTo>
                    <a:pt x="72" y="5"/>
                    <a:pt x="82" y="7"/>
                    <a:pt x="92" y="12"/>
                  </a:cubicBezTo>
                  <a:cubicBezTo>
                    <a:pt x="101" y="16"/>
                    <a:pt x="109" y="22"/>
                    <a:pt x="113" y="31"/>
                  </a:cubicBezTo>
                  <a:cubicBezTo>
                    <a:pt x="117" y="43"/>
                    <a:pt x="111" y="54"/>
                    <a:pt x="102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2"/>
            <p:cNvSpPr>
              <a:spLocks noEditPoints="1"/>
            </p:cNvSpPr>
            <p:nvPr/>
          </p:nvSpPr>
          <p:spPr bwMode="auto">
            <a:xfrm>
              <a:off x="5462588" y="1825625"/>
              <a:ext cx="652462" cy="319088"/>
            </a:xfrm>
            <a:custGeom>
              <a:avLst/>
              <a:gdLst>
                <a:gd name="T0" fmla="*/ 172 w 174"/>
                <a:gd name="T1" fmla="*/ 6 h 85"/>
                <a:gd name="T2" fmla="*/ 129 w 174"/>
                <a:gd name="T3" fmla="*/ 27 h 85"/>
                <a:gd name="T4" fmla="*/ 62 w 174"/>
                <a:gd name="T5" fmla="*/ 77 h 85"/>
                <a:gd name="T6" fmla="*/ 32 w 174"/>
                <a:gd name="T7" fmla="*/ 70 h 85"/>
                <a:gd name="T8" fmla="*/ 29 w 174"/>
                <a:gd name="T9" fmla="*/ 64 h 85"/>
                <a:gd name="T10" fmla="*/ 39 w 174"/>
                <a:gd name="T11" fmla="*/ 67 h 85"/>
                <a:gd name="T12" fmla="*/ 34 w 174"/>
                <a:gd name="T13" fmla="*/ 62 h 85"/>
                <a:gd name="T14" fmla="*/ 38 w 174"/>
                <a:gd name="T15" fmla="*/ 59 h 85"/>
                <a:gd name="T16" fmla="*/ 58 w 174"/>
                <a:gd name="T17" fmla="*/ 69 h 85"/>
                <a:gd name="T18" fmla="*/ 63 w 174"/>
                <a:gd name="T19" fmla="*/ 67 h 85"/>
                <a:gd name="T20" fmla="*/ 50 w 174"/>
                <a:gd name="T21" fmla="*/ 56 h 85"/>
                <a:gd name="T22" fmla="*/ 75 w 174"/>
                <a:gd name="T23" fmla="*/ 65 h 85"/>
                <a:gd name="T24" fmla="*/ 79 w 174"/>
                <a:gd name="T25" fmla="*/ 62 h 85"/>
                <a:gd name="T26" fmla="*/ 84 w 174"/>
                <a:gd name="T27" fmla="*/ 62 h 85"/>
                <a:gd name="T28" fmla="*/ 89 w 174"/>
                <a:gd name="T29" fmla="*/ 59 h 85"/>
                <a:gd name="T30" fmla="*/ 77 w 174"/>
                <a:gd name="T31" fmla="*/ 46 h 85"/>
                <a:gd name="T32" fmla="*/ 82 w 174"/>
                <a:gd name="T33" fmla="*/ 44 h 85"/>
                <a:gd name="T34" fmla="*/ 106 w 174"/>
                <a:gd name="T35" fmla="*/ 51 h 85"/>
                <a:gd name="T36" fmla="*/ 96 w 174"/>
                <a:gd name="T37" fmla="*/ 40 h 85"/>
                <a:gd name="T38" fmla="*/ 114 w 174"/>
                <a:gd name="T39" fmla="*/ 44 h 85"/>
                <a:gd name="T40" fmla="*/ 121 w 174"/>
                <a:gd name="T41" fmla="*/ 42 h 85"/>
                <a:gd name="T42" fmla="*/ 124 w 174"/>
                <a:gd name="T43" fmla="*/ 39 h 85"/>
                <a:gd name="T44" fmla="*/ 125 w 174"/>
                <a:gd name="T45" fmla="*/ 36 h 85"/>
                <a:gd name="T46" fmla="*/ 5 w 174"/>
                <a:gd name="T47" fmla="*/ 74 h 85"/>
                <a:gd name="T48" fmla="*/ 13 w 174"/>
                <a:gd name="T49" fmla="*/ 79 h 85"/>
                <a:gd name="T50" fmla="*/ 7 w 174"/>
                <a:gd name="T51" fmla="*/ 72 h 85"/>
                <a:gd name="T52" fmla="*/ 10 w 174"/>
                <a:gd name="T53" fmla="*/ 70 h 85"/>
                <a:gd name="T54" fmla="*/ 14 w 174"/>
                <a:gd name="T55" fmla="*/ 70 h 85"/>
                <a:gd name="T56" fmla="*/ 22 w 174"/>
                <a:gd name="T57" fmla="*/ 72 h 85"/>
                <a:gd name="T58" fmla="*/ 20 w 174"/>
                <a:gd name="T59" fmla="*/ 68 h 85"/>
                <a:gd name="T60" fmla="*/ 20 w 174"/>
                <a:gd name="T61" fmla="*/ 77 h 85"/>
                <a:gd name="T62" fmla="*/ 41 w 174"/>
                <a:gd name="T63" fmla="*/ 71 h 85"/>
                <a:gd name="T64" fmla="*/ 110 w 174"/>
                <a:gd name="T65" fmla="*/ 35 h 85"/>
                <a:gd name="T66" fmla="*/ 125 w 174"/>
                <a:gd name="T67" fmla="*/ 34 h 85"/>
                <a:gd name="T68" fmla="*/ 121 w 174"/>
                <a:gd name="T69" fmla="*/ 35 h 85"/>
                <a:gd name="T70" fmla="*/ 116 w 174"/>
                <a:gd name="T71" fmla="*/ 36 h 85"/>
                <a:gd name="T72" fmla="*/ 154 w 174"/>
                <a:gd name="T73" fmla="*/ 22 h 85"/>
                <a:gd name="T74" fmla="*/ 165 w 174"/>
                <a:gd name="T75" fmla="*/ 8 h 85"/>
                <a:gd name="T76" fmla="*/ 145 w 174"/>
                <a:gd name="T77" fmla="*/ 30 h 85"/>
                <a:gd name="T78" fmla="*/ 160 w 174"/>
                <a:gd name="T79" fmla="*/ 7 h 85"/>
                <a:gd name="T80" fmla="*/ 128 w 174"/>
                <a:gd name="T81" fmla="*/ 31 h 85"/>
                <a:gd name="T82" fmla="*/ 165 w 174"/>
                <a:gd name="T83" fmla="*/ 22 h 85"/>
                <a:gd name="T84" fmla="*/ 22 w 174"/>
                <a:gd name="T85" fmla="*/ 58 h 85"/>
                <a:gd name="T86" fmla="*/ 102 w 174"/>
                <a:gd name="T87" fmla="*/ 38 h 85"/>
                <a:gd name="T88" fmla="*/ 94 w 174"/>
                <a:gd name="T89" fmla="*/ 39 h 85"/>
                <a:gd name="T90" fmla="*/ 100 w 174"/>
                <a:gd name="T91" fmla="*/ 48 h 85"/>
                <a:gd name="T92" fmla="*/ 79 w 174"/>
                <a:gd name="T93" fmla="*/ 43 h 85"/>
                <a:gd name="T94" fmla="*/ 76 w 174"/>
                <a:gd name="T95" fmla="*/ 46 h 85"/>
                <a:gd name="T96" fmla="*/ 87 w 174"/>
                <a:gd name="T97" fmla="*/ 58 h 85"/>
                <a:gd name="T98" fmla="*/ 60 w 174"/>
                <a:gd name="T99" fmla="*/ 50 h 85"/>
                <a:gd name="T100" fmla="*/ 49 w 174"/>
                <a:gd name="T101" fmla="*/ 51 h 85"/>
                <a:gd name="T102" fmla="*/ 44 w 174"/>
                <a:gd name="T103" fmla="*/ 54 h 85"/>
                <a:gd name="T104" fmla="*/ 36 w 174"/>
                <a:gd name="T105" fmla="*/ 59 h 85"/>
                <a:gd name="T106" fmla="*/ 25 w 174"/>
                <a:gd name="T107" fmla="*/ 60 h 85"/>
                <a:gd name="T108" fmla="*/ 21 w 174"/>
                <a:gd name="T109" fmla="*/ 64 h 85"/>
                <a:gd name="T110" fmla="*/ 15 w 174"/>
                <a:gd name="T111" fmla="*/ 69 h 85"/>
                <a:gd name="T112" fmla="*/ 7 w 174"/>
                <a:gd name="T113" fmla="*/ 69 h 85"/>
                <a:gd name="T114" fmla="*/ 4 w 174"/>
                <a:gd name="T115" fmla="*/ 7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85">
                  <a:moveTo>
                    <a:pt x="129" y="41"/>
                  </a:moveTo>
                  <a:cubicBezTo>
                    <a:pt x="132" y="39"/>
                    <a:pt x="134" y="37"/>
                    <a:pt x="136" y="35"/>
                  </a:cubicBezTo>
                  <a:cubicBezTo>
                    <a:pt x="146" y="37"/>
                    <a:pt x="156" y="38"/>
                    <a:pt x="164" y="30"/>
                  </a:cubicBezTo>
                  <a:cubicBezTo>
                    <a:pt x="171" y="24"/>
                    <a:pt x="167" y="14"/>
                    <a:pt x="171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2" y="5"/>
                    <a:pt x="172" y="5"/>
                    <a:pt x="173" y="5"/>
                  </a:cubicBezTo>
                  <a:cubicBezTo>
                    <a:pt x="173" y="5"/>
                    <a:pt x="173" y="5"/>
                    <a:pt x="173" y="4"/>
                  </a:cubicBezTo>
                  <a:cubicBezTo>
                    <a:pt x="174" y="4"/>
                    <a:pt x="173" y="3"/>
                    <a:pt x="173" y="3"/>
                  </a:cubicBezTo>
                  <a:cubicBezTo>
                    <a:pt x="173" y="2"/>
                    <a:pt x="172" y="2"/>
                    <a:pt x="171" y="2"/>
                  </a:cubicBezTo>
                  <a:cubicBezTo>
                    <a:pt x="161" y="6"/>
                    <a:pt x="149" y="0"/>
                    <a:pt x="139" y="6"/>
                  </a:cubicBezTo>
                  <a:cubicBezTo>
                    <a:pt x="133" y="10"/>
                    <a:pt x="127" y="20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99" y="35"/>
                    <a:pt x="69" y="40"/>
                    <a:pt x="39" y="50"/>
                  </a:cubicBezTo>
                  <a:cubicBezTo>
                    <a:pt x="31" y="52"/>
                    <a:pt x="22" y="55"/>
                    <a:pt x="13" y="59"/>
                  </a:cubicBezTo>
                  <a:cubicBezTo>
                    <a:pt x="8" y="61"/>
                    <a:pt x="0" y="67"/>
                    <a:pt x="2" y="74"/>
                  </a:cubicBezTo>
                  <a:cubicBezTo>
                    <a:pt x="4" y="82"/>
                    <a:pt x="14" y="82"/>
                    <a:pt x="21" y="83"/>
                  </a:cubicBezTo>
                  <a:cubicBezTo>
                    <a:pt x="34" y="85"/>
                    <a:pt x="49" y="80"/>
                    <a:pt x="62" y="77"/>
                  </a:cubicBezTo>
                  <a:cubicBezTo>
                    <a:pt x="87" y="70"/>
                    <a:pt x="111" y="59"/>
                    <a:pt x="129" y="41"/>
                  </a:cubicBezTo>
                  <a:close/>
                  <a:moveTo>
                    <a:pt x="74" y="70"/>
                  </a:moveTo>
                  <a:cubicBezTo>
                    <a:pt x="63" y="74"/>
                    <a:pt x="51" y="77"/>
                    <a:pt x="39" y="79"/>
                  </a:cubicBezTo>
                  <a:cubicBezTo>
                    <a:pt x="34" y="75"/>
                    <a:pt x="29" y="71"/>
                    <a:pt x="24" y="66"/>
                  </a:cubicBezTo>
                  <a:cubicBezTo>
                    <a:pt x="22" y="65"/>
                    <a:pt x="27" y="67"/>
                    <a:pt x="27" y="67"/>
                  </a:cubicBezTo>
                  <a:cubicBezTo>
                    <a:pt x="29" y="68"/>
                    <a:pt x="31" y="69"/>
                    <a:pt x="32" y="70"/>
                  </a:cubicBezTo>
                  <a:cubicBezTo>
                    <a:pt x="35" y="72"/>
                    <a:pt x="37" y="74"/>
                    <a:pt x="40" y="76"/>
                  </a:cubicBezTo>
                  <a:cubicBezTo>
                    <a:pt x="40" y="76"/>
                    <a:pt x="41" y="75"/>
                    <a:pt x="40" y="75"/>
                  </a:cubicBezTo>
                  <a:cubicBezTo>
                    <a:pt x="37" y="73"/>
                    <a:pt x="34" y="71"/>
                    <a:pt x="31" y="68"/>
                  </a:cubicBezTo>
                  <a:cubicBezTo>
                    <a:pt x="30" y="67"/>
                    <a:pt x="28" y="66"/>
                    <a:pt x="26" y="64"/>
                  </a:cubicBezTo>
                  <a:cubicBezTo>
                    <a:pt x="26" y="64"/>
                    <a:pt x="21" y="60"/>
                    <a:pt x="25" y="62"/>
                  </a:cubicBezTo>
                  <a:cubicBezTo>
                    <a:pt x="26" y="62"/>
                    <a:pt x="27" y="63"/>
                    <a:pt x="29" y="64"/>
                  </a:cubicBezTo>
                  <a:cubicBezTo>
                    <a:pt x="33" y="68"/>
                    <a:pt x="38" y="72"/>
                    <a:pt x="44" y="74"/>
                  </a:cubicBezTo>
                  <a:cubicBezTo>
                    <a:pt x="44" y="74"/>
                    <a:pt x="45" y="73"/>
                    <a:pt x="44" y="73"/>
                  </a:cubicBezTo>
                  <a:cubicBezTo>
                    <a:pt x="40" y="69"/>
                    <a:pt x="35" y="66"/>
                    <a:pt x="30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7" y="61"/>
                    <a:pt x="25" y="60"/>
                    <a:pt x="29" y="61"/>
                  </a:cubicBezTo>
                  <a:cubicBezTo>
                    <a:pt x="32" y="63"/>
                    <a:pt x="36" y="65"/>
                    <a:pt x="39" y="67"/>
                  </a:cubicBezTo>
                  <a:cubicBezTo>
                    <a:pt x="40" y="67"/>
                    <a:pt x="41" y="68"/>
                    <a:pt x="43" y="69"/>
                  </a:cubicBezTo>
                  <a:cubicBezTo>
                    <a:pt x="45" y="70"/>
                    <a:pt x="47" y="72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2"/>
                    <a:pt x="49" y="72"/>
                  </a:cubicBezTo>
                  <a:cubicBezTo>
                    <a:pt x="49" y="72"/>
                    <a:pt x="48" y="71"/>
                    <a:pt x="48" y="71"/>
                  </a:cubicBezTo>
                  <a:cubicBezTo>
                    <a:pt x="43" y="68"/>
                    <a:pt x="38" y="66"/>
                    <a:pt x="34" y="62"/>
                  </a:cubicBezTo>
                  <a:cubicBezTo>
                    <a:pt x="32" y="60"/>
                    <a:pt x="38" y="62"/>
                    <a:pt x="38" y="62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4" y="66"/>
                    <a:pt x="50" y="69"/>
                    <a:pt x="55" y="72"/>
                  </a:cubicBezTo>
                  <a:cubicBezTo>
                    <a:pt x="55" y="73"/>
                    <a:pt x="56" y="72"/>
                    <a:pt x="55" y="72"/>
                  </a:cubicBezTo>
                  <a:cubicBezTo>
                    <a:pt x="50" y="68"/>
                    <a:pt x="45" y="64"/>
                    <a:pt x="40" y="62"/>
                  </a:cubicBezTo>
                  <a:cubicBezTo>
                    <a:pt x="39" y="61"/>
                    <a:pt x="38" y="60"/>
                    <a:pt x="38" y="59"/>
                  </a:cubicBezTo>
                  <a:cubicBezTo>
                    <a:pt x="37" y="59"/>
                    <a:pt x="41" y="60"/>
                    <a:pt x="42" y="61"/>
                  </a:cubicBezTo>
                  <a:cubicBezTo>
                    <a:pt x="44" y="61"/>
                    <a:pt x="46" y="62"/>
                    <a:pt x="47" y="63"/>
                  </a:cubicBezTo>
                  <a:cubicBezTo>
                    <a:pt x="48" y="63"/>
                    <a:pt x="48" y="64"/>
                    <a:pt x="48" y="64"/>
                  </a:cubicBezTo>
                  <a:cubicBezTo>
                    <a:pt x="50" y="65"/>
                    <a:pt x="52" y="66"/>
                    <a:pt x="53" y="67"/>
                  </a:cubicBezTo>
                  <a:cubicBezTo>
                    <a:pt x="55" y="68"/>
                    <a:pt x="57" y="69"/>
                    <a:pt x="58" y="69"/>
                  </a:cubicBezTo>
                  <a:cubicBezTo>
                    <a:pt x="59" y="70"/>
                    <a:pt x="59" y="69"/>
                    <a:pt x="58" y="69"/>
                  </a:cubicBezTo>
                  <a:cubicBezTo>
                    <a:pt x="55" y="67"/>
                    <a:pt x="52" y="65"/>
                    <a:pt x="49" y="63"/>
                  </a:cubicBezTo>
                  <a:cubicBezTo>
                    <a:pt x="47" y="62"/>
                    <a:pt x="45" y="61"/>
                    <a:pt x="43" y="59"/>
                  </a:cubicBezTo>
                  <a:cubicBezTo>
                    <a:pt x="41" y="57"/>
                    <a:pt x="39" y="55"/>
                    <a:pt x="44" y="57"/>
                  </a:cubicBezTo>
                  <a:cubicBezTo>
                    <a:pt x="46" y="58"/>
                    <a:pt x="48" y="59"/>
                    <a:pt x="50" y="60"/>
                  </a:cubicBezTo>
                  <a:cubicBezTo>
                    <a:pt x="54" y="63"/>
                    <a:pt x="58" y="65"/>
                    <a:pt x="61" y="67"/>
                  </a:cubicBezTo>
                  <a:cubicBezTo>
                    <a:pt x="62" y="67"/>
                    <a:pt x="62" y="67"/>
                    <a:pt x="63" y="67"/>
                  </a:cubicBezTo>
                  <a:cubicBezTo>
                    <a:pt x="63" y="68"/>
                    <a:pt x="63" y="68"/>
                    <a:pt x="64" y="68"/>
                  </a:cubicBezTo>
                  <a:cubicBezTo>
                    <a:pt x="64" y="68"/>
                    <a:pt x="65" y="68"/>
                    <a:pt x="64" y="67"/>
                  </a:cubicBezTo>
                  <a:cubicBezTo>
                    <a:pt x="60" y="65"/>
                    <a:pt x="56" y="62"/>
                    <a:pt x="52" y="60"/>
                  </a:cubicBezTo>
                  <a:cubicBezTo>
                    <a:pt x="51" y="60"/>
                    <a:pt x="50" y="59"/>
                    <a:pt x="49" y="58"/>
                  </a:cubicBezTo>
                  <a:cubicBezTo>
                    <a:pt x="48" y="57"/>
                    <a:pt x="46" y="56"/>
                    <a:pt x="45" y="54"/>
                  </a:cubicBezTo>
                  <a:cubicBezTo>
                    <a:pt x="46" y="55"/>
                    <a:pt x="48" y="56"/>
                    <a:pt x="50" y="56"/>
                  </a:cubicBezTo>
                  <a:cubicBezTo>
                    <a:pt x="57" y="60"/>
                    <a:pt x="65" y="65"/>
                    <a:pt x="73" y="68"/>
                  </a:cubicBezTo>
                  <a:cubicBezTo>
                    <a:pt x="74" y="68"/>
                    <a:pt x="74" y="67"/>
                    <a:pt x="73" y="67"/>
                  </a:cubicBezTo>
                  <a:cubicBezTo>
                    <a:pt x="66" y="61"/>
                    <a:pt x="57" y="58"/>
                    <a:pt x="50" y="52"/>
                  </a:cubicBezTo>
                  <a:cubicBezTo>
                    <a:pt x="52" y="53"/>
                    <a:pt x="55" y="54"/>
                    <a:pt x="57" y="55"/>
                  </a:cubicBezTo>
                  <a:cubicBezTo>
                    <a:pt x="59" y="56"/>
                    <a:pt x="61" y="58"/>
                    <a:pt x="63" y="59"/>
                  </a:cubicBezTo>
                  <a:cubicBezTo>
                    <a:pt x="67" y="61"/>
                    <a:pt x="71" y="63"/>
                    <a:pt x="75" y="65"/>
                  </a:cubicBezTo>
                  <a:cubicBezTo>
                    <a:pt x="75" y="65"/>
                    <a:pt x="76" y="64"/>
                    <a:pt x="75" y="64"/>
                  </a:cubicBezTo>
                  <a:cubicBezTo>
                    <a:pt x="68" y="60"/>
                    <a:pt x="61" y="57"/>
                    <a:pt x="55" y="52"/>
                  </a:cubicBezTo>
                  <a:cubicBezTo>
                    <a:pt x="52" y="50"/>
                    <a:pt x="57" y="52"/>
                    <a:pt x="57" y="52"/>
                  </a:cubicBezTo>
                  <a:cubicBezTo>
                    <a:pt x="59" y="52"/>
                    <a:pt x="61" y="53"/>
                    <a:pt x="62" y="54"/>
                  </a:cubicBezTo>
                  <a:cubicBezTo>
                    <a:pt x="66" y="56"/>
                    <a:pt x="69" y="58"/>
                    <a:pt x="73" y="60"/>
                  </a:cubicBezTo>
                  <a:cubicBezTo>
                    <a:pt x="75" y="61"/>
                    <a:pt x="77" y="62"/>
                    <a:pt x="79" y="62"/>
                  </a:cubicBezTo>
                  <a:cubicBezTo>
                    <a:pt x="80" y="63"/>
                    <a:pt x="80" y="62"/>
                    <a:pt x="79" y="62"/>
                  </a:cubicBezTo>
                  <a:cubicBezTo>
                    <a:pt x="77" y="61"/>
                    <a:pt x="75" y="60"/>
                    <a:pt x="73" y="59"/>
                  </a:cubicBezTo>
                  <a:cubicBezTo>
                    <a:pt x="73" y="59"/>
                    <a:pt x="73" y="59"/>
                    <a:pt x="72" y="59"/>
                  </a:cubicBezTo>
                  <a:cubicBezTo>
                    <a:pt x="70" y="57"/>
                    <a:pt x="68" y="56"/>
                    <a:pt x="65" y="54"/>
                  </a:cubicBezTo>
                  <a:cubicBezTo>
                    <a:pt x="64" y="53"/>
                    <a:pt x="62" y="51"/>
                    <a:pt x="61" y="51"/>
                  </a:cubicBezTo>
                  <a:cubicBezTo>
                    <a:pt x="70" y="53"/>
                    <a:pt x="77" y="58"/>
                    <a:pt x="84" y="62"/>
                  </a:cubicBezTo>
                  <a:cubicBezTo>
                    <a:pt x="85" y="62"/>
                    <a:pt x="85" y="62"/>
                    <a:pt x="85" y="61"/>
                  </a:cubicBezTo>
                  <a:cubicBezTo>
                    <a:pt x="82" y="59"/>
                    <a:pt x="79" y="58"/>
                    <a:pt x="75" y="56"/>
                  </a:cubicBezTo>
                  <a:cubicBezTo>
                    <a:pt x="73" y="54"/>
                    <a:pt x="71" y="53"/>
                    <a:pt x="69" y="52"/>
                  </a:cubicBezTo>
                  <a:cubicBezTo>
                    <a:pt x="67" y="50"/>
                    <a:pt x="65" y="49"/>
                    <a:pt x="69" y="49"/>
                  </a:cubicBezTo>
                  <a:cubicBezTo>
                    <a:pt x="76" y="51"/>
                    <a:pt x="82" y="57"/>
                    <a:pt x="89" y="59"/>
                  </a:cubicBezTo>
                  <a:cubicBezTo>
                    <a:pt x="90" y="60"/>
                    <a:pt x="90" y="59"/>
                    <a:pt x="89" y="59"/>
                  </a:cubicBezTo>
                  <a:cubicBezTo>
                    <a:pt x="86" y="57"/>
                    <a:pt x="83" y="55"/>
                    <a:pt x="80" y="53"/>
                  </a:cubicBezTo>
                  <a:cubicBezTo>
                    <a:pt x="79" y="52"/>
                    <a:pt x="77" y="51"/>
                    <a:pt x="76" y="50"/>
                  </a:cubicBezTo>
                  <a:cubicBezTo>
                    <a:pt x="74" y="49"/>
                    <a:pt x="73" y="49"/>
                    <a:pt x="76" y="49"/>
                  </a:cubicBezTo>
                  <a:cubicBezTo>
                    <a:pt x="82" y="51"/>
                    <a:pt x="88" y="55"/>
                    <a:pt x="93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88" y="54"/>
                    <a:pt x="82" y="51"/>
                    <a:pt x="77" y="46"/>
                  </a:cubicBezTo>
                  <a:cubicBezTo>
                    <a:pt x="78" y="46"/>
                    <a:pt x="81" y="47"/>
                    <a:pt x="82" y="48"/>
                  </a:cubicBezTo>
                  <a:cubicBezTo>
                    <a:pt x="84" y="49"/>
                    <a:pt x="85" y="50"/>
                    <a:pt x="87" y="51"/>
                  </a:cubicBezTo>
                  <a:cubicBezTo>
                    <a:pt x="90" y="52"/>
                    <a:pt x="93" y="54"/>
                    <a:pt x="96" y="55"/>
                  </a:cubicBezTo>
                  <a:cubicBezTo>
                    <a:pt x="97" y="55"/>
                    <a:pt x="97" y="54"/>
                    <a:pt x="97" y="54"/>
                  </a:cubicBezTo>
                  <a:cubicBezTo>
                    <a:pt x="92" y="50"/>
                    <a:pt x="86" y="48"/>
                    <a:pt x="81" y="45"/>
                  </a:cubicBezTo>
                  <a:cubicBezTo>
                    <a:pt x="79" y="43"/>
                    <a:pt x="81" y="44"/>
                    <a:pt x="82" y="44"/>
                  </a:cubicBezTo>
                  <a:cubicBezTo>
                    <a:pt x="84" y="45"/>
                    <a:pt x="87" y="46"/>
                    <a:pt x="89" y="47"/>
                  </a:cubicBezTo>
                  <a:cubicBezTo>
                    <a:pt x="93" y="49"/>
                    <a:pt x="96" y="51"/>
                    <a:pt x="100" y="53"/>
                  </a:cubicBezTo>
                  <a:cubicBezTo>
                    <a:pt x="100" y="53"/>
                    <a:pt x="101" y="53"/>
                    <a:pt x="100" y="52"/>
                  </a:cubicBezTo>
                  <a:cubicBezTo>
                    <a:pt x="99" y="51"/>
                    <a:pt x="97" y="49"/>
                    <a:pt x="95" y="48"/>
                  </a:cubicBezTo>
                  <a:cubicBezTo>
                    <a:pt x="93" y="47"/>
                    <a:pt x="89" y="43"/>
                    <a:pt x="87" y="43"/>
                  </a:cubicBezTo>
                  <a:cubicBezTo>
                    <a:pt x="94" y="44"/>
                    <a:pt x="100" y="49"/>
                    <a:pt x="106" y="51"/>
                  </a:cubicBezTo>
                  <a:cubicBezTo>
                    <a:pt x="107" y="51"/>
                    <a:pt x="107" y="50"/>
                    <a:pt x="106" y="50"/>
                  </a:cubicBezTo>
                  <a:cubicBezTo>
                    <a:pt x="104" y="49"/>
                    <a:pt x="102" y="47"/>
                    <a:pt x="99" y="46"/>
                  </a:cubicBezTo>
                  <a:cubicBezTo>
                    <a:pt x="98" y="45"/>
                    <a:pt x="95" y="43"/>
                    <a:pt x="94" y="43"/>
                  </a:cubicBezTo>
                  <a:cubicBezTo>
                    <a:pt x="100" y="44"/>
                    <a:pt x="105" y="48"/>
                    <a:pt x="111" y="50"/>
                  </a:cubicBezTo>
                  <a:cubicBezTo>
                    <a:pt x="111" y="50"/>
                    <a:pt x="112" y="50"/>
                    <a:pt x="111" y="49"/>
                  </a:cubicBezTo>
                  <a:cubicBezTo>
                    <a:pt x="106" y="46"/>
                    <a:pt x="101" y="44"/>
                    <a:pt x="96" y="40"/>
                  </a:cubicBezTo>
                  <a:cubicBezTo>
                    <a:pt x="98" y="42"/>
                    <a:pt x="101" y="42"/>
                    <a:pt x="103" y="43"/>
                  </a:cubicBezTo>
                  <a:cubicBezTo>
                    <a:pt x="107" y="45"/>
                    <a:pt x="110" y="46"/>
                    <a:pt x="113" y="47"/>
                  </a:cubicBezTo>
                  <a:cubicBezTo>
                    <a:pt x="113" y="48"/>
                    <a:pt x="113" y="47"/>
                    <a:pt x="113" y="47"/>
                  </a:cubicBezTo>
                  <a:cubicBezTo>
                    <a:pt x="109" y="44"/>
                    <a:pt x="105" y="42"/>
                    <a:pt x="100" y="40"/>
                  </a:cubicBezTo>
                  <a:cubicBezTo>
                    <a:pt x="104" y="42"/>
                    <a:pt x="109" y="44"/>
                    <a:pt x="114" y="45"/>
                  </a:cubicBezTo>
                  <a:cubicBezTo>
                    <a:pt x="114" y="45"/>
                    <a:pt x="114" y="45"/>
                    <a:pt x="114" y="44"/>
                  </a:cubicBezTo>
                  <a:cubicBezTo>
                    <a:pt x="111" y="42"/>
                    <a:pt x="107" y="38"/>
                    <a:pt x="104" y="38"/>
                  </a:cubicBezTo>
                  <a:cubicBezTo>
                    <a:pt x="109" y="39"/>
                    <a:pt x="113" y="42"/>
                    <a:pt x="117" y="43"/>
                  </a:cubicBezTo>
                  <a:cubicBezTo>
                    <a:pt x="118" y="43"/>
                    <a:pt x="118" y="42"/>
                    <a:pt x="118" y="42"/>
                  </a:cubicBezTo>
                  <a:cubicBezTo>
                    <a:pt x="116" y="41"/>
                    <a:pt x="114" y="40"/>
                    <a:pt x="112" y="39"/>
                  </a:cubicBezTo>
                  <a:cubicBezTo>
                    <a:pt x="111" y="39"/>
                    <a:pt x="105" y="36"/>
                    <a:pt x="109" y="37"/>
                  </a:cubicBezTo>
                  <a:cubicBezTo>
                    <a:pt x="113" y="39"/>
                    <a:pt x="117" y="41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0"/>
                    <a:pt x="117" y="39"/>
                    <a:pt x="115" y="37"/>
                  </a:cubicBezTo>
                  <a:cubicBezTo>
                    <a:pt x="117" y="39"/>
                    <a:pt x="120" y="40"/>
                    <a:pt x="122" y="41"/>
                  </a:cubicBezTo>
                  <a:cubicBezTo>
                    <a:pt x="122" y="41"/>
                    <a:pt x="123" y="40"/>
                    <a:pt x="122" y="40"/>
                  </a:cubicBezTo>
                  <a:cubicBezTo>
                    <a:pt x="121" y="38"/>
                    <a:pt x="119" y="37"/>
                    <a:pt x="117" y="36"/>
                  </a:cubicBezTo>
                  <a:cubicBezTo>
                    <a:pt x="119" y="37"/>
                    <a:pt x="122" y="38"/>
                    <a:pt x="124" y="39"/>
                  </a:cubicBezTo>
                  <a:cubicBezTo>
                    <a:pt x="124" y="39"/>
                    <a:pt x="125" y="39"/>
                    <a:pt x="124" y="39"/>
                  </a:cubicBezTo>
                  <a:cubicBezTo>
                    <a:pt x="124" y="38"/>
                    <a:pt x="124" y="38"/>
                    <a:pt x="123" y="37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7"/>
                    <a:pt x="125" y="37"/>
                    <a:pt x="124" y="36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4" y="34"/>
                    <a:pt x="124" y="34"/>
                    <a:pt x="126" y="35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7" y="36"/>
                    <a:pt x="128" y="37"/>
                    <a:pt x="129" y="38"/>
                  </a:cubicBezTo>
                  <a:cubicBezTo>
                    <a:pt x="113" y="53"/>
                    <a:pt x="94" y="63"/>
                    <a:pt x="74" y="70"/>
                  </a:cubicBezTo>
                  <a:close/>
                  <a:moveTo>
                    <a:pt x="6" y="76"/>
                  </a:moveTo>
                  <a:cubicBezTo>
                    <a:pt x="6" y="76"/>
                    <a:pt x="5" y="75"/>
                    <a:pt x="5" y="74"/>
                  </a:cubicBezTo>
                  <a:cubicBezTo>
                    <a:pt x="7" y="76"/>
                    <a:pt x="9" y="77"/>
                    <a:pt x="11" y="79"/>
                  </a:cubicBezTo>
                  <a:cubicBezTo>
                    <a:pt x="10" y="78"/>
                    <a:pt x="10" y="78"/>
                    <a:pt x="9" y="78"/>
                  </a:cubicBezTo>
                  <a:cubicBezTo>
                    <a:pt x="8" y="77"/>
                    <a:pt x="7" y="77"/>
                    <a:pt x="6" y="76"/>
                  </a:cubicBezTo>
                  <a:close/>
                  <a:moveTo>
                    <a:pt x="12" y="79"/>
                  </a:move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3" y="79"/>
                    <a:pt x="13" y="79"/>
                  </a:cubicBezTo>
                  <a:cubicBezTo>
                    <a:pt x="13" y="79"/>
                    <a:pt x="12" y="79"/>
                    <a:pt x="12" y="79"/>
                  </a:cubicBezTo>
                  <a:close/>
                  <a:moveTo>
                    <a:pt x="35" y="80"/>
                  </a:moveTo>
                  <a:cubicBezTo>
                    <a:pt x="29" y="80"/>
                    <a:pt x="24" y="81"/>
                    <a:pt x="18" y="80"/>
                  </a:cubicBezTo>
                  <a:cubicBezTo>
                    <a:pt x="17" y="80"/>
                    <a:pt x="16" y="80"/>
                    <a:pt x="15" y="80"/>
                  </a:cubicBezTo>
                  <a:cubicBezTo>
                    <a:pt x="14" y="79"/>
                    <a:pt x="12" y="77"/>
                    <a:pt x="11" y="76"/>
                  </a:cubicBezTo>
                  <a:cubicBezTo>
                    <a:pt x="10" y="76"/>
                    <a:pt x="8" y="72"/>
                    <a:pt x="7" y="72"/>
                  </a:cubicBezTo>
                  <a:cubicBezTo>
                    <a:pt x="11" y="74"/>
                    <a:pt x="15" y="77"/>
                    <a:pt x="18" y="80"/>
                  </a:cubicBezTo>
                  <a:cubicBezTo>
                    <a:pt x="18" y="80"/>
                    <a:pt x="19" y="80"/>
                    <a:pt x="18" y="79"/>
                  </a:cubicBezTo>
                  <a:cubicBezTo>
                    <a:pt x="18" y="79"/>
                    <a:pt x="18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6" y="77"/>
                    <a:pt x="14" y="76"/>
                    <a:pt x="13" y="75"/>
                  </a:cubicBezTo>
                  <a:cubicBezTo>
                    <a:pt x="12" y="74"/>
                    <a:pt x="5" y="68"/>
                    <a:pt x="10" y="70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5" y="75"/>
                    <a:pt x="19" y="78"/>
                    <a:pt x="23" y="79"/>
                  </a:cubicBezTo>
                  <a:cubicBezTo>
                    <a:pt x="24" y="80"/>
                    <a:pt x="24" y="79"/>
                    <a:pt x="24" y="79"/>
                  </a:cubicBezTo>
                  <a:cubicBezTo>
                    <a:pt x="20" y="76"/>
                    <a:pt x="16" y="73"/>
                    <a:pt x="12" y="71"/>
                  </a:cubicBezTo>
                  <a:cubicBezTo>
                    <a:pt x="12" y="70"/>
                    <a:pt x="11" y="69"/>
                    <a:pt x="11" y="69"/>
                  </a:cubicBezTo>
                  <a:cubicBezTo>
                    <a:pt x="10" y="68"/>
                    <a:pt x="14" y="70"/>
                    <a:pt x="14" y="70"/>
                  </a:cubicBezTo>
                  <a:cubicBezTo>
                    <a:pt x="17" y="71"/>
                    <a:pt x="19" y="73"/>
                    <a:pt x="21" y="75"/>
                  </a:cubicBezTo>
                  <a:cubicBezTo>
                    <a:pt x="23" y="76"/>
                    <a:pt x="25" y="78"/>
                    <a:pt x="27" y="79"/>
                  </a:cubicBezTo>
                  <a:cubicBezTo>
                    <a:pt x="28" y="79"/>
                    <a:pt x="28" y="78"/>
                    <a:pt x="27" y="78"/>
                  </a:cubicBezTo>
                  <a:cubicBezTo>
                    <a:pt x="25" y="77"/>
                    <a:pt x="23" y="75"/>
                    <a:pt x="21" y="74"/>
                  </a:cubicBezTo>
                  <a:cubicBezTo>
                    <a:pt x="20" y="73"/>
                    <a:pt x="19" y="71"/>
                    <a:pt x="18" y="70"/>
                  </a:cubicBezTo>
                  <a:cubicBezTo>
                    <a:pt x="15" y="67"/>
                    <a:pt x="22" y="72"/>
                    <a:pt x="22" y="72"/>
                  </a:cubicBezTo>
                  <a:cubicBezTo>
                    <a:pt x="23" y="73"/>
                    <a:pt x="24" y="73"/>
                    <a:pt x="25" y="73"/>
                  </a:cubicBezTo>
                  <a:cubicBezTo>
                    <a:pt x="27" y="76"/>
                    <a:pt x="30" y="78"/>
                    <a:pt x="33" y="79"/>
                  </a:cubicBezTo>
                  <a:cubicBezTo>
                    <a:pt x="33" y="80"/>
                    <a:pt x="34" y="79"/>
                    <a:pt x="33" y="79"/>
                  </a:cubicBezTo>
                  <a:cubicBezTo>
                    <a:pt x="31" y="77"/>
                    <a:pt x="28" y="75"/>
                    <a:pt x="25" y="73"/>
                  </a:cubicBezTo>
                  <a:cubicBezTo>
                    <a:pt x="25" y="73"/>
                    <a:pt x="25" y="72"/>
                    <a:pt x="24" y="72"/>
                  </a:cubicBezTo>
                  <a:cubicBezTo>
                    <a:pt x="24" y="72"/>
                    <a:pt x="20" y="68"/>
                    <a:pt x="20" y="68"/>
                  </a:cubicBezTo>
                  <a:cubicBezTo>
                    <a:pt x="23" y="68"/>
                    <a:pt x="25" y="70"/>
                    <a:pt x="27" y="71"/>
                  </a:cubicBezTo>
                  <a:cubicBezTo>
                    <a:pt x="31" y="74"/>
                    <a:pt x="34" y="77"/>
                    <a:pt x="38" y="79"/>
                  </a:cubicBezTo>
                  <a:cubicBezTo>
                    <a:pt x="37" y="79"/>
                    <a:pt x="36" y="79"/>
                    <a:pt x="35" y="80"/>
                  </a:cubicBezTo>
                  <a:close/>
                  <a:moveTo>
                    <a:pt x="14" y="73"/>
                  </a:moveTo>
                  <a:cubicBezTo>
                    <a:pt x="16" y="74"/>
                    <a:pt x="17" y="75"/>
                    <a:pt x="19" y="76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18" y="76"/>
                    <a:pt x="16" y="74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lose/>
                  <a:moveTo>
                    <a:pt x="32" y="65"/>
                  </a:moveTo>
                  <a:cubicBezTo>
                    <a:pt x="33" y="66"/>
                    <a:pt x="34" y="66"/>
                    <a:pt x="35" y="67"/>
                  </a:cubicBezTo>
                  <a:cubicBezTo>
                    <a:pt x="37" y="68"/>
                    <a:pt x="39" y="70"/>
                    <a:pt x="41" y="72"/>
                  </a:cubicBezTo>
                  <a:cubicBezTo>
                    <a:pt x="44" y="74"/>
                    <a:pt x="41" y="72"/>
                    <a:pt x="41" y="71"/>
                  </a:cubicBezTo>
                  <a:cubicBezTo>
                    <a:pt x="38" y="70"/>
                    <a:pt x="35" y="68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lose/>
                  <a:moveTo>
                    <a:pt x="64" y="59"/>
                  </a:moveTo>
                  <a:cubicBezTo>
                    <a:pt x="67" y="61"/>
                    <a:pt x="71" y="63"/>
                    <a:pt x="74" y="63"/>
                  </a:cubicBezTo>
                  <a:cubicBezTo>
                    <a:pt x="70" y="62"/>
                    <a:pt x="67" y="61"/>
                    <a:pt x="64" y="59"/>
                  </a:cubicBezTo>
                  <a:close/>
                  <a:moveTo>
                    <a:pt x="110" y="35"/>
                  </a:moveTo>
                  <a:cubicBezTo>
                    <a:pt x="112" y="38"/>
                    <a:pt x="116" y="39"/>
                    <a:pt x="119" y="41"/>
                  </a:cubicBezTo>
                  <a:cubicBezTo>
                    <a:pt x="121" y="42"/>
                    <a:pt x="114" y="39"/>
                    <a:pt x="114" y="39"/>
                  </a:cubicBezTo>
                  <a:cubicBezTo>
                    <a:pt x="112" y="38"/>
                    <a:pt x="109" y="37"/>
                    <a:pt x="107" y="36"/>
                  </a:cubicBezTo>
                  <a:cubicBezTo>
                    <a:pt x="108" y="35"/>
                    <a:pt x="109" y="35"/>
                    <a:pt x="110" y="35"/>
                  </a:cubicBezTo>
                  <a:close/>
                  <a:moveTo>
                    <a:pt x="125" y="32"/>
                  </a:moveTo>
                  <a:cubicBezTo>
                    <a:pt x="125" y="32"/>
                    <a:pt x="125" y="33"/>
                    <a:pt x="125" y="34"/>
                  </a:cubicBezTo>
                  <a:cubicBezTo>
                    <a:pt x="125" y="33"/>
                    <a:pt x="125" y="33"/>
                    <a:pt x="124" y="33"/>
                  </a:cubicBezTo>
                  <a:cubicBezTo>
                    <a:pt x="124" y="33"/>
                    <a:pt x="123" y="33"/>
                    <a:pt x="123" y="34"/>
                  </a:cubicBezTo>
                  <a:cubicBezTo>
                    <a:pt x="124" y="36"/>
                    <a:pt x="122" y="33"/>
                    <a:pt x="122" y="33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4"/>
                    <a:pt x="123" y="36"/>
                    <a:pt x="124" y="37"/>
                  </a:cubicBezTo>
                  <a:cubicBezTo>
                    <a:pt x="123" y="36"/>
                    <a:pt x="122" y="35"/>
                    <a:pt x="121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4"/>
                    <a:pt x="119" y="34"/>
                    <a:pt x="119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35"/>
                    <a:pt x="125" y="39"/>
                    <a:pt x="122" y="37"/>
                  </a:cubicBezTo>
                  <a:cubicBezTo>
                    <a:pt x="120" y="36"/>
                    <a:pt x="118" y="35"/>
                    <a:pt x="116" y="35"/>
                  </a:cubicBezTo>
                  <a:cubicBezTo>
                    <a:pt x="116" y="35"/>
                    <a:pt x="116" y="35"/>
                    <a:pt x="116" y="36"/>
                  </a:cubicBezTo>
                  <a:cubicBezTo>
                    <a:pt x="117" y="36"/>
                    <a:pt x="118" y="37"/>
                    <a:pt x="119" y="38"/>
                  </a:cubicBezTo>
                  <a:cubicBezTo>
                    <a:pt x="120" y="39"/>
                    <a:pt x="123" y="40"/>
                    <a:pt x="119" y="39"/>
                  </a:cubicBezTo>
                  <a:cubicBezTo>
                    <a:pt x="117" y="38"/>
                    <a:pt x="114" y="36"/>
                    <a:pt x="111" y="35"/>
                  </a:cubicBezTo>
                  <a:cubicBezTo>
                    <a:pt x="116" y="34"/>
                    <a:pt x="120" y="33"/>
                    <a:pt x="125" y="32"/>
                  </a:cubicBezTo>
                  <a:close/>
                  <a:moveTo>
                    <a:pt x="165" y="9"/>
                  </a:moveTo>
                  <a:cubicBezTo>
                    <a:pt x="161" y="13"/>
                    <a:pt x="159" y="18"/>
                    <a:pt x="154" y="22"/>
                  </a:cubicBezTo>
                  <a:cubicBezTo>
                    <a:pt x="151" y="24"/>
                    <a:pt x="148" y="27"/>
                    <a:pt x="144" y="28"/>
                  </a:cubicBezTo>
                  <a:cubicBezTo>
                    <a:pt x="140" y="28"/>
                    <a:pt x="137" y="28"/>
                    <a:pt x="133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8"/>
                  </a:cubicBezTo>
                  <a:cubicBezTo>
                    <a:pt x="134" y="21"/>
                    <a:pt x="144" y="20"/>
                    <a:pt x="148" y="18"/>
                  </a:cubicBezTo>
                  <a:cubicBezTo>
                    <a:pt x="154" y="16"/>
                    <a:pt x="159" y="11"/>
                    <a:pt x="165" y="8"/>
                  </a:cubicBezTo>
                  <a:cubicBezTo>
                    <a:pt x="165" y="8"/>
                    <a:pt x="165" y="9"/>
                    <a:pt x="165" y="9"/>
                  </a:cubicBezTo>
                  <a:close/>
                  <a:moveTo>
                    <a:pt x="147" y="30"/>
                  </a:moveTo>
                  <a:cubicBezTo>
                    <a:pt x="150" y="29"/>
                    <a:pt x="153" y="26"/>
                    <a:pt x="156" y="24"/>
                  </a:cubicBezTo>
                  <a:cubicBezTo>
                    <a:pt x="159" y="22"/>
                    <a:pt x="161" y="19"/>
                    <a:pt x="162" y="17"/>
                  </a:cubicBezTo>
                  <a:cubicBezTo>
                    <a:pt x="162" y="18"/>
                    <a:pt x="162" y="20"/>
                    <a:pt x="161" y="21"/>
                  </a:cubicBezTo>
                  <a:cubicBezTo>
                    <a:pt x="158" y="27"/>
                    <a:pt x="152" y="29"/>
                    <a:pt x="145" y="30"/>
                  </a:cubicBezTo>
                  <a:cubicBezTo>
                    <a:pt x="146" y="30"/>
                    <a:pt x="146" y="30"/>
                    <a:pt x="147" y="30"/>
                  </a:cubicBezTo>
                  <a:close/>
                  <a:moveTo>
                    <a:pt x="160" y="7"/>
                  </a:moveTo>
                  <a:cubicBezTo>
                    <a:pt x="155" y="11"/>
                    <a:pt x="149" y="15"/>
                    <a:pt x="143" y="17"/>
                  </a:cubicBezTo>
                  <a:cubicBezTo>
                    <a:pt x="140" y="18"/>
                    <a:pt x="136" y="19"/>
                    <a:pt x="134" y="21"/>
                  </a:cubicBezTo>
                  <a:cubicBezTo>
                    <a:pt x="136" y="16"/>
                    <a:pt x="140" y="12"/>
                    <a:pt x="145" y="10"/>
                  </a:cubicBezTo>
                  <a:cubicBezTo>
                    <a:pt x="150" y="8"/>
                    <a:pt x="155" y="8"/>
                    <a:pt x="160" y="7"/>
                  </a:cubicBezTo>
                  <a:close/>
                  <a:moveTo>
                    <a:pt x="130" y="30"/>
                  </a:moveTo>
                  <a:cubicBezTo>
                    <a:pt x="130" y="30"/>
                    <a:pt x="130" y="30"/>
                    <a:pt x="130" y="30"/>
                  </a:cubicBezTo>
                  <a:cubicBezTo>
                    <a:pt x="131" y="31"/>
                    <a:pt x="132" y="32"/>
                    <a:pt x="133" y="33"/>
                  </a:cubicBezTo>
                  <a:cubicBezTo>
                    <a:pt x="132" y="34"/>
                    <a:pt x="132" y="35"/>
                    <a:pt x="131" y="36"/>
                  </a:cubicBezTo>
                  <a:cubicBezTo>
                    <a:pt x="131" y="36"/>
                    <a:pt x="131" y="36"/>
                    <a:pt x="130" y="35"/>
                  </a:cubicBezTo>
                  <a:cubicBezTo>
                    <a:pt x="129" y="35"/>
                    <a:pt x="128" y="33"/>
                    <a:pt x="128" y="31"/>
                  </a:cubicBezTo>
                  <a:cubicBezTo>
                    <a:pt x="128" y="31"/>
                    <a:pt x="129" y="30"/>
                    <a:pt x="130" y="30"/>
                  </a:cubicBezTo>
                  <a:close/>
                  <a:moveTo>
                    <a:pt x="145" y="33"/>
                  </a:moveTo>
                  <a:cubicBezTo>
                    <a:pt x="150" y="33"/>
                    <a:pt x="154" y="31"/>
                    <a:pt x="159" y="28"/>
                  </a:cubicBezTo>
                  <a:cubicBezTo>
                    <a:pt x="161" y="26"/>
                    <a:pt x="163" y="23"/>
                    <a:pt x="165" y="20"/>
                  </a:cubicBezTo>
                  <a:cubicBezTo>
                    <a:pt x="165" y="18"/>
                    <a:pt x="166" y="16"/>
                    <a:pt x="166" y="13"/>
                  </a:cubicBezTo>
                  <a:cubicBezTo>
                    <a:pt x="166" y="16"/>
                    <a:pt x="166" y="19"/>
                    <a:pt x="165" y="22"/>
                  </a:cubicBezTo>
                  <a:cubicBezTo>
                    <a:pt x="163" y="32"/>
                    <a:pt x="154" y="34"/>
                    <a:pt x="145" y="33"/>
                  </a:cubicBezTo>
                  <a:close/>
                  <a:moveTo>
                    <a:pt x="153" y="5"/>
                  </a:moveTo>
                  <a:cubicBezTo>
                    <a:pt x="149" y="6"/>
                    <a:pt x="145" y="6"/>
                    <a:pt x="142" y="8"/>
                  </a:cubicBezTo>
                  <a:cubicBezTo>
                    <a:pt x="143" y="7"/>
                    <a:pt x="144" y="7"/>
                    <a:pt x="145" y="6"/>
                  </a:cubicBezTo>
                  <a:cubicBezTo>
                    <a:pt x="148" y="6"/>
                    <a:pt x="150" y="5"/>
                    <a:pt x="153" y="5"/>
                  </a:cubicBezTo>
                  <a:close/>
                  <a:moveTo>
                    <a:pt x="22" y="58"/>
                  </a:moveTo>
                  <a:cubicBezTo>
                    <a:pt x="31" y="55"/>
                    <a:pt x="40" y="52"/>
                    <a:pt x="49" y="50"/>
                  </a:cubicBezTo>
                  <a:cubicBezTo>
                    <a:pt x="68" y="44"/>
                    <a:pt x="87" y="40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9" y="38"/>
                    <a:pt x="113" y="41"/>
                    <a:pt x="116" y="42"/>
                  </a:cubicBezTo>
                  <a:cubicBezTo>
                    <a:pt x="111" y="41"/>
                    <a:pt x="108" y="38"/>
                    <a:pt x="103" y="37"/>
                  </a:cubicBezTo>
                  <a:cubicBezTo>
                    <a:pt x="102" y="37"/>
                    <a:pt x="102" y="38"/>
                    <a:pt x="102" y="38"/>
                  </a:cubicBezTo>
                  <a:cubicBezTo>
                    <a:pt x="104" y="39"/>
                    <a:pt x="106" y="40"/>
                    <a:pt x="108" y="41"/>
                  </a:cubicBezTo>
                  <a:cubicBezTo>
                    <a:pt x="110" y="42"/>
                    <a:pt x="116" y="45"/>
                    <a:pt x="109" y="43"/>
                  </a:cubicBezTo>
                  <a:cubicBezTo>
                    <a:pt x="106" y="42"/>
                    <a:pt x="103" y="40"/>
                    <a:pt x="99" y="39"/>
                  </a:cubicBezTo>
                  <a:cubicBezTo>
                    <a:pt x="99" y="39"/>
                    <a:pt x="98" y="39"/>
                    <a:pt x="99" y="39"/>
                  </a:cubicBezTo>
                  <a:cubicBezTo>
                    <a:pt x="100" y="41"/>
                    <a:pt x="102" y="42"/>
                    <a:pt x="104" y="43"/>
                  </a:cubicBezTo>
                  <a:cubicBezTo>
                    <a:pt x="101" y="41"/>
                    <a:pt x="98" y="40"/>
                    <a:pt x="94" y="39"/>
                  </a:cubicBezTo>
                  <a:cubicBezTo>
                    <a:pt x="94" y="39"/>
                    <a:pt x="93" y="39"/>
                    <a:pt x="94" y="40"/>
                  </a:cubicBezTo>
                  <a:cubicBezTo>
                    <a:pt x="99" y="43"/>
                    <a:pt x="104" y="46"/>
                    <a:pt x="110" y="49"/>
                  </a:cubicBezTo>
                  <a:cubicBezTo>
                    <a:pt x="105" y="46"/>
                    <a:pt x="98" y="43"/>
                    <a:pt x="92" y="42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4" y="44"/>
                    <a:pt x="97" y="46"/>
                    <a:pt x="99" y="47"/>
                  </a:cubicBezTo>
                  <a:cubicBezTo>
                    <a:pt x="99" y="47"/>
                    <a:pt x="100" y="47"/>
                    <a:pt x="100" y="48"/>
                  </a:cubicBezTo>
                  <a:cubicBezTo>
                    <a:pt x="96" y="45"/>
                    <a:pt x="91" y="43"/>
                    <a:pt x="86" y="42"/>
                  </a:cubicBezTo>
                  <a:cubicBezTo>
                    <a:pt x="86" y="42"/>
                    <a:pt x="85" y="43"/>
                    <a:pt x="86" y="43"/>
                  </a:cubicBezTo>
                  <a:cubicBezTo>
                    <a:pt x="88" y="45"/>
                    <a:pt x="90" y="46"/>
                    <a:pt x="92" y="47"/>
                  </a:cubicBezTo>
                  <a:cubicBezTo>
                    <a:pt x="93" y="48"/>
                    <a:pt x="94" y="49"/>
                    <a:pt x="96" y="49"/>
                  </a:cubicBezTo>
                  <a:cubicBezTo>
                    <a:pt x="96" y="49"/>
                    <a:pt x="102" y="53"/>
                    <a:pt x="97" y="51"/>
                  </a:cubicBezTo>
                  <a:cubicBezTo>
                    <a:pt x="91" y="48"/>
                    <a:pt x="86" y="44"/>
                    <a:pt x="79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3" y="48"/>
                    <a:pt x="88" y="49"/>
                    <a:pt x="93" y="52"/>
                  </a:cubicBezTo>
                  <a:cubicBezTo>
                    <a:pt x="98" y="55"/>
                    <a:pt x="93" y="53"/>
                    <a:pt x="92" y="52"/>
                  </a:cubicBezTo>
                  <a:cubicBezTo>
                    <a:pt x="90" y="51"/>
                    <a:pt x="88" y="50"/>
                    <a:pt x="86" y="49"/>
                  </a:cubicBezTo>
                  <a:cubicBezTo>
                    <a:pt x="83" y="47"/>
                    <a:pt x="80" y="46"/>
                    <a:pt x="76" y="45"/>
                  </a:cubicBezTo>
                  <a:cubicBezTo>
                    <a:pt x="76" y="45"/>
                    <a:pt x="75" y="45"/>
                    <a:pt x="76" y="46"/>
                  </a:cubicBezTo>
                  <a:cubicBezTo>
                    <a:pt x="78" y="48"/>
                    <a:pt x="81" y="50"/>
                    <a:pt x="84" y="52"/>
                  </a:cubicBezTo>
                  <a:cubicBezTo>
                    <a:pt x="81" y="50"/>
                    <a:pt x="77" y="49"/>
                    <a:pt x="73" y="48"/>
                  </a:cubicBezTo>
                  <a:cubicBezTo>
                    <a:pt x="72" y="48"/>
                    <a:pt x="72" y="48"/>
                    <a:pt x="73" y="49"/>
                  </a:cubicBezTo>
                  <a:cubicBezTo>
                    <a:pt x="76" y="51"/>
                    <a:pt x="80" y="53"/>
                    <a:pt x="83" y="55"/>
                  </a:cubicBezTo>
                  <a:cubicBezTo>
                    <a:pt x="84" y="56"/>
                    <a:pt x="85" y="57"/>
                    <a:pt x="86" y="57"/>
                  </a:cubicBezTo>
                  <a:cubicBezTo>
                    <a:pt x="86" y="58"/>
                    <a:pt x="86" y="58"/>
                    <a:pt x="87" y="58"/>
                  </a:cubicBezTo>
                  <a:cubicBezTo>
                    <a:pt x="85" y="57"/>
                    <a:pt x="84" y="56"/>
                    <a:pt x="82" y="56"/>
                  </a:cubicBezTo>
                  <a:cubicBezTo>
                    <a:pt x="77" y="52"/>
                    <a:pt x="72" y="48"/>
                    <a:pt x="65" y="48"/>
                  </a:cubicBezTo>
                  <a:cubicBezTo>
                    <a:pt x="65" y="48"/>
                    <a:pt x="64" y="49"/>
                    <a:pt x="65" y="49"/>
                  </a:cubicBezTo>
                  <a:cubicBezTo>
                    <a:pt x="67" y="51"/>
                    <a:pt x="69" y="53"/>
                    <a:pt x="72" y="54"/>
                  </a:cubicBezTo>
                  <a:cubicBezTo>
                    <a:pt x="68" y="52"/>
                    <a:pt x="64" y="51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2" y="52"/>
                    <a:pt x="65" y="54"/>
                    <a:pt x="67" y="56"/>
                  </a:cubicBezTo>
                  <a:cubicBezTo>
                    <a:pt x="66" y="56"/>
                    <a:pt x="65" y="55"/>
                    <a:pt x="64" y="54"/>
                  </a:cubicBezTo>
                  <a:cubicBezTo>
                    <a:pt x="60" y="52"/>
                    <a:pt x="57" y="50"/>
                    <a:pt x="52" y="50"/>
                  </a:cubicBezTo>
                  <a:cubicBezTo>
                    <a:pt x="52" y="50"/>
                    <a:pt x="52" y="50"/>
                    <a:pt x="52" y="51"/>
                  </a:cubicBezTo>
                  <a:cubicBezTo>
                    <a:pt x="54" y="52"/>
                    <a:pt x="55" y="53"/>
                    <a:pt x="56" y="54"/>
                  </a:cubicBezTo>
                  <a:cubicBezTo>
                    <a:pt x="54" y="53"/>
                    <a:pt x="52" y="52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5" y="58"/>
                    <a:pt x="64" y="61"/>
                    <a:pt x="72" y="67"/>
                  </a:cubicBezTo>
                  <a:cubicBezTo>
                    <a:pt x="70" y="66"/>
                    <a:pt x="68" y="65"/>
                    <a:pt x="66" y="64"/>
                  </a:cubicBezTo>
                  <a:cubicBezTo>
                    <a:pt x="63" y="63"/>
                    <a:pt x="61" y="62"/>
                    <a:pt x="59" y="60"/>
                  </a:cubicBezTo>
                  <a:cubicBezTo>
                    <a:pt x="54" y="58"/>
                    <a:pt x="49" y="55"/>
                    <a:pt x="44" y="53"/>
                  </a:cubicBezTo>
                  <a:cubicBezTo>
                    <a:pt x="44" y="53"/>
                    <a:pt x="43" y="53"/>
                    <a:pt x="44" y="54"/>
                  </a:cubicBezTo>
                  <a:cubicBezTo>
                    <a:pt x="45" y="55"/>
                    <a:pt x="46" y="57"/>
                    <a:pt x="48" y="58"/>
                  </a:cubicBezTo>
                  <a:cubicBezTo>
                    <a:pt x="45" y="57"/>
                    <a:pt x="42" y="56"/>
                    <a:pt x="40" y="55"/>
                  </a:cubicBezTo>
                  <a:cubicBezTo>
                    <a:pt x="39" y="55"/>
                    <a:pt x="39" y="55"/>
                    <a:pt x="39" y="56"/>
                  </a:cubicBezTo>
                  <a:cubicBezTo>
                    <a:pt x="41" y="58"/>
                    <a:pt x="42" y="59"/>
                    <a:pt x="44" y="61"/>
                  </a:cubicBezTo>
                  <a:cubicBezTo>
                    <a:pt x="41" y="60"/>
                    <a:pt x="39" y="59"/>
                    <a:pt x="36" y="58"/>
                  </a:cubicBezTo>
                  <a:cubicBezTo>
                    <a:pt x="36" y="58"/>
                    <a:pt x="36" y="59"/>
                    <a:pt x="36" y="59"/>
                  </a:cubicBezTo>
                  <a:cubicBezTo>
                    <a:pt x="37" y="59"/>
                    <a:pt x="37" y="60"/>
                    <a:pt x="38" y="61"/>
                  </a:cubicBezTo>
                  <a:cubicBezTo>
                    <a:pt x="36" y="60"/>
                    <a:pt x="34" y="60"/>
                    <a:pt x="32" y="59"/>
                  </a:cubicBezTo>
                  <a:cubicBezTo>
                    <a:pt x="32" y="59"/>
                    <a:pt x="32" y="60"/>
                    <a:pt x="32" y="60"/>
                  </a:cubicBezTo>
                  <a:cubicBezTo>
                    <a:pt x="33" y="61"/>
                    <a:pt x="34" y="62"/>
                    <a:pt x="35" y="64"/>
                  </a:cubicBezTo>
                  <a:cubicBezTo>
                    <a:pt x="32" y="62"/>
                    <a:pt x="29" y="60"/>
                    <a:pt x="26" y="59"/>
                  </a:cubicBezTo>
                  <a:cubicBezTo>
                    <a:pt x="26" y="59"/>
                    <a:pt x="25" y="60"/>
                    <a:pt x="25" y="60"/>
                  </a:cubicBezTo>
                  <a:cubicBezTo>
                    <a:pt x="26" y="61"/>
                    <a:pt x="27" y="61"/>
                    <a:pt x="28" y="62"/>
                  </a:cubicBezTo>
                  <a:cubicBezTo>
                    <a:pt x="26" y="61"/>
                    <a:pt x="24" y="61"/>
                    <a:pt x="22" y="60"/>
                  </a:cubicBezTo>
                  <a:cubicBezTo>
                    <a:pt x="22" y="60"/>
                    <a:pt x="22" y="60"/>
                    <a:pt x="22" y="61"/>
                  </a:cubicBezTo>
                  <a:cubicBezTo>
                    <a:pt x="24" y="63"/>
                    <a:pt x="26" y="65"/>
                    <a:pt x="28" y="67"/>
                  </a:cubicBezTo>
                  <a:cubicBezTo>
                    <a:pt x="26" y="65"/>
                    <a:pt x="24" y="65"/>
                    <a:pt x="22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6"/>
                    <a:pt x="24" y="68"/>
                    <a:pt x="26" y="69"/>
                  </a:cubicBezTo>
                  <a:cubicBezTo>
                    <a:pt x="24" y="68"/>
                    <a:pt x="21" y="67"/>
                    <a:pt x="19" y="67"/>
                  </a:cubicBezTo>
                  <a:cubicBezTo>
                    <a:pt x="19" y="67"/>
                    <a:pt x="19" y="67"/>
                    <a:pt x="19" y="68"/>
                  </a:cubicBezTo>
                  <a:cubicBezTo>
                    <a:pt x="20" y="69"/>
                    <a:pt x="21" y="70"/>
                    <a:pt x="22" y="71"/>
                  </a:cubicBezTo>
                  <a:cubicBezTo>
                    <a:pt x="20" y="70"/>
                    <a:pt x="18" y="69"/>
                    <a:pt x="16" y="68"/>
                  </a:cubicBezTo>
                  <a:cubicBezTo>
                    <a:pt x="15" y="68"/>
                    <a:pt x="15" y="68"/>
                    <a:pt x="15" y="69"/>
                  </a:cubicBezTo>
                  <a:cubicBezTo>
                    <a:pt x="16" y="69"/>
                    <a:pt x="17" y="70"/>
                    <a:pt x="17" y="71"/>
                  </a:cubicBezTo>
                  <a:cubicBezTo>
                    <a:pt x="15" y="69"/>
                    <a:pt x="13" y="68"/>
                    <a:pt x="10" y="67"/>
                  </a:cubicBezTo>
                  <a:cubicBezTo>
                    <a:pt x="10" y="67"/>
                    <a:pt x="9" y="68"/>
                    <a:pt x="9" y="68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0" y="69"/>
                    <a:pt x="8" y="69"/>
                    <a:pt x="7" y="69"/>
                  </a:cubicBezTo>
                  <a:cubicBezTo>
                    <a:pt x="7" y="69"/>
                    <a:pt x="6" y="69"/>
                    <a:pt x="7" y="69"/>
                  </a:cubicBezTo>
                  <a:cubicBezTo>
                    <a:pt x="8" y="71"/>
                    <a:pt x="9" y="72"/>
                    <a:pt x="10" y="73"/>
                  </a:cubicBezTo>
                  <a:cubicBezTo>
                    <a:pt x="9" y="72"/>
                    <a:pt x="8" y="72"/>
                    <a:pt x="6" y="71"/>
                  </a:cubicBezTo>
                  <a:cubicBezTo>
                    <a:pt x="6" y="71"/>
                    <a:pt x="6" y="71"/>
                    <a:pt x="6" y="72"/>
                  </a:cubicBezTo>
                  <a:cubicBezTo>
                    <a:pt x="7" y="74"/>
                    <a:pt x="9" y="75"/>
                    <a:pt x="11" y="77"/>
                  </a:cubicBezTo>
                  <a:cubicBezTo>
                    <a:pt x="9" y="76"/>
                    <a:pt x="7" y="75"/>
                    <a:pt x="5" y="73"/>
                  </a:cubicBezTo>
                  <a:cubicBezTo>
                    <a:pt x="5" y="73"/>
                    <a:pt x="5" y="73"/>
                    <a:pt x="4" y="73"/>
                  </a:cubicBezTo>
                  <a:cubicBezTo>
                    <a:pt x="2" y="66"/>
                    <a:pt x="17" y="60"/>
                    <a:pt x="22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23"/>
            <p:cNvSpPr>
              <a:spLocks noEditPoints="1"/>
            </p:cNvSpPr>
            <p:nvPr/>
          </p:nvSpPr>
          <p:spPr bwMode="auto">
            <a:xfrm>
              <a:off x="3702050" y="725488"/>
              <a:ext cx="698500" cy="171450"/>
            </a:xfrm>
            <a:custGeom>
              <a:avLst/>
              <a:gdLst>
                <a:gd name="T0" fmla="*/ 2 w 186"/>
                <a:gd name="T1" fmla="*/ 33 h 46"/>
                <a:gd name="T2" fmla="*/ 50 w 186"/>
                <a:gd name="T3" fmla="*/ 26 h 46"/>
                <a:gd name="T4" fmla="*/ 129 w 186"/>
                <a:gd name="T5" fmla="*/ 2 h 46"/>
                <a:gd name="T6" fmla="*/ 155 w 186"/>
                <a:gd name="T7" fmla="*/ 18 h 46"/>
                <a:gd name="T8" fmla="*/ 157 w 186"/>
                <a:gd name="T9" fmla="*/ 25 h 46"/>
                <a:gd name="T10" fmla="*/ 148 w 186"/>
                <a:gd name="T11" fmla="*/ 19 h 46"/>
                <a:gd name="T12" fmla="*/ 151 w 186"/>
                <a:gd name="T13" fmla="*/ 25 h 46"/>
                <a:gd name="T14" fmla="*/ 147 w 186"/>
                <a:gd name="T15" fmla="*/ 26 h 46"/>
                <a:gd name="T16" fmla="*/ 130 w 186"/>
                <a:gd name="T17" fmla="*/ 10 h 46"/>
                <a:gd name="T18" fmla="*/ 126 w 186"/>
                <a:gd name="T19" fmla="*/ 11 h 46"/>
                <a:gd name="T20" fmla="*/ 135 w 186"/>
                <a:gd name="T21" fmla="*/ 25 h 46"/>
                <a:gd name="T22" fmla="*/ 113 w 186"/>
                <a:gd name="T23" fmla="*/ 9 h 46"/>
                <a:gd name="T24" fmla="*/ 109 w 186"/>
                <a:gd name="T25" fmla="*/ 10 h 46"/>
                <a:gd name="T26" fmla="*/ 104 w 186"/>
                <a:gd name="T27" fmla="*/ 8 h 46"/>
                <a:gd name="T28" fmla="*/ 98 w 186"/>
                <a:gd name="T29" fmla="*/ 10 h 46"/>
                <a:gd name="T30" fmla="*/ 105 w 186"/>
                <a:gd name="T31" fmla="*/ 26 h 46"/>
                <a:gd name="T32" fmla="*/ 100 w 186"/>
                <a:gd name="T33" fmla="*/ 26 h 46"/>
                <a:gd name="T34" fmla="*/ 79 w 186"/>
                <a:gd name="T35" fmla="*/ 12 h 46"/>
                <a:gd name="T36" fmla="*/ 86 w 186"/>
                <a:gd name="T37" fmla="*/ 25 h 46"/>
                <a:gd name="T38" fmla="*/ 70 w 186"/>
                <a:gd name="T39" fmla="*/ 15 h 46"/>
                <a:gd name="T40" fmla="*/ 63 w 186"/>
                <a:gd name="T41" fmla="*/ 15 h 46"/>
                <a:gd name="T42" fmla="*/ 59 w 186"/>
                <a:gd name="T43" fmla="*/ 17 h 46"/>
                <a:gd name="T44" fmla="*/ 57 w 186"/>
                <a:gd name="T45" fmla="*/ 20 h 46"/>
                <a:gd name="T46" fmla="*/ 183 w 186"/>
                <a:gd name="T47" fmla="*/ 23 h 46"/>
                <a:gd name="T48" fmla="*/ 177 w 186"/>
                <a:gd name="T49" fmla="*/ 16 h 46"/>
                <a:gd name="T50" fmla="*/ 180 w 186"/>
                <a:gd name="T51" fmla="*/ 24 h 46"/>
                <a:gd name="T52" fmla="*/ 176 w 186"/>
                <a:gd name="T53" fmla="*/ 25 h 46"/>
                <a:gd name="T54" fmla="*/ 172 w 186"/>
                <a:gd name="T55" fmla="*/ 24 h 46"/>
                <a:gd name="T56" fmla="*/ 165 w 186"/>
                <a:gd name="T57" fmla="*/ 19 h 46"/>
                <a:gd name="T58" fmla="*/ 166 w 186"/>
                <a:gd name="T59" fmla="*/ 24 h 46"/>
                <a:gd name="T60" fmla="*/ 169 w 186"/>
                <a:gd name="T61" fmla="*/ 15 h 46"/>
                <a:gd name="T62" fmla="*/ 148 w 186"/>
                <a:gd name="T63" fmla="*/ 14 h 46"/>
                <a:gd name="T64" fmla="*/ 70 w 186"/>
                <a:gd name="T65" fmla="*/ 25 h 46"/>
                <a:gd name="T66" fmla="*/ 55 w 186"/>
                <a:gd name="T67" fmla="*/ 22 h 46"/>
                <a:gd name="T68" fmla="*/ 60 w 186"/>
                <a:gd name="T69" fmla="*/ 22 h 46"/>
                <a:gd name="T70" fmla="*/ 65 w 186"/>
                <a:gd name="T71" fmla="*/ 23 h 46"/>
                <a:gd name="T72" fmla="*/ 24 w 186"/>
                <a:gd name="T73" fmla="*/ 23 h 46"/>
                <a:gd name="T74" fmla="*/ 9 w 186"/>
                <a:gd name="T75" fmla="*/ 33 h 46"/>
                <a:gd name="T76" fmla="*/ 35 w 186"/>
                <a:gd name="T77" fmla="*/ 18 h 46"/>
                <a:gd name="T78" fmla="*/ 14 w 186"/>
                <a:gd name="T79" fmla="*/ 35 h 46"/>
                <a:gd name="T80" fmla="*/ 53 w 186"/>
                <a:gd name="T81" fmla="*/ 24 h 46"/>
                <a:gd name="T82" fmla="*/ 14 w 186"/>
                <a:gd name="T83" fmla="*/ 20 h 46"/>
                <a:gd name="T84" fmla="*/ 162 w 186"/>
                <a:gd name="T85" fmla="*/ 32 h 46"/>
                <a:gd name="T86" fmla="*/ 78 w 186"/>
                <a:gd name="T87" fmla="*/ 25 h 46"/>
                <a:gd name="T88" fmla="*/ 87 w 186"/>
                <a:gd name="T89" fmla="*/ 27 h 46"/>
                <a:gd name="T90" fmla="*/ 84 w 186"/>
                <a:gd name="T91" fmla="*/ 17 h 46"/>
                <a:gd name="T92" fmla="*/ 103 w 186"/>
                <a:gd name="T93" fmla="*/ 28 h 46"/>
                <a:gd name="T94" fmla="*/ 106 w 186"/>
                <a:gd name="T95" fmla="*/ 27 h 46"/>
                <a:gd name="T96" fmla="*/ 100 w 186"/>
                <a:gd name="T97" fmla="*/ 12 h 46"/>
                <a:gd name="T98" fmla="*/ 123 w 186"/>
                <a:gd name="T99" fmla="*/ 27 h 46"/>
                <a:gd name="T100" fmla="*/ 133 w 186"/>
                <a:gd name="T101" fmla="*/ 31 h 46"/>
                <a:gd name="T102" fmla="*/ 139 w 186"/>
                <a:gd name="T103" fmla="*/ 30 h 46"/>
                <a:gd name="T104" fmla="*/ 148 w 186"/>
                <a:gd name="T105" fmla="*/ 27 h 46"/>
                <a:gd name="T106" fmla="*/ 158 w 186"/>
                <a:gd name="T107" fmla="*/ 30 h 46"/>
                <a:gd name="T108" fmla="*/ 164 w 186"/>
                <a:gd name="T109" fmla="*/ 27 h 46"/>
                <a:gd name="T110" fmla="*/ 171 w 186"/>
                <a:gd name="T111" fmla="*/ 25 h 46"/>
                <a:gd name="T112" fmla="*/ 179 w 186"/>
                <a:gd name="T113" fmla="*/ 27 h 46"/>
                <a:gd name="T114" fmla="*/ 183 w 186"/>
                <a:gd name="T115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6" h="46">
                  <a:moveTo>
                    <a:pt x="54" y="13"/>
                  </a:moveTo>
                  <a:cubicBezTo>
                    <a:pt x="51" y="14"/>
                    <a:pt x="49" y="16"/>
                    <a:pt x="46" y="17"/>
                  </a:cubicBezTo>
                  <a:cubicBezTo>
                    <a:pt x="37" y="12"/>
                    <a:pt x="28" y="8"/>
                    <a:pt x="18" y="12"/>
                  </a:cubicBezTo>
                  <a:cubicBezTo>
                    <a:pt x="9" y="16"/>
                    <a:pt x="10" y="27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33"/>
                    <a:pt x="1" y="34"/>
                    <a:pt x="1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1" y="36"/>
                    <a:pt x="1" y="36"/>
                    <a:pt x="2" y="36"/>
                  </a:cubicBezTo>
                  <a:cubicBezTo>
                    <a:pt x="13" y="37"/>
                    <a:pt x="22" y="46"/>
                    <a:pt x="34" y="43"/>
                  </a:cubicBezTo>
                  <a:cubicBezTo>
                    <a:pt x="41" y="42"/>
                    <a:pt x="50" y="34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81" y="29"/>
                    <a:pt x="111" y="34"/>
                    <a:pt x="142" y="35"/>
                  </a:cubicBezTo>
                  <a:cubicBezTo>
                    <a:pt x="151" y="35"/>
                    <a:pt x="160" y="36"/>
                    <a:pt x="170" y="35"/>
                  </a:cubicBezTo>
                  <a:cubicBezTo>
                    <a:pt x="175" y="34"/>
                    <a:pt x="185" y="32"/>
                    <a:pt x="186" y="24"/>
                  </a:cubicBezTo>
                  <a:cubicBezTo>
                    <a:pt x="186" y="16"/>
                    <a:pt x="177" y="12"/>
                    <a:pt x="171" y="9"/>
                  </a:cubicBezTo>
                  <a:cubicBezTo>
                    <a:pt x="158" y="3"/>
                    <a:pt x="143" y="2"/>
                    <a:pt x="129" y="2"/>
                  </a:cubicBezTo>
                  <a:cubicBezTo>
                    <a:pt x="104" y="0"/>
                    <a:pt x="78" y="3"/>
                    <a:pt x="54" y="13"/>
                  </a:cubicBezTo>
                  <a:close/>
                  <a:moveTo>
                    <a:pt x="116" y="4"/>
                  </a:moveTo>
                  <a:cubicBezTo>
                    <a:pt x="128" y="4"/>
                    <a:pt x="140" y="5"/>
                    <a:pt x="152" y="7"/>
                  </a:cubicBezTo>
                  <a:cubicBezTo>
                    <a:pt x="155" y="13"/>
                    <a:pt x="159" y="18"/>
                    <a:pt x="162" y="24"/>
                  </a:cubicBezTo>
                  <a:cubicBezTo>
                    <a:pt x="163" y="26"/>
                    <a:pt x="159" y="22"/>
                    <a:pt x="159" y="23"/>
                  </a:cubicBezTo>
                  <a:cubicBezTo>
                    <a:pt x="158" y="21"/>
                    <a:pt x="157" y="19"/>
                    <a:pt x="155" y="18"/>
                  </a:cubicBezTo>
                  <a:cubicBezTo>
                    <a:pt x="154" y="15"/>
                    <a:pt x="152" y="12"/>
                    <a:pt x="150" y="10"/>
                  </a:cubicBezTo>
                  <a:cubicBezTo>
                    <a:pt x="150" y="10"/>
                    <a:pt x="149" y="10"/>
                    <a:pt x="149" y="10"/>
                  </a:cubicBezTo>
                  <a:cubicBezTo>
                    <a:pt x="151" y="13"/>
                    <a:pt x="154" y="16"/>
                    <a:pt x="156" y="20"/>
                  </a:cubicBezTo>
                  <a:cubicBezTo>
                    <a:pt x="157" y="21"/>
                    <a:pt x="158" y="23"/>
                    <a:pt x="159" y="25"/>
                  </a:cubicBezTo>
                  <a:cubicBezTo>
                    <a:pt x="160" y="26"/>
                    <a:pt x="163" y="31"/>
                    <a:pt x="160" y="28"/>
                  </a:cubicBezTo>
                  <a:cubicBezTo>
                    <a:pt x="159" y="27"/>
                    <a:pt x="158" y="26"/>
                    <a:pt x="157" y="25"/>
                  </a:cubicBezTo>
                  <a:cubicBezTo>
                    <a:pt x="154" y="19"/>
                    <a:pt x="150" y="14"/>
                    <a:pt x="146" y="11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8" y="16"/>
                    <a:pt x="152" y="21"/>
                    <a:pt x="156" y="25"/>
                  </a:cubicBezTo>
                  <a:cubicBezTo>
                    <a:pt x="156" y="25"/>
                    <a:pt x="156" y="26"/>
                    <a:pt x="156" y="26"/>
                  </a:cubicBezTo>
                  <a:cubicBezTo>
                    <a:pt x="157" y="28"/>
                    <a:pt x="159" y="30"/>
                    <a:pt x="156" y="27"/>
                  </a:cubicBezTo>
                  <a:cubicBezTo>
                    <a:pt x="153" y="25"/>
                    <a:pt x="150" y="22"/>
                    <a:pt x="148" y="19"/>
                  </a:cubicBezTo>
                  <a:cubicBezTo>
                    <a:pt x="147" y="18"/>
                    <a:pt x="146" y="17"/>
                    <a:pt x="145" y="16"/>
                  </a:cubicBezTo>
                  <a:cubicBezTo>
                    <a:pt x="144" y="13"/>
                    <a:pt x="142" y="11"/>
                    <a:pt x="140" y="9"/>
                  </a:cubicBezTo>
                  <a:cubicBezTo>
                    <a:pt x="140" y="9"/>
                    <a:pt x="139" y="9"/>
                    <a:pt x="139" y="10"/>
                  </a:cubicBezTo>
                  <a:cubicBezTo>
                    <a:pt x="140" y="10"/>
                    <a:pt x="140" y="11"/>
                    <a:pt x="141" y="11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4" y="16"/>
                    <a:pt x="148" y="20"/>
                    <a:pt x="151" y="25"/>
                  </a:cubicBezTo>
                  <a:cubicBezTo>
                    <a:pt x="152" y="28"/>
                    <a:pt x="147" y="24"/>
                    <a:pt x="147" y="24"/>
                  </a:cubicBezTo>
                  <a:cubicBezTo>
                    <a:pt x="147" y="23"/>
                    <a:pt x="146" y="23"/>
                    <a:pt x="146" y="23"/>
                  </a:cubicBezTo>
                  <a:cubicBezTo>
                    <a:pt x="143" y="17"/>
                    <a:pt x="138" y="13"/>
                    <a:pt x="135" y="8"/>
                  </a:cubicBezTo>
                  <a:cubicBezTo>
                    <a:pt x="134" y="8"/>
                    <a:pt x="134" y="8"/>
                    <a:pt x="134" y="9"/>
                  </a:cubicBezTo>
                  <a:cubicBezTo>
                    <a:pt x="138" y="13"/>
                    <a:pt x="141" y="19"/>
                    <a:pt x="145" y="23"/>
                  </a:cubicBezTo>
                  <a:cubicBezTo>
                    <a:pt x="146" y="24"/>
                    <a:pt x="146" y="25"/>
                    <a:pt x="147" y="26"/>
                  </a:cubicBezTo>
                  <a:cubicBezTo>
                    <a:pt x="147" y="27"/>
                    <a:pt x="144" y="24"/>
                    <a:pt x="143" y="24"/>
                  </a:cubicBezTo>
                  <a:cubicBezTo>
                    <a:pt x="142" y="22"/>
                    <a:pt x="140" y="21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17"/>
                    <a:pt x="136" y="15"/>
                    <a:pt x="134" y="14"/>
                  </a:cubicBezTo>
                  <a:cubicBezTo>
                    <a:pt x="133" y="13"/>
                    <a:pt x="132" y="11"/>
                    <a:pt x="131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3" y="13"/>
                    <a:pt x="135" y="16"/>
                    <a:pt x="138" y="19"/>
                  </a:cubicBezTo>
                  <a:cubicBezTo>
                    <a:pt x="139" y="21"/>
                    <a:pt x="140" y="23"/>
                    <a:pt x="142" y="25"/>
                  </a:cubicBezTo>
                  <a:cubicBezTo>
                    <a:pt x="143" y="27"/>
                    <a:pt x="144" y="30"/>
                    <a:pt x="140" y="26"/>
                  </a:cubicBezTo>
                  <a:cubicBezTo>
                    <a:pt x="138" y="25"/>
                    <a:pt x="137" y="23"/>
                    <a:pt x="135" y="21"/>
                  </a:cubicBezTo>
                  <a:cubicBezTo>
                    <a:pt x="133" y="18"/>
                    <a:pt x="130" y="15"/>
                    <a:pt x="127" y="12"/>
                  </a:cubicBezTo>
                  <a:cubicBezTo>
                    <a:pt x="127" y="11"/>
                    <a:pt x="126" y="11"/>
                    <a:pt x="126" y="11"/>
                  </a:cubicBezTo>
                  <a:cubicBezTo>
                    <a:pt x="126" y="10"/>
                    <a:pt x="125" y="10"/>
                    <a:pt x="125" y="9"/>
                  </a:cubicBezTo>
                  <a:cubicBezTo>
                    <a:pt x="125" y="9"/>
                    <a:pt x="124" y="9"/>
                    <a:pt x="124" y="10"/>
                  </a:cubicBezTo>
                  <a:cubicBezTo>
                    <a:pt x="127" y="13"/>
                    <a:pt x="130" y="17"/>
                    <a:pt x="134" y="21"/>
                  </a:cubicBezTo>
                  <a:cubicBezTo>
                    <a:pt x="134" y="22"/>
                    <a:pt x="135" y="22"/>
                    <a:pt x="135" y="23"/>
                  </a:cubicBezTo>
                  <a:cubicBezTo>
                    <a:pt x="137" y="25"/>
                    <a:pt x="138" y="27"/>
                    <a:pt x="138" y="29"/>
                  </a:cubicBezTo>
                  <a:cubicBezTo>
                    <a:pt x="138" y="28"/>
                    <a:pt x="135" y="26"/>
                    <a:pt x="135" y="25"/>
                  </a:cubicBezTo>
                  <a:cubicBezTo>
                    <a:pt x="128" y="19"/>
                    <a:pt x="123" y="12"/>
                    <a:pt x="116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21" y="15"/>
                    <a:pt x="128" y="21"/>
                    <a:pt x="132" y="29"/>
                  </a:cubicBezTo>
                  <a:cubicBezTo>
                    <a:pt x="131" y="27"/>
                    <a:pt x="129" y="26"/>
                    <a:pt x="127" y="24"/>
                  </a:cubicBezTo>
                  <a:cubicBezTo>
                    <a:pt x="126" y="22"/>
                    <a:pt x="124" y="20"/>
                    <a:pt x="123" y="18"/>
                  </a:cubicBezTo>
                  <a:cubicBezTo>
                    <a:pt x="120" y="15"/>
                    <a:pt x="117" y="12"/>
                    <a:pt x="113" y="9"/>
                  </a:cubicBezTo>
                  <a:cubicBezTo>
                    <a:pt x="113" y="9"/>
                    <a:pt x="113" y="9"/>
                    <a:pt x="113" y="10"/>
                  </a:cubicBezTo>
                  <a:cubicBezTo>
                    <a:pt x="118" y="15"/>
                    <a:pt x="124" y="21"/>
                    <a:pt x="128" y="27"/>
                  </a:cubicBezTo>
                  <a:cubicBezTo>
                    <a:pt x="130" y="31"/>
                    <a:pt x="126" y="27"/>
                    <a:pt x="126" y="27"/>
                  </a:cubicBezTo>
                  <a:cubicBezTo>
                    <a:pt x="124" y="26"/>
                    <a:pt x="123" y="24"/>
                    <a:pt x="122" y="23"/>
                  </a:cubicBezTo>
                  <a:cubicBezTo>
                    <a:pt x="119" y="20"/>
                    <a:pt x="116" y="17"/>
                    <a:pt x="114" y="14"/>
                  </a:cubicBezTo>
                  <a:cubicBezTo>
                    <a:pt x="112" y="13"/>
                    <a:pt x="110" y="11"/>
                    <a:pt x="109" y="10"/>
                  </a:cubicBezTo>
                  <a:cubicBezTo>
                    <a:pt x="108" y="9"/>
                    <a:pt x="108" y="10"/>
                    <a:pt x="108" y="10"/>
                  </a:cubicBezTo>
                  <a:cubicBezTo>
                    <a:pt x="110" y="12"/>
                    <a:pt x="111" y="13"/>
                    <a:pt x="113" y="15"/>
                  </a:cubicBezTo>
                  <a:cubicBezTo>
                    <a:pt x="113" y="15"/>
                    <a:pt x="114" y="15"/>
                    <a:pt x="114" y="16"/>
                  </a:cubicBezTo>
                  <a:cubicBezTo>
                    <a:pt x="116" y="18"/>
                    <a:pt x="117" y="20"/>
                    <a:pt x="119" y="22"/>
                  </a:cubicBezTo>
                  <a:cubicBezTo>
                    <a:pt x="120" y="23"/>
                    <a:pt x="121" y="26"/>
                    <a:pt x="121" y="27"/>
                  </a:cubicBezTo>
                  <a:cubicBezTo>
                    <a:pt x="114" y="22"/>
                    <a:pt x="109" y="14"/>
                    <a:pt x="104" y="8"/>
                  </a:cubicBezTo>
                  <a:cubicBezTo>
                    <a:pt x="103" y="8"/>
                    <a:pt x="103" y="8"/>
                    <a:pt x="103" y="9"/>
                  </a:cubicBezTo>
                  <a:cubicBezTo>
                    <a:pt x="105" y="12"/>
                    <a:pt x="107" y="14"/>
                    <a:pt x="110" y="17"/>
                  </a:cubicBezTo>
                  <a:cubicBezTo>
                    <a:pt x="112" y="19"/>
                    <a:pt x="113" y="21"/>
                    <a:pt x="115" y="23"/>
                  </a:cubicBezTo>
                  <a:cubicBezTo>
                    <a:pt x="116" y="25"/>
                    <a:pt x="117" y="27"/>
                    <a:pt x="114" y="25"/>
                  </a:cubicBezTo>
                  <a:cubicBezTo>
                    <a:pt x="108" y="21"/>
                    <a:pt x="104" y="14"/>
                    <a:pt x="98" y="9"/>
                  </a:cubicBezTo>
                  <a:cubicBezTo>
                    <a:pt x="98" y="9"/>
                    <a:pt x="97" y="9"/>
                    <a:pt x="98" y="10"/>
                  </a:cubicBezTo>
                  <a:cubicBezTo>
                    <a:pt x="100" y="13"/>
                    <a:pt x="102" y="15"/>
                    <a:pt x="104" y="18"/>
                  </a:cubicBezTo>
                  <a:cubicBezTo>
                    <a:pt x="105" y="20"/>
                    <a:pt x="107" y="21"/>
                    <a:pt x="108" y="22"/>
                  </a:cubicBezTo>
                  <a:cubicBezTo>
                    <a:pt x="109" y="24"/>
                    <a:pt x="110" y="25"/>
                    <a:pt x="108" y="23"/>
                  </a:cubicBezTo>
                  <a:cubicBezTo>
                    <a:pt x="102" y="20"/>
                    <a:pt x="98" y="14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7" y="15"/>
                    <a:pt x="102" y="20"/>
                    <a:pt x="105" y="26"/>
                  </a:cubicBezTo>
                  <a:cubicBezTo>
                    <a:pt x="105" y="25"/>
                    <a:pt x="102" y="24"/>
                    <a:pt x="101" y="23"/>
                  </a:cubicBezTo>
                  <a:cubicBezTo>
                    <a:pt x="100" y="21"/>
                    <a:pt x="98" y="20"/>
                    <a:pt x="97" y="18"/>
                  </a:cubicBezTo>
                  <a:cubicBezTo>
                    <a:pt x="95" y="16"/>
                    <a:pt x="93" y="13"/>
                    <a:pt x="90" y="11"/>
                  </a:cubicBezTo>
                  <a:cubicBezTo>
                    <a:pt x="90" y="11"/>
                    <a:pt x="89" y="12"/>
                    <a:pt x="89" y="12"/>
                  </a:cubicBezTo>
                  <a:cubicBezTo>
                    <a:pt x="92" y="17"/>
                    <a:pt x="98" y="21"/>
                    <a:pt x="101" y="26"/>
                  </a:cubicBezTo>
                  <a:cubicBezTo>
                    <a:pt x="103" y="28"/>
                    <a:pt x="101" y="27"/>
                    <a:pt x="100" y="26"/>
                  </a:cubicBezTo>
                  <a:cubicBezTo>
                    <a:pt x="98" y="24"/>
                    <a:pt x="96" y="22"/>
                    <a:pt x="95" y="21"/>
                  </a:cubicBezTo>
                  <a:cubicBezTo>
                    <a:pt x="92" y="18"/>
                    <a:pt x="89" y="14"/>
                    <a:pt x="86" y="12"/>
                  </a:cubicBezTo>
                  <a:cubicBezTo>
                    <a:pt x="86" y="11"/>
                    <a:pt x="85" y="12"/>
                    <a:pt x="85" y="12"/>
                  </a:cubicBezTo>
                  <a:cubicBezTo>
                    <a:pt x="86" y="14"/>
                    <a:pt x="88" y="16"/>
                    <a:pt x="89" y="18"/>
                  </a:cubicBezTo>
                  <a:cubicBezTo>
                    <a:pt x="90" y="20"/>
                    <a:pt x="93" y="24"/>
                    <a:pt x="95" y="25"/>
                  </a:cubicBezTo>
                  <a:cubicBezTo>
                    <a:pt x="89" y="22"/>
                    <a:pt x="84" y="16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1" y="14"/>
                    <a:pt x="82" y="16"/>
                    <a:pt x="84" y="18"/>
                  </a:cubicBezTo>
                  <a:cubicBezTo>
                    <a:pt x="85" y="20"/>
                    <a:pt x="87" y="22"/>
                    <a:pt x="88" y="23"/>
                  </a:cubicBezTo>
                  <a:cubicBezTo>
                    <a:pt x="83" y="20"/>
                    <a:pt x="79" y="15"/>
                    <a:pt x="75" y="11"/>
                  </a:cubicBezTo>
                  <a:cubicBezTo>
                    <a:pt x="74" y="11"/>
                    <a:pt x="74" y="11"/>
                    <a:pt x="74" y="12"/>
                  </a:cubicBezTo>
                  <a:cubicBezTo>
                    <a:pt x="78" y="16"/>
                    <a:pt x="82" y="20"/>
                    <a:pt x="86" y="25"/>
                  </a:cubicBezTo>
                  <a:cubicBezTo>
                    <a:pt x="84" y="23"/>
                    <a:pt x="81" y="22"/>
                    <a:pt x="79" y="20"/>
                  </a:cubicBezTo>
                  <a:cubicBezTo>
                    <a:pt x="77" y="18"/>
                    <a:pt x="74" y="15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5" y="17"/>
                    <a:pt x="78" y="20"/>
                    <a:pt x="81" y="24"/>
                  </a:cubicBezTo>
                  <a:cubicBezTo>
                    <a:pt x="79" y="21"/>
                    <a:pt x="74" y="17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2" y="18"/>
                    <a:pt x="74" y="23"/>
                    <a:pt x="77" y="25"/>
                  </a:cubicBezTo>
                  <a:cubicBezTo>
                    <a:pt x="73" y="23"/>
                    <a:pt x="70" y="18"/>
                    <a:pt x="66" y="16"/>
                  </a:cubicBezTo>
                  <a:cubicBezTo>
                    <a:pt x="66" y="15"/>
                    <a:pt x="65" y="16"/>
                    <a:pt x="66" y="16"/>
                  </a:cubicBezTo>
                  <a:cubicBezTo>
                    <a:pt x="67" y="18"/>
                    <a:pt x="68" y="19"/>
                    <a:pt x="70" y="21"/>
                  </a:cubicBezTo>
                  <a:cubicBezTo>
                    <a:pt x="70" y="22"/>
                    <a:pt x="75" y="26"/>
                    <a:pt x="72" y="24"/>
                  </a:cubicBezTo>
                  <a:cubicBezTo>
                    <a:pt x="69" y="21"/>
                    <a:pt x="66" y="17"/>
                    <a:pt x="63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4" y="18"/>
                    <a:pt x="65" y="20"/>
                    <a:pt x="67" y="22"/>
                  </a:cubicBezTo>
                  <a:cubicBezTo>
                    <a:pt x="65" y="20"/>
                    <a:pt x="63" y="18"/>
                    <a:pt x="61" y="16"/>
                  </a:cubicBezTo>
                  <a:cubicBezTo>
                    <a:pt x="61" y="16"/>
                    <a:pt x="60" y="16"/>
                    <a:pt x="60" y="17"/>
                  </a:cubicBezTo>
                  <a:cubicBezTo>
                    <a:pt x="61" y="19"/>
                    <a:pt x="63" y="20"/>
                    <a:pt x="64" y="22"/>
                  </a:cubicBezTo>
                  <a:cubicBezTo>
                    <a:pt x="63" y="21"/>
                    <a:pt x="60" y="19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8"/>
                    <a:pt x="58" y="18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8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2"/>
                    <a:pt x="56" y="22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4" y="18"/>
                    <a:pt x="54" y="17"/>
                  </a:cubicBezTo>
                  <a:cubicBezTo>
                    <a:pt x="73" y="7"/>
                    <a:pt x="94" y="4"/>
                    <a:pt x="116" y="4"/>
                  </a:cubicBezTo>
                  <a:close/>
                  <a:moveTo>
                    <a:pt x="182" y="20"/>
                  </a:moveTo>
                  <a:cubicBezTo>
                    <a:pt x="182" y="21"/>
                    <a:pt x="183" y="22"/>
                    <a:pt x="183" y="23"/>
                  </a:cubicBezTo>
                  <a:cubicBezTo>
                    <a:pt x="182" y="21"/>
                    <a:pt x="180" y="19"/>
                    <a:pt x="178" y="17"/>
                  </a:cubicBezTo>
                  <a:cubicBezTo>
                    <a:pt x="179" y="17"/>
                    <a:pt x="179" y="18"/>
                    <a:pt x="180" y="18"/>
                  </a:cubicBezTo>
                  <a:cubicBezTo>
                    <a:pt x="181" y="19"/>
                    <a:pt x="181" y="20"/>
                    <a:pt x="182" y="20"/>
                  </a:cubicBezTo>
                  <a:close/>
                  <a:moveTo>
                    <a:pt x="177" y="16"/>
                  </a:move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7" y="16"/>
                    <a:pt x="177" y="16"/>
                    <a:pt x="177" y="16"/>
                  </a:cubicBezTo>
                  <a:close/>
                  <a:moveTo>
                    <a:pt x="156" y="8"/>
                  </a:moveTo>
                  <a:cubicBezTo>
                    <a:pt x="161" y="9"/>
                    <a:pt x="167" y="11"/>
                    <a:pt x="172" y="13"/>
                  </a:cubicBezTo>
                  <a:cubicBezTo>
                    <a:pt x="173" y="14"/>
                    <a:pt x="174" y="14"/>
                    <a:pt x="174" y="14"/>
                  </a:cubicBezTo>
                  <a:cubicBezTo>
                    <a:pt x="176" y="16"/>
                    <a:pt x="177" y="17"/>
                    <a:pt x="178" y="19"/>
                  </a:cubicBezTo>
                  <a:cubicBezTo>
                    <a:pt x="178" y="20"/>
                    <a:pt x="179" y="24"/>
                    <a:pt x="180" y="24"/>
                  </a:cubicBezTo>
                  <a:cubicBezTo>
                    <a:pt x="177" y="21"/>
                    <a:pt x="174" y="17"/>
                    <a:pt x="172" y="13"/>
                  </a:cubicBezTo>
                  <a:cubicBezTo>
                    <a:pt x="172" y="13"/>
                    <a:pt x="171" y="13"/>
                    <a:pt x="172" y="14"/>
                  </a:cubicBezTo>
                  <a:cubicBezTo>
                    <a:pt x="172" y="14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6"/>
                  </a:cubicBezTo>
                  <a:cubicBezTo>
                    <a:pt x="173" y="17"/>
                    <a:pt x="174" y="18"/>
                    <a:pt x="175" y="20"/>
                  </a:cubicBezTo>
                  <a:cubicBezTo>
                    <a:pt x="176" y="21"/>
                    <a:pt x="181" y="29"/>
                    <a:pt x="176" y="25"/>
                  </a:cubicBezTo>
                  <a:cubicBezTo>
                    <a:pt x="176" y="24"/>
                    <a:pt x="175" y="24"/>
                    <a:pt x="175" y="24"/>
                  </a:cubicBezTo>
                  <a:cubicBezTo>
                    <a:pt x="173" y="19"/>
                    <a:pt x="171" y="15"/>
                    <a:pt x="167" y="12"/>
                  </a:cubicBezTo>
                  <a:cubicBezTo>
                    <a:pt x="167" y="11"/>
                    <a:pt x="166" y="12"/>
                    <a:pt x="166" y="12"/>
                  </a:cubicBezTo>
                  <a:cubicBezTo>
                    <a:pt x="169" y="16"/>
                    <a:pt x="171" y="20"/>
                    <a:pt x="174" y="24"/>
                  </a:cubicBezTo>
                  <a:cubicBezTo>
                    <a:pt x="175" y="25"/>
                    <a:pt x="175" y="25"/>
                    <a:pt x="175" y="26"/>
                  </a:cubicBezTo>
                  <a:cubicBezTo>
                    <a:pt x="175" y="27"/>
                    <a:pt x="173" y="24"/>
                    <a:pt x="172" y="24"/>
                  </a:cubicBezTo>
                  <a:cubicBezTo>
                    <a:pt x="170" y="22"/>
                    <a:pt x="169" y="19"/>
                    <a:pt x="167" y="17"/>
                  </a:cubicBezTo>
                  <a:cubicBezTo>
                    <a:pt x="166" y="15"/>
                    <a:pt x="165" y="13"/>
                    <a:pt x="163" y="11"/>
                  </a:cubicBezTo>
                  <a:cubicBezTo>
                    <a:pt x="163" y="11"/>
                    <a:pt x="162" y="11"/>
                    <a:pt x="163" y="12"/>
                  </a:cubicBezTo>
                  <a:cubicBezTo>
                    <a:pt x="164" y="14"/>
                    <a:pt x="166" y="16"/>
                    <a:pt x="167" y="18"/>
                  </a:cubicBezTo>
                  <a:cubicBezTo>
                    <a:pt x="168" y="19"/>
                    <a:pt x="168" y="21"/>
                    <a:pt x="169" y="22"/>
                  </a:cubicBezTo>
                  <a:cubicBezTo>
                    <a:pt x="171" y="26"/>
                    <a:pt x="166" y="20"/>
                    <a:pt x="165" y="19"/>
                  </a:cubicBezTo>
                  <a:cubicBezTo>
                    <a:pt x="165" y="18"/>
                    <a:pt x="164" y="18"/>
                    <a:pt x="164" y="17"/>
                  </a:cubicBezTo>
                  <a:cubicBezTo>
                    <a:pt x="162" y="14"/>
                    <a:pt x="160" y="11"/>
                    <a:pt x="158" y="9"/>
                  </a:cubicBezTo>
                  <a:cubicBezTo>
                    <a:pt x="158" y="8"/>
                    <a:pt x="157" y="9"/>
                    <a:pt x="157" y="9"/>
                  </a:cubicBezTo>
                  <a:cubicBezTo>
                    <a:pt x="159" y="12"/>
                    <a:pt x="161" y="15"/>
                    <a:pt x="163" y="18"/>
                  </a:cubicBezTo>
                  <a:cubicBezTo>
                    <a:pt x="163" y="18"/>
                    <a:pt x="163" y="18"/>
                    <a:pt x="164" y="18"/>
                  </a:cubicBezTo>
                  <a:cubicBezTo>
                    <a:pt x="164" y="19"/>
                    <a:pt x="166" y="24"/>
                    <a:pt x="166" y="24"/>
                  </a:cubicBezTo>
                  <a:cubicBezTo>
                    <a:pt x="164" y="23"/>
                    <a:pt x="162" y="20"/>
                    <a:pt x="160" y="18"/>
                  </a:cubicBezTo>
                  <a:cubicBezTo>
                    <a:pt x="158" y="15"/>
                    <a:pt x="156" y="11"/>
                    <a:pt x="153" y="7"/>
                  </a:cubicBezTo>
                  <a:cubicBezTo>
                    <a:pt x="154" y="7"/>
                    <a:pt x="155" y="8"/>
                    <a:pt x="156" y="8"/>
                  </a:cubicBezTo>
                  <a:close/>
                  <a:moveTo>
                    <a:pt x="173" y="21"/>
                  </a:moveTo>
                  <a:cubicBezTo>
                    <a:pt x="172" y="20"/>
                    <a:pt x="171" y="18"/>
                    <a:pt x="170" y="16"/>
                  </a:cubicBezTo>
                  <a:cubicBezTo>
                    <a:pt x="170" y="16"/>
                    <a:pt x="169" y="15"/>
                    <a:pt x="169" y="15"/>
                  </a:cubicBezTo>
                  <a:cubicBezTo>
                    <a:pt x="171" y="17"/>
                    <a:pt x="172" y="19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lose/>
                  <a:moveTo>
                    <a:pt x="154" y="22"/>
                  </a:moveTo>
                  <a:cubicBezTo>
                    <a:pt x="153" y="21"/>
                    <a:pt x="153" y="21"/>
                    <a:pt x="152" y="20"/>
                  </a:cubicBezTo>
                  <a:cubicBezTo>
                    <a:pt x="150" y="18"/>
                    <a:pt x="149" y="16"/>
                    <a:pt x="147" y="13"/>
                  </a:cubicBezTo>
                  <a:cubicBezTo>
                    <a:pt x="145" y="11"/>
                    <a:pt x="147" y="13"/>
                    <a:pt x="148" y="14"/>
                  </a:cubicBezTo>
                  <a:cubicBezTo>
                    <a:pt x="150" y="16"/>
                    <a:pt x="152" y="19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lose/>
                  <a:moveTo>
                    <a:pt x="122" y="18"/>
                  </a:moveTo>
                  <a:cubicBezTo>
                    <a:pt x="119" y="15"/>
                    <a:pt x="116" y="12"/>
                    <a:pt x="114" y="10"/>
                  </a:cubicBezTo>
                  <a:cubicBezTo>
                    <a:pt x="117" y="12"/>
                    <a:pt x="119" y="15"/>
                    <a:pt x="122" y="18"/>
                  </a:cubicBezTo>
                  <a:close/>
                  <a:moveTo>
                    <a:pt x="70" y="25"/>
                  </a:moveTo>
                  <a:cubicBezTo>
                    <a:pt x="69" y="22"/>
                    <a:pt x="66" y="20"/>
                    <a:pt x="64" y="17"/>
                  </a:cubicBezTo>
                  <a:cubicBezTo>
                    <a:pt x="62" y="15"/>
                    <a:pt x="68" y="20"/>
                    <a:pt x="68" y="21"/>
                  </a:cubicBezTo>
                  <a:cubicBezTo>
                    <a:pt x="70" y="22"/>
                    <a:pt x="72" y="24"/>
                    <a:pt x="73" y="26"/>
                  </a:cubicBezTo>
                  <a:cubicBezTo>
                    <a:pt x="72" y="26"/>
                    <a:pt x="71" y="26"/>
                    <a:pt x="70" y="25"/>
                  </a:cubicBezTo>
                  <a:close/>
                  <a:moveTo>
                    <a:pt x="55" y="24"/>
                  </a:moveTo>
                  <a:cubicBezTo>
                    <a:pt x="55" y="23"/>
                    <a:pt x="55" y="22"/>
                    <a:pt x="55" y="22"/>
                  </a:cubicBezTo>
                  <a:cubicBezTo>
                    <a:pt x="56" y="22"/>
                    <a:pt x="56" y="22"/>
                    <a:pt x="57" y="23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7" y="20"/>
                    <a:pt x="58" y="23"/>
                    <a:pt x="59" y="24"/>
                  </a:cubicBezTo>
                  <a:cubicBezTo>
                    <a:pt x="59" y="24"/>
                    <a:pt x="60" y="24"/>
                    <a:pt x="59" y="23"/>
                  </a:cubicBezTo>
                  <a:cubicBezTo>
                    <a:pt x="59" y="22"/>
                    <a:pt x="59" y="20"/>
                    <a:pt x="58" y="19"/>
                  </a:cubicBezTo>
                  <a:cubicBezTo>
                    <a:pt x="59" y="20"/>
                    <a:pt x="60" y="21"/>
                    <a:pt x="60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2" y="23"/>
                    <a:pt x="62" y="24"/>
                  </a:cubicBezTo>
                  <a:cubicBezTo>
                    <a:pt x="62" y="24"/>
                    <a:pt x="63" y="24"/>
                    <a:pt x="62" y="23"/>
                  </a:cubicBezTo>
                  <a:cubicBezTo>
                    <a:pt x="62" y="22"/>
                    <a:pt x="58" y="17"/>
                    <a:pt x="60" y="20"/>
                  </a:cubicBezTo>
                  <a:cubicBezTo>
                    <a:pt x="62" y="21"/>
                    <a:pt x="63" y="22"/>
                    <a:pt x="65" y="23"/>
                  </a:cubicBezTo>
                  <a:cubicBezTo>
                    <a:pt x="65" y="24"/>
                    <a:pt x="65" y="23"/>
                    <a:pt x="65" y="23"/>
                  </a:cubicBezTo>
                  <a:cubicBezTo>
                    <a:pt x="65" y="22"/>
                    <a:pt x="64" y="21"/>
                    <a:pt x="63" y="20"/>
                  </a:cubicBezTo>
                  <a:cubicBezTo>
                    <a:pt x="62" y="19"/>
                    <a:pt x="60" y="16"/>
                    <a:pt x="63" y="19"/>
                  </a:cubicBezTo>
                  <a:cubicBezTo>
                    <a:pt x="65" y="21"/>
                    <a:pt x="67" y="23"/>
                    <a:pt x="69" y="25"/>
                  </a:cubicBezTo>
                  <a:cubicBezTo>
                    <a:pt x="65" y="25"/>
                    <a:pt x="60" y="24"/>
                    <a:pt x="55" y="24"/>
                  </a:cubicBezTo>
                  <a:close/>
                  <a:moveTo>
                    <a:pt x="10" y="32"/>
                  </a:moveTo>
                  <a:cubicBezTo>
                    <a:pt x="15" y="29"/>
                    <a:pt x="19" y="26"/>
                    <a:pt x="24" y="23"/>
                  </a:cubicBezTo>
                  <a:cubicBezTo>
                    <a:pt x="28" y="22"/>
                    <a:pt x="32" y="21"/>
                    <a:pt x="36" y="21"/>
                  </a:cubicBezTo>
                  <a:cubicBezTo>
                    <a:pt x="40" y="22"/>
                    <a:pt x="43" y="24"/>
                    <a:pt x="46" y="23"/>
                  </a:cubicBezTo>
                  <a:cubicBezTo>
                    <a:pt x="46" y="23"/>
                    <a:pt x="47" y="23"/>
                    <a:pt x="47" y="23"/>
                  </a:cubicBezTo>
                  <a:cubicBezTo>
                    <a:pt x="46" y="23"/>
                    <a:pt x="46" y="24"/>
                    <a:pt x="46" y="24"/>
                  </a:cubicBezTo>
                  <a:cubicBezTo>
                    <a:pt x="44" y="31"/>
                    <a:pt x="34" y="28"/>
                    <a:pt x="29" y="29"/>
                  </a:cubicBezTo>
                  <a:cubicBezTo>
                    <a:pt x="22" y="29"/>
                    <a:pt x="16" y="32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34" y="18"/>
                  </a:moveTo>
                  <a:cubicBezTo>
                    <a:pt x="30" y="18"/>
                    <a:pt x="27" y="19"/>
                    <a:pt x="23" y="21"/>
                  </a:cubicBezTo>
                  <a:cubicBezTo>
                    <a:pt x="20" y="22"/>
                    <a:pt x="18" y="24"/>
                    <a:pt x="15" y="25"/>
                  </a:cubicBezTo>
                  <a:cubicBezTo>
                    <a:pt x="16" y="24"/>
                    <a:pt x="17" y="23"/>
                    <a:pt x="18" y="22"/>
                  </a:cubicBezTo>
                  <a:cubicBezTo>
                    <a:pt x="23" y="17"/>
                    <a:pt x="29" y="17"/>
                    <a:pt x="35" y="18"/>
                  </a:cubicBezTo>
                  <a:cubicBezTo>
                    <a:pt x="35" y="18"/>
                    <a:pt x="34" y="18"/>
                    <a:pt x="34" y="18"/>
                  </a:cubicBezTo>
                  <a:close/>
                  <a:moveTo>
                    <a:pt x="14" y="35"/>
                  </a:moveTo>
                  <a:cubicBezTo>
                    <a:pt x="20" y="34"/>
                    <a:pt x="27" y="32"/>
                    <a:pt x="33" y="32"/>
                  </a:cubicBezTo>
                  <a:cubicBezTo>
                    <a:pt x="37" y="32"/>
                    <a:pt x="40" y="32"/>
                    <a:pt x="43" y="31"/>
                  </a:cubicBezTo>
                  <a:cubicBezTo>
                    <a:pt x="40" y="35"/>
                    <a:pt x="35" y="37"/>
                    <a:pt x="29" y="38"/>
                  </a:cubicBezTo>
                  <a:cubicBezTo>
                    <a:pt x="24" y="38"/>
                    <a:pt x="19" y="36"/>
                    <a:pt x="14" y="35"/>
                  </a:cubicBezTo>
                  <a:close/>
                  <a:moveTo>
                    <a:pt x="50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2"/>
                    <a:pt x="49" y="21"/>
                    <a:pt x="48" y="19"/>
                  </a:cubicBezTo>
                  <a:cubicBezTo>
                    <a:pt x="49" y="19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20"/>
                    <a:pt x="53" y="22"/>
                    <a:pt x="53" y="24"/>
                  </a:cubicBezTo>
                  <a:cubicBezTo>
                    <a:pt x="52" y="24"/>
                    <a:pt x="51" y="23"/>
                    <a:pt x="50" y="23"/>
                  </a:cubicBezTo>
                  <a:close/>
                  <a:moveTo>
                    <a:pt x="37" y="16"/>
                  </a:moveTo>
                  <a:cubicBezTo>
                    <a:pt x="32" y="15"/>
                    <a:pt x="27" y="15"/>
                    <a:pt x="22" y="16"/>
                  </a:cubicBezTo>
                  <a:cubicBezTo>
                    <a:pt x="19" y="17"/>
                    <a:pt x="16" y="19"/>
                    <a:pt x="14" y="21"/>
                  </a:cubicBezTo>
                  <a:cubicBezTo>
                    <a:pt x="13" y="23"/>
                    <a:pt x="12" y="25"/>
                    <a:pt x="10" y="27"/>
                  </a:cubicBezTo>
                  <a:cubicBezTo>
                    <a:pt x="12" y="25"/>
                    <a:pt x="13" y="22"/>
                    <a:pt x="14" y="20"/>
                  </a:cubicBezTo>
                  <a:cubicBezTo>
                    <a:pt x="19" y="11"/>
                    <a:pt x="29" y="12"/>
                    <a:pt x="37" y="16"/>
                  </a:cubicBezTo>
                  <a:close/>
                  <a:moveTo>
                    <a:pt x="20" y="39"/>
                  </a:moveTo>
                  <a:cubicBezTo>
                    <a:pt x="24" y="40"/>
                    <a:pt x="28" y="41"/>
                    <a:pt x="32" y="40"/>
                  </a:cubicBezTo>
                  <a:cubicBezTo>
                    <a:pt x="30" y="41"/>
                    <a:pt x="29" y="41"/>
                    <a:pt x="28" y="41"/>
                  </a:cubicBezTo>
                  <a:cubicBezTo>
                    <a:pt x="25" y="41"/>
                    <a:pt x="23" y="40"/>
                    <a:pt x="20" y="39"/>
                  </a:cubicBezTo>
                  <a:close/>
                  <a:moveTo>
                    <a:pt x="162" y="32"/>
                  </a:moveTo>
                  <a:cubicBezTo>
                    <a:pt x="152" y="33"/>
                    <a:pt x="142" y="32"/>
                    <a:pt x="133" y="31"/>
                  </a:cubicBezTo>
                  <a:cubicBezTo>
                    <a:pt x="113" y="31"/>
                    <a:pt x="94" y="28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2" y="23"/>
                    <a:pt x="70" y="19"/>
                    <a:pt x="67" y="17"/>
                  </a:cubicBezTo>
                  <a:cubicBezTo>
                    <a:pt x="71" y="19"/>
                    <a:pt x="74" y="24"/>
                    <a:pt x="78" y="26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7" y="24"/>
                    <a:pt x="76" y="22"/>
                    <a:pt x="74" y="20"/>
                  </a:cubicBezTo>
                  <a:cubicBezTo>
                    <a:pt x="73" y="19"/>
                    <a:pt x="68" y="14"/>
                    <a:pt x="74" y="18"/>
                  </a:cubicBezTo>
                  <a:cubicBezTo>
                    <a:pt x="77" y="21"/>
                    <a:pt x="79" y="23"/>
                    <a:pt x="82" y="25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1" y="23"/>
                    <a:pt x="80" y="22"/>
                    <a:pt x="79" y="20"/>
                  </a:cubicBezTo>
                  <a:cubicBezTo>
                    <a:pt x="81" y="23"/>
                    <a:pt x="84" y="25"/>
                    <a:pt x="87" y="27"/>
                  </a:cubicBezTo>
                  <a:cubicBezTo>
                    <a:pt x="87" y="27"/>
                    <a:pt x="88" y="27"/>
                    <a:pt x="87" y="26"/>
                  </a:cubicBezTo>
                  <a:cubicBezTo>
                    <a:pt x="84" y="21"/>
                    <a:pt x="80" y="17"/>
                    <a:pt x="76" y="12"/>
                  </a:cubicBezTo>
                  <a:cubicBezTo>
                    <a:pt x="79" y="17"/>
                    <a:pt x="84" y="21"/>
                    <a:pt x="89" y="25"/>
                  </a:cubicBezTo>
                  <a:cubicBezTo>
                    <a:pt x="90" y="25"/>
                    <a:pt x="90" y="24"/>
                    <a:pt x="90" y="24"/>
                  </a:cubicBezTo>
                  <a:cubicBezTo>
                    <a:pt x="88" y="22"/>
                    <a:pt x="87" y="20"/>
                    <a:pt x="85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20"/>
                    <a:pt x="91" y="24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5" y="24"/>
                    <a:pt x="93" y="22"/>
                    <a:pt x="92" y="20"/>
                  </a:cubicBezTo>
                  <a:cubicBezTo>
                    <a:pt x="91" y="19"/>
                    <a:pt x="90" y="18"/>
                    <a:pt x="89" y="17"/>
                  </a:cubicBezTo>
                  <a:cubicBezTo>
                    <a:pt x="89" y="17"/>
                    <a:pt x="84" y="11"/>
                    <a:pt x="88" y="14"/>
                  </a:cubicBezTo>
                  <a:cubicBezTo>
                    <a:pt x="93" y="19"/>
                    <a:pt x="97" y="25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0" y="23"/>
                    <a:pt x="96" y="19"/>
                    <a:pt x="92" y="15"/>
                  </a:cubicBezTo>
                  <a:cubicBezTo>
                    <a:pt x="88" y="10"/>
                    <a:pt x="92" y="14"/>
                    <a:pt x="93" y="15"/>
                  </a:cubicBezTo>
                  <a:cubicBezTo>
                    <a:pt x="95" y="16"/>
                    <a:pt x="96" y="18"/>
                    <a:pt x="98" y="20"/>
                  </a:cubicBezTo>
                  <a:cubicBezTo>
                    <a:pt x="100" y="23"/>
                    <a:pt x="103" y="25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23"/>
                    <a:pt x="103" y="20"/>
                    <a:pt x="101" y="18"/>
                  </a:cubicBezTo>
                  <a:cubicBezTo>
                    <a:pt x="103" y="21"/>
                    <a:pt x="106" y="23"/>
                    <a:pt x="110" y="25"/>
                  </a:cubicBezTo>
                  <a:cubicBezTo>
                    <a:pt x="110" y="26"/>
                    <a:pt x="111" y="25"/>
                    <a:pt x="110" y="25"/>
                  </a:cubicBezTo>
                  <a:cubicBezTo>
                    <a:pt x="108" y="22"/>
                    <a:pt x="105" y="18"/>
                    <a:pt x="103" y="15"/>
                  </a:cubicBezTo>
                  <a:cubicBezTo>
                    <a:pt x="102" y="14"/>
                    <a:pt x="101" y="13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3"/>
                    <a:pt x="102" y="14"/>
                    <a:pt x="103" y="15"/>
                  </a:cubicBezTo>
                  <a:cubicBezTo>
                    <a:pt x="108" y="20"/>
                    <a:pt x="111" y="25"/>
                    <a:pt x="117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6" y="24"/>
                    <a:pt x="115" y="22"/>
                    <a:pt x="113" y="20"/>
                  </a:cubicBezTo>
                  <a:cubicBezTo>
                    <a:pt x="116" y="23"/>
                    <a:pt x="119" y="26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1" y="25"/>
                    <a:pt x="120" y="22"/>
                    <a:pt x="118" y="19"/>
                  </a:cubicBezTo>
                  <a:cubicBezTo>
                    <a:pt x="119" y="20"/>
                    <a:pt x="120" y="21"/>
                    <a:pt x="121" y="22"/>
                  </a:cubicBezTo>
                  <a:cubicBezTo>
                    <a:pt x="123" y="25"/>
                    <a:pt x="126" y="29"/>
                    <a:pt x="130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9" y="28"/>
                    <a:pt x="128" y="26"/>
                    <a:pt x="127" y="25"/>
                  </a:cubicBezTo>
                  <a:cubicBezTo>
                    <a:pt x="129" y="27"/>
                    <a:pt x="131" y="29"/>
                    <a:pt x="133" y="31"/>
                  </a:cubicBezTo>
                  <a:cubicBezTo>
                    <a:pt x="133" y="31"/>
                    <a:pt x="134" y="30"/>
                    <a:pt x="134" y="30"/>
                  </a:cubicBezTo>
                  <a:cubicBezTo>
                    <a:pt x="130" y="21"/>
                    <a:pt x="122" y="16"/>
                    <a:pt x="117" y="8"/>
                  </a:cubicBezTo>
                  <a:cubicBezTo>
                    <a:pt x="118" y="9"/>
                    <a:pt x="120" y="11"/>
                    <a:pt x="122" y="12"/>
                  </a:cubicBezTo>
                  <a:cubicBezTo>
                    <a:pt x="124" y="14"/>
                    <a:pt x="126" y="16"/>
                    <a:pt x="127" y="18"/>
                  </a:cubicBezTo>
                  <a:cubicBezTo>
                    <a:pt x="131" y="22"/>
                    <a:pt x="135" y="26"/>
                    <a:pt x="139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38" y="26"/>
                    <a:pt x="137" y="24"/>
                  </a:cubicBezTo>
                  <a:cubicBezTo>
                    <a:pt x="139" y="26"/>
                    <a:pt x="141" y="28"/>
                    <a:pt x="143" y="29"/>
                  </a:cubicBezTo>
                  <a:cubicBezTo>
                    <a:pt x="144" y="30"/>
                    <a:pt x="144" y="29"/>
                    <a:pt x="144" y="29"/>
                  </a:cubicBezTo>
                  <a:cubicBezTo>
                    <a:pt x="144" y="27"/>
                    <a:pt x="143" y="25"/>
                    <a:pt x="141" y="23"/>
                  </a:cubicBezTo>
                  <a:cubicBezTo>
                    <a:pt x="143" y="25"/>
                    <a:pt x="145" y="26"/>
                    <a:pt x="148" y="28"/>
                  </a:cubicBezTo>
                  <a:cubicBezTo>
                    <a:pt x="148" y="28"/>
                    <a:pt x="148" y="27"/>
                    <a:pt x="148" y="27"/>
                  </a:cubicBezTo>
                  <a:cubicBezTo>
                    <a:pt x="148" y="26"/>
                    <a:pt x="147" y="26"/>
                    <a:pt x="147" y="25"/>
                  </a:cubicBezTo>
                  <a:cubicBezTo>
                    <a:pt x="148" y="26"/>
                    <a:pt x="150" y="27"/>
                    <a:pt x="152" y="28"/>
                  </a:cubicBezTo>
                  <a:cubicBezTo>
                    <a:pt x="152" y="28"/>
                    <a:pt x="153" y="28"/>
                    <a:pt x="153" y="27"/>
                  </a:cubicBezTo>
                  <a:cubicBezTo>
                    <a:pt x="152" y="26"/>
                    <a:pt x="151" y="24"/>
                    <a:pt x="151" y="23"/>
                  </a:cubicBezTo>
                  <a:cubicBezTo>
                    <a:pt x="153" y="26"/>
                    <a:pt x="155" y="28"/>
                    <a:pt x="158" y="30"/>
                  </a:cubicBezTo>
                  <a:cubicBezTo>
                    <a:pt x="158" y="30"/>
                    <a:pt x="159" y="30"/>
                    <a:pt x="158" y="30"/>
                  </a:cubicBezTo>
                  <a:cubicBezTo>
                    <a:pt x="158" y="29"/>
                    <a:pt x="158" y="28"/>
                    <a:pt x="157" y="27"/>
                  </a:cubicBezTo>
                  <a:cubicBezTo>
                    <a:pt x="159" y="28"/>
                    <a:pt x="160" y="29"/>
                    <a:pt x="162" y="31"/>
                  </a:cubicBezTo>
                  <a:cubicBezTo>
                    <a:pt x="162" y="31"/>
                    <a:pt x="162" y="30"/>
                    <a:pt x="162" y="30"/>
                  </a:cubicBezTo>
                  <a:cubicBezTo>
                    <a:pt x="161" y="28"/>
                    <a:pt x="160" y="25"/>
                    <a:pt x="158" y="23"/>
                  </a:cubicBezTo>
                  <a:cubicBezTo>
                    <a:pt x="160" y="24"/>
                    <a:pt x="161" y="26"/>
                    <a:pt x="163" y="27"/>
                  </a:cubicBezTo>
                  <a:cubicBezTo>
                    <a:pt x="164" y="27"/>
                    <a:pt x="164" y="27"/>
                    <a:pt x="164" y="27"/>
                  </a:cubicBezTo>
                  <a:cubicBezTo>
                    <a:pt x="163" y="25"/>
                    <a:pt x="162" y="23"/>
                    <a:pt x="161" y="21"/>
                  </a:cubicBezTo>
                  <a:cubicBezTo>
                    <a:pt x="163" y="23"/>
                    <a:pt x="165" y="24"/>
                    <a:pt x="167" y="25"/>
                  </a:cubicBezTo>
                  <a:cubicBezTo>
                    <a:pt x="167" y="25"/>
                    <a:pt x="168" y="25"/>
                    <a:pt x="167" y="25"/>
                  </a:cubicBezTo>
                  <a:cubicBezTo>
                    <a:pt x="167" y="23"/>
                    <a:pt x="166" y="22"/>
                    <a:pt x="165" y="20"/>
                  </a:cubicBezTo>
                  <a:cubicBezTo>
                    <a:pt x="167" y="22"/>
                    <a:pt x="169" y="24"/>
                    <a:pt x="170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4"/>
                    <a:pt x="170" y="23"/>
                    <a:pt x="170" y="22"/>
                  </a:cubicBezTo>
                  <a:cubicBezTo>
                    <a:pt x="171" y="24"/>
                    <a:pt x="173" y="26"/>
                    <a:pt x="176" y="28"/>
                  </a:cubicBezTo>
                  <a:cubicBezTo>
                    <a:pt x="176" y="28"/>
                    <a:pt x="176" y="28"/>
                    <a:pt x="176" y="27"/>
                  </a:cubicBezTo>
                  <a:cubicBezTo>
                    <a:pt x="176" y="27"/>
                    <a:pt x="176" y="26"/>
                    <a:pt x="176" y="25"/>
                  </a:cubicBezTo>
                  <a:cubicBezTo>
                    <a:pt x="177" y="26"/>
                    <a:pt x="178" y="27"/>
                    <a:pt x="179" y="27"/>
                  </a:cubicBezTo>
                  <a:cubicBezTo>
                    <a:pt x="179" y="28"/>
                    <a:pt x="179" y="27"/>
                    <a:pt x="179" y="27"/>
                  </a:cubicBezTo>
                  <a:cubicBezTo>
                    <a:pt x="179" y="25"/>
                    <a:pt x="178" y="24"/>
                    <a:pt x="177" y="22"/>
                  </a:cubicBezTo>
                  <a:cubicBezTo>
                    <a:pt x="178" y="23"/>
                    <a:pt x="179" y="24"/>
                    <a:pt x="180" y="25"/>
                  </a:cubicBezTo>
                  <a:cubicBezTo>
                    <a:pt x="181" y="26"/>
                    <a:pt x="181" y="25"/>
                    <a:pt x="181" y="25"/>
                  </a:cubicBezTo>
                  <a:cubicBezTo>
                    <a:pt x="180" y="23"/>
                    <a:pt x="179" y="20"/>
                    <a:pt x="178" y="18"/>
                  </a:cubicBezTo>
                  <a:cubicBezTo>
                    <a:pt x="180" y="20"/>
                    <a:pt x="181" y="22"/>
                    <a:pt x="182" y="24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2" y="32"/>
                    <a:pt x="167" y="32"/>
                    <a:pt x="162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0"/>
            <p:cNvSpPr>
              <a:spLocks noEditPoints="1"/>
            </p:cNvSpPr>
            <p:nvPr/>
          </p:nvSpPr>
          <p:spPr bwMode="auto">
            <a:xfrm>
              <a:off x="5165725" y="2262188"/>
              <a:ext cx="315912" cy="363538"/>
            </a:xfrm>
            <a:custGeom>
              <a:avLst/>
              <a:gdLst>
                <a:gd name="T0" fmla="*/ 71 w 84"/>
                <a:gd name="T1" fmla="*/ 86 h 97"/>
                <a:gd name="T2" fmla="*/ 49 w 84"/>
                <a:gd name="T3" fmla="*/ 0 h 97"/>
                <a:gd name="T4" fmla="*/ 0 w 84"/>
                <a:gd name="T5" fmla="*/ 56 h 97"/>
                <a:gd name="T6" fmla="*/ 46 w 84"/>
                <a:gd name="T7" fmla="*/ 74 h 97"/>
                <a:gd name="T8" fmla="*/ 36 w 84"/>
                <a:gd name="T9" fmla="*/ 86 h 97"/>
                <a:gd name="T10" fmla="*/ 34 w 84"/>
                <a:gd name="T11" fmla="*/ 71 h 97"/>
                <a:gd name="T12" fmla="*/ 19 w 84"/>
                <a:gd name="T13" fmla="*/ 89 h 97"/>
                <a:gd name="T14" fmla="*/ 28 w 84"/>
                <a:gd name="T15" fmla="*/ 86 h 97"/>
                <a:gd name="T16" fmla="*/ 14 w 84"/>
                <a:gd name="T17" fmla="*/ 86 h 97"/>
                <a:gd name="T18" fmla="*/ 32 w 84"/>
                <a:gd name="T19" fmla="*/ 72 h 97"/>
                <a:gd name="T20" fmla="*/ 55 w 84"/>
                <a:gd name="T21" fmla="*/ 71 h 97"/>
                <a:gd name="T22" fmla="*/ 39 w 84"/>
                <a:gd name="T23" fmla="*/ 77 h 97"/>
                <a:gd name="T24" fmla="*/ 22 w 84"/>
                <a:gd name="T25" fmla="*/ 85 h 97"/>
                <a:gd name="T26" fmla="*/ 63 w 84"/>
                <a:gd name="T27" fmla="*/ 60 h 97"/>
                <a:gd name="T28" fmla="*/ 52 w 84"/>
                <a:gd name="T29" fmla="*/ 56 h 97"/>
                <a:gd name="T30" fmla="*/ 16 w 84"/>
                <a:gd name="T31" fmla="*/ 84 h 97"/>
                <a:gd name="T32" fmla="*/ 13 w 84"/>
                <a:gd name="T33" fmla="*/ 80 h 97"/>
                <a:gd name="T34" fmla="*/ 39 w 84"/>
                <a:gd name="T35" fmla="*/ 58 h 97"/>
                <a:gd name="T36" fmla="*/ 28 w 84"/>
                <a:gd name="T37" fmla="*/ 63 h 97"/>
                <a:gd name="T38" fmla="*/ 10 w 84"/>
                <a:gd name="T39" fmla="*/ 82 h 97"/>
                <a:gd name="T40" fmla="*/ 23 w 84"/>
                <a:gd name="T41" fmla="*/ 62 h 97"/>
                <a:gd name="T42" fmla="*/ 17 w 84"/>
                <a:gd name="T43" fmla="*/ 57 h 97"/>
                <a:gd name="T44" fmla="*/ 14 w 84"/>
                <a:gd name="T45" fmla="*/ 65 h 97"/>
                <a:gd name="T46" fmla="*/ 7 w 84"/>
                <a:gd name="T47" fmla="*/ 60 h 97"/>
                <a:gd name="T48" fmla="*/ 7 w 84"/>
                <a:gd name="T49" fmla="*/ 60 h 97"/>
                <a:gd name="T50" fmla="*/ 27 w 84"/>
                <a:gd name="T51" fmla="*/ 58 h 97"/>
                <a:gd name="T52" fmla="*/ 26 w 84"/>
                <a:gd name="T53" fmla="*/ 58 h 97"/>
                <a:gd name="T54" fmla="*/ 26 w 84"/>
                <a:gd name="T55" fmla="*/ 58 h 97"/>
                <a:gd name="T56" fmla="*/ 13 w 84"/>
                <a:gd name="T57" fmla="*/ 62 h 97"/>
                <a:gd name="T58" fmla="*/ 9 w 84"/>
                <a:gd name="T59" fmla="*/ 61 h 97"/>
                <a:gd name="T60" fmla="*/ 15 w 84"/>
                <a:gd name="T61" fmla="*/ 62 h 97"/>
                <a:gd name="T62" fmla="*/ 5 w 84"/>
                <a:gd name="T63" fmla="*/ 62 h 97"/>
                <a:gd name="T64" fmla="*/ 7 w 84"/>
                <a:gd name="T65" fmla="*/ 58 h 97"/>
                <a:gd name="T66" fmla="*/ 3 w 84"/>
                <a:gd name="T67" fmla="*/ 59 h 97"/>
                <a:gd name="T68" fmla="*/ 39 w 84"/>
                <a:gd name="T69" fmla="*/ 61 h 97"/>
                <a:gd name="T70" fmla="*/ 29 w 84"/>
                <a:gd name="T71" fmla="*/ 93 h 97"/>
                <a:gd name="T72" fmla="*/ 61 w 84"/>
                <a:gd name="T73" fmla="*/ 66 h 97"/>
                <a:gd name="T74" fmla="*/ 35 w 84"/>
                <a:gd name="T75" fmla="*/ 93 h 97"/>
                <a:gd name="T76" fmla="*/ 40 w 84"/>
                <a:gd name="T77" fmla="*/ 94 h 97"/>
                <a:gd name="T78" fmla="*/ 47 w 84"/>
                <a:gd name="T79" fmla="*/ 93 h 97"/>
                <a:gd name="T80" fmla="*/ 54 w 84"/>
                <a:gd name="T81" fmla="*/ 90 h 97"/>
                <a:gd name="T82" fmla="*/ 71 w 84"/>
                <a:gd name="T83" fmla="*/ 79 h 97"/>
                <a:gd name="T84" fmla="*/ 63 w 84"/>
                <a:gd name="T85" fmla="*/ 87 h 97"/>
                <a:gd name="T86" fmla="*/ 67 w 84"/>
                <a:gd name="T87" fmla="*/ 81 h 97"/>
                <a:gd name="T88" fmla="*/ 77 w 84"/>
                <a:gd name="T89" fmla="*/ 66 h 97"/>
                <a:gd name="T90" fmla="*/ 77 w 84"/>
                <a:gd name="T91" fmla="*/ 64 h 97"/>
                <a:gd name="T92" fmla="*/ 44 w 84"/>
                <a:gd name="T93" fmla="*/ 90 h 97"/>
                <a:gd name="T94" fmla="*/ 45 w 84"/>
                <a:gd name="T95" fmla="*/ 85 h 97"/>
                <a:gd name="T96" fmla="*/ 71 w 84"/>
                <a:gd name="T97" fmla="*/ 60 h 97"/>
                <a:gd name="T98" fmla="*/ 34 w 84"/>
                <a:gd name="T99" fmla="*/ 27 h 97"/>
                <a:gd name="T100" fmla="*/ 49 w 84"/>
                <a:gd name="T101" fmla="*/ 25 h 97"/>
                <a:gd name="T102" fmla="*/ 60 w 84"/>
                <a:gd name="T103" fmla="*/ 55 h 97"/>
                <a:gd name="T104" fmla="*/ 34 w 84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97">
                  <a:moveTo>
                    <a:pt x="0" y="58"/>
                  </a:moveTo>
                  <a:cubicBezTo>
                    <a:pt x="0" y="58"/>
                    <a:pt x="0" y="59"/>
                    <a:pt x="0" y="60"/>
                  </a:cubicBezTo>
                  <a:cubicBezTo>
                    <a:pt x="0" y="70"/>
                    <a:pt x="4" y="79"/>
                    <a:pt x="10" y="86"/>
                  </a:cubicBezTo>
                  <a:cubicBezTo>
                    <a:pt x="18" y="95"/>
                    <a:pt x="32" y="97"/>
                    <a:pt x="42" y="97"/>
                  </a:cubicBezTo>
                  <a:cubicBezTo>
                    <a:pt x="53" y="97"/>
                    <a:pt x="63" y="92"/>
                    <a:pt x="71" y="86"/>
                  </a:cubicBezTo>
                  <a:cubicBezTo>
                    <a:pt x="78" y="80"/>
                    <a:pt x="80" y="72"/>
                    <a:pt x="81" y="63"/>
                  </a:cubicBezTo>
                  <a:cubicBezTo>
                    <a:pt x="84" y="44"/>
                    <a:pt x="72" y="24"/>
                    <a:pt x="51" y="24"/>
                  </a:cubicBezTo>
                  <a:cubicBezTo>
                    <a:pt x="52" y="17"/>
                    <a:pt x="52" y="9"/>
                    <a:pt x="51" y="2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4" y="0"/>
                    <a:pt x="40" y="1"/>
                    <a:pt x="36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33" y="1"/>
                    <a:pt x="33" y="2"/>
                    <a:pt x="33" y="2"/>
                  </a:cubicBezTo>
                  <a:cubicBezTo>
                    <a:pt x="33" y="10"/>
                    <a:pt x="34" y="17"/>
                    <a:pt x="33" y="24"/>
                  </a:cubicBezTo>
                  <a:cubicBezTo>
                    <a:pt x="16" y="23"/>
                    <a:pt x="2" y="40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7" y="92"/>
                    <a:pt x="25" y="92"/>
                    <a:pt x="23" y="91"/>
                  </a:cubicBezTo>
                  <a:cubicBezTo>
                    <a:pt x="30" y="85"/>
                    <a:pt x="38" y="79"/>
                    <a:pt x="46" y="74"/>
                  </a:cubicBezTo>
                  <a:cubicBezTo>
                    <a:pt x="49" y="72"/>
                    <a:pt x="52" y="70"/>
                    <a:pt x="54" y="68"/>
                  </a:cubicBezTo>
                  <a:cubicBezTo>
                    <a:pt x="57" y="66"/>
                    <a:pt x="59" y="64"/>
                    <a:pt x="61" y="63"/>
                  </a:cubicBezTo>
                  <a:cubicBezTo>
                    <a:pt x="63" y="61"/>
                    <a:pt x="65" y="60"/>
                    <a:pt x="62" y="63"/>
                  </a:cubicBezTo>
                  <a:cubicBezTo>
                    <a:pt x="57" y="68"/>
                    <a:pt x="51" y="72"/>
                    <a:pt x="45" y="77"/>
                  </a:cubicBezTo>
                  <a:cubicBezTo>
                    <a:pt x="42" y="80"/>
                    <a:pt x="39" y="83"/>
                    <a:pt x="36" y="86"/>
                  </a:cubicBezTo>
                  <a:cubicBezTo>
                    <a:pt x="34" y="88"/>
                    <a:pt x="33" y="89"/>
                    <a:pt x="31" y="90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3" y="82"/>
                    <a:pt x="28" y="77"/>
                    <a:pt x="34" y="71"/>
                  </a:cubicBezTo>
                  <a:cubicBezTo>
                    <a:pt x="38" y="68"/>
                    <a:pt x="41" y="65"/>
                    <a:pt x="45" y="63"/>
                  </a:cubicBezTo>
                  <a:cubicBezTo>
                    <a:pt x="48" y="61"/>
                    <a:pt x="52" y="59"/>
                    <a:pt x="53" y="57"/>
                  </a:cubicBezTo>
                  <a:cubicBezTo>
                    <a:pt x="47" y="63"/>
                    <a:pt x="40" y="69"/>
                    <a:pt x="34" y="74"/>
                  </a:cubicBezTo>
                  <a:cubicBezTo>
                    <a:pt x="28" y="79"/>
                    <a:pt x="23" y="83"/>
                    <a:pt x="19" y="88"/>
                  </a:cubicBezTo>
                  <a:cubicBezTo>
                    <a:pt x="18" y="89"/>
                    <a:pt x="19" y="89"/>
                    <a:pt x="19" y="89"/>
                  </a:cubicBezTo>
                  <a:cubicBezTo>
                    <a:pt x="25" y="85"/>
                    <a:pt x="32" y="80"/>
                    <a:pt x="38" y="75"/>
                  </a:cubicBezTo>
                  <a:cubicBezTo>
                    <a:pt x="44" y="70"/>
                    <a:pt x="51" y="64"/>
                    <a:pt x="58" y="60"/>
                  </a:cubicBezTo>
                  <a:cubicBezTo>
                    <a:pt x="55" y="62"/>
                    <a:pt x="52" y="65"/>
                    <a:pt x="49" y="67"/>
                  </a:cubicBezTo>
                  <a:cubicBezTo>
                    <a:pt x="45" y="70"/>
                    <a:pt x="42" y="73"/>
                    <a:pt x="38" y="76"/>
                  </a:cubicBezTo>
                  <a:cubicBezTo>
                    <a:pt x="35" y="79"/>
                    <a:pt x="32" y="83"/>
                    <a:pt x="28" y="86"/>
                  </a:cubicBezTo>
                  <a:cubicBezTo>
                    <a:pt x="26" y="87"/>
                    <a:pt x="24" y="88"/>
                    <a:pt x="22" y="91"/>
                  </a:cubicBezTo>
                  <a:cubicBezTo>
                    <a:pt x="20" y="90"/>
                    <a:pt x="18" y="89"/>
                    <a:pt x="17" y="88"/>
                  </a:cubicBezTo>
                  <a:close/>
                  <a:moveTo>
                    <a:pt x="16" y="87"/>
                  </a:moveTo>
                  <a:cubicBezTo>
                    <a:pt x="16" y="87"/>
                    <a:pt x="16" y="87"/>
                    <a:pt x="16" y="87"/>
                  </a:cubicBezTo>
                  <a:cubicBezTo>
                    <a:pt x="16" y="87"/>
                    <a:pt x="15" y="87"/>
                    <a:pt x="14" y="86"/>
                  </a:cubicBezTo>
                  <a:cubicBezTo>
                    <a:pt x="20" y="81"/>
                    <a:pt x="26" y="76"/>
                    <a:pt x="32" y="70"/>
                  </a:cubicBezTo>
                  <a:cubicBezTo>
                    <a:pt x="36" y="67"/>
                    <a:pt x="39" y="65"/>
                    <a:pt x="43" y="62"/>
                  </a:cubicBezTo>
                  <a:cubicBezTo>
                    <a:pt x="45" y="60"/>
                    <a:pt x="47" y="59"/>
                    <a:pt x="49" y="58"/>
                  </a:cubicBezTo>
                  <a:cubicBezTo>
                    <a:pt x="53" y="55"/>
                    <a:pt x="48" y="58"/>
                    <a:pt x="47" y="59"/>
                  </a:cubicBezTo>
                  <a:cubicBezTo>
                    <a:pt x="42" y="63"/>
                    <a:pt x="37" y="67"/>
                    <a:pt x="32" y="72"/>
                  </a:cubicBezTo>
                  <a:cubicBezTo>
                    <a:pt x="27" y="77"/>
                    <a:pt x="21" y="81"/>
                    <a:pt x="16" y="87"/>
                  </a:cubicBezTo>
                  <a:close/>
                  <a:moveTo>
                    <a:pt x="48" y="76"/>
                  </a:moveTo>
                  <a:cubicBezTo>
                    <a:pt x="54" y="71"/>
                    <a:pt x="60" y="67"/>
                    <a:pt x="64" y="61"/>
                  </a:cubicBezTo>
                  <a:cubicBezTo>
                    <a:pt x="65" y="61"/>
                    <a:pt x="65" y="61"/>
                    <a:pt x="66" y="61"/>
                  </a:cubicBezTo>
                  <a:cubicBezTo>
                    <a:pt x="62" y="64"/>
                    <a:pt x="58" y="68"/>
                    <a:pt x="55" y="71"/>
                  </a:cubicBezTo>
                  <a:cubicBezTo>
                    <a:pt x="49" y="76"/>
                    <a:pt x="44" y="81"/>
                    <a:pt x="38" y="85"/>
                  </a:cubicBezTo>
                  <a:cubicBezTo>
                    <a:pt x="41" y="82"/>
                    <a:pt x="44" y="79"/>
                    <a:pt x="48" y="76"/>
                  </a:cubicBezTo>
                  <a:close/>
                  <a:moveTo>
                    <a:pt x="46" y="73"/>
                  </a:moveTo>
                  <a:cubicBezTo>
                    <a:pt x="41" y="76"/>
                    <a:pt x="37" y="79"/>
                    <a:pt x="33" y="83"/>
                  </a:cubicBezTo>
                  <a:cubicBezTo>
                    <a:pt x="35" y="81"/>
                    <a:pt x="37" y="79"/>
                    <a:pt x="39" y="77"/>
                  </a:cubicBezTo>
                  <a:cubicBezTo>
                    <a:pt x="45" y="70"/>
                    <a:pt x="53" y="65"/>
                    <a:pt x="59" y="59"/>
                  </a:cubicBezTo>
                  <a:cubicBezTo>
                    <a:pt x="60" y="59"/>
                    <a:pt x="59" y="59"/>
                    <a:pt x="59" y="59"/>
                  </a:cubicBezTo>
                  <a:cubicBezTo>
                    <a:pt x="53" y="61"/>
                    <a:pt x="48" y="66"/>
                    <a:pt x="43" y="70"/>
                  </a:cubicBezTo>
                  <a:cubicBezTo>
                    <a:pt x="36" y="76"/>
                    <a:pt x="29" y="81"/>
                    <a:pt x="22" y="86"/>
                  </a:cubicBezTo>
                  <a:cubicBezTo>
                    <a:pt x="18" y="89"/>
                    <a:pt x="22" y="86"/>
                    <a:pt x="22" y="85"/>
                  </a:cubicBezTo>
                  <a:cubicBezTo>
                    <a:pt x="23" y="84"/>
                    <a:pt x="25" y="82"/>
                    <a:pt x="27" y="81"/>
                  </a:cubicBezTo>
                  <a:cubicBezTo>
                    <a:pt x="29" y="79"/>
                    <a:pt x="32" y="76"/>
                    <a:pt x="35" y="74"/>
                  </a:cubicBezTo>
                  <a:cubicBezTo>
                    <a:pt x="42" y="68"/>
                    <a:pt x="49" y="62"/>
                    <a:pt x="55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8" y="57"/>
                    <a:pt x="60" y="59"/>
                    <a:pt x="63" y="60"/>
                  </a:cubicBezTo>
                  <a:cubicBezTo>
                    <a:pt x="57" y="64"/>
                    <a:pt x="52" y="69"/>
                    <a:pt x="46" y="73"/>
                  </a:cubicBezTo>
                  <a:close/>
                  <a:moveTo>
                    <a:pt x="40" y="66"/>
                  </a:moveTo>
                  <a:cubicBezTo>
                    <a:pt x="41" y="65"/>
                    <a:pt x="42" y="63"/>
                    <a:pt x="44" y="62"/>
                  </a:cubicBezTo>
                  <a:cubicBezTo>
                    <a:pt x="47" y="60"/>
                    <a:pt x="49" y="59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3" y="56"/>
                    <a:pt x="53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49" y="59"/>
                    <a:pt x="44" y="62"/>
                    <a:pt x="40" y="66"/>
                  </a:cubicBezTo>
                  <a:close/>
                  <a:moveTo>
                    <a:pt x="17" y="82"/>
                  </a:moveTo>
                  <a:cubicBezTo>
                    <a:pt x="17" y="83"/>
                    <a:pt x="17" y="83"/>
                    <a:pt x="16" y="84"/>
                  </a:cubicBezTo>
                  <a:cubicBezTo>
                    <a:pt x="17" y="83"/>
                    <a:pt x="18" y="82"/>
                    <a:pt x="18" y="81"/>
                  </a:cubicBezTo>
                  <a:cubicBezTo>
                    <a:pt x="21" y="78"/>
                    <a:pt x="24" y="75"/>
                    <a:pt x="27" y="73"/>
                  </a:cubicBezTo>
                  <a:cubicBezTo>
                    <a:pt x="33" y="67"/>
                    <a:pt x="39" y="62"/>
                    <a:pt x="45" y="57"/>
                  </a:cubicBezTo>
                  <a:cubicBezTo>
                    <a:pt x="45" y="57"/>
                    <a:pt x="45" y="56"/>
                    <a:pt x="45" y="56"/>
                  </a:cubicBezTo>
                  <a:cubicBezTo>
                    <a:pt x="32" y="61"/>
                    <a:pt x="24" y="72"/>
                    <a:pt x="13" y="80"/>
                  </a:cubicBezTo>
                  <a:cubicBezTo>
                    <a:pt x="13" y="80"/>
                    <a:pt x="11" y="81"/>
                    <a:pt x="11" y="82"/>
                  </a:cubicBezTo>
                  <a:cubicBezTo>
                    <a:pt x="12" y="80"/>
                    <a:pt x="13" y="78"/>
                    <a:pt x="15" y="77"/>
                  </a:cubicBezTo>
                  <a:cubicBezTo>
                    <a:pt x="17" y="74"/>
                    <a:pt x="20" y="72"/>
                    <a:pt x="23" y="70"/>
                  </a:cubicBezTo>
                  <a:cubicBezTo>
                    <a:pt x="27" y="66"/>
                    <a:pt x="31" y="63"/>
                    <a:pt x="35" y="59"/>
                  </a:cubicBezTo>
                  <a:cubicBezTo>
                    <a:pt x="36" y="59"/>
                    <a:pt x="38" y="58"/>
                    <a:pt x="39" y="58"/>
                  </a:cubicBezTo>
                  <a:cubicBezTo>
                    <a:pt x="43" y="56"/>
                    <a:pt x="47" y="55"/>
                    <a:pt x="51" y="55"/>
                  </a:cubicBezTo>
                  <a:cubicBezTo>
                    <a:pt x="39" y="63"/>
                    <a:pt x="28" y="73"/>
                    <a:pt x="17" y="82"/>
                  </a:cubicBezTo>
                  <a:close/>
                  <a:moveTo>
                    <a:pt x="8" y="78"/>
                  </a:moveTo>
                  <a:cubicBezTo>
                    <a:pt x="13" y="76"/>
                    <a:pt x="17" y="73"/>
                    <a:pt x="21" y="69"/>
                  </a:cubicBezTo>
                  <a:cubicBezTo>
                    <a:pt x="23" y="67"/>
                    <a:pt x="25" y="65"/>
                    <a:pt x="28" y="63"/>
                  </a:cubicBezTo>
                  <a:cubicBezTo>
                    <a:pt x="29" y="62"/>
                    <a:pt x="31" y="60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59"/>
                    <a:pt x="33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6" y="68"/>
                    <a:pt x="16" y="72"/>
                    <a:pt x="10" y="82"/>
                  </a:cubicBezTo>
                  <a:cubicBezTo>
                    <a:pt x="9" y="81"/>
                    <a:pt x="9" y="80"/>
                    <a:pt x="8" y="78"/>
                  </a:cubicBezTo>
                  <a:close/>
                  <a:moveTo>
                    <a:pt x="7" y="76"/>
                  </a:moveTo>
                  <a:cubicBezTo>
                    <a:pt x="10" y="73"/>
                    <a:pt x="12" y="71"/>
                    <a:pt x="15" y="68"/>
                  </a:cubicBezTo>
                  <a:cubicBezTo>
                    <a:pt x="17" y="66"/>
                    <a:pt x="18" y="65"/>
                    <a:pt x="20" y="63"/>
                  </a:cubicBezTo>
                  <a:cubicBezTo>
                    <a:pt x="22" y="62"/>
                    <a:pt x="28" y="56"/>
                    <a:pt x="23" y="62"/>
                  </a:cubicBezTo>
                  <a:cubicBezTo>
                    <a:pt x="20" y="65"/>
                    <a:pt x="18" y="68"/>
                    <a:pt x="15" y="71"/>
                  </a:cubicBezTo>
                  <a:cubicBezTo>
                    <a:pt x="12" y="73"/>
                    <a:pt x="9" y="75"/>
                    <a:pt x="7" y="78"/>
                  </a:cubicBezTo>
                  <a:cubicBezTo>
                    <a:pt x="7" y="77"/>
                    <a:pt x="7" y="76"/>
                    <a:pt x="7" y="76"/>
                  </a:cubicBezTo>
                  <a:close/>
                  <a:moveTo>
                    <a:pt x="4" y="68"/>
                  </a:moveTo>
                  <a:cubicBezTo>
                    <a:pt x="8" y="64"/>
                    <a:pt x="12" y="60"/>
                    <a:pt x="17" y="57"/>
                  </a:cubicBezTo>
                  <a:cubicBezTo>
                    <a:pt x="16" y="57"/>
                    <a:pt x="15" y="60"/>
                    <a:pt x="14" y="61"/>
                  </a:cubicBezTo>
                  <a:cubicBezTo>
                    <a:pt x="12" y="62"/>
                    <a:pt x="11" y="63"/>
                    <a:pt x="10" y="65"/>
                  </a:cubicBezTo>
                  <a:cubicBezTo>
                    <a:pt x="8" y="67"/>
                    <a:pt x="7" y="69"/>
                    <a:pt x="5" y="71"/>
                  </a:cubicBezTo>
                  <a:cubicBezTo>
                    <a:pt x="5" y="72"/>
                    <a:pt x="5" y="72"/>
                    <a:pt x="6" y="72"/>
                  </a:cubicBezTo>
                  <a:cubicBezTo>
                    <a:pt x="9" y="70"/>
                    <a:pt x="11" y="68"/>
                    <a:pt x="14" y="65"/>
                  </a:cubicBezTo>
                  <a:cubicBezTo>
                    <a:pt x="15" y="64"/>
                    <a:pt x="16" y="62"/>
                    <a:pt x="18" y="61"/>
                  </a:cubicBezTo>
                  <a:cubicBezTo>
                    <a:pt x="19" y="60"/>
                    <a:pt x="23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5" y="70"/>
                    <a:pt x="4" y="68"/>
                  </a:cubicBezTo>
                  <a:close/>
                  <a:moveTo>
                    <a:pt x="7" y="60"/>
                  </a:moveTo>
                  <a:cubicBezTo>
                    <a:pt x="9" y="59"/>
                    <a:pt x="10" y="58"/>
                    <a:pt x="11" y="57"/>
                  </a:cubicBezTo>
                  <a:cubicBezTo>
                    <a:pt x="14" y="55"/>
                    <a:pt x="11" y="58"/>
                    <a:pt x="11" y="58"/>
                  </a:cubicBezTo>
                  <a:cubicBezTo>
                    <a:pt x="8" y="61"/>
                    <a:pt x="5" y="63"/>
                    <a:pt x="4" y="66"/>
                  </a:cubicBezTo>
                  <a:cubicBezTo>
                    <a:pt x="4" y="65"/>
                    <a:pt x="3" y="65"/>
                    <a:pt x="3" y="64"/>
                  </a:cubicBezTo>
                  <a:cubicBezTo>
                    <a:pt x="5" y="63"/>
                    <a:pt x="6" y="61"/>
                    <a:pt x="7" y="60"/>
                  </a:cubicBezTo>
                  <a:close/>
                  <a:moveTo>
                    <a:pt x="11" y="76"/>
                  </a:moveTo>
                  <a:cubicBezTo>
                    <a:pt x="10" y="76"/>
                    <a:pt x="9" y="77"/>
                    <a:pt x="8" y="77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3" y="74"/>
                    <a:pt x="14" y="72"/>
                    <a:pt x="16" y="71"/>
                  </a:cubicBezTo>
                  <a:cubicBezTo>
                    <a:pt x="20" y="67"/>
                    <a:pt x="23" y="63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9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4" y="64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9" y="63"/>
                    <a:pt x="13" y="69"/>
                    <a:pt x="6" y="75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3"/>
                    <a:pt x="21" y="60"/>
                    <a:pt x="23" y="57"/>
                  </a:cubicBezTo>
                  <a:cubicBezTo>
                    <a:pt x="23" y="57"/>
                    <a:pt x="23" y="57"/>
                    <a:pt x="23" y="56"/>
                  </a:cubicBezTo>
                  <a:cubicBezTo>
                    <a:pt x="24" y="57"/>
                    <a:pt x="25" y="57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2"/>
                  </a:moveTo>
                  <a:cubicBezTo>
                    <a:pt x="14" y="64"/>
                    <a:pt x="12" y="65"/>
                    <a:pt x="11" y="67"/>
                  </a:cubicBezTo>
                  <a:cubicBezTo>
                    <a:pt x="10" y="68"/>
                    <a:pt x="7" y="69"/>
                    <a:pt x="6" y="71"/>
                  </a:cubicBezTo>
                  <a:cubicBezTo>
                    <a:pt x="8" y="68"/>
                    <a:pt x="11" y="65"/>
                    <a:pt x="13" y="62"/>
                  </a:cubicBezTo>
                  <a:cubicBezTo>
                    <a:pt x="15" y="60"/>
                    <a:pt x="17" y="59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3" y="58"/>
                    <a:pt x="10" y="62"/>
                    <a:pt x="6" y="65"/>
                  </a:cubicBezTo>
                  <a:cubicBezTo>
                    <a:pt x="4" y="67"/>
                    <a:pt x="4" y="66"/>
                    <a:pt x="6" y="64"/>
                  </a:cubicBezTo>
                  <a:cubicBezTo>
                    <a:pt x="7" y="63"/>
                    <a:pt x="8" y="62"/>
                    <a:pt x="9" y="61"/>
                  </a:cubicBezTo>
                  <a:cubicBezTo>
                    <a:pt x="11" y="59"/>
                    <a:pt x="12" y="58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7" y="55"/>
                    <a:pt x="19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0" y="58"/>
                    <a:pt x="17" y="60"/>
                    <a:pt x="15" y="62"/>
                  </a:cubicBezTo>
                  <a:close/>
                  <a:moveTo>
                    <a:pt x="5" y="62"/>
                  </a:moveTo>
                  <a:cubicBezTo>
                    <a:pt x="6" y="61"/>
                    <a:pt x="6" y="60"/>
                    <a:pt x="7" y="59"/>
                  </a:cubicBezTo>
                  <a:cubicBezTo>
                    <a:pt x="8" y="58"/>
                    <a:pt x="9" y="56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7"/>
                    <a:pt x="7" y="59"/>
                    <a:pt x="5" y="62"/>
                  </a:cubicBezTo>
                  <a:close/>
                  <a:moveTo>
                    <a:pt x="4" y="60"/>
                  </a:moveTo>
                  <a:cubicBezTo>
                    <a:pt x="5" y="59"/>
                    <a:pt x="6" y="58"/>
                    <a:pt x="7" y="56"/>
                  </a:cubicBezTo>
                  <a:cubicBezTo>
                    <a:pt x="8" y="56"/>
                    <a:pt x="8" y="56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6"/>
                    <a:pt x="8" y="57"/>
                    <a:pt x="7" y="58"/>
                  </a:cubicBezTo>
                  <a:cubicBezTo>
                    <a:pt x="6" y="59"/>
                    <a:pt x="5" y="61"/>
                    <a:pt x="3" y="63"/>
                  </a:cubicBezTo>
                  <a:cubicBezTo>
                    <a:pt x="3" y="62"/>
                    <a:pt x="3" y="62"/>
                    <a:pt x="3" y="61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6" y="56"/>
                    <a:pt x="7" y="56"/>
                  </a:cubicBezTo>
                  <a:cubicBezTo>
                    <a:pt x="6" y="57"/>
                    <a:pt x="5" y="58"/>
                    <a:pt x="3" y="59"/>
                  </a:cubicBezTo>
                  <a:cubicBezTo>
                    <a:pt x="3" y="60"/>
                    <a:pt x="3" y="60"/>
                    <a:pt x="4" y="60"/>
                  </a:cubicBezTo>
                  <a:close/>
                  <a:moveTo>
                    <a:pt x="11" y="83"/>
                  </a:moveTo>
                  <a:cubicBezTo>
                    <a:pt x="21" y="76"/>
                    <a:pt x="29" y="65"/>
                    <a:pt x="40" y="59"/>
                  </a:cubicBezTo>
                  <a:cubicBezTo>
                    <a:pt x="40" y="59"/>
                    <a:pt x="44" y="56"/>
                    <a:pt x="43" y="57"/>
                  </a:cubicBezTo>
                  <a:cubicBezTo>
                    <a:pt x="42" y="59"/>
                    <a:pt x="40" y="60"/>
                    <a:pt x="39" y="61"/>
                  </a:cubicBezTo>
                  <a:cubicBezTo>
                    <a:pt x="36" y="63"/>
                    <a:pt x="33" y="66"/>
                    <a:pt x="30" y="69"/>
                  </a:cubicBezTo>
                  <a:cubicBezTo>
                    <a:pt x="24" y="74"/>
                    <a:pt x="19" y="80"/>
                    <a:pt x="14" y="86"/>
                  </a:cubicBezTo>
                  <a:cubicBezTo>
                    <a:pt x="14" y="85"/>
                    <a:pt x="13" y="85"/>
                    <a:pt x="13" y="85"/>
                  </a:cubicBezTo>
                  <a:cubicBezTo>
                    <a:pt x="12" y="84"/>
                    <a:pt x="12" y="84"/>
                    <a:pt x="11" y="83"/>
                  </a:cubicBezTo>
                  <a:close/>
                  <a:moveTo>
                    <a:pt x="29" y="93"/>
                  </a:moveTo>
                  <a:cubicBezTo>
                    <a:pt x="29" y="92"/>
                    <a:pt x="30" y="92"/>
                    <a:pt x="30" y="92"/>
                  </a:cubicBezTo>
                  <a:cubicBezTo>
                    <a:pt x="31" y="92"/>
                    <a:pt x="31" y="92"/>
                    <a:pt x="32" y="91"/>
                  </a:cubicBezTo>
                  <a:cubicBezTo>
                    <a:pt x="32" y="90"/>
                    <a:pt x="33" y="90"/>
                    <a:pt x="34" y="89"/>
                  </a:cubicBezTo>
                  <a:cubicBezTo>
                    <a:pt x="41" y="84"/>
                    <a:pt x="46" y="79"/>
                    <a:pt x="52" y="74"/>
                  </a:cubicBezTo>
                  <a:cubicBezTo>
                    <a:pt x="55" y="71"/>
                    <a:pt x="59" y="69"/>
                    <a:pt x="61" y="66"/>
                  </a:cubicBezTo>
                  <a:cubicBezTo>
                    <a:pt x="63" y="65"/>
                    <a:pt x="64" y="64"/>
                    <a:pt x="66" y="62"/>
                  </a:cubicBezTo>
                  <a:cubicBezTo>
                    <a:pt x="66" y="62"/>
                    <a:pt x="67" y="61"/>
                    <a:pt x="68" y="61"/>
                  </a:cubicBezTo>
                  <a:cubicBezTo>
                    <a:pt x="69" y="61"/>
                    <a:pt x="69" y="61"/>
                    <a:pt x="70" y="60"/>
                  </a:cubicBezTo>
                  <a:cubicBezTo>
                    <a:pt x="60" y="73"/>
                    <a:pt x="45" y="81"/>
                    <a:pt x="34" y="93"/>
                  </a:cubicBezTo>
                  <a:cubicBezTo>
                    <a:pt x="34" y="93"/>
                    <a:pt x="34" y="93"/>
                    <a:pt x="35" y="93"/>
                  </a:cubicBezTo>
                  <a:cubicBezTo>
                    <a:pt x="47" y="84"/>
                    <a:pt x="59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1" y="73"/>
                    <a:pt x="58" y="77"/>
                  </a:cubicBezTo>
                  <a:cubicBezTo>
                    <a:pt x="52" y="82"/>
                    <a:pt x="45" y="87"/>
                    <a:pt x="40" y="93"/>
                  </a:cubicBezTo>
                  <a:cubicBezTo>
                    <a:pt x="39" y="93"/>
                    <a:pt x="40" y="94"/>
                    <a:pt x="40" y="94"/>
                  </a:cubicBezTo>
                  <a:cubicBezTo>
                    <a:pt x="52" y="86"/>
                    <a:pt x="62" y="76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70"/>
                    <a:pt x="67" y="73"/>
                    <a:pt x="64" y="76"/>
                  </a:cubicBezTo>
                  <a:cubicBezTo>
                    <a:pt x="58" y="81"/>
                    <a:pt x="52" y="87"/>
                    <a:pt x="47" y="92"/>
                  </a:cubicBezTo>
                  <a:cubicBezTo>
                    <a:pt x="47" y="92"/>
                    <a:pt x="47" y="93"/>
                    <a:pt x="47" y="93"/>
                  </a:cubicBezTo>
                  <a:cubicBezTo>
                    <a:pt x="57" y="86"/>
                    <a:pt x="65" y="77"/>
                    <a:pt x="74" y="70"/>
                  </a:cubicBezTo>
                  <a:cubicBezTo>
                    <a:pt x="75" y="69"/>
                    <a:pt x="76" y="68"/>
                    <a:pt x="77" y="68"/>
                  </a:cubicBezTo>
                  <a:cubicBezTo>
                    <a:pt x="76" y="69"/>
                    <a:pt x="75" y="70"/>
                    <a:pt x="74" y="71"/>
                  </a:cubicBezTo>
                  <a:cubicBezTo>
                    <a:pt x="72" y="73"/>
                    <a:pt x="70" y="74"/>
                    <a:pt x="68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4" y="90"/>
                    <a:pt x="54" y="90"/>
                    <a:pt x="55" y="90"/>
                  </a:cubicBezTo>
                  <a:cubicBezTo>
                    <a:pt x="62" y="87"/>
                    <a:pt x="67" y="81"/>
                    <a:pt x="73" y="76"/>
                  </a:cubicBezTo>
                  <a:cubicBezTo>
                    <a:pt x="73" y="76"/>
                    <a:pt x="75" y="74"/>
                    <a:pt x="76" y="73"/>
                  </a:cubicBezTo>
                  <a:cubicBezTo>
                    <a:pt x="76" y="74"/>
                    <a:pt x="75" y="74"/>
                    <a:pt x="75" y="74"/>
                  </a:cubicBezTo>
                  <a:cubicBezTo>
                    <a:pt x="74" y="76"/>
                    <a:pt x="72" y="77"/>
                    <a:pt x="71" y="79"/>
                  </a:cubicBezTo>
                  <a:cubicBezTo>
                    <a:pt x="67" y="82"/>
                    <a:pt x="64" y="8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5" y="92"/>
                    <a:pt x="49" y="93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7"/>
                  </a:moveTo>
                  <a:cubicBezTo>
                    <a:pt x="66" y="85"/>
                    <a:pt x="68" y="83"/>
                    <a:pt x="70" y="80"/>
                  </a:cubicBezTo>
                  <a:cubicBezTo>
                    <a:pt x="71" y="79"/>
                    <a:pt x="73" y="77"/>
                    <a:pt x="74" y="76"/>
                  </a:cubicBezTo>
                  <a:cubicBezTo>
                    <a:pt x="72" y="81"/>
                    <a:pt x="68" y="85"/>
                    <a:pt x="63" y="87"/>
                  </a:cubicBezTo>
                  <a:close/>
                  <a:moveTo>
                    <a:pt x="76" y="73"/>
                  </a:moveTo>
                  <a:cubicBezTo>
                    <a:pt x="73" y="75"/>
                    <a:pt x="70" y="78"/>
                    <a:pt x="67" y="81"/>
                  </a:cubicBezTo>
                  <a:cubicBezTo>
                    <a:pt x="65" y="83"/>
                    <a:pt x="63" y="84"/>
                    <a:pt x="60" y="86"/>
                  </a:cubicBezTo>
                  <a:cubicBezTo>
                    <a:pt x="59" y="87"/>
                    <a:pt x="54" y="91"/>
                    <a:pt x="57" y="88"/>
                  </a:cubicBezTo>
                  <a:cubicBezTo>
                    <a:pt x="61" y="84"/>
                    <a:pt x="65" y="79"/>
                    <a:pt x="69" y="76"/>
                  </a:cubicBezTo>
                  <a:cubicBezTo>
                    <a:pt x="73" y="73"/>
                    <a:pt x="76" y="71"/>
                    <a:pt x="78" y="66"/>
                  </a:cubicBezTo>
                  <a:cubicBezTo>
                    <a:pt x="78" y="66"/>
                    <a:pt x="78" y="66"/>
                    <a:pt x="77" y="66"/>
                  </a:cubicBezTo>
                  <a:cubicBezTo>
                    <a:pt x="73" y="70"/>
                    <a:pt x="68" y="74"/>
                    <a:pt x="63" y="78"/>
                  </a:cubicBezTo>
                  <a:cubicBezTo>
                    <a:pt x="61" y="80"/>
                    <a:pt x="58" y="83"/>
                    <a:pt x="56" y="85"/>
                  </a:cubicBezTo>
                  <a:cubicBezTo>
                    <a:pt x="54" y="87"/>
                    <a:pt x="50" y="90"/>
                    <a:pt x="49" y="91"/>
                  </a:cubicBezTo>
                  <a:cubicBezTo>
                    <a:pt x="58" y="82"/>
                    <a:pt x="67" y="73"/>
                    <a:pt x="76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9" y="62"/>
                    <a:pt x="78" y="61"/>
                    <a:pt x="78" y="62"/>
                  </a:cubicBezTo>
                  <a:cubicBezTo>
                    <a:pt x="71" y="67"/>
                    <a:pt x="65" y="72"/>
                    <a:pt x="59" y="78"/>
                  </a:cubicBezTo>
                  <a:cubicBezTo>
                    <a:pt x="56" y="81"/>
                    <a:pt x="53" y="83"/>
                    <a:pt x="49" y="86"/>
                  </a:cubicBezTo>
                  <a:cubicBezTo>
                    <a:pt x="48" y="87"/>
                    <a:pt x="46" y="89"/>
                    <a:pt x="44" y="90"/>
                  </a:cubicBezTo>
                  <a:cubicBezTo>
                    <a:pt x="49" y="85"/>
                    <a:pt x="54" y="81"/>
                    <a:pt x="59" y="76"/>
                  </a:cubicBezTo>
                  <a:cubicBezTo>
                    <a:pt x="65" y="71"/>
                    <a:pt x="71" y="66"/>
                    <a:pt x="76" y="60"/>
                  </a:cubicBezTo>
                  <a:cubicBezTo>
                    <a:pt x="76" y="59"/>
                    <a:pt x="76" y="59"/>
                    <a:pt x="75" y="59"/>
                  </a:cubicBezTo>
                  <a:cubicBezTo>
                    <a:pt x="69" y="65"/>
                    <a:pt x="63" y="71"/>
                    <a:pt x="56" y="76"/>
                  </a:cubicBezTo>
                  <a:cubicBezTo>
                    <a:pt x="52" y="79"/>
                    <a:pt x="48" y="82"/>
                    <a:pt x="45" y="85"/>
                  </a:cubicBezTo>
                  <a:cubicBezTo>
                    <a:pt x="43" y="86"/>
                    <a:pt x="41" y="88"/>
                    <a:pt x="39" y="89"/>
                  </a:cubicBezTo>
                  <a:cubicBezTo>
                    <a:pt x="38" y="90"/>
                    <a:pt x="37" y="91"/>
                    <a:pt x="36" y="92"/>
                  </a:cubicBezTo>
                  <a:cubicBezTo>
                    <a:pt x="36" y="91"/>
                    <a:pt x="37" y="91"/>
                    <a:pt x="37" y="91"/>
                  </a:cubicBezTo>
                  <a:cubicBezTo>
                    <a:pt x="43" y="85"/>
                    <a:pt x="50" y="80"/>
                    <a:pt x="56" y="75"/>
                  </a:cubicBezTo>
                  <a:cubicBezTo>
                    <a:pt x="61" y="70"/>
                    <a:pt x="67" y="65"/>
                    <a:pt x="71" y="60"/>
                  </a:cubicBezTo>
                  <a:cubicBezTo>
                    <a:pt x="74" y="59"/>
                    <a:pt x="76" y="58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60"/>
                    <a:pt x="79" y="61"/>
                    <a:pt x="79" y="62"/>
                  </a:cubicBezTo>
                  <a:cubicBezTo>
                    <a:pt x="78" y="66"/>
                    <a:pt x="78" y="69"/>
                    <a:pt x="76" y="73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7"/>
                    <a:pt x="36" y="26"/>
                  </a:cubicBezTo>
                  <a:cubicBezTo>
                    <a:pt x="37" y="18"/>
                    <a:pt x="36" y="11"/>
                    <a:pt x="36" y="3"/>
                  </a:cubicBezTo>
                  <a:cubicBezTo>
                    <a:pt x="40" y="4"/>
                    <a:pt x="44" y="3"/>
                    <a:pt x="48" y="3"/>
                  </a:cubicBezTo>
                  <a:cubicBezTo>
                    <a:pt x="50" y="10"/>
                    <a:pt x="49" y="18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7" y="26"/>
                    <a:pt x="77" y="40"/>
                    <a:pt x="79" y="56"/>
                  </a:cubicBezTo>
                  <a:cubicBezTo>
                    <a:pt x="76" y="55"/>
                    <a:pt x="75" y="55"/>
                    <a:pt x="72" y="56"/>
                  </a:cubicBezTo>
                  <a:cubicBezTo>
                    <a:pt x="67" y="59"/>
                    <a:pt x="65" y="58"/>
                    <a:pt x="60" y="55"/>
                  </a:cubicBezTo>
                  <a:cubicBezTo>
                    <a:pt x="53" y="51"/>
                    <a:pt x="46" y="52"/>
                    <a:pt x="39" y="55"/>
                  </a:cubicBezTo>
                  <a:cubicBezTo>
                    <a:pt x="33" y="56"/>
                    <a:pt x="30" y="56"/>
                    <a:pt x="25" y="54"/>
                  </a:cubicBezTo>
                  <a:cubicBezTo>
                    <a:pt x="22" y="53"/>
                    <a:pt x="19" y="53"/>
                    <a:pt x="16" y="52"/>
                  </a:cubicBezTo>
                  <a:cubicBezTo>
                    <a:pt x="12" y="52"/>
                    <a:pt x="7" y="52"/>
                    <a:pt x="4" y="54"/>
                  </a:cubicBezTo>
                  <a:cubicBezTo>
                    <a:pt x="6" y="40"/>
                    <a:pt x="19" y="26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1"/>
            <p:cNvSpPr>
              <a:spLocks noEditPoints="1"/>
            </p:cNvSpPr>
            <p:nvPr/>
          </p:nvSpPr>
          <p:spPr bwMode="auto">
            <a:xfrm>
              <a:off x="1225550" y="2589213"/>
              <a:ext cx="314325" cy="363538"/>
            </a:xfrm>
            <a:custGeom>
              <a:avLst/>
              <a:gdLst>
                <a:gd name="T0" fmla="*/ 71 w 84"/>
                <a:gd name="T1" fmla="*/ 86 h 97"/>
                <a:gd name="T2" fmla="*/ 48 w 84"/>
                <a:gd name="T3" fmla="*/ 0 h 97"/>
                <a:gd name="T4" fmla="*/ 0 w 84"/>
                <a:gd name="T5" fmla="*/ 57 h 97"/>
                <a:gd name="T6" fmla="*/ 46 w 84"/>
                <a:gd name="T7" fmla="*/ 74 h 97"/>
                <a:gd name="T8" fmla="*/ 36 w 84"/>
                <a:gd name="T9" fmla="*/ 87 h 97"/>
                <a:gd name="T10" fmla="*/ 34 w 84"/>
                <a:gd name="T11" fmla="*/ 71 h 97"/>
                <a:gd name="T12" fmla="*/ 19 w 84"/>
                <a:gd name="T13" fmla="*/ 89 h 97"/>
                <a:gd name="T14" fmla="*/ 28 w 84"/>
                <a:gd name="T15" fmla="*/ 86 h 97"/>
                <a:gd name="T16" fmla="*/ 14 w 84"/>
                <a:gd name="T17" fmla="*/ 86 h 97"/>
                <a:gd name="T18" fmla="*/ 32 w 84"/>
                <a:gd name="T19" fmla="*/ 72 h 97"/>
                <a:gd name="T20" fmla="*/ 54 w 84"/>
                <a:gd name="T21" fmla="*/ 72 h 97"/>
                <a:gd name="T22" fmla="*/ 38 w 84"/>
                <a:gd name="T23" fmla="*/ 77 h 97"/>
                <a:gd name="T24" fmla="*/ 22 w 84"/>
                <a:gd name="T25" fmla="*/ 86 h 97"/>
                <a:gd name="T26" fmla="*/ 63 w 84"/>
                <a:gd name="T27" fmla="*/ 61 h 97"/>
                <a:gd name="T28" fmla="*/ 52 w 84"/>
                <a:gd name="T29" fmla="*/ 56 h 97"/>
                <a:gd name="T30" fmla="*/ 16 w 84"/>
                <a:gd name="T31" fmla="*/ 84 h 97"/>
                <a:gd name="T32" fmla="*/ 13 w 84"/>
                <a:gd name="T33" fmla="*/ 80 h 97"/>
                <a:gd name="T34" fmla="*/ 39 w 84"/>
                <a:gd name="T35" fmla="*/ 58 h 97"/>
                <a:gd name="T36" fmla="*/ 27 w 84"/>
                <a:gd name="T37" fmla="*/ 63 h 97"/>
                <a:gd name="T38" fmla="*/ 10 w 84"/>
                <a:gd name="T39" fmla="*/ 82 h 97"/>
                <a:gd name="T40" fmla="*/ 23 w 84"/>
                <a:gd name="T41" fmla="*/ 62 h 97"/>
                <a:gd name="T42" fmla="*/ 17 w 84"/>
                <a:gd name="T43" fmla="*/ 57 h 97"/>
                <a:gd name="T44" fmla="*/ 13 w 84"/>
                <a:gd name="T45" fmla="*/ 65 h 97"/>
                <a:gd name="T46" fmla="*/ 7 w 84"/>
                <a:gd name="T47" fmla="*/ 60 h 97"/>
                <a:gd name="T48" fmla="*/ 7 w 84"/>
                <a:gd name="T49" fmla="*/ 60 h 97"/>
                <a:gd name="T50" fmla="*/ 26 w 84"/>
                <a:gd name="T51" fmla="*/ 59 h 97"/>
                <a:gd name="T52" fmla="*/ 26 w 84"/>
                <a:gd name="T53" fmla="*/ 58 h 97"/>
                <a:gd name="T54" fmla="*/ 26 w 84"/>
                <a:gd name="T55" fmla="*/ 58 h 97"/>
                <a:gd name="T56" fmla="*/ 13 w 84"/>
                <a:gd name="T57" fmla="*/ 63 h 97"/>
                <a:gd name="T58" fmla="*/ 8 w 84"/>
                <a:gd name="T59" fmla="*/ 62 h 97"/>
                <a:gd name="T60" fmla="*/ 15 w 84"/>
                <a:gd name="T61" fmla="*/ 63 h 97"/>
                <a:gd name="T62" fmla="*/ 5 w 84"/>
                <a:gd name="T63" fmla="*/ 62 h 97"/>
                <a:gd name="T64" fmla="*/ 7 w 84"/>
                <a:gd name="T65" fmla="*/ 58 h 97"/>
                <a:gd name="T66" fmla="*/ 3 w 84"/>
                <a:gd name="T67" fmla="*/ 60 h 97"/>
                <a:gd name="T68" fmla="*/ 39 w 84"/>
                <a:gd name="T69" fmla="*/ 61 h 97"/>
                <a:gd name="T70" fmla="*/ 29 w 84"/>
                <a:gd name="T71" fmla="*/ 93 h 97"/>
                <a:gd name="T72" fmla="*/ 61 w 84"/>
                <a:gd name="T73" fmla="*/ 67 h 97"/>
                <a:gd name="T74" fmla="*/ 34 w 84"/>
                <a:gd name="T75" fmla="*/ 93 h 97"/>
                <a:gd name="T76" fmla="*/ 40 w 84"/>
                <a:gd name="T77" fmla="*/ 94 h 97"/>
                <a:gd name="T78" fmla="*/ 47 w 84"/>
                <a:gd name="T79" fmla="*/ 93 h 97"/>
                <a:gd name="T80" fmla="*/ 54 w 84"/>
                <a:gd name="T81" fmla="*/ 90 h 97"/>
                <a:gd name="T82" fmla="*/ 70 w 84"/>
                <a:gd name="T83" fmla="*/ 79 h 97"/>
                <a:gd name="T84" fmla="*/ 63 w 84"/>
                <a:gd name="T85" fmla="*/ 88 h 97"/>
                <a:gd name="T86" fmla="*/ 67 w 84"/>
                <a:gd name="T87" fmla="*/ 81 h 97"/>
                <a:gd name="T88" fmla="*/ 77 w 84"/>
                <a:gd name="T89" fmla="*/ 66 h 97"/>
                <a:gd name="T90" fmla="*/ 77 w 84"/>
                <a:gd name="T91" fmla="*/ 64 h 97"/>
                <a:gd name="T92" fmla="*/ 44 w 84"/>
                <a:gd name="T93" fmla="*/ 90 h 97"/>
                <a:gd name="T94" fmla="*/ 44 w 84"/>
                <a:gd name="T95" fmla="*/ 85 h 97"/>
                <a:gd name="T96" fmla="*/ 71 w 84"/>
                <a:gd name="T97" fmla="*/ 60 h 97"/>
                <a:gd name="T98" fmla="*/ 34 w 84"/>
                <a:gd name="T99" fmla="*/ 27 h 97"/>
                <a:gd name="T100" fmla="*/ 48 w 84"/>
                <a:gd name="T101" fmla="*/ 26 h 97"/>
                <a:gd name="T102" fmla="*/ 60 w 84"/>
                <a:gd name="T103" fmla="*/ 56 h 97"/>
                <a:gd name="T104" fmla="*/ 34 w 84"/>
                <a:gd name="T105" fmla="*/ 2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" h="97">
                  <a:moveTo>
                    <a:pt x="0" y="58"/>
                  </a:moveTo>
                  <a:cubicBezTo>
                    <a:pt x="0" y="59"/>
                    <a:pt x="0" y="59"/>
                    <a:pt x="0" y="60"/>
                  </a:cubicBezTo>
                  <a:cubicBezTo>
                    <a:pt x="0" y="70"/>
                    <a:pt x="3" y="80"/>
                    <a:pt x="10" y="87"/>
                  </a:cubicBezTo>
                  <a:cubicBezTo>
                    <a:pt x="18" y="95"/>
                    <a:pt x="31" y="97"/>
                    <a:pt x="42" y="97"/>
                  </a:cubicBezTo>
                  <a:cubicBezTo>
                    <a:pt x="52" y="97"/>
                    <a:pt x="63" y="93"/>
                    <a:pt x="71" y="86"/>
                  </a:cubicBezTo>
                  <a:cubicBezTo>
                    <a:pt x="77" y="80"/>
                    <a:pt x="80" y="72"/>
                    <a:pt x="81" y="63"/>
                  </a:cubicBezTo>
                  <a:cubicBezTo>
                    <a:pt x="84" y="44"/>
                    <a:pt x="71" y="24"/>
                    <a:pt x="51" y="24"/>
                  </a:cubicBezTo>
                  <a:cubicBezTo>
                    <a:pt x="51" y="17"/>
                    <a:pt x="52" y="9"/>
                    <a:pt x="51" y="2"/>
                  </a:cubicBezTo>
                  <a:cubicBezTo>
                    <a:pt x="50" y="2"/>
                    <a:pt x="50" y="1"/>
                    <a:pt x="50" y="1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4" y="0"/>
                    <a:pt x="40" y="2"/>
                    <a:pt x="35" y="0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33" y="1"/>
                    <a:pt x="33" y="2"/>
                    <a:pt x="33" y="3"/>
                  </a:cubicBezTo>
                  <a:cubicBezTo>
                    <a:pt x="32" y="10"/>
                    <a:pt x="34" y="17"/>
                    <a:pt x="33" y="24"/>
                  </a:cubicBezTo>
                  <a:cubicBezTo>
                    <a:pt x="16" y="23"/>
                    <a:pt x="2" y="41"/>
                    <a:pt x="0" y="57"/>
                  </a:cubicBezTo>
                  <a:cubicBezTo>
                    <a:pt x="0" y="57"/>
                    <a:pt x="0" y="57"/>
                    <a:pt x="0" y="58"/>
                  </a:cubicBezTo>
                  <a:close/>
                  <a:moveTo>
                    <a:pt x="28" y="92"/>
                  </a:moveTo>
                  <a:cubicBezTo>
                    <a:pt x="28" y="92"/>
                    <a:pt x="28" y="93"/>
                    <a:pt x="28" y="93"/>
                  </a:cubicBezTo>
                  <a:cubicBezTo>
                    <a:pt x="26" y="92"/>
                    <a:pt x="25" y="92"/>
                    <a:pt x="23" y="91"/>
                  </a:cubicBezTo>
                  <a:cubicBezTo>
                    <a:pt x="30" y="85"/>
                    <a:pt x="38" y="80"/>
                    <a:pt x="46" y="74"/>
                  </a:cubicBezTo>
                  <a:cubicBezTo>
                    <a:pt x="49" y="72"/>
                    <a:pt x="52" y="70"/>
                    <a:pt x="54" y="68"/>
                  </a:cubicBezTo>
                  <a:cubicBezTo>
                    <a:pt x="56" y="66"/>
                    <a:pt x="59" y="65"/>
                    <a:pt x="61" y="63"/>
                  </a:cubicBezTo>
                  <a:cubicBezTo>
                    <a:pt x="63" y="61"/>
                    <a:pt x="64" y="60"/>
                    <a:pt x="62" y="63"/>
                  </a:cubicBezTo>
                  <a:cubicBezTo>
                    <a:pt x="57" y="69"/>
                    <a:pt x="51" y="73"/>
                    <a:pt x="45" y="77"/>
                  </a:cubicBezTo>
                  <a:cubicBezTo>
                    <a:pt x="41" y="80"/>
                    <a:pt x="39" y="84"/>
                    <a:pt x="36" y="87"/>
                  </a:cubicBezTo>
                  <a:cubicBezTo>
                    <a:pt x="34" y="88"/>
                    <a:pt x="33" y="89"/>
                    <a:pt x="31" y="91"/>
                  </a:cubicBezTo>
                  <a:cubicBezTo>
                    <a:pt x="30" y="91"/>
                    <a:pt x="29" y="92"/>
                    <a:pt x="28" y="92"/>
                  </a:cubicBezTo>
                  <a:close/>
                  <a:moveTo>
                    <a:pt x="17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22" y="82"/>
                    <a:pt x="28" y="77"/>
                    <a:pt x="34" y="71"/>
                  </a:cubicBezTo>
                  <a:cubicBezTo>
                    <a:pt x="38" y="68"/>
                    <a:pt x="41" y="66"/>
                    <a:pt x="45" y="63"/>
                  </a:cubicBezTo>
                  <a:cubicBezTo>
                    <a:pt x="47" y="61"/>
                    <a:pt x="51" y="59"/>
                    <a:pt x="53" y="57"/>
                  </a:cubicBezTo>
                  <a:cubicBezTo>
                    <a:pt x="47" y="63"/>
                    <a:pt x="40" y="69"/>
                    <a:pt x="33" y="75"/>
                  </a:cubicBezTo>
                  <a:cubicBezTo>
                    <a:pt x="28" y="79"/>
                    <a:pt x="23" y="83"/>
                    <a:pt x="18" y="89"/>
                  </a:cubicBezTo>
                  <a:cubicBezTo>
                    <a:pt x="18" y="89"/>
                    <a:pt x="19" y="89"/>
                    <a:pt x="19" y="89"/>
                  </a:cubicBezTo>
                  <a:cubicBezTo>
                    <a:pt x="25" y="85"/>
                    <a:pt x="31" y="80"/>
                    <a:pt x="37" y="76"/>
                  </a:cubicBezTo>
                  <a:cubicBezTo>
                    <a:pt x="44" y="70"/>
                    <a:pt x="51" y="64"/>
                    <a:pt x="58" y="60"/>
                  </a:cubicBezTo>
                  <a:cubicBezTo>
                    <a:pt x="55" y="62"/>
                    <a:pt x="52" y="65"/>
                    <a:pt x="49" y="67"/>
                  </a:cubicBezTo>
                  <a:cubicBezTo>
                    <a:pt x="45" y="70"/>
                    <a:pt x="42" y="73"/>
                    <a:pt x="38" y="76"/>
                  </a:cubicBezTo>
                  <a:cubicBezTo>
                    <a:pt x="34" y="79"/>
                    <a:pt x="32" y="83"/>
                    <a:pt x="28" y="86"/>
                  </a:cubicBezTo>
                  <a:cubicBezTo>
                    <a:pt x="26" y="88"/>
                    <a:pt x="24" y="89"/>
                    <a:pt x="22" y="91"/>
                  </a:cubicBezTo>
                  <a:cubicBezTo>
                    <a:pt x="20" y="90"/>
                    <a:pt x="18" y="89"/>
                    <a:pt x="17" y="88"/>
                  </a:cubicBezTo>
                  <a:close/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4" y="86"/>
                  </a:cubicBezTo>
                  <a:cubicBezTo>
                    <a:pt x="20" y="81"/>
                    <a:pt x="26" y="76"/>
                    <a:pt x="32" y="71"/>
                  </a:cubicBezTo>
                  <a:cubicBezTo>
                    <a:pt x="36" y="68"/>
                    <a:pt x="39" y="65"/>
                    <a:pt x="43" y="62"/>
                  </a:cubicBezTo>
                  <a:cubicBezTo>
                    <a:pt x="45" y="61"/>
                    <a:pt x="47" y="59"/>
                    <a:pt x="48" y="58"/>
                  </a:cubicBezTo>
                  <a:cubicBezTo>
                    <a:pt x="53" y="55"/>
                    <a:pt x="48" y="59"/>
                    <a:pt x="47" y="59"/>
                  </a:cubicBezTo>
                  <a:cubicBezTo>
                    <a:pt x="42" y="63"/>
                    <a:pt x="37" y="68"/>
                    <a:pt x="32" y="72"/>
                  </a:cubicBezTo>
                  <a:cubicBezTo>
                    <a:pt x="27" y="77"/>
                    <a:pt x="21" y="82"/>
                    <a:pt x="16" y="88"/>
                  </a:cubicBezTo>
                  <a:close/>
                  <a:moveTo>
                    <a:pt x="48" y="76"/>
                  </a:moveTo>
                  <a:cubicBezTo>
                    <a:pt x="53" y="72"/>
                    <a:pt x="59" y="67"/>
                    <a:pt x="64" y="61"/>
                  </a:cubicBezTo>
                  <a:cubicBezTo>
                    <a:pt x="65" y="61"/>
                    <a:pt x="65" y="62"/>
                    <a:pt x="66" y="62"/>
                  </a:cubicBezTo>
                  <a:cubicBezTo>
                    <a:pt x="62" y="65"/>
                    <a:pt x="58" y="69"/>
                    <a:pt x="54" y="72"/>
                  </a:cubicBezTo>
                  <a:cubicBezTo>
                    <a:pt x="49" y="76"/>
                    <a:pt x="43" y="81"/>
                    <a:pt x="38" y="85"/>
                  </a:cubicBezTo>
                  <a:cubicBezTo>
                    <a:pt x="41" y="82"/>
                    <a:pt x="44" y="79"/>
                    <a:pt x="48" y="76"/>
                  </a:cubicBezTo>
                  <a:close/>
                  <a:moveTo>
                    <a:pt x="46" y="74"/>
                  </a:moveTo>
                  <a:cubicBezTo>
                    <a:pt x="41" y="77"/>
                    <a:pt x="37" y="80"/>
                    <a:pt x="33" y="83"/>
                  </a:cubicBezTo>
                  <a:cubicBezTo>
                    <a:pt x="35" y="81"/>
                    <a:pt x="36" y="79"/>
                    <a:pt x="38" y="77"/>
                  </a:cubicBezTo>
                  <a:cubicBezTo>
                    <a:pt x="45" y="71"/>
                    <a:pt x="52" y="65"/>
                    <a:pt x="59" y="60"/>
                  </a:cubicBezTo>
                  <a:cubicBezTo>
                    <a:pt x="60" y="59"/>
                    <a:pt x="59" y="59"/>
                    <a:pt x="59" y="59"/>
                  </a:cubicBezTo>
                  <a:cubicBezTo>
                    <a:pt x="53" y="62"/>
                    <a:pt x="48" y="67"/>
                    <a:pt x="42" y="71"/>
                  </a:cubicBezTo>
                  <a:cubicBezTo>
                    <a:pt x="35" y="76"/>
                    <a:pt x="29" y="82"/>
                    <a:pt x="21" y="87"/>
                  </a:cubicBezTo>
                  <a:cubicBezTo>
                    <a:pt x="18" y="89"/>
                    <a:pt x="21" y="86"/>
                    <a:pt x="22" y="86"/>
                  </a:cubicBezTo>
                  <a:cubicBezTo>
                    <a:pt x="23" y="84"/>
                    <a:pt x="25" y="83"/>
                    <a:pt x="26" y="81"/>
                  </a:cubicBezTo>
                  <a:cubicBezTo>
                    <a:pt x="29" y="79"/>
                    <a:pt x="32" y="77"/>
                    <a:pt x="35" y="74"/>
                  </a:cubicBezTo>
                  <a:cubicBezTo>
                    <a:pt x="42" y="68"/>
                    <a:pt x="48" y="63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8" y="58"/>
                    <a:pt x="60" y="60"/>
                    <a:pt x="63" y="61"/>
                  </a:cubicBezTo>
                  <a:cubicBezTo>
                    <a:pt x="57" y="65"/>
                    <a:pt x="51" y="70"/>
                    <a:pt x="46" y="74"/>
                  </a:cubicBezTo>
                  <a:close/>
                  <a:moveTo>
                    <a:pt x="40" y="66"/>
                  </a:moveTo>
                  <a:cubicBezTo>
                    <a:pt x="41" y="65"/>
                    <a:pt x="42" y="64"/>
                    <a:pt x="44" y="63"/>
                  </a:cubicBezTo>
                  <a:cubicBezTo>
                    <a:pt x="46" y="61"/>
                    <a:pt x="49" y="59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49" y="59"/>
                    <a:pt x="44" y="63"/>
                    <a:pt x="40" y="66"/>
                  </a:cubicBezTo>
                  <a:close/>
                  <a:moveTo>
                    <a:pt x="17" y="83"/>
                  </a:moveTo>
                  <a:cubicBezTo>
                    <a:pt x="17" y="83"/>
                    <a:pt x="16" y="84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21" y="78"/>
                    <a:pt x="24" y="76"/>
                    <a:pt x="27" y="73"/>
                  </a:cubicBezTo>
                  <a:cubicBezTo>
                    <a:pt x="32" y="67"/>
                    <a:pt x="39" y="62"/>
                    <a:pt x="45" y="57"/>
                  </a:cubicBezTo>
                  <a:cubicBezTo>
                    <a:pt x="45" y="57"/>
                    <a:pt x="45" y="56"/>
                    <a:pt x="44" y="57"/>
                  </a:cubicBezTo>
                  <a:cubicBezTo>
                    <a:pt x="32" y="61"/>
                    <a:pt x="23" y="72"/>
                    <a:pt x="13" y="80"/>
                  </a:cubicBezTo>
                  <a:cubicBezTo>
                    <a:pt x="13" y="81"/>
                    <a:pt x="11" y="82"/>
                    <a:pt x="10" y="82"/>
                  </a:cubicBezTo>
                  <a:cubicBezTo>
                    <a:pt x="12" y="80"/>
                    <a:pt x="13" y="79"/>
                    <a:pt x="14" y="77"/>
                  </a:cubicBezTo>
                  <a:cubicBezTo>
                    <a:pt x="17" y="74"/>
                    <a:pt x="20" y="72"/>
                    <a:pt x="23" y="70"/>
                  </a:cubicBezTo>
                  <a:cubicBezTo>
                    <a:pt x="27" y="67"/>
                    <a:pt x="31" y="63"/>
                    <a:pt x="34" y="59"/>
                  </a:cubicBezTo>
                  <a:cubicBezTo>
                    <a:pt x="36" y="59"/>
                    <a:pt x="38" y="58"/>
                    <a:pt x="39" y="58"/>
                  </a:cubicBezTo>
                  <a:cubicBezTo>
                    <a:pt x="43" y="56"/>
                    <a:pt x="47" y="56"/>
                    <a:pt x="51" y="56"/>
                  </a:cubicBezTo>
                  <a:cubicBezTo>
                    <a:pt x="39" y="64"/>
                    <a:pt x="28" y="73"/>
                    <a:pt x="17" y="83"/>
                  </a:cubicBezTo>
                  <a:close/>
                  <a:moveTo>
                    <a:pt x="8" y="79"/>
                  </a:moveTo>
                  <a:cubicBezTo>
                    <a:pt x="12" y="76"/>
                    <a:pt x="17" y="73"/>
                    <a:pt x="21" y="69"/>
                  </a:cubicBezTo>
                  <a:cubicBezTo>
                    <a:pt x="23" y="67"/>
                    <a:pt x="25" y="65"/>
                    <a:pt x="27" y="63"/>
                  </a:cubicBezTo>
                  <a:cubicBezTo>
                    <a:pt x="29" y="62"/>
                    <a:pt x="30" y="61"/>
                    <a:pt x="32" y="60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60"/>
                    <a:pt x="33" y="60"/>
                  </a:cubicBezTo>
                  <a:cubicBezTo>
                    <a:pt x="26" y="68"/>
                    <a:pt x="15" y="72"/>
                    <a:pt x="10" y="82"/>
                  </a:cubicBezTo>
                  <a:cubicBezTo>
                    <a:pt x="9" y="81"/>
                    <a:pt x="8" y="80"/>
                    <a:pt x="8" y="79"/>
                  </a:cubicBezTo>
                  <a:close/>
                  <a:moveTo>
                    <a:pt x="6" y="76"/>
                  </a:moveTo>
                  <a:cubicBezTo>
                    <a:pt x="9" y="74"/>
                    <a:pt x="12" y="71"/>
                    <a:pt x="15" y="68"/>
                  </a:cubicBezTo>
                  <a:cubicBezTo>
                    <a:pt x="17" y="66"/>
                    <a:pt x="18" y="65"/>
                    <a:pt x="20" y="63"/>
                  </a:cubicBezTo>
                  <a:cubicBezTo>
                    <a:pt x="22" y="62"/>
                    <a:pt x="27" y="56"/>
                    <a:pt x="23" y="62"/>
                  </a:cubicBezTo>
                  <a:cubicBezTo>
                    <a:pt x="20" y="65"/>
                    <a:pt x="17" y="69"/>
                    <a:pt x="14" y="71"/>
                  </a:cubicBezTo>
                  <a:cubicBezTo>
                    <a:pt x="12" y="74"/>
                    <a:pt x="9" y="75"/>
                    <a:pt x="7" y="78"/>
                  </a:cubicBezTo>
                  <a:cubicBezTo>
                    <a:pt x="7" y="77"/>
                    <a:pt x="7" y="77"/>
                    <a:pt x="6" y="76"/>
                  </a:cubicBezTo>
                  <a:close/>
                  <a:moveTo>
                    <a:pt x="4" y="68"/>
                  </a:moveTo>
                  <a:cubicBezTo>
                    <a:pt x="8" y="65"/>
                    <a:pt x="12" y="60"/>
                    <a:pt x="17" y="57"/>
                  </a:cubicBezTo>
                  <a:cubicBezTo>
                    <a:pt x="16" y="58"/>
                    <a:pt x="14" y="61"/>
                    <a:pt x="14" y="61"/>
                  </a:cubicBezTo>
                  <a:cubicBezTo>
                    <a:pt x="12" y="62"/>
                    <a:pt x="11" y="64"/>
                    <a:pt x="10" y="65"/>
                  </a:cubicBezTo>
                  <a:cubicBezTo>
                    <a:pt x="8" y="67"/>
                    <a:pt x="6" y="69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0"/>
                    <a:pt x="11" y="68"/>
                    <a:pt x="13" y="65"/>
                  </a:cubicBezTo>
                  <a:cubicBezTo>
                    <a:pt x="15" y="64"/>
                    <a:pt x="16" y="62"/>
                    <a:pt x="18" y="61"/>
                  </a:cubicBezTo>
                  <a:cubicBezTo>
                    <a:pt x="18" y="60"/>
                    <a:pt x="22" y="56"/>
                    <a:pt x="20" y="59"/>
                  </a:cubicBezTo>
                  <a:cubicBezTo>
                    <a:pt x="16" y="65"/>
                    <a:pt x="10" y="69"/>
                    <a:pt x="6" y="75"/>
                  </a:cubicBezTo>
                  <a:cubicBezTo>
                    <a:pt x="5" y="73"/>
                    <a:pt x="4" y="71"/>
                    <a:pt x="4" y="68"/>
                  </a:cubicBezTo>
                  <a:close/>
                  <a:moveTo>
                    <a:pt x="7" y="60"/>
                  </a:moveTo>
                  <a:cubicBezTo>
                    <a:pt x="8" y="59"/>
                    <a:pt x="10" y="58"/>
                    <a:pt x="11" y="57"/>
                  </a:cubicBezTo>
                  <a:cubicBezTo>
                    <a:pt x="14" y="55"/>
                    <a:pt x="11" y="58"/>
                    <a:pt x="11" y="58"/>
                  </a:cubicBezTo>
                  <a:cubicBezTo>
                    <a:pt x="8" y="61"/>
                    <a:pt x="5" y="63"/>
                    <a:pt x="3" y="66"/>
                  </a:cubicBezTo>
                  <a:cubicBezTo>
                    <a:pt x="3" y="66"/>
                    <a:pt x="3" y="65"/>
                    <a:pt x="3" y="64"/>
                  </a:cubicBezTo>
                  <a:cubicBezTo>
                    <a:pt x="4" y="63"/>
                    <a:pt x="6" y="62"/>
                    <a:pt x="7" y="60"/>
                  </a:cubicBezTo>
                  <a:close/>
                  <a:moveTo>
                    <a:pt x="11" y="76"/>
                  </a:moveTo>
                  <a:cubicBezTo>
                    <a:pt x="10" y="77"/>
                    <a:pt x="9" y="77"/>
                    <a:pt x="8" y="78"/>
                  </a:cubicBezTo>
                  <a:cubicBezTo>
                    <a:pt x="9" y="77"/>
                    <a:pt x="10" y="76"/>
                    <a:pt x="11" y="75"/>
                  </a:cubicBezTo>
                  <a:cubicBezTo>
                    <a:pt x="12" y="74"/>
                    <a:pt x="14" y="73"/>
                    <a:pt x="16" y="71"/>
                  </a:cubicBezTo>
                  <a:cubicBezTo>
                    <a:pt x="20" y="67"/>
                    <a:pt x="23" y="63"/>
                    <a:pt x="26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9"/>
                    <a:pt x="29" y="59"/>
                    <a:pt x="30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4" y="65"/>
                    <a:pt x="18" y="71"/>
                    <a:pt x="11" y="76"/>
                  </a:cubicBezTo>
                  <a:close/>
                  <a:moveTo>
                    <a:pt x="26" y="58"/>
                  </a:moveTo>
                  <a:cubicBezTo>
                    <a:pt x="18" y="63"/>
                    <a:pt x="13" y="70"/>
                    <a:pt x="6" y="75"/>
                  </a:cubicBezTo>
                  <a:cubicBezTo>
                    <a:pt x="9" y="73"/>
                    <a:pt x="12" y="69"/>
                    <a:pt x="15" y="66"/>
                  </a:cubicBezTo>
                  <a:cubicBezTo>
                    <a:pt x="18" y="63"/>
                    <a:pt x="20" y="60"/>
                    <a:pt x="22" y="57"/>
                  </a:cubicBezTo>
                  <a:cubicBezTo>
                    <a:pt x="23" y="57"/>
                    <a:pt x="23" y="57"/>
                    <a:pt x="22" y="57"/>
                  </a:cubicBezTo>
                  <a:cubicBezTo>
                    <a:pt x="24" y="57"/>
                    <a:pt x="25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lose/>
                  <a:moveTo>
                    <a:pt x="15" y="63"/>
                  </a:moveTo>
                  <a:cubicBezTo>
                    <a:pt x="14" y="64"/>
                    <a:pt x="12" y="66"/>
                    <a:pt x="11" y="67"/>
                  </a:cubicBezTo>
                  <a:cubicBezTo>
                    <a:pt x="10" y="68"/>
                    <a:pt x="7" y="70"/>
                    <a:pt x="6" y="71"/>
                  </a:cubicBezTo>
                  <a:cubicBezTo>
                    <a:pt x="8" y="68"/>
                    <a:pt x="10" y="65"/>
                    <a:pt x="13" y="63"/>
                  </a:cubicBezTo>
                  <a:cubicBezTo>
                    <a:pt x="15" y="61"/>
                    <a:pt x="17" y="59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3" y="58"/>
                    <a:pt x="9" y="62"/>
                    <a:pt x="6" y="66"/>
                  </a:cubicBezTo>
                  <a:cubicBezTo>
                    <a:pt x="4" y="67"/>
                    <a:pt x="4" y="66"/>
                    <a:pt x="6" y="64"/>
                  </a:cubicBezTo>
                  <a:cubicBezTo>
                    <a:pt x="6" y="63"/>
                    <a:pt x="7" y="62"/>
                    <a:pt x="8" y="62"/>
                  </a:cubicBezTo>
                  <a:cubicBezTo>
                    <a:pt x="10" y="60"/>
                    <a:pt x="12" y="58"/>
                    <a:pt x="14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7" y="55"/>
                    <a:pt x="19" y="56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8"/>
                    <a:pt x="17" y="60"/>
                    <a:pt x="15" y="63"/>
                  </a:cubicBezTo>
                  <a:close/>
                  <a:moveTo>
                    <a:pt x="5" y="62"/>
                  </a:moveTo>
                  <a:cubicBezTo>
                    <a:pt x="5" y="61"/>
                    <a:pt x="6" y="60"/>
                    <a:pt x="7" y="60"/>
                  </a:cubicBezTo>
                  <a:cubicBezTo>
                    <a:pt x="8" y="58"/>
                    <a:pt x="9" y="57"/>
                    <a:pt x="10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0" y="57"/>
                    <a:pt x="7" y="59"/>
                    <a:pt x="5" y="62"/>
                  </a:cubicBezTo>
                  <a:close/>
                  <a:moveTo>
                    <a:pt x="4" y="60"/>
                  </a:moveTo>
                  <a:cubicBezTo>
                    <a:pt x="5" y="59"/>
                    <a:pt x="6" y="58"/>
                    <a:pt x="7" y="57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6"/>
                    <a:pt x="8" y="57"/>
                    <a:pt x="7" y="58"/>
                  </a:cubicBezTo>
                  <a:cubicBezTo>
                    <a:pt x="6" y="60"/>
                    <a:pt x="4" y="61"/>
                    <a:pt x="3" y="63"/>
                  </a:cubicBezTo>
                  <a:cubicBezTo>
                    <a:pt x="3" y="62"/>
                    <a:pt x="3" y="62"/>
                    <a:pt x="3" y="61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4" y="57"/>
                    <a:pt x="5" y="56"/>
                    <a:pt x="7" y="56"/>
                  </a:cubicBezTo>
                  <a:cubicBezTo>
                    <a:pt x="6" y="57"/>
                    <a:pt x="4" y="58"/>
                    <a:pt x="3" y="60"/>
                  </a:cubicBezTo>
                  <a:cubicBezTo>
                    <a:pt x="3" y="60"/>
                    <a:pt x="3" y="60"/>
                    <a:pt x="4" y="60"/>
                  </a:cubicBezTo>
                  <a:close/>
                  <a:moveTo>
                    <a:pt x="11" y="83"/>
                  </a:moveTo>
                  <a:cubicBezTo>
                    <a:pt x="21" y="76"/>
                    <a:pt x="29" y="65"/>
                    <a:pt x="40" y="59"/>
                  </a:cubicBezTo>
                  <a:cubicBezTo>
                    <a:pt x="40" y="59"/>
                    <a:pt x="44" y="57"/>
                    <a:pt x="43" y="58"/>
                  </a:cubicBezTo>
                  <a:cubicBezTo>
                    <a:pt x="42" y="59"/>
                    <a:pt x="40" y="60"/>
                    <a:pt x="39" y="61"/>
                  </a:cubicBezTo>
                  <a:cubicBezTo>
                    <a:pt x="36" y="64"/>
                    <a:pt x="33" y="66"/>
                    <a:pt x="30" y="69"/>
                  </a:cubicBezTo>
                  <a:cubicBezTo>
                    <a:pt x="24" y="74"/>
                    <a:pt x="19" y="80"/>
                    <a:pt x="1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5"/>
                    <a:pt x="11" y="84"/>
                    <a:pt x="11" y="83"/>
                  </a:cubicBezTo>
                  <a:close/>
                  <a:moveTo>
                    <a:pt x="29" y="93"/>
                  </a:moveTo>
                  <a:cubicBezTo>
                    <a:pt x="29" y="93"/>
                    <a:pt x="30" y="92"/>
                    <a:pt x="30" y="92"/>
                  </a:cubicBezTo>
                  <a:cubicBezTo>
                    <a:pt x="30" y="92"/>
                    <a:pt x="31" y="92"/>
                    <a:pt x="31" y="91"/>
                  </a:cubicBezTo>
                  <a:cubicBezTo>
                    <a:pt x="32" y="91"/>
                    <a:pt x="33" y="90"/>
                    <a:pt x="34" y="89"/>
                  </a:cubicBezTo>
                  <a:cubicBezTo>
                    <a:pt x="40" y="85"/>
                    <a:pt x="46" y="79"/>
                    <a:pt x="52" y="74"/>
                  </a:cubicBezTo>
                  <a:cubicBezTo>
                    <a:pt x="55" y="72"/>
                    <a:pt x="58" y="69"/>
                    <a:pt x="61" y="67"/>
                  </a:cubicBezTo>
                  <a:cubicBezTo>
                    <a:pt x="63" y="65"/>
                    <a:pt x="64" y="64"/>
                    <a:pt x="66" y="63"/>
                  </a:cubicBezTo>
                  <a:cubicBezTo>
                    <a:pt x="66" y="62"/>
                    <a:pt x="67" y="62"/>
                    <a:pt x="68" y="61"/>
                  </a:cubicBezTo>
                  <a:cubicBezTo>
                    <a:pt x="69" y="61"/>
                    <a:pt x="69" y="61"/>
                    <a:pt x="70" y="61"/>
                  </a:cubicBezTo>
                  <a:cubicBezTo>
                    <a:pt x="60" y="73"/>
                    <a:pt x="45" y="81"/>
                    <a:pt x="34" y="93"/>
                  </a:cubicBezTo>
                  <a:cubicBezTo>
                    <a:pt x="34" y="93"/>
                    <a:pt x="34" y="94"/>
                    <a:pt x="34" y="93"/>
                  </a:cubicBezTo>
                  <a:cubicBezTo>
                    <a:pt x="47" y="85"/>
                    <a:pt x="59" y="75"/>
                    <a:pt x="70" y="65"/>
                  </a:cubicBezTo>
                  <a:cubicBezTo>
                    <a:pt x="69" y="66"/>
                    <a:pt x="68" y="67"/>
                    <a:pt x="67" y="68"/>
                  </a:cubicBezTo>
                  <a:cubicBezTo>
                    <a:pt x="64" y="71"/>
                    <a:pt x="61" y="74"/>
                    <a:pt x="57" y="77"/>
                  </a:cubicBezTo>
                  <a:cubicBezTo>
                    <a:pt x="51" y="82"/>
                    <a:pt x="45" y="88"/>
                    <a:pt x="39" y="93"/>
                  </a:cubicBezTo>
                  <a:cubicBezTo>
                    <a:pt x="39" y="94"/>
                    <a:pt x="39" y="94"/>
                    <a:pt x="40" y="94"/>
                  </a:cubicBezTo>
                  <a:cubicBezTo>
                    <a:pt x="52" y="86"/>
                    <a:pt x="62" y="76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70"/>
                    <a:pt x="67" y="73"/>
                    <a:pt x="64" y="76"/>
                  </a:cubicBezTo>
                  <a:cubicBezTo>
                    <a:pt x="58" y="82"/>
                    <a:pt x="52" y="87"/>
                    <a:pt x="47" y="92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57" y="87"/>
                    <a:pt x="65" y="77"/>
                    <a:pt x="74" y="70"/>
                  </a:cubicBezTo>
                  <a:cubicBezTo>
                    <a:pt x="75" y="69"/>
                    <a:pt x="76" y="69"/>
                    <a:pt x="76" y="68"/>
                  </a:cubicBezTo>
                  <a:cubicBezTo>
                    <a:pt x="75" y="69"/>
                    <a:pt x="75" y="70"/>
                    <a:pt x="74" y="71"/>
                  </a:cubicBezTo>
                  <a:cubicBezTo>
                    <a:pt x="72" y="73"/>
                    <a:pt x="70" y="75"/>
                    <a:pt x="68" y="76"/>
                  </a:cubicBezTo>
                  <a:cubicBezTo>
                    <a:pt x="63" y="80"/>
                    <a:pt x="58" y="85"/>
                    <a:pt x="54" y="90"/>
                  </a:cubicBezTo>
                  <a:cubicBezTo>
                    <a:pt x="54" y="90"/>
                    <a:pt x="54" y="91"/>
                    <a:pt x="54" y="91"/>
                  </a:cubicBezTo>
                  <a:cubicBezTo>
                    <a:pt x="61" y="87"/>
                    <a:pt x="67" y="82"/>
                    <a:pt x="72" y="76"/>
                  </a:cubicBezTo>
                  <a:cubicBezTo>
                    <a:pt x="73" y="76"/>
                    <a:pt x="74" y="75"/>
                    <a:pt x="76" y="74"/>
                  </a:cubicBezTo>
                  <a:cubicBezTo>
                    <a:pt x="75" y="74"/>
                    <a:pt x="75" y="74"/>
                    <a:pt x="75" y="75"/>
                  </a:cubicBezTo>
                  <a:cubicBezTo>
                    <a:pt x="74" y="76"/>
                    <a:pt x="72" y="77"/>
                    <a:pt x="70" y="79"/>
                  </a:cubicBezTo>
                  <a:cubicBezTo>
                    <a:pt x="67" y="82"/>
                    <a:pt x="64" y="8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55" y="92"/>
                    <a:pt x="49" y="94"/>
                    <a:pt x="42" y="94"/>
                  </a:cubicBezTo>
                  <a:cubicBezTo>
                    <a:pt x="38" y="94"/>
                    <a:pt x="33" y="94"/>
                    <a:pt x="29" y="93"/>
                  </a:cubicBezTo>
                  <a:close/>
                  <a:moveTo>
                    <a:pt x="63" y="88"/>
                  </a:moveTo>
                  <a:cubicBezTo>
                    <a:pt x="66" y="85"/>
                    <a:pt x="68" y="83"/>
                    <a:pt x="70" y="80"/>
                  </a:cubicBezTo>
                  <a:cubicBezTo>
                    <a:pt x="71" y="79"/>
                    <a:pt x="73" y="78"/>
                    <a:pt x="74" y="76"/>
                  </a:cubicBezTo>
                  <a:cubicBezTo>
                    <a:pt x="71" y="81"/>
                    <a:pt x="68" y="85"/>
                    <a:pt x="63" y="88"/>
                  </a:cubicBezTo>
                  <a:close/>
                  <a:moveTo>
                    <a:pt x="76" y="73"/>
                  </a:moveTo>
                  <a:cubicBezTo>
                    <a:pt x="73" y="75"/>
                    <a:pt x="70" y="78"/>
                    <a:pt x="67" y="81"/>
                  </a:cubicBezTo>
                  <a:cubicBezTo>
                    <a:pt x="65" y="83"/>
                    <a:pt x="62" y="85"/>
                    <a:pt x="60" y="86"/>
                  </a:cubicBezTo>
                  <a:cubicBezTo>
                    <a:pt x="59" y="87"/>
                    <a:pt x="53" y="92"/>
                    <a:pt x="57" y="88"/>
                  </a:cubicBezTo>
                  <a:cubicBezTo>
                    <a:pt x="61" y="84"/>
                    <a:pt x="65" y="80"/>
                    <a:pt x="69" y="76"/>
                  </a:cubicBezTo>
                  <a:cubicBezTo>
                    <a:pt x="73" y="73"/>
                    <a:pt x="76" y="71"/>
                    <a:pt x="78" y="67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3" y="70"/>
                    <a:pt x="68" y="74"/>
                    <a:pt x="63" y="78"/>
                  </a:cubicBezTo>
                  <a:cubicBezTo>
                    <a:pt x="61" y="80"/>
                    <a:pt x="58" y="83"/>
                    <a:pt x="56" y="85"/>
                  </a:cubicBezTo>
                  <a:cubicBezTo>
                    <a:pt x="54" y="87"/>
                    <a:pt x="50" y="91"/>
                    <a:pt x="48" y="92"/>
                  </a:cubicBezTo>
                  <a:cubicBezTo>
                    <a:pt x="58" y="83"/>
                    <a:pt x="67" y="74"/>
                    <a:pt x="76" y="64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1" y="67"/>
                    <a:pt x="65" y="73"/>
                    <a:pt x="59" y="78"/>
                  </a:cubicBezTo>
                  <a:cubicBezTo>
                    <a:pt x="56" y="81"/>
                    <a:pt x="52" y="84"/>
                    <a:pt x="49" y="86"/>
                  </a:cubicBezTo>
                  <a:cubicBezTo>
                    <a:pt x="47" y="88"/>
                    <a:pt x="46" y="89"/>
                    <a:pt x="44" y="90"/>
                  </a:cubicBezTo>
                  <a:cubicBezTo>
                    <a:pt x="49" y="86"/>
                    <a:pt x="54" y="81"/>
                    <a:pt x="59" y="76"/>
                  </a:cubicBezTo>
                  <a:cubicBezTo>
                    <a:pt x="65" y="71"/>
                    <a:pt x="71" y="66"/>
                    <a:pt x="76" y="60"/>
                  </a:cubicBezTo>
                  <a:cubicBezTo>
                    <a:pt x="76" y="60"/>
                    <a:pt x="76" y="59"/>
                    <a:pt x="75" y="60"/>
                  </a:cubicBezTo>
                  <a:cubicBezTo>
                    <a:pt x="69" y="65"/>
                    <a:pt x="62" y="71"/>
                    <a:pt x="56" y="76"/>
                  </a:cubicBezTo>
                  <a:cubicBezTo>
                    <a:pt x="52" y="79"/>
                    <a:pt x="48" y="82"/>
                    <a:pt x="44" y="85"/>
                  </a:cubicBezTo>
                  <a:cubicBezTo>
                    <a:pt x="42" y="87"/>
                    <a:pt x="40" y="88"/>
                    <a:pt x="38" y="90"/>
                  </a:cubicBezTo>
                  <a:cubicBezTo>
                    <a:pt x="38" y="90"/>
                    <a:pt x="37" y="91"/>
                    <a:pt x="36" y="92"/>
                  </a:cubicBezTo>
                  <a:cubicBezTo>
                    <a:pt x="36" y="92"/>
                    <a:pt x="36" y="91"/>
                    <a:pt x="37" y="91"/>
                  </a:cubicBezTo>
                  <a:cubicBezTo>
                    <a:pt x="43" y="85"/>
                    <a:pt x="49" y="81"/>
                    <a:pt x="55" y="75"/>
                  </a:cubicBezTo>
                  <a:cubicBezTo>
                    <a:pt x="61" y="70"/>
                    <a:pt x="66" y="66"/>
                    <a:pt x="71" y="60"/>
                  </a:cubicBezTo>
                  <a:cubicBezTo>
                    <a:pt x="73" y="59"/>
                    <a:pt x="76" y="58"/>
                    <a:pt x="78" y="59"/>
                  </a:cubicBezTo>
                  <a:cubicBezTo>
                    <a:pt x="78" y="59"/>
                    <a:pt x="79" y="59"/>
                    <a:pt x="79" y="59"/>
                  </a:cubicBezTo>
                  <a:cubicBezTo>
                    <a:pt x="79" y="60"/>
                    <a:pt x="79" y="61"/>
                    <a:pt x="78" y="62"/>
                  </a:cubicBezTo>
                  <a:cubicBezTo>
                    <a:pt x="78" y="66"/>
                    <a:pt x="77" y="70"/>
                    <a:pt x="76" y="73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5" y="27"/>
                    <a:pt x="36" y="26"/>
                  </a:cubicBezTo>
                  <a:cubicBezTo>
                    <a:pt x="37" y="19"/>
                    <a:pt x="35" y="11"/>
                    <a:pt x="36" y="4"/>
                  </a:cubicBezTo>
                  <a:cubicBezTo>
                    <a:pt x="40" y="4"/>
                    <a:pt x="44" y="3"/>
                    <a:pt x="48" y="3"/>
                  </a:cubicBezTo>
                  <a:cubicBezTo>
                    <a:pt x="49" y="11"/>
                    <a:pt x="48" y="18"/>
                    <a:pt x="48" y="26"/>
                  </a:cubicBezTo>
                  <a:cubicBezTo>
                    <a:pt x="48" y="26"/>
                    <a:pt x="48" y="26"/>
                    <a:pt x="49" y="27"/>
                  </a:cubicBezTo>
                  <a:cubicBezTo>
                    <a:pt x="49" y="27"/>
                    <a:pt x="49" y="27"/>
                    <a:pt x="50" y="27"/>
                  </a:cubicBezTo>
                  <a:cubicBezTo>
                    <a:pt x="67" y="26"/>
                    <a:pt x="77" y="40"/>
                    <a:pt x="78" y="56"/>
                  </a:cubicBezTo>
                  <a:cubicBezTo>
                    <a:pt x="76" y="55"/>
                    <a:pt x="74" y="56"/>
                    <a:pt x="72" y="57"/>
                  </a:cubicBezTo>
                  <a:cubicBezTo>
                    <a:pt x="67" y="59"/>
                    <a:pt x="64" y="59"/>
                    <a:pt x="60" y="56"/>
                  </a:cubicBezTo>
                  <a:cubicBezTo>
                    <a:pt x="53" y="51"/>
                    <a:pt x="45" y="53"/>
                    <a:pt x="38" y="55"/>
                  </a:cubicBezTo>
                  <a:cubicBezTo>
                    <a:pt x="33" y="57"/>
                    <a:pt x="30" y="57"/>
                    <a:pt x="25" y="55"/>
                  </a:cubicBezTo>
                  <a:cubicBezTo>
                    <a:pt x="22" y="53"/>
                    <a:pt x="19" y="53"/>
                    <a:pt x="16" y="53"/>
                  </a:cubicBezTo>
                  <a:cubicBezTo>
                    <a:pt x="12" y="52"/>
                    <a:pt x="7" y="52"/>
                    <a:pt x="3" y="54"/>
                  </a:cubicBezTo>
                  <a:cubicBezTo>
                    <a:pt x="6" y="40"/>
                    <a:pt x="19" y="26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34"/>
            <p:cNvSpPr>
              <a:spLocks noEditPoints="1"/>
            </p:cNvSpPr>
            <p:nvPr/>
          </p:nvSpPr>
          <p:spPr bwMode="auto">
            <a:xfrm>
              <a:off x="3814763" y="2686050"/>
              <a:ext cx="266700" cy="406400"/>
            </a:xfrm>
            <a:custGeom>
              <a:avLst/>
              <a:gdLst>
                <a:gd name="T0" fmla="*/ 40 w 71"/>
                <a:gd name="T1" fmla="*/ 86 h 108"/>
                <a:gd name="T2" fmla="*/ 68 w 71"/>
                <a:gd name="T3" fmla="*/ 21 h 108"/>
                <a:gd name="T4" fmla="*/ 51 w 71"/>
                <a:gd name="T5" fmla="*/ 1 h 108"/>
                <a:gd name="T6" fmla="*/ 37 w 71"/>
                <a:gd name="T7" fmla="*/ 20 h 108"/>
                <a:gd name="T8" fmla="*/ 6 w 71"/>
                <a:gd name="T9" fmla="*/ 83 h 108"/>
                <a:gd name="T10" fmla="*/ 20 w 71"/>
                <a:gd name="T11" fmla="*/ 81 h 108"/>
                <a:gd name="T12" fmla="*/ 7 w 71"/>
                <a:gd name="T13" fmla="*/ 97 h 108"/>
                <a:gd name="T14" fmla="*/ 9 w 71"/>
                <a:gd name="T15" fmla="*/ 97 h 108"/>
                <a:gd name="T16" fmla="*/ 9 w 71"/>
                <a:gd name="T17" fmla="*/ 99 h 108"/>
                <a:gd name="T18" fmla="*/ 25 w 71"/>
                <a:gd name="T19" fmla="*/ 84 h 108"/>
                <a:gd name="T20" fmla="*/ 30 w 71"/>
                <a:gd name="T21" fmla="*/ 85 h 108"/>
                <a:gd name="T22" fmla="*/ 16 w 71"/>
                <a:gd name="T23" fmla="*/ 102 h 108"/>
                <a:gd name="T24" fmla="*/ 19 w 71"/>
                <a:gd name="T25" fmla="*/ 103 h 108"/>
                <a:gd name="T26" fmla="*/ 5 w 71"/>
                <a:gd name="T27" fmla="*/ 91 h 108"/>
                <a:gd name="T28" fmla="*/ 17 w 71"/>
                <a:gd name="T29" fmla="*/ 81 h 108"/>
                <a:gd name="T30" fmla="*/ 16 w 71"/>
                <a:gd name="T31" fmla="*/ 84 h 108"/>
                <a:gd name="T32" fmla="*/ 28 w 71"/>
                <a:gd name="T33" fmla="*/ 81 h 108"/>
                <a:gd name="T34" fmla="*/ 24 w 71"/>
                <a:gd name="T35" fmla="*/ 81 h 108"/>
                <a:gd name="T36" fmla="*/ 15 w 71"/>
                <a:gd name="T37" fmla="*/ 99 h 108"/>
                <a:gd name="T38" fmla="*/ 32 w 71"/>
                <a:gd name="T39" fmla="*/ 82 h 108"/>
                <a:gd name="T40" fmla="*/ 27 w 71"/>
                <a:gd name="T41" fmla="*/ 92 h 108"/>
                <a:gd name="T42" fmla="*/ 33 w 71"/>
                <a:gd name="T43" fmla="*/ 82 h 108"/>
                <a:gd name="T44" fmla="*/ 27 w 71"/>
                <a:gd name="T45" fmla="*/ 101 h 108"/>
                <a:gd name="T46" fmla="*/ 31 w 71"/>
                <a:gd name="T47" fmla="*/ 94 h 108"/>
                <a:gd name="T48" fmla="*/ 30 w 71"/>
                <a:gd name="T49" fmla="*/ 93 h 108"/>
                <a:gd name="T50" fmla="*/ 35 w 71"/>
                <a:gd name="T51" fmla="*/ 83 h 108"/>
                <a:gd name="T52" fmla="*/ 27 w 71"/>
                <a:gd name="T53" fmla="*/ 103 h 108"/>
                <a:gd name="T54" fmla="*/ 31 w 71"/>
                <a:gd name="T55" fmla="*/ 102 h 108"/>
                <a:gd name="T56" fmla="*/ 38 w 71"/>
                <a:gd name="T57" fmla="*/ 97 h 108"/>
                <a:gd name="T58" fmla="*/ 37 w 71"/>
                <a:gd name="T59" fmla="*/ 93 h 108"/>
                <a:gd name="T60" fmla="*/ 35 w 71"/>
                <a:gd name="T61" fmla="*/ 93 h 108"/>
                <a:gd name="T62" fmla="*/ 38 w 71"/>
                <a:gd name="T63" fmla="*/ 87 h 108"/>
                <a:gd name="T64" fmla="*/ 44 w 71"/>
                <a:gd name="T65" fmla="*/ 4 h 108"/>
                <a:gd name="T66" fmla="*/ 40 w 71"/>
                <a:gd name="T67" fmla="*/ 8 h 108"/>
                <a:gd name="T68" fmla="*/ 46 w 71"/>
                <a:gd name="T69" fmla="*/ 9 h 108"/>
                <a:gd name="T70" fmla="*/ 40 w 71"/>
                <a:gd name="T71" fmla="*/ 10 h 108"/>
                <a:gd name="T72" fmla="*/ 40 w 71"/>
                <a:gd name="T73" fmla="*/ 10 h 108"/>
                <a:gd name="T74" fmla="*/ 49 w 71"/>
                <a:gd name="T75" fmla="*/ 12 h 108"/>
                <a:gd name="T76" fmla="*/ 46 w 71"/>
                <a:gd name="T77" fmla="*/ 20 h 108"/>
                <a:gd name="T78" fmla="*/ 46 w 71"/>
                <a:gd name="T79" fmla="*/ 20 h 108"/>
                <a:gd name="T80" fmla="*/ 48 w 71"/>
                <a:gd name="T81" fmla="*/ 20 h 108"/>
                <a:gd name="T82" fmla="*/ 56 w 71"/>
                <a:gd name="T83" fmla="*/ 19 h 108"/>
                <a:gd name="T84" fmla="*/ 64 w 71"/>
                <a:gd name="T85" fmla="*/ 20 h 108"/>
                <a:gd name="T86" fmla="*/ 61 w 71"/>
                <a:gd name="T87" fmla="*/ 20 h 108"/>
                <a:gd name="T88" fmla="*/ 58 w 71"/>
                <a:gd name="T89" fmla="*/ 18 h 108"/>
                <a:gd name="T90" fmla="*/ 63 w 71"/>
                <a:gd name="T91" fmla="*/ 20 h 108"/>
                <a:gd name="T92" fmla="*/ 62 w 71"/>
                <a:gd name="T93" fmla="*/ 17 h 108"/>
                <a:gd name="T94" fmla="*/ 67 w 71"/>
                <a:gd name="T95" fmla="*/ 5 h 108"/>
                <a:gd name="T96" fmla="*/ 50 w 71"/>
                <a:gd name="T97" fmla="*/ 16 h 108"/>
                <a:gd name="T98" fmla="*/ 48 w 71"/>
                <a:gd name="T99" fmla="*/ 14 h 108"/>
                <a:gd name="T100" fmla="*/ 43 w 71"/>
                <a:gd name="T101" fmla="*/ 15 h 108"/>
                <a:gd name="T102" fmla="*/ 41 w 71"/>
                <a:gd name="T103" fmla="*/ 12 h 108"/>
                <a:gd name="T104" fmla="*/ 47 w 71"/>
                <a:gd name="T105" fmla="*/ 5 h 108"/>
                <a:gd name="T106" fmla="*/ 40 w 71"/>
                <a:gd name="T107" fmla="*/ 9 h 108"/>
                <a:gd name="T108" fmla="*/ 24 w 71"/>
                <a:gd name="T109" fmla="*/ 80 h 108"/>
                <a:gd name="T110" fmla="*/ 24 w 71"/>
                <a:gd name="T111" fmla="*/ 80 h 108"/>
                <a:gd name="T112" fmla="*/ 11 w 71"/>
                <a:gd name="T113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8">
                  <a:moveTo>
                    <a:pt x="8" y="103"/>
                  </a:moveTo>
                  <a:cubicBezTo>
                    <a:pt x="15" y="107"/>
                    <a:pt x="25" y="108"/>
                    <a:pt x="32" y="105"/>
                  </a:cubicBezTo>
                  <a:cubicBezTo>
                    <a:pt x="41" y="101"/>
                    <a:pt x="43" y="93"/>
                    <a:pt x="40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2" y="65"/>
                    <a:pt x="41" y="43"/>
                    <a:pt x="40" y="22"/>
                  </a:cubicBezTo>
                  <a:cubicBezTo>
                    <a:pt x="49" y="23"/>
                    <a:pt x="58" y="22"/>
                    <a:pt x="66" y="23"/>
                  </a:cubicBezTo>
                  <a:cubicBezTo>
                    <a:pt x="67" y="23"/>
                    <a:pt x="68" y="22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5"/>
                    <a:pt x="71" y="10"/>
                    <a:pt x="71" y="3"/>
                  </a:cubicBezTo>
                  <a:cubicBezTo>
                    <a:pt x="71" y="2"/>
                    <a:pt x="70" y="2"/>
                    <a:pt x="69" y="2"/>
                  </a:cubicBezTo>
                  <a:cubicBezTo>
                    <a:pt x="69" y="2"/>
                    <a:pt x="68" y="2"/>
                    <a:pt x="68" y="2"/>
                  </a:cubicBezTo>
                  <a:cubicBezTo>
                    <a:pt x="62" y="2"/>
                    <a:pt x="56" y="2"/>
                    <a:pt x="51" y="1"/>
                  </a:cubicBezTo>
                  <a:cubicBezTo>
                    <a:pt x="46" y="1"/>
                    <a:pt x="42" y="0"/>
                    <a:pt x="38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10"/>
                    <a:pt x="37" y="15"/>
                    <a:pt x="37" y="20"/>
                  </a:cubicBezTo>
                  <a:cubicBezTo>
                    <a:pt x="37" y="20"/>
                    <a:pt x="37" y="21"/>
                    <a:pt x="38" y="21"/>
                  </a:cubicBezTo>
                  <a:cubicBezTo>
                    <a:pt x="38" y="41"/>
                    <a:pt x="39" y="61"/>
                    <a:pt x="38" y="81"/>
                  </a:cubicBezTo>
                  <a:cubicBezTo>
                    <a:pt x="38" y="81"/>
                    <a:pt x="37" y="80"/>
                    <a:pt x="37" y="80"/>
                  </a:cubicBezTo>
                  <a:cubicBezTo>
                    <a:pt x="27" y="76"/>
                    <a:pt x="14" y="76"/>
                    <a:pt x="6" y="83"/>
                  </a:cubicBezTo>
                  <a:cubicBezTo>
                    <a:pt x="0" y="89"/>
                    <a:pt x="1" y="98"/>
                    <a:pt x="8" y="103"/>
                  </a:cubicBezTo>
                  <a:close/>
                  <a:moveTo>
                    <a:pt x="5" y="95"/>
                  </a:moveTo>
                  <a:cubicBezTo>
                    <a:pt x="10" y="91"/>
                    <a:pt x="14" y="86"/>
                    <a:pt x="19" y="82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5" y="88"/>
                    <a:pt x="13" y="91"/>
                    <a:pt x="11" y="93"/>
                  </a:cubicBezTo>
                  <a:cubicBezTo>
                    <a:pt x="10" y="95"/>
                    <a:pt x="9" y="96"/>
                    <a:pt x="7" y="97"/>
                  </a:cubicBezTo>
                  <a:cubicBezTo>
                    <a:pt x="7" y="98"/>
                    <a:pt x="8" y="98"/>
                    <a:pt x="8" y="98"/>
                  </a:cubicBezTo>
                  <a:cubicBezTo>
                    <a:pt x="8" y="98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0" y="96"/>
                    <a:pt x="11" y="95"/>
                    <a:pt x="12" y="94"/>
                  </a:cubicBezTo>
                  <a:cubicBezTo>
                    <a:pt x="13" y="93"/>
                    <a:pt x="14" y="91"/>
                    <a:pt x="15" y="90"/>
                  </a:cubicBezTo>
                  <a:cubicBezTo>
                    <a:pt x="17" y="87"/>
                    <a:pt x="21" y="84"/>
                    <a:pt x="23" y="82"/>
                  </a:cubicBezTo>
                  <a:cubicBezTo>
                    <a:pt x="18" y="87"/>
                    <a:pt x="13" y="92"/>
                    <a:pt x="9" y="99"/>
                  </a:cubicBezTo>
                  <a:cubicBezTo>
                    <a:pt x="9" y="99"/>
                    <a:pt x="9" y="100"/>
                    <a:pt x="10" y="99"/>
                  </a:cubicBezTo>
                  <a:cubicBezTo>
                    <a:pt x="16" y="95"/>
                    <a:pt x="20" y="89"/>
                    <a:pt x="26" y="83"/>
                  </a:cubicBezTo>
                  <a:cubicBezTo>
                    <a:pt x="26" y="83"/>
                    <a:pt x="26" y="83"/>
                    <a:pt x="27" y="83"/>
                  </a:cubicBezTo>
                  <a:cubicBezTo>
                    <a:pt x="26" y="83"/>
                    <a:pt x="26" y="84"/>
                    <a:pt x="25" y="84"/>
                  </a:cubicBezTo>
                  <a:cubicBezTo>
                    <a:pt x="24" y="86"/>
                    <a:pt x="22" y="88"/>
                    <a:pt x="21" y="90"/>
                  </a:cubicBezTo>
                  <a:cubicBezTo>
                    <a:pt x="18" y="93"/>
                    <a:pt x="15" y="97"/>
                    <a:pt x="13" y="100"/>
                  </a:cubicBezTo>
                  <a:cubicBezTo>
                    <a:pt x="12" y="101"/>
                    <a:pt x="13" y="101"/>
                    <a:pt x="13" y="101"/>
                  </a:cubicBezTo>
                  <a:cubicBezTo>
                    <a:pt x="20" y="97"/>
                    <a:pt x="24" y="90"/>
                    <a:pt x="30" y="85"/>
                  </a:cubicBezTo>
                  <a:cubicBezTo>
                    <a:pt x="31" y="83"/>
                    <a:pt x="33" y="81"/>
                    <a:pt x="31" y="84"/>
                  </a:cubicBezTo>
                  <a:cubicBezTo>
                    <a:pt x="29" y="87"/>
                    <a:pt x="27" y="89"/>
                    <a:pt x="26" y="91"/>
                  </a:cubicBezTo>
                  <a:cubicBezTo>
                    <a:pt x="23" y="95"/>
                    <a:pt x="19" y="98"/>
                    <a:pt x="16" y="102"/>
                  </a:cubicBezTo>
                  <a:cubicBezTo>
                    <a:pt x="15" y="102"/>
                    <a:pt x="16" y="103"/>
                    <a:pt x="16" y="102"/>
                  </a:cubicBezTo>
                  <a:cubicBezTo>
                    <a:pt x="23" y="98"/>
                    <a:pt x="28" y="92"/>
                    <a:pt x="33" y="86"/>
                  </a:cubicBezTo>
                  <a:cubicBezTo>
                    <a:pt x="35" y="83"/>
                    <a:pt x="33" y="86"/>
                    <a:pt x="32" y="87"/>
                  </a:cubicBezTo>
                  <a:cubicBezTo>
                    <a:pt x="31" y="89"/>
                    <a:pt x="29" y="92"/>
                    <a:pt x="27" y="94"/>
                  </a:cubicBezTo>
                  <a:cubicBezTo>
                    <a:pt x="24" y="97"/>
                    <a:pt x="21" y="100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6" y="103"/>
                    <a:pt x="12" y="102"/>
                    <a:pt x="9" y="100"/>
                  </a:cubicBezTo>
                  <a:cubicBezTo>
                    <a:pt x="7" y="99"/>
                    <a:pt x="6" y="97"/>
                    <a:pt x="5" y="95"/>
                  </a:cubicBezTo>
                  <a:close/>
                  <a:moveTo>
                    <a:pt x="5" y="91"/>
                  </a:moveTo>
                  <a:cubicBezTo>
                    <a:pt x="7" y="89"/>
                    <a:pt x="8" y="88"/>
                    <a:pt x="10" y="86"/>
                  </a:cubicBezTo>
                  <a:cubicBezTo>
                    <a:pt x="11" y="85"/>
                    <a:pt x="13" y="84"/>
                    <a:pt x="15" y="82"/>
                  </a:cubicBezTo>
                  <a:cubicBezTo>
                    <a:pt x="14" y="82"/>
                    <a:pt x="16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4" y="86"/>
                    <a:pt x="9" y="90"/>
                    <a:pt x="5" y="94"/>
                  </a:cubicBezTo>
                  <a:cubicBezTo>
                    <a:pt x="5" y="93"/>
                    <a:pt x="5" y="92"/>
                    <a:pt x="5" y="91"/>
                  </a:cubicBezTo>
                  <a:close/>
                  <a:moveTo>
                    <a:pt x="20" y="80"/>
                  </a:moveTo>
                  <a:cubicBezTo>
                    <a:pt x="18" y="81"/>
                    <a:pt x="17" y="83"/>
                    <a:pt x="16" y="84"/>
                  </a:cubicBezTo>
                  <a:cubicBezTo>
                    <a:pt x="17" y="83"/>
                    <a:pt x="17" y="82"/>
                    <a:pt x="18" y="81"/>
                  </a:cubicBezTo>
                  <a:cubicBezTo>
                    <a:pt x="19" y="81"/>
                    <a:pt x="19" y="80"/>
                    <a:pt x="20" y="80"/>
                  </a:cubicBezTo>
                  <a:close/>
                  <a:moveTo>
                    <a:pt x="24" y="80"/>
                  </a:moveTo>
                  <a:cubicBezTo>
                    <a:pt x="25" y="80"/>
                    <a:pt x="27" y="81"/>
                    <a:pt x="28" y="81"/>
                  </a:cubicBezTo>
                  <a:cubicBezTo>
                    <a:pt x="23" y="85"/>
                    <a:pt x="19" y="90"/>
                    <a:pt x="14" y="95"/>
                  </a:cubicBezTo>
                  <a:cubicBezTo>
                    <a:pt x="13" y="96"/>
                    <a:pt x="9" y="100"/>
                    <a:pt x="11" y="97"/>
                  </a:cubicBezTo>
                  <a:cubicBezTo>
                    <a:pt x="13" y="94"/>
                    <a:pt x="14" y="92"/>
                    <a:pt x="16" y="91"/>
                  </a:cubicBezTo>
                  <a:cubicBezTo>
                    <a:pt x="19" y="87"/>
                    <a:pt x="22" y="84"/>
                    <a:pt x="24" y="81"/>
                  </a:cubicBezTo>
                  <a:cubicBezTo>
                    <a:pt x="25" y="81"/>
                    <a:pt x="24" y="80"/>
                    <a:pt x="24" y="80"/>
                  </a:cubicBezTo>
                  <a:close/>
                  <a:moveTo>
                    <a:pt x="32" y="82"/>
                  </a:moveTo>
                  <a:cubicBezTo>
                    <a:pt x="27" y="86"/>
                    <a:pt x="23" y="92"/>
                    <a:pt x="18" y="96"/>
                  </a:cubicBezTo>
                  <a:cubicBezTo>
                    <a:pt x="17" y="97"/>
                    <a:pt x="16" y="98"/>
                    <a:pt x="15" y="99"/>
                  </a:cubicBezTo>
                  <a:cubicBezTo>
                    <a:pt x="14" y="100"/>
                    <a:pt x="14" y="100"/>
                    <a:pt x="14" y="99"/>
                  </a:cubicBezTo>
                  <a:cubicBezTo>
                    <a:pt x="16" y="97"/>
                    <a:pt x="18" y="94"/>
                    <a:pt x="20" y="92"/>
                  </a:cubicBezTo>
                  <a:cubicBezTo>
                    <a:pt x="23" y="88"/>
                    <a:pt x="26" y="85"/>
                    <a:pt x="29" y="81"/>
                  </a:cubicBezTo>
                  <a:cubicBezTo>
                    <a:pt x="30" y="81"/>
                    <a:pt x="31" y="81"/>
                    <a:pt x="32" y="82"/>
                  </a:cubicBezTo>
                  <a:close/>
                  <a:moveTo>
                    <a:pt x="34" y="82"/>
                  </a:moveTo>
                  <a:cubicBezTo>
                    <a:pt x="34" y="82"/>
                    <a:pt x="34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6"/>
                    <a:pt x="29" y="89"/>
                    <a:pt x="27" y="92"/>
                  </a:cubicBezTo>
                  <a:cubicBezTo>
                    <a:pt x="25" y="93"/>
                    <a:pt x="24" y="95"/>
                    <a:pt x="23" y="96"/>
                  </a:cubicBezTo>
                  <a:cubicBezTo>
                    <a:pt x="21" y="98"/>
                    <a:pt x="18" y="99"/>
                    <a:pt x="17" y="101"/>
                  </a:cubicBezTo>
                  <a:cubicBezTo>
                    <a:pt x="19" y="98"/>
                    <a:pt x="23" y="96"/>
                    <a:pt x="25" y="93"/>
                  </a:cubicBezTo>
                  <a:cubicBezTo>
                    <a:pt x="28" y="90"/>
                    <a:pt x="31" y="86"/>
                    <a:pt x="33" y="82"/>
                  </a:cubicBezTo>
                  <a:cubicBezTo>
                    <a:pt x="33" y="82"/>
                    <a:pt x="34" y="82"/>
                    <a:pt x="34" y="82"/>
                  </a:cubicBezTo>
                  <a:close/>
                  <a:moveTo>
                    <a:pt x="26" y="103"/>
                  </a:moveTo>
                  <a:cubicBezTo>
                    <a:pt x="26" y="103"/>
                    <a:pt x="25" y="103"/>
                    <a:pt x="25" y="103"/>
                  </a:cubicBezTo>
                  <a:cubicBezTo>
                    <a:pt x="26" y="103"/>
                    <a:pt x="26" y="102"/>
                    <a:pt x="27" y="101"/>
                  </a:cubicBezTo>
                  <a:cubicBezTo>
                    <a:pt x="27" y="102"/>
                    <a:pt x="27" y="102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lose/>
                  <a:moveTo>
                    <a:pt x="19" y="103"/>
                  </a:moveTo>
                  <a:cubicBezTo>
                    <a:pt x="24" y="100"/>
                    <a:pt x="27" y="97"/>
                    <a:pt x="31" y="94"/>
                  </a:cubicBezTo>
                  <a:cubicBezTo>
                    <a:pt x="30" y="94"/>
                    <a:pt x="30" y="94"/>
                    <a:pt x="30" y="95"/>
                  </a:cubicBezTo>
                  <a:cubicBezTo>
                    <a:pt x="27" y="98"/>
                    <a:pt x="25" y="100"/>
                    <a:pt x="23" y="103"/>
                  </a:cubicBezTo>
                  <a:cubicBezTo>
                    <a:pt x="22" y="103"/>
                    <a:pt x="21" y="103"/>
                    <a:pt x="19" y="103"/>
                  </a:cubicBezTo>
                  <a:close/>
                  <a:moveTo>
                    <a:pt x="30" y="93"/>
                  </a:moveTo>
                  <a:cubicBezTo>
                    <a:pt x="28" y="95"/>
                    <a:pt x="27" y="96"/>
                    <a:pt x="25" y="98"/>
                  </a:cubicBezTo>
                  <a:cubicBezTo>
                    <a:pt x="24" y="99"/>
                    <a:pt x="19" y="104"/>
                    <a:pt x="21" y="101"/>
                  </a:cubicBezTo>
                  <a:cubicBezTo>
                    <a:pt x="26" y="95"/>
                    <a:pt x="32" y="90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4"/>
                    <a:pt x="37" y="85"/>
                    <a:pt x="37" y="86"/>
                  </a:cubicBezTo>
                  <a:cubicBezTo>
                    <a:pt x="35" y="88"/>
                    <a:pt x="32" y="91"/>
                    <a:pt x="30" y="93"/>
                  </a:cubicBezTo>
                  <a:close/>
                  <a:moveTo>
                    <a:pt x="29" y="103"/>
                  </a:moveTo>
                  <a:cubicBezTo>
                    <a:pt x="28" y="103"/>
                    <a:pt x="27" y="103"/>
                    <a:pt x="27" y="103"/>
                  </a:cubicBezTo>
                  <a:cubicBezTo>
                    <a:pt x="29" y="101"/>
                    <a:pt x="32" y="99"/>
                    <a:pt x="34" y="97"/>
                  </a:cubicBezTo>
                  <a:cubicBezTo>
                    <a:pt x="35" y="96"/>
                    <a:pt x="39" y="92"/>
                    <a:pt x="35" y="97"/>
                  </a:cubicBezTo>
                  <a:cubicBezTo>
                    <a:pt x="33" y="98"/>
                    <a:pt x="32" y="100"/>
                    <a:pt x="31" y="101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33" y="100"/>
                    <a:pt x="35" y="99"/>
                    <a:pt x="37" y="98"/>
                  </a:cubicBezTo>
                  <a:cubicBezTo>
                    <a:pt x="35" y="100"/>
                    <a:pt x="32" y="102"/>
                    <a:pt x="29" y="103"/>
                  </a:cubicBezTo>
                  <a:close/>
                  <a:moveTo>
                    <a:pt x="39" y="95"/>
                  </a:moveTo>
                  <a:cubicBezTo>
                    <a:pt x="38" y="95"/>
                    <a:pt x="38" y="96"/>
                    <a:pt x="38" y="97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8"/>
                    <a:pt x="35" y="98"/>
                    <a:pt x="33" y="99"/>
                  </a:cubicBezTo>
                  <a:cubicBezTo>
                    <a:pt x="35" y="98"/>
                    <a:pt x="37" y="96"/>
                    <a:pt x="38" y="94"/>
                  </a:cubicBezTo>
                  <a:cubicBezTo>
                    <a:pt x="38" y="94"/>
                    <a:pt x="37" y="93"/>
                    <a:pt x="37" y="93"/>
                  </a:cubicBezTo>
                  <a:cubicBezTo>
                    <a:pt x="34" y="96"/>
                    <a:pt x="31" y="99"/>
                    <a:pt x="28" y="102"/>
                  </a:cubicBezTo>
                  <a:cubicBezTo>
                    <a:pt x="30" y="99"/>
                    <a:pt x="34" y="95"/>
                    <a:pt x="36" y="92"/>
                  </a:cubicBezTo>
                  <a:cubicBezTo>
                    <a:pt x="37" y="92"/>
                    <a:pt x="36" y="91"/>
                    <a:pt x="36" y="92"/>
                  </a:cubicBezTo>
                  <a:cubicBezTo>
                    <a:pt x="36" y="92"/>
                    <a:pt x="35" y="92"/>
                    <a:pt x="35" y="93"/>
                  </a:cubicBezTo>
                  <a:cubicBezTo>
                    <a:pt x="35" y="92"/>
                    <a:pt x="34" y="93"/>
                    <a:pt x="34" y="93"/>
                  </a:cubicBezTo>
                  <a:cubicBezTo>
                    <a:pt x="31" y="97"/>
                    <a:pt x="26" y="101"/>
                    <a:pt x="24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97"/>
                    <a:pt x="33" y="92"/>
                    <a:pt x="38" y="87"/>
                  </a:cubicBezTo>
                  <a:cubicBezTo>
                    <a:pt x="39" y="89"/>
                    <a:pt x="39" y="92"/>
                    <a:pt x="39" y="95"/>
                  </a:cubicBezTo>
                  <a:close/>
                  <a:moveTo>
                    <a:pt x="40" y="5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1" y="4"/>
                    <a:pt x="42" y="4"/>
                    <a:pt x="44" y="4"/>
                  </a:cubicBezTo>
                  <a:cubicBezTo>
                    <a:pt x="43" y="5"/>
                    <a:pt x="41" y="5"/>
                    <a:pt x="40" y="5"/>
                  </a:cubicBezTo>
                  <a:close/>
                  <a:moveTo>
                    <a:pt x="40" y="6"/>
                  </a:moveTo>
                  <a:cubicBezTo>
                    <a:pt x="41" y="6"/>
                    <a:pt x="41" y="6"/>
                    <a:pt x="42" y="6"/>
                  </a:cubicBezTo>
                  <a:cubicBezTo>
                    <a:pt x="41" y="6"/>
                    <a:pt x="41" y="7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lose/>
                  <a:moveTo>
                    <a:pt x="40" y="15"/>
                  </a:moveTo>
                  <a:cubicBezTo>
                    <a:pt x="42" y="13"/>
                    <a:pt x="43" y="12"/>
                    <a:pt x="44" y="11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7" y="8"/>
                    <a:pt x="51" y="4"/>
                    <a:pt x="49" y="7"/>
                  </a:cubicBezTo>
                  <a:cubicBezTo>
                    <a:pt x="46" y="10"/>
                    <a:pt x="43" y="14"/>
                    <a:pt x="40" y="17"/>
                  </a:cubicBezTo>
                  <a:cubicBezTo>
                    <a:pt x="40" y="16"/>
                    <a:pt x="40" y="15"/>
                    <a:pt x="40" y="15"/>
                  </a:cubicBezTo>
                  <a:close/>
                  <a:moveTo>
                    <a:pt x="40" y="10"/>
                  </a:moveTo>
                  <a:cubicBezTo>
                    <a:pt x="41" y="10"/>
                    <a:pt x="42" y="9"/>
                    <a:pt x="42" y="9"/>
                  </a:cubicBezTo>
                  <a:cubicBezTo>
                    <a:pt x="42" y="9"/>
                    <a:pt x="43" y="8"/>
                    <a:pt x="43" y="8"/>
                  </a:cubicBezTo>
                  <a:cubicBezTo>
                    <a:pt x="42" y="9"/>
                    <a:pt x="41" y="11"/>
                    <a:pt x="40" y="12"/>
                  </a:cubicBezTo>
                  <a:cubicBezTo>
                    <a:pt x="40" y="12"/>
                    <a:pt x="40" y="11"/>
                    <a:pt x="40" y="10"/>
                  </a:cubicBezTo>
                  <a:close/>
                  <a:moveTo>
                    <a:pt x="40" y="18"/>
                  </a:moveTo>
                  <a:cubicBezTo>
                    <a:pt x="44" y="16"/>
                    <a:pt x="47" y="12"/>
                    <a:pt x="51" y="9"/>
                  </a:cubicBezTo>
                  <a:cubicBezTo>
                    <a:pt x="51" y="9"/>
                    <a:pt x="55" y="5"/>
                    <a:pt x="54" y="6"/>
                  </a:cubicBezTo>
                  <a:cubicBezTo>
                    <a:pt x="52" y="8"/>
                    <a:pt x="51" y="10"/>
                    <a:pt x="49" y="12"/>
                  </a:cubicBezTo>
                  <a:cubicBezTo>
                    <a:pt x="47" y="15"/>
                    <a:pt x="45" y="17"/>
                    <a:pt x="43" y="19"/>
                  </a:cubicBezTo>
                  <a:cubicBezTo>
                    <a:pt x="42" y="19"/>
                    <a:pt x="41" y="19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lose/>
                  <a:moveTo>
                    <a:pt x="46" y="20"/>
                  </a:moveTo>
                  <a:cubicBezTo>
                    <a:pt x="46" y="20"/>
                    <a:pt x="45" y="19"/>
                    <a:pt x="44" y="19"/>
                  </a:cubicBezTo>
                  <a:cubicBezTo>
                    <a:pt x="48" y="16"/>
                    <a:pt x="52" y="12"/>
                    <a:pt x="55" y="9"/>
                  </a:cubicBezTo>
                  <a:cubicBezTo>
                    <a:pt x="54" y="10"/>
                    <a:pt x="53" y="11"/>
                    <a:pt x="52" y="13"/>
                  </a:cubicBezTo>
                  <a:cubicBezTo>
                    <a:pt x="51" y="15"/>
                    <a:pt x="49" y="17"/>
                    <a:pt x="46" y="20"/>
                  </a:cubicBezTo>
                  <a:close/>
                  <a:moveTo>
                    <a:pt x="48" y="20"/>
                  </a:moveTo>
                  <a:cubicBezTo>
                    <a:pt x="52" y="16"/>
                    <a:pt x="57" y="11"/>
                    <a:pt x="61" y="7"/>
                  </a:cubicBezTo>
                  <a:cubicBezTo>
                    <a:pt x="58" y="10"/>
                    <a:pt x="56" y="16"/>
                    <a:pt x="52" y="20"/>
                  </a:cubicBezTo>
                  <a:cubicBezTo>
                    <a:pt x="50" y="20"/>
                    <a:pt x="49" y="20"/>
                    <a:pt x="48" y="20"/>
                  </a:cubicBezTo>
                  <a:close/>
                  <a:moveTo>
                    <a:pt x="53" y="20"/>
                  </a:moveTo>
                  <a:cubicBezTo>
                    <a:pt x="57" y="16"/>
                    <a:pt x="60" y="13"/>
                    <a:pt x="64" y="9"/>
                  </a:cubicBezTo>
                  <a:cubicBezTo>
                    <a:pt x="63" y="10"/>
                    <a:pt x="62" y="10"/>
                    <a:pt x="62" y="11"/>
                  </a:cubicBezTo>
                  <a:cubicBezTo>
                    <a:pt x="60" y="14"/>
                    <a:pt x="58" y="17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4" y="20"/>
                    <a:pt x="53" y="20"/>
                  </a:cubicBezTo>
                  <a:close/>
                  <a:moveTo>
                    <a:pt x="65" y="20"/>
                  </a:moveTo>
                  <a:cubicBezTo>
                    <a:pt x="65" y="20"/>
                    <a:pt x="64" y="20"/>
                    <a:pt x="64" y="20"/>
                  </a:cubicBezTo>
                  <a:cubicBezTo>
                    <a:pt x="64" y="20"/>
                    <a:pt x="65" y="19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2" y="19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9"/>
                  </a:cubicBezTo>
                  <a:cubicBezTo>
                    <a:pt x="63" y="16"/>
                    <a:pt x="65" y="14"/>
                    <a:pt x="67" y="12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4" y="13"/>
                    <a:pt x="59" y="16"/>
                    <a:pt x="58" y="18"/>
                  </a:cubicBezTo>
                  <a:cubicBezTo>
                    <a:pt x="60" y="14"/>
                    <a:pt x="64" y="10"/>
                    <a:pt x="68" y="6"/>
                  </a:cubicBezTo>
                  <a:cubicBezTo>
                    <a:pt x="67" y="11"/>
                    <a:pt x="66" y="15"/>
                    <a:pt x="65" y="20"/>
                  </a:cubicBezTo>
                  <a:close/>
                  <a:moveTo>
                    <a:pt x="62" y="20"/>
                  </a:moveTo>
                  <a:cubicBezTo>
                    <a:pt x="63" y="19"/>
                    <a:pt x="64" y="19"/>
                    <a:pt x="63" y="20"/>
                  </a:cubicBezTo>
                  <a:cubicBezTo>
                    <a:pt x="63" y="20"/>
                    <a:pt x="62" y="20"/>
                    <a:pt x="62" y="20"/>
                  </a:cubicBezTo>
                  <a:close/>
                  <a:moveTo>
                    <a:pt x="57" y="20"/>
                  </a:moveTo>
                  <a:cubicBezTo>
                    <a:pt x="60" y="18"/>
                    <a:pt x="62" y="16"/>
                    <a:pt x="64" y="14"/>
                  </a:cubicBezTo>
                  <a:cubicBezTo>
                    <a:pt x="68" y="11"/>
                    <a:pt x="62" y="16"/>
                    <a:pt x="62" y="17"/>
                  </a:cubicBezTo>
                  <a:cubicBezTo>
                    <a:pt x="61" y="18"/>
                    <a:pt x="60" y="19"/>
                    <a:pt x="60" y="20"/>
                  </a:cubicBezTo>
                  <a:cubicBezTo>
                    <a:pt x="59" y="20"/>
                    <a:pt x="58" y="20"/>
                    <a:pt x="57" y="20"/>
                  </a:cubicBezTo>
                  <a:close/>
                  <a:moveTo>
                    <a:pt x="52" y="4"/>
                  </a:moveTo>
                  <a:cubicBezTo>
                    <a:pt x="57" y="5"/>
                    <a:pt x="62" y="5"/>
                    <a:pt x="67" y="5"/>
                  </a:cubicBezTo>
                  <a:cubicBezTo>
                    <a:pt x="63" y="8"/>
                    <a:pt x="60" y="12"/>
                    <a:pt x="56" y="15"/>
                  </a:cubicBezTo>
                  <a:cubicBezTo>
                    <a:pt x="59" y="12"/>
                    <a:pt x="61" y="9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58" y="9"/>
                    <a:pt x="54" y="13"/>
                    <a:pt x="50" y="16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5" y="11"/>
                    <a:pt x="57" y="8"/>
                    <a:pt x="59" y="6"/>
                  </a:cubicBezTo>
                  <a:cubicBezTo>
                    <a:pt x="60" y="6"/>
                    <a:pt x="59" y="5"/>
                    <a:pt x="59" y="5"/>
                  </a:cubicBezTo>
                  <a:cubicBezTo>
                    <a:pt x="55" y="8"/>
                    <a:pt x="52" y="11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1"/>
                    <a:pt x="53" y="8"/>
                    <a:pt x="55" y="5"/>
                  </a:cubicBezTo>
                  <a:cubicBezTo>
                    <a:pt x="56" y="5"/>
                    <a:pt x="55" y="5"/>
                    <a:pt x="55" y="5"/>
                  </a:cubicBezTo>
                  <a:cubicBezTo>
                    <a:pt x="50" y="8"/>
                    <a:pt x="47" y="12"/>
                    <a:pt x="43" y="15"/>
                  </a:cubicBezTo>
                  <a:cubicBezTo>
                    <a:pt x="38" y="20"/>
                    <a:pt x="45" y="12"/>
                    <a:pt x="46" y="11"/>
                  </a:cubicBezTo>
                  <a:cubicBezTo>
                    <a:pt x="48" y="9"/>
                    <a:pt x="49" y="7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47" y="7"/>
                    <a:pt x="44" y="9"/>
                    <a:pt x="41" y="12"/>
                  </a:cubicBezTo>
                  <a:cubicBezTo>
                    <a:pt x="41" y="13"/>
                    <a:pt x="41" y="13"/>
                    <a:pt x="40" y="14"/>
                  </a:cubicBezTo>
                  <a:cubicBezTo>
                    <a:pt x="40" y="14"/>
                    <a:pt x="40" y="13"/>
                    <a:pt x="40" y="13"/>
                  </a:cubicBezTo>
                  <a:cubicBezTo>
                    <a:pt x="40" y="13"/>
                    <a:pt x="41" y="12"/>
                    <a:pt x="41" y="12"/>
                  </a:cubicBezTo>
                  <a:cubicBezTo>
                    <a:pt x="43" y="9"/>
                    <a:pt x="45" y="7"/>
                    <a:pt x="47" y="5"/>
                  </a:cubicBezTo>
                  <a:cubicBezTo>
                    <a:pt x="47" y="5"/>
                    <a:pt x="47" y="4"/>
                    <a:pt x="46" y="4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0" y="10"/>
                    <a:pt x="40" y="9"/>
                    <a:pt x="40" y="9"/>
                  </a:cubicBezTo>
                  <a:cubicBezTo>
                    <a:pt x="41" y="7"/>
                    <a:pt x="43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7" y="4"/>
                    <a:pt x="49" y="4"/>
                    <a:pt x="52" y="4"/>
                  </a:cubicBezTo>
                  <a:close/>
                  <a:moveTo>
                    <a:pt x="2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1" y="82"/>
                    <a:pt x="19" y="84"/>
                    <a:pt x="17" y="87"/>
                  </a:cubicBezTo>
                  <a:cubicBezTo>
                    <a:pt x="18" y="85"/>
                    <a:pt x="20" y="82"/>
                    <a:pt x="22" y="80"/>
                  </a:cubicBezTo>
                  <a:cubicBezTo>
                    <a:pt x="22" y="80"/>
                    <a:pt x="23" y="80"/>
                    <a:pt x="24" y="80"/>
                  </a:cubicBezTo>
                  <a:close/>
                  <a:moveTo>
                    <a:pt x="11" y="83"/>
                  </a:moveTo>
                  <a:cubicBezTo>
                    <a:pt x="12" y="83"/>
                    <a:pt x="13" y="82"/>
                    <a:pt x="14" y="82"/>
                  </a:cubicBezTo>
                  <a:cubicBezTo>
                    <a:pt x="11" y="84"/>
                    <a:pt x="9" y="86"/>
                    <a:pt x="6" y="89"/>
                  </a:cubicBezTo>
                  <a:cubicBezTo>
                    <a:pt x="7" y="87"/>
                    <a:pt x="9" y="85"/>
                    <a:pt x="11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4"/>
            <p:cNvSpPr>
              <a:spLocks noEditPoints="1"/>
            </p:cNvSpPr>
            <p:nvPr/>
          </p:nvSpPr>
          <p:spPr bwMode="auto">
            <a:xfrm>
              <a:off x="2216150" y="2625725"/>
              <a:ext cx="209550" cy="241300"/>
            </a:xfrm>
            <a:custGeom>
              <a:avLst/>
              <a:gdLst>
                <a:gd name="T0" fmla="*/ 17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7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5 h 64"/>
                <a:gd name="T24" fmla="*/ 16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50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6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1 w 56"/>
                <a:gd name="T105" fmla="*/ 6 h 64"/>
                <a:gd name="T106" fmla="*/ 6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5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7" y="3"/>
                  </a:cubicBezTo>
                  <a:cubicBezTo>
                    <a:pt x="11" y="0"/>
                    <a:pt x="5" y="3"/>
                    <a:pt x="3" y="9"/>
                  </a:cubicBezTo>
                  <a:cubicBezTo>
                    <a:pt x="0" y="16"/>
                    <a:pt x="4" y="25"/>
                    <a:pt x="7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7" y="60"/>
                  </a:moveTo>
                  <a:cubicBezTo>
                    <a:pt x="27" y="60"/>
                    <a:pt x="26" y="60"/>
                    <a:pt x="26" y="60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7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5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9" y="54"/>
                    <a:pt x="32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4" y="55"/>
                    <a:pt x="23" y="55"/>
                    <a:pt x="23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7" y="49"/>
                    <a:pt x="29" y="47"/>
                  </a:cubicBezTo>
                  <a:cubicBezTo>
                    <a:pt x="27" y="49"/>
                    <a:pt x="24" y="51"/>
                    <a:pt x="22" y="53"/>
                  </a:cubicBezTo>
                  <a:cubicBezTo>
                    <a:pt x="22" y="53"/>
                    <a:pt x="22" y="52"/>
                    <a:pt x="21" y="52"/>
                  </a:cubicBezTo>
                  <a:close/>
                  <a:moveTo>
                    <a:pt x="20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30" y="45"/>
                    <a:pt x="25" y="48"/>
                    <a:pt x="21" y="51"/>
                  </a:cubicBezTo>
                  <a:cubicBezTo>
                    <a:pt x="20" y="50"/>
                    <a:pt x="20" y="49"/>
                    <a:pt x="20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9" y="47"/>
                    <a:pt x="18" y="47"/>
                    <a:pt x="18" y="46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23" y="39"/>
                    <a:pt x="28" y="35"/>
                    <a:pt x="35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8" y="36"/>
                    <a:pt x="23" y="41"/>
                    <a:pt x="17" y="45"/>
                  </a:cubicBezTo>
                  <a:cubicBezTo>
                    <a:pt x="17" y="44"/>
                    <a:pt x="16" y="43"/>
                    <a:pt x="16" y="42"/>
                  </a:cubicBezTo>
                  <a:close/>
                  <a:moveTo>
                    <a:pt x="39" y="24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0" y="27"/>
                    <a:pt x="34" y="31"/>
                  </a:cubicBezTo>
                  <a:cubicBezTo>
                    <a:pt x="31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20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1" y="8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1" y="8"/>
                  </a:cubicBezTo>
                  <a:close/>
                  <a:moveTo>
                    <a:pt x="32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8" y="11"/>
                    <a:pt x="50" y="8"/>
                  </a:cubicBezTo>
                  <a:cubicBezTo>
                    <a:pt x="45" y="15"/>
                    <a:pt x="38" y="20"/>
                    <a:pt x="32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1" y="28"/>
                    <a:pt x="46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1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30" y="48"/>
                    <a:pt x="29" y="49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2" y="38"/>
                    <a:pt x="41" y="39"/>
                    <a:pt x="41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3" y="36"/>
                    <a:pt x="42" y="36"/>
                  </a:cubicBezTo>
                  <a:cubicBezTo>
                    <a:pt x="40" y="38"/>
                    <a:pt x="37" y="40"/>
                    <a:pt x="35" y="43"/>
                  </a:cubicBezTo>
                  <a:cubicBezTo>
                    <a:pt x="32" y="45"/>
                    <a:pt x="29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3" y="50"/>
                    <a:pt x="25" y="49"/>
                    <a:pt x="27" y="48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5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1" y="47"/>
                    <a:pt x="22" y="46"/>
                    <a:pt x="24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4" y="13"/>
                    <a:pt x="37" y="19"/>
                    <a:pt x="30" y="24"/>
                  </a:cubicBezTo>
                  <a:cubicBezTo>
                    <a:pt x="27" y="27"/>
                    <a:pt x="23" y="30"/>
                    <a:pt x="19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1" y="29"/>
                    <a:pt x="22" y="27"/>
                  </a:cubicBezTo>
                  <a:cubicBezTo>
                    <a:pt x="27" y="24"/>
                    <a:pt x="32" y="21"/>
                    <a:pt x="36" y="18"/>
                  </a:cubicBezTo>
                  <a:cubicBezTo>
                    <a:pt x="41" y="14"/>
                    <a:pt x="46" y="11"/>
                    <a:pt x="48" y="6"/>
                  </a:cubicBezTo>
                  <a:cubicBezTo>
                    <a:pt x="49" y="6"/>
                    <a:pt x="50" y="6"/>
                    <a:pt x="50" y="7"/>
                  </a:cubicBezTo>
                  <a:close/>
                  <a:moveTo>
                    <a:pt x="12" y="35"/>
                  </a:moveTo>
                  <a:cubicBezTo>
                    <a:pt x="13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20" y="24"/>
                    <a:pt x="23" y="22"/>
                    <a:pt x="25" y="20"/>
                  </a:cubicBezTo>
                  <a:cubicBezTo>
                    <a:pt x="21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8"/>
                    <a:pt x="24" y="16"/>
                    <a:pt x="22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4"/>
                  </a:moveTo>
                  <a:cubicBezTo>
                    <a:pt x="12" y="21"/>
                    <a:pt x="16" y="17"/>
                    <a:pt x="20" y="15"/>
                  </a:cubicBezTo>
                  <a:cubicBezTo>
                    <a:pt x="24" y="13"/>
                    <a:pt x="19" y="16"/>
                    <a:pt x="19" y="16"/>
                  </a:cubicBezTo>
                  <a:cubicBezTo>
                    <a:pt x="18" y="17"/>
                    <a:pt x="16" y="19"/>
                    <a:pt x="15" y="20"/>
                  </a:cubicBezTo>
                  <a:cubicBezTo>
                    <a:pt x="13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6" y="20"/>
                  </a:moveTo>
                  <a:cubicBezTo>
                    <a:pt x="8" y="19"/>
                    <a:pt x="11" y="17"/>
                    <a:pt x="13" y="15"/>
                  </a:cubicBezTo>
                  <a:cubicBezTo>
                    <a:pt x="14" y="15"/>
                    <a:pt x="16" y="14"/>
                    <a:pt x="17" y="13"/>
                  </a:cubicBezTo>
                  <a:cubicBezTo>
                    <a:pt x="18" y="12"/>
                    <a:pt x="22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7" y="12"/>
                    <a:pt x="8" y="10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6"/>
                    <a:pt x="14" y="12"/>
                    <a:pt x="13" y="13"/>
                  </a:cubicBezTo>
                  <a:cubicBezTo>
                    <a:pt x="11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6"/>
                    <a:pt x="15" y="17"/>
                  </a:cubicBezTo>
                  <a:cubicBezTo>
                    <a:pt x="12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8" y="28"/>
                    <a:pt x="10" y="25"/>
                  </a:cubicBezTo>
                  <a:cubicBezTo>
                    <a:pt x="12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3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4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4" y="25"/>
                    <a:pt x="23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4" y="33"/>
                    <a:pt x="11" y="35"/>
                    <a:pt x="13" y="33"/>
                  </a:cubicBezTo>
                  <a:cubicBezTo>
                    <a:pt x="17" y="28"/>
                    <a:pt x="22" y="25"/>
                    <a:pt x="26" y="20"/>
                  </a:cubicBezTo>
                  <a:cubicBezTo>
                    <a:pt x="26" y="20"/>
                    <a:pt x="26" y="21"/>
                    <a:pt x="26" y="21"/>
                  </a:cubicBezTo>
                  <a:close/>
                  <a:moveTo>
                    <a:pt x="32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2" y="17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3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3" y="10"/>
                    <a:pt x="44" y="8"/>
                    <a:pt x="45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46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2" y="20"/>
                    <a:pt x="29" y="21"/>
                  </a:cubicBezTo>
                  <a:cubicBezTo>
                    <a:pt x="30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0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6" y="11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6" y="10"/>
                    <a:pt x="38" y="8"/>
                    <a:pt x="41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6" y="20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3"/>
                    <a:pt x="5" y="16"/>
                  </a:cubicBezTo>
                  <a:cubicBezTo>
                    <a:pt x="7" y="15"/>
                    <a:pt x="9" y="13"/>
                    <a:pt x="11" y="11"/>
                  </a:cubicBezTo>
                  <a:cubicBezTo>
                    <a:pt x="13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9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5" y="38"/>
                  </a:cubicBezTo>
                  <a:cubicBezTo>
                    <a:pt x="14" y="38"/>
                    <a:pt x="15" y="39"/>
                    <a:pt x="15" y="39"/>
                  </a:cubicBezTo>
                  <a:cubicBezTo>
                    <a:pt x="21" y="34"/>
                    <a:pt x="28" y="31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2"/>
                    <a:pt x="21" y="36"/>
                    <a:pt x="16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5"/>
            <p:cNvSpPr>
              <a:spLocks noEditPoints="1"/>
            </p:cNvSpPr>
            <p:nvPr/>
          </p:nvSpPr>
          <p:spPr bwMode="auto">
            <a:xfrm>
              <a:off x="4437063" y="3103563"/>
              <a:ext cx="211137" cy="241300"/>
            </a:xfrm>
            <a:custGeom>
              <a:avLst/>
              <a:gdLst>
                <a:gd name="T0" fmla="*/ 17 w 56"/>
                <a:gd name="T1" fmla="*/ 3 h 64"/>
                <a:gd name="T2" fmla="*/ 25 w 56"/>
                <a:gd name="T3" fmla="*/ 63 h 64"/>
                <a:gd name="T4" fmla="*/ 55 w 56"/>
                <a:gd name="T5" fmla="*/ 10 h 64"/>
                <a:gd name="T6" fmla="*/ 27 w 56"/>
                <a:gd name="T7" fmla="*/ 60 h 64"/>
                <a:gd name="T8" fmla="*/ 30 w 56"/>
                <a:gd name="T9" fmla="*/ 51 h 64"/>
                <a:gd name="T10" fmla="*/ 35 w 56"/>
                <a:gd name="T11" fmla="*/ 48 h 64"/>
                <a:gd name="T12" fmla="*/ 37 w 56"/>
                <a:gd name="T13" fmla="*/ 46 h 64"/>
                <a:gd name="T14" fmla="*/ 24 w 56"/>
                <a:gd name="T15" fmla="*/ 56 h 64"/>
                <a:gd name="T16" fmla="*/ 24 w 56"/>
                <a:gd name="T17" fmla="*/ 56 h 64"/>
                <a:gd name="T18" fmla="*/ 21 w 56"/>
                <a:gd name="T19" fmla="*/ 52 h 64"/>
                <a:gd name="T20" fmla="*/ 34 w 56"/>
                <a:gd name="T21" fmla="*/ 41 h 64"/>
                <a:gd name="T22" fmla="*/ 36 w 56"/>
                <a:gd name="T23" fmla="*/ 36 h 64"/>
                <a:gd name="T24" fmla="*/ 16 w 56"/>
                <a:gd name="T25" fmla="*/ 42 h 64"/>
                <a:gd name="T26" fmla="*/ 17 w 56"/>
                <a:gd name="T27" fmla="*/ 45 h 64"/>
                <a:gd name="T28" fmla="*/ 51 w 56"/>
                <a:gd name="T29" fmla="*/ 15 h 64"/>
                <a:gd name="T30" fmla="*/ 34 w 56"/>
                <a:gd name="T31" fmla="*/ 31 h 64"/>
                <a:gd name="T32" fmla="*/ 37 w 56"/>
                <a:gd name="T33" fmla="*/ 25 h 64"/>
                <a:gd name="T34" fmla="*/ 52 w 56"/>
                <a:gd name="T35" fmla="*/ 13 h 64"/>
                <a:gd name="T36" fmla="*/ 21 w 56"/>
                <a:gd name="T37" fmla="*/ 33 h 64"/>
                <a:gd name="T38" fmla="*/ 50 w 56"/>
                <a:gd name="T39" fmla="*/ 8 h 64"/>
                <a:gd name="T40" fmla="*/ 26 w 56"/>
                <a:gd name="T41" fmla="*/ 41 h 64"/>
                <a:gd name="T42" fmla="*/ 48 w 56"/>
                <a:gd name="T43" fmla="*/ 27 h 64"/>
                <a:gd name="T44" fmla="*/ 35 w 56"/>
                <a:gd name="T45" fmla="*/ 43 h 64"/>
                <a:gd name="T46" fmla="*/ 43 w 56"/>
                <a:gd name="T47" fmla="*/ 36 h 64"/>
                <a:gd name="T48" fmla="*/ 21 w 56"/>
                <a:gd name="T49" fmla="*/ 51 h 64"/>
                <a:gd name="T50" fmla="*/ 46 w 56"/>
                <a:gd name="T51" fmla="*/ 31 h 64"/>
                <a:gd name="T52" fmla="*/ 19 w 56"/>
                <a:gd name="T53" fmla="*/ 48 h 64"/>
                <a:gd name="T54" fmla="*/ 50 w 56"/>
                <a:gd name="T55" fmla="*/ 7 h 64"/>
                <a:gd name="T56" fmla="*/ 17 w 56"/>
                <a:gd name="T57" fmla="*/ 32 h 64"/>
                <a:gd name="T58" fmla="*/ 48 w 56"/>
                <a:gd name="T59" fmla="*/ 6 h 64"/>
                <a:gd name="T60" fmla="*/ 12 w 56"/>
                <a:gd name="T61" fmla="*/ 36 h 64"/>
                <a:gd name="T62" fmla="*/ 25 w 56"/>
                <a:gd name="T63" fmla="*/ 20 h 64"/>
                <a:gd name="T64" fmla="*/ 21 w 56"/>
                <a:gd name="T65" fmla="*/ 18 h 64"/>
                <a:gd name="T66" fmla="*/ 8 w 56"/>
                <a:gd name="T67" fmla="*/ 27 h 64"/>
                <a:gd name="T68" fmla="*/ 15 w 56"/>
                <a:gd name="T69" fmla="*/ 20 h 64"/>
                <a:gd name="T70" fmla="*/ 13 w 56"/>
                <a:gd name="T71" fmla="*/ 15 h 64"/>
                <a:gd name="T72" fmla="*/ 6 w 56"/>
                <a:gd name="T73" fmla="*/ 20 h 64"/>
                <a:gd name="T74" fmla="*/ 5 w 56"/>
                <a:gd name="T75" fmla="*/ 15 h 64"/>
                <a:gd name="T76" fmla="*/ 16 w 56"/>
                <a:gd name="T77" fmla="*/ 9 h 64"/>
                <a:gd name="T78" fmla="*/ 22 w 56"/>
                <a:gd name="T79" fmla="*/ 13 h 64"/>
                <a:gd name="T80" fmla="*/ 21 w 56"/>
                <a:gd name="T81" fmla="*/ 10 h 64"/>
                <a:gd name="T82" fmla="*/ 10 w 56"/>
                <a:gd name="T83" fmla="*/ 25 h 64"/>
                <a:gd name="T84" fmla="*/ 25 w 56"/>
                <a:gd name="T85" fmla="*/ 19 h 64"/>
                <a:gd name="T86" fmla="*/ 26 w 56"/>
                <a:gd name="T87" fmla="*/ 21 h 64"/>
                <a:gd name="T88" fmla="*/ 22 w 56"/>
                <a:gd name="T89" fmla="*/ 27 h 64"/>
                <a:gd name="T90" fmla="*/ 26 w 56"/>
                <a:gd name="T91" fmla="*/ 20 h 64"/>
                <a:gd name="T92" fmla="*/ 35 w 56"/>
                <a:gd name="T93" fmla="*/ 15 h 64"/>
                <a:gd name="T94" fmla="*/ 28 w 56"/>
                <a:gd name="T95" fmla="*/ 22 h 64"/>
                <a:gd name="T96" fmla="*/ 36 w 56"/>
                <a:gd name="T97" fmla="*/ 16 h 64"/>
                <a:gd name="T98" fmla="*/ 46 w 56"/>
                <a:gd name="T99" fmla="*/ 7 h 64"/>
                <a:gd name="T100" fmla="*/ 30 w 56"/>
                <a:gd name="T101" fmla="*/ 20 h 64"/>
                <a:gd name="T102" fmla="*/ 35 w 56"/>
                <a:gd name="T103" fmla="*/ 13 h 64"/>
                <a:gd name="T104" fmla="*/ 41 w 56"/>
                <a:gd name="T105" fmla="*/ 6 h 64"/>
                <a:gd name="T106" fmla="*/ 6 w 56"/>
                <a:gd name="T107" fmla="*/ 20 h 64"/>
                <a:gd name="T108" fmla="*/ 5 w 56"/>
                <a:gd name="T109" fmla="*/ 16 h 64"/>
                <a:gd name="T110" fmla="*/ 18 w 56"/>
                <a:gd name="T111" fmla="*/ 7 h 64"/>
                <a:gd name="T112" fmla="*/ 13 w 56"/>
                <a:gd name="T113" fmla="*/ 37 h 64"/>
                <a:gd name="T114" fmla="*/ 35 w 56"/>
                <a:gd name="T115" fmla="*/ 27 h 64"/>
                <a:gd name="T116" fmla="*/ 15 w 56"/>
                <a:gd name="T117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64">
                  <a:moveTo>
                    <a:pt x="55" y="10"/>
                  </a:moveTo>
                  <a:cubicBezTo>
                    <a:pt x="54" y="4"/>
                    <a:pt x="48" y="2"/>
                    <a:pt x="43" y="3"/>
                  </a:cubicBezTo>
                  <a:cubicBezTo>
                    <a:pt x="35" y="4"/>
                    <a:pt x="31" y="11"/>
                    <a:pt x="28" y="18"/>
                  </a:cubicBezTo>
                  <a:cubicBezTo>
                    <a:pt x="25" y="12"/>
                    <a:pt x="22" y="5"/>
                    <a:pt x="17" y="3"/>
                  </a:cubicBezTo>
                  <a:cubicBezTo>
                    <a:pt x="11" y="0"/>
                    <a:pt x="5" y="3"/>
                    <a:pt x="3" y="9"/>
                  </a:cubicBezTo>
                  <a:cubicBezTo>
                    <a:pt x="0" y="16"/>
                    <a:pt x="4" y="25"/>
                    <a:pt x="7" y="31"/>
                  </a:cubicBezTo>
                  <a:cubicBezTo>
                    <a:pt x="12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6" y="53"/>
                    <a:pt x="43" y="43"/>
                    <a:pt x="49" y="31"/>
                  </a:cubicBezTo>
                  <a:cubicBezTo>
                    <a:pt x="52" y="25"/>
                    <a:pt x="56" y="18"/>
                    <a:pt x="55" y="10"/>
                  </a:cubicBezTo>
                  <a:close/>
                  <a:moveTo>
                    <a:pt x="27" y="60"/>
                  </a:moveTo>
                  <a:cubicBezTo>
                    <a:pt x="27" y="60"/>
                    <a:pt x="27" y="60"/>
                    <a:pt x="26" y="60"/>
                  </a:cubicBezTo>
                  <a:cubicBezTo>
                    <a:pt x="28" y="58"/>
                    <a:pt x="29" y="57"/>
                    <a:pt x="30" y="55"/>
                  </a:cubicBezTo>
                  <a:cubicBezTo>
                    <a:pt x="29" y="57"/>
                    <a:pt x="28" y="58"/>
                    <a:pt x="27" y="60"/>
                  </a:cubicBezTo>
                  <a:close/>
                  <a:moveTo>
                    <a:pt x="24" y="56"/>
                  </a:moveTo>
                  <a:cubicBezTo>
                    <a:pt x="25" y="56"/>
                    <a:pt x="26" y="55"/>
                    <a:pt x="27" y="54"/>
                  </a:cubicBezTo>
                  <a:cubicBezTo>
                    <a:pt x="28" y="53"/>
                    <a:pt x="29" y="52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3"/>
                    <a:pt x="27" y="54"/>
                    <a:pt x="25" y="56"/>
                  </a:cubicBezTo>
                  <a:cubicBezTo>
                    <a:pt x="25" y="56"/>
                    <a:pt x="25" y="56"/>
                    <a:pt x="24" y="57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8"/>
                  </a:moveTo>
                  <a:cubicBezTo>
                    <a:pt x="32" y="51"/>
                    <a:pt x="29" y="55"/>
                    <a:pt x="26" y="59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9" y="54"/>
                    <a:pt x="32" y="51"/>
                    <a:pt x="35" y="48"/>
                  </a:cubicBezTo>
                  <a:close/>
                  <a:moveTo>
                    <a:pt x="37" y="46"/>
                  </a:moveTo>
                  <a:cubicBezTo>
                    <a:pt x="36" y="46"/>
                    <a:pt x="36" y="46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7" y="45"/>
                    <a:pt x="37" y="45"/>
                    <a:pt x="37" y="46"/>
                  </a:cubicBezTo>
                  <a:close/>
                  <a:moveTo>
                    <a:pt x="24" y="56"/>
                  </a:moveTo>
                  <a:cubicBezTo>
                    <a:pt x="24" y="55"/>
                    <a:pt x="23" y="55"/>
                    <a:pt x="23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9" y="51"/>
                    <a:pt x="24" y="56"/>
                  </a:cubicBezTo>
                  <a:close/>
                  <a:moveTo>
                    <a:pt x="21" y="52"/>
                  </a:moveTo>
                  <a:cubicBezTo>
                    <a:pt x="24" y="50"/>
                    <a:pt x="27" y="49"/>
                    <a:pt x="29" y="48"/>
                  </a:cubicBezTo>
                  <a:cubicBezTo>
                    <a:pt x="27" y="49"/>
                    <a:pt x="25" y="51"/>
                    <a:pt x="22" y="53"/>
                  </a:cubicBezTo>
                  <a:cubicBezTo>
                    <a:pt x="22" y="53"/>
                    <a:pt x="22" y="52"/>
                    <a:pt x="21" y="52"/>
                  </a:cubicBezTo>
                  <a:close/>
                  <a:moveTo>
                    <a:pt x="20" y="49"/>
                  </a:moveTo>
                  <a:cubicBezTo>
                    <a:pt x="28" y="46"/>
                    <a:pt x="35" y="40"/>
                    <a:pt x="43" y="34"/>
                  </a:cubicBezTo>
                  <a:cubicBezTo>
                    <a:pt x="43" y="34"/>
                    <a:pt x="42" y="34"/>
                    <a:pt x="42" y="34"/>
                  </a:cubicBezTo>
                  <a:cubicBezTo>
                    <a:pt x="40" y="37"/>
                    <a:pt x="37" y="39"/>
                    <a:pt x="34" y="41"/>
                  </a:cubicBezTo>
                  <a:cubicBezTo>
                    <a:pt x="30" y="45"/>
                    <a:pt x="25" y="48"/>
                    <a:pt x="21" y="51"/>
                  </a:cubicBezTo>
                  <a:cubicBezTo>
                    <a:pt x="20" y="50"/>
                    <a:pt x="20" y="50"/>
                    <a:pt x="20" y="49"/>
                  </a:cubicBezTo>
                  <a:close/>
                  <a:moveTo>
                    <a:pt x="18" y="46"/>
                  </a:moveTo>
                  <a:cubicBezTo>
                    <a:pt x="24" y="43"/>
                    <a:pt x="30" y="39"/>
                    <a:pt x="36" y="36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5" y="38"/>
                    <a:pt x="26" y="41"/>
                    <a:pt x="19" y="48"/>
                  </a:cubicBezTo>
                  <a:cubicBezTo>
                    <a:pt x="19" y="47"/>
                    <a:pt x="18" y="47"/>
                    <a:pt x="18" y="46"/>
                  </a:cubicBezTo>
                  <a:close/>
                  <a:moveTo>
                    <a:pt x="16" y="42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23" y="39"/>
                    <a:pt x="29" y="35"/>
                    <a:pt x="35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8" y="36"/>
                    <a:pt x="23" y="41"/>
                    <a:pt x="17" y="45"/>
                  </a:cubicBezTo>
                  <a:cubicBezTo>
                    <a:pt x="17" y="44"/>
                    <a:pt x="16" y="43"/>
                    <a:pt x="16" y="42"/>
                  </a:cubicBezTo>
                  <a:close/>
                  <a:moveTo>
                    <a:pt x="39" y="24"/>
                  </a:moveTo>
                  <a:cubicBezTo>
                    <a:pt x="43" y="21"/>
                    <a:pt x="46" y="18"/>
                    <a:pt x="50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2" y="15"/>
                    <a:pt x="52" y="16"/>
                    <a:pt x="52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5" y="21"/>
                    <a:pt x="41" y="27"/>
                    <a:pt x="34" y="31"/>
                  </a:cubicBezTo>
                  <a:cubicBezTo>
                    <a:pt x="31" y="33"/>
                    <a:pt x="27" y="35"/>
                    <a:pt x="23" y="37"/>
                  </a:cubicBezTo>
                  <a:cubicBezTo>
                    <a:pt x="22" y="38"/>
                    <a:pt x="20" y="39"/>
                    <a:pt x="19" y="40"/>
                  </a:cubicBezTo>
                  <a:cubicBezTo>
                    <a:pt x="15" y="42"/>
                    <a:pt x="19" y="39"/>
                    <a:pt x="20" y="39"/>
                  </a:cubicBezTo>
                  <a:cubicBezTo>
                    <a:pt x="25" y="34"/>
                    <a:pt x="32" y="30"/>
                    <a:pt x="37" y="25"/>
                  </a:cubicBezTo>
                  <a:cubicBezTo>
                    <a:pt x="38" y="25"/>
                    <a:pt x="38" y="24"/>
                    <a:pt x="39" y="24"/>
                  </a:cubicBezTo>
                  <a:close/>
                  <a:moveTo>
                    <a:pt x="51" y="8"/>
                  </a:moveTo>
                  <a:cubicBezTo>
                    <a:pt x="52" y="9"/>
                    <a:pt x="52" y="11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8" y="15"/>
                    <a:pt x="44" y="18"/>
                    <a:pt x="41" y="21"/>
                  </a:cubicBezTo>
                  <a:cubicBezTo>
                    <a:pt x="36" y="24"/>
                    <a:pt x="32" y="27"/>
                    <a:pt x="27" y="30"/>
                  </a:cubicBezTo>
                  <a:cubicBezTo>
                    <a:pt x="24" y="32"/>
                    <a:pt x="21" y="34"/>
                    <a:pt x="18" y="36"/>
                  </a:cubicBezTo>
                  <a:cubicBezTo>
                    <a:pt x="19" y="35"/>
                    <a:pt x="20" y="34"/>
                    <a:pt x="21" y="33"/>
                  </a:cubicBezTo>
                  <a:cubicBezTo>
                    <a:pt x="31" y="24"/>
                    <a:pt x="43" y="19"/>
                    <a:pt x="51" y="8"/>
                  </a:cubicBezTo>
                  <a:close/>
                  <a:moveTo>
                    <a:pt x="32" y="24"/>
                  </a:moveTo>
                  <a:cubicBezTo>
                    <a:pt x="35" y="22"/>
                    <a:pt x="38" y="19"/>
                    <a:pt x="41" y="16"/>
                  </a:cubicBezTo>
                  <a:cubicBezTo>
                    <a:pt x="44" y="14"/>
                    <a:pt x="48" y="11"/>
                    <a:pt x="50" y="8"/>
                  </a:cubicBezTo>
                  <a:cubicBezTo>
                    <a:pt x="45" y="15"/>
                    <a:pt x="38" y="20"/>
                    <a:pt x="32" y="24"/>
                  </a:cubicBezTo>
                  <a:close/>
                  <a:moveTo>
                    <a:pt x="48" y="27"/>
                  </a:moveTo>
                  <a:cubicBezTo>
                    <a:pt x="44" y="30"/>
                    <a:pt x="39" y="33"/>
                    <a:pt x="35" y="36"/>
                  </a:cubicBezTo>
                  <a:cubicBezTo>
                    <a:pt x="32" y="37"/>
                    <a:pt x="29" y="39"/>
                    <a:pt x="26" y="41"/>
                  </a:cubicBezTo>
                  <a:cubicBezTo>
                    <a:pt x="24" y="42"/>
                    <a:pt x="20" y="44"/>
                    <a:pt x="19" y="45"/>
                  </a:cubicBezTo>
                  <a:cubicBezTo>
                    <a:pt x="24" y="40"/>
                    <a:pt x="30" y="36"/>
                    <a:pt x="35" y="32"/>
                  </a:cubicBezTo>
                  <a:cubicBezTo>
                    <a:pt x="41" y="28"/>
                    <a:pt x="46" y="23"/>
                    <a:pt x="51" y="19"/>
                  </a:cubicBezTo>
                  <a:cubicBezTo>
                    <a:pt x="50" y="22"/>
                    <a:pt x="49" y="24"/>
                    <a:pt x="48" y="27"/>
                  </a:cubicBezTo>
                  <a:close/>
                  <a:moveTo>
                    <a:pt x="41" y="40"/>
                  </a:moveTo>
                  <a:cubicBezTo>
                    <a:pt x="37" y="43"/>
                    <a:pt x="34" y="45"/>
                    <a:pt x="30" y="48"/>
                  </a:cubicBezTo>
                  <a:cubicBezTo>
                    <a:pt x="30" y="48"/>
                    <a:pt x="29" y="49"/>
                    <a:pt x="28" y="49"/>
                  </a:cubicBezTo>
                  <a:cubicBezTo>
                    <a:pt x="30" y="47"/>
                    <a:pt x="33" y="45"/>
                    <a:pt x="35" y="43"/>
                  </a:cubicBezTo>
                  <a:cubicBezTo>
                    <a:pt x="37" y="42"/>
                    <a:pt x="40" y="40"/>
                    <a:pt x="42" y="38"/>
                  </a:cubicBezTo>
                  <a:cubicBezTo>
                    <a:pt x="42" y="38"/>
                    <a:pt x="41" y="39"/>
                    <a:pt x="41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3" y="36"/>
                  </a:cubicBezTo>
                  <a:cubicBezTo>
                    <a:pt x="43" y="35"/>
                    <a:pt x="43" y="36"/>
                    <a:pt x="42" y="36"/>
                  </a:cubicBezTo>
                  <a:cubicBezTo>
                    <a:pt x="40" y="38"/>
                    <a:pt x="37" y="41"/>
                    <a:pt x="35" y="43"/>
                  </a:cubicBezTo>
                  <a:cubicBezTo>
                    <a:pt x="32" y="45"/>
                    <a:pt x="29" y="46"/>
                    <a:pt x="27" y="48"/>
                  </a:cubicBezTo>
                  <a:cubicBezTo>
                    <a:pt x="25" y="49"/>
                    <a:pt x="23" y="50"/>
                    <a:pt x="21" y="51"/>
                  </a:cubicBezTo>
                  <a:cubicBezTo>
                    <a:pt x="23" y="50"/>
                    <a:pt x="25" y="49"/>
                    <a:pt x="27" y="48"/>
                  </a:cubicBezTo>
                  <a:cubicBezTo>
                    <a:pt x="33" y="43"/>
                    <a:pt x="40" y="38"/>
                    <a:pt x="45" y="32"/>
                  </a:cubicBezTo>
                  <a:cubicBezTo>
                    <a:pt x="45" y="33"/>
                    <a:pt x="44" y="34"/>
                    <a:pt x="43" y="35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1" y="34"/>
                    <a:pt x="36" y="38"/>
                    <a:pt x="31" y="42"/>
                  </a:cubicBezTo>
                  <a:cubicBezTo>
                    <a:pt x="29" y="44"/>
                    <a:pt x="26" y="45"/>
                    <a:pt x="24" y="46"/>
                  </a:cubicBezTo>
                  <a:cubicBezTo>
                    <a:pt x="24" y="46"/>
                    <a:pt x="19" y="49"/>
                    <a:pt x="19" y="48"/>
                  </a:cubicBezTo>
                  <a:cubicBezTo>
                    <a:pt x="21" y="47"/>
                    <a:pt x="22" y="46"/>
                    <a:pt x="24" y="45"/>
                  </a:cubicBezTo>
                  <a:cubicBezTo>
                    <a:pt x="31" y="39"/>
                    <a:pt x="40" y="35"/>
                    <a:pt x="47" y="29"/>
                  </a:cubicBezTo>
                  <a:cubicBezTo>
                    <a:pt x="47" y="29"/>
                    <a:pt x="46" y="30"/>
                    <a:pt x="46" y="31"/>
                  </a:cubicBezTo>
                  <a:close/>
                  <a:moveTo>
                    <a:pt x="50" y="7"/>
                  </a:moveTo>
                  <a:cubicBezTo>
                    <a:pt x="44" y="13"/>
                    <a:pt x="37" y="19"/>
                    <a:pt x="31" y="24"/>
                  </a:cubicBezTo>
                  <a:cubicBezTo>
                    <a:pt x="27" y="27"/>
                    <a:pt x="23" y="30"/>
                    <a:pt x="19" y="33"/>
                  </a:cubicBezTo>
                  <a:cubicBezTo>
                    <a:pt x="17" y="34"/>
                    <a:pt x="15" y="35"/>
                    <a:pt x="13" y="36"/>
                  </a:cubicBezTo>
                  <a:cubicBezTo>
                    <a:pt x="14" y="35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9" y="30"/>
                    <a:pt x="21" y="29"/>
                    <a:pt x="22" y="27"/>
                  </a:cubicBezTo>
                  <a:cubicBezTo>
                    <a:pt x="27" y="24"/>
                    <a:pt x="32" y="21"/>
                    <a:pt x="36" y="18"/>
                  </a:cubicBezTo>
                  <a:cubicBezTo>
                    <a:pt x="41" y="14"/>
                    <a:pt x="46" y="11"/>
                    <a:pt x="48" y="6"/>
                  </a:cubicBezTo>
                  <a:cubicBezTo>
                    <a:pt x="49" y="6"/>
                    <a:pt x="50" y="6"/>
                    <a:pt x="50" y="7"/>
                  </a:cubicBezTo>
                  <a:close/>
                  <a:moveTo>
                    <a:pt x="12" y="35"/>
                  </a:moveTo>
                  <a:cubicBezTo>
                    <a:pt x="13" y="34"/>
                    <a:pt x="13" y="34"/>
                    <a:pt x="14" y="34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lose/>
                  <a:moveTo>
                    <a:pt x="10" y="31"/>
                  </a:moveTo>
                  <a:cubicBezTo>
                    <a:pt x="12" y="29"/>
                    <a:pt x="15" y="28"/>
                    <a:pt x="17" y="26"/>
                  </a:cubicBezTo>
                  <a:cubicBezTo>
                    <a:pt x="20" y="24"/>
                    <a:pt x="23" y="22"/>
                    <a:pt x="25" y="20"/>
                  </a:cubicBezTo>
                  <a:cubicBezTo>
                    <a:pt x="21" y="25"/>
                    <a:pt x="15" y="29"/>
                    <a:pt x="11" y="34"/>
                  </a:cubicBezTo>
                  <a:cubicBezTo>
                    <a:pt x="11" y="33"/>
                    <a:pt x="10" y="32"/>
                    <a:pt x="10" y="31"/>
                  </a:cubicBezTo>
                  <a:close/>
                  <a:moveTo>
                    <a:pt x="8" y="27"/>
                  </a:moveTo>
                  <a:cubicBezTo>
                    <a:pt x="13" y="25"/>
                    <a:pt x="16" y="21"/>
                    <a:pt x="21" y="18"/>
                  </a:cubicBezTo>
                  <a:cubicBezTo>
                    <a:pt x="21" y="18"/>
                    <a:pt x="24" y="16"/>
                    <a:pt x="22" y="18"/>
                  </a:cubicBezTo>
                  <a:cubicBezTo>
                    <a:pt x="20" y="20"/>
                    <a:pt x="19" y="21"/>
                    <a:pt x="18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9" y="29"/>
                    <a:pt x="9" y="28"/>
                    <a:pt x="8" y="27"/>
                  </a:cubicBezTo>
                  <a:close/>
                  <a:moveTo>
                    <a:pt x="7" y="24"/>
                  </a:moveTo>
                  <a:cubicBezTo>
                    <a:pt x="12" y="21"/>
                    <a:pt x="16" y="17"/>
                    <a:pt x="20" y="15"/>
                  </a:cubicBezTo>
                  <a:cubicBezTo>
                    <a:pt x="24" y="13"/>
                    <a:pt x="19" y="16"/>
                    <a:pt x="19" y="16"/>
                  </a:cubicBezTo>
                  <a:cubicBezTo>
                    <a:pt x="18" y="18"/>
                    <a:pt x="16" y="19"/>
                    <a:pt x="15" y="20"/>
                  </a:cubicBezTo>
                  <a:cubicBezTo>
                    <a:pt x="13" y="22"/>
                    <a:pt x="10" y="24"/>
                    <a:pt x="8" y="26"/>
                  </a:cubicBezTo>
                  <a:cubicBezTo>
                    <a:pt x="7" y="25"/>
                    <a:pt x="7" y="25"/>
                    <a:pt x="7" y="24"/>
                  </a:cubicBezTo>
                  <a:close/>
                  <a:moveTo>
                    <a:pt x="6" y="20"/>
                  </a:moveTo>
                  <a:cubicBezTo>
                    <a:pt x="8" y="19"/>
                    <a:pt x="11" y="17"/>
                    <a:pt x="13" y="15"/>
                  </a:cubicBezTo>
                  <a:cubicBezTo>
                    <a:pt x="14" y="15"/>
                    <a:pt x="16" y="14"/>
                    <a:pt x="17" y="13"/>
                  </a:cubicBezTo>
                  <a:cubicBezTo>
                    <a:pt x="18" y="12"/>
                    <a:pt x="22" y="8"/>
                    <a:pt x="18" y="12"/>
                  </a:cubicBezTo>
                  <a:cubicBezTo>
                    <a:pt x="15" y="16"/>
                    <a:pt x="10" y="19"/>
                    <a:pt x="6" y="22"/>
                  </a:cubicBezTo>
                  <a:cubicBezTo>
                    <a:pt x="6" y="22"/>
                    <a:pt x="6" y="21"/>
                    <a:pt x="6" y="20"/>
                  </a:cubicBezTo>
                  <a:close/>
                  <a:moveTo>
                    <a:pt x="5" y="13"/>
                  </a:moveTo>
                  <a:cubicBezTo>
                    <a:pt x="7" y="12"/>
                    <a:pt x="8" y="11"/>
                    <a:pt x="10" y="9"/>
                  </a:cubicBezTo>
                  <a:cubicBezTo>
                    <a:pt x="12" y="7"/>
                    <a:pt x="16" y="4"/>
                    <a:pt x="12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5" y="15"/>
                    <a:pt x="5" y="14"/>
                    <a:pt x="5" y="13"/>
                  </a:cubicBezTo>
                  <a:close/>
                  <a:moveTo>
                    <a:pt x="5" y="18"/>
                  </a:moveTo>
                  <a:cubicBezTo>
                    <a:pt x="5" y="18"/>
                    <a:pt x="5" y="17"/>
                    <a:pt x="5" y="17"/>
                  </a:cubicBezTo>
                  <a:cubicBezTo>
                    <a:pt x="9" y="15"/>
                    <a:pt x="12" y="11"/>
                    <a:pt x="16" y="9"/>
                  </a:cubicBezTo>
                  <a:cubicBezTo>
                    <a:pt x="19" y="7"/>
                    <a:pt x="14" y="12"/>
                    <a:pt x="13" y="13"/>
                  </a:cubicBezTo>
                  <a:cubicBezTo>
                    <a:pt x="11" y="15"/>
                    <a:pt x="8" y="17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20" y="14"/>
                    <a:pt x="17" y="16"/>
                    <a:pt x="15" y="17"/>
                  </a:cubicBezTo>
                  <a:cubicBezTo>
                    <a:pt x="12" y="19"/>
                    <a:pt x="9" y="21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1" y="19"/>
                    <a:pt x="17" y="16"/>
                    <a:pt x="21" y="10"/>
                  </a:cubicBezTo>
                  <a:cubicBezTo>
                    <a:pt x="21" y="11"/>
                    <a:pt x="22" y="12"/>
                    <a:pt x="22" y="13"/>
                  </a:cubicBezTo>
                  <a:close/>
                  <a:moveTo>
                    <a:pt x="24" y="16"/>
                  </a:moveTo>
                  <a:cubicBezTo>
                    <a:pt x="19" y="18"/>
                    <a:pt x="15" y="22"/>
                    <a:pt x="11" y="25"/>
                  </a:cubicBezTo>
                  <a:cubicBezTo>
                    <a:pt x="10" y="26"/>
                    <a:pt x="8" y="28"/>
                    <a:pt x="10" y="25"/>
                  </a:cubicBezTo>
                  <a:cubicBezTo>
                    <a:pt x="12" y="24"/>
                    <a:pt x="13" y="23"/>
                    <a:pt x="14" y="21"/>
                  </a:cubicBezTo>
                  <a:cubicBezTo>
                    <a:pt x="17" y="19"/>
                    <a:pt x="20" y="16"/>
                    <a:pt x="23" y="14"/>
                  </a:cubicBezTo>
                  <a:cubicBezTo>
                    <a:pt x="23" y="15"/>
                    <a:pt x="24" y="15"/>
                    <a:pt x="24" y="16"/>
                  </a:cubicBezTo>
                  <a:close/>
                  <a:moveTo>
                    <a:pt x="25" y="19"/>
                  </a:moveTo>
                  <a:cubicBezTo>
                    <a:pt x="20" y="22"/>
                    <a:pt x="16" y="26"/>
                    <a:pt x="11" y="29"/>
                  </a:cubicBezTo>
                  <a:cubicBezTo>
                    <a:pt x="15" y="27"/>
                    <a:pt x="20" y="21"/>
                    <a:pt x="24" y="17"/>
                  </a:cubicBezTo>
                  <a:cubicBezTo>
                    <a:pt x="25" y="18"/>
                    <a:pt x="25" y="19"/>
                    <a:pt x="25" y="19"/>
                  </a:cubicBezTo>
                  <a:close/>
                  <a:moveTo>
                    <a:pt x="26" y="21"/>
                  </a:move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3"/>
                    <a:pt x="25" y="23"/>
                    <a:pt x="24" y="24"/>
                  </a:cubicBezTo>
                  <a:cubicBezTo>
                    <a:pt x="24" y="25"/>
                    <a:pt x="23" y="26"/>
                    <a:pt x="22" y="27"/>
                  </a:cubicBezTo>
                  <a:cubicBezTo>
                    <a:pt x="20" y="28"/>
                    <a:pt x="18" y="30"/>
                    <a:pt x="16" y="31"/>
                  </a:cubicBezTo>
                  <a:cubicBezTo>
                    <a:pt x="16" y="32"/>
                    <a:pt x="15" y="32"/>
                    <a:pt x="14" y="33"/>
                  </a:cubicBezTo>
                  <a:cubicBezTo>
                    <a:pt x="14" y="33"/>
                    <a:pt x="11" y="35"/>
                    <a:pt x="13" y="33"/>
                  </a:cubicBezTo>
                  <a:cubicBezTo>
                    <a:pt x="17" y="28"/>
                    <a:pt x="22" y="25"/>
                    <a:pt x="26" y="20"/>
                  </a:cubicBezTo>
                  <a:cubicBezTo>
                    <a:pt x="26" y="20"/>
                    <a:pt x="26" y="21"/>
                    <a:pt x="26" y="21"/>
                  </a:cubicBezTo>
                  <a:close/>
                  <a:moveTo>
                    <a:pt x="32" y="17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9" y="12"/>
                    <a:pt x="37" y="14"/>
                    <a:pt x="35" y="15"/>
                  </a:cubicBezTo>
                  <a:cubicBezTo>
                    <a:pt x="34" y="16"/>
                    <a:pt x="32" y="17"/>
                    <a:pt x="31" y="18"/>
                  </a:cubicBezTo>
                  <a:cubicBezTo>
                    <a:pt x="31" y="18"/>
                    <a:pt x="31" y="17"/>
                    <a:pt x="32" y="17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7" y="23"/>
                    <a:pt x="27" y="23"/>
                  </a:cubicBezTo>
                  <a:cubicBezTo>
                    <a:pt x="27" y="23"/>
                    <a:pt x="27" y="22"/>
                    <a:pt x="28" y="22"/>
                  </a:cubicBezTo>
                  <a:close/>
                  <a:moveTo>
                    <a:pt x="30" y="20"/>
                  </a:moveTo>
                  <a:cubicBezTo>
                    <a:pt x="32" y="18"/>
                    <a:pt x="34" y="17"/>
                    <a:pt x="36" y="16"/>
                  </a:cubicBezTo>
                  <a:cubicBezTo>
                    <a:pt x="38" y="14"/>
                    <a:pt x="40" y="13"/>
                    <a:pt x="42" y="11"/>
                  </a:cubicBezTo>
                  <a:cubicBezTo>
                    <a:pt x="43" y="10"/>
                    <a:pt x="44" y="8"/>
                    <a:pt x="46" y="7"/>
                  </a:cubicBezTo>
                  <a:cubicBezTo>
                    <a:pt x="46" y="7"/>
                    <a:pt x="46" y="6"/>
                    <a:pt x="47" y="6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46" y="9"/>
                    <a:pt x="44" y="10"/>
                    <a:pt x="43" y="11"/>
                  </a:cubicBezTo>
                  <a:cubicBezTo>
                    <a:pt x="41" y="13"/>
                    <a:pt x="38" y="15"/>
                    <a:pt x="36" y="17"/>
                  </a:cubicBezTo>
                  <a:cubicBezTo>
                    <a:pt x="34" y="18"/>
                    <a:pt x="32" y="20"/>
                    <a:pt x="29" y="21"/>
                  </a:cubicBezTo>
                  <a:cubicBezTo>
                    <a:pt x="30" y="21"/>
                    <a:pt x="30" y="20"/>
                    <a:pt x="30" y="20"/>
                  </a:cubicBezTo>
                  <a:close/>
                  <a:moveTo>
                    <a:pt x="43" y="6"/>
                  </a:moveTo>
                  <a:cubicBezTo>
                    <a:pt x="44" y="6"/>
                    <a:pt x="45" y="5"/>
                    <a:pt x="46" y="5"/>
                  </a:cubicBezTo>
                  <a:cubicBezTo>
                    <a:pt x="45" y="6"/>
                    <a:pt x="44" y="7"/>
                    <a:pt x="43" y="8"/>
                  </a:cubicBezTo>
                  <a:cubicBezTo>
                    <a:pt x="41" y="10"/>
                    <a:pt x="38" y="12"/>
                    <a:pt x="35" y="13"/>
                  </a:cubicBezTo>
                  <a:cubicBezTo>
                    <a:pt x="34" y="14"/>
                    <a:pt x="33" y="15"/>
                    <a:pt x="32" y="16"/>
                  </a:cubicBezTo>
                  <a:cubicBezTo>
                    <a:pt x="33" y="15"/>
                    <a:pt x="33" y="15"/>
                    <a:pt x="34" y="14"/>
                  </a:cubicBezTo>
                  <a:cubicBezTo>
                    <a:pt x="37" y="11"/>
                    <a:pt x="40" y="8"/>
                    <a:pt x="43" y="6"/>
                  </a:cubicBezTo>
                  <a:close/>
                  <a:moveTo>
                    <a:pt x="41" y="6"/>
                  </a:moveTo>
                  <a:cubicBezTo>
                    <a:pt x="38" y="8"/>
                    <a:pt x="36" y="10"/>
                    <a:pt x="34" y="13"/>
                  </a:cubicBezTo>
                  <a:cubicBezTo>
                    <a:pt x="36" y="10"/>
                    <a:pt x="38" y="8"/>
                    <a:pt x="41" y="6"/>
                  </a:cubicBezTo>
                  <a:close/>
                  <a:moveTo>
                    <a:pt x="20" y="9"/>
                  </a:moveTo>
                  <a:cubicBezTo>
                    <a:pt x="15" y="13"/>
                    <a:pt x="10" y="17"/>
                    <a:pt x="6" y="20"/>
                  </a:cubicBezTo>
                  <a:cubicBezTo>
                    <a:pt x="11" y="16"/>
                    <a:pt x="15" y="12"/>
                    <a:pt x="19" y="7"/>
                  </a:cubicBezTo>
                  <a:cubicBezTo>
                    <a:pt x="19" y="8"/>
                    <a:pt x="20" y="9"/>
                    <a:pt x="20" y="9"/>
                  </a:cubicBezTo>
                  <a:close/>
                  <a:moveTo>
                    <a:pt x="18" y="7"/>
                  </a:moveTo>
                  <a:cubicBezTo>
                    <a:pt x="13" y="9"/>
                    <a:pt x="10" y="14"/>
                    <a:pt x="5" y="16"/>
                  </a:cubicBezTo>
                  <a:cubicBezTo>
                    <a:pt x="7" y="15"/>
                    <a:pt x="9" y="13"/>
                    <a:pt x="11" y="11"/>
                  </a:cubicBezTo>
                  <a:cubicBezTo>
                    <a:pt x="13" y="10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6"/>
                    <a:pt x="18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6" y="7"/>
                    <a:pt x="9" y="4"/>
                    <a:pt x="14" y="5"/>
                  </a:cubicBezTo>
                  <a:close/>
                  <a:moveTo>
                    <a:pt x="13" y="37"/>
                  </a:moveTo>
                  <a:cubicBezTo>
                    <a:pt x="15" y="35"/>
                    <a:pt x="18" y="34"/>
                    <a:pt x="20" y="33"/>
                  </a:cubicBezTo>
                  <a:cubicBezTo>
                    <a:pt x="18" y="34"/>
                    <a:pt x="16" y="36"/>
                    <a:pt x="15" y="38"/>
                  </a:cubicBezTo>
                  <a:cubicBezTo>
                    <a:pt x="14" y="38"/>
                    <a:pt x="15" y="39"/>
                    <a:pt x="15" y="39"/>
                  </a:cubicBezTo>
                  <a:cubicBezTo>
                    <a:pt x="21" y="34"/>
                    <a:pt x="28" y="31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2"/>
                    <a:pt x="21" y="36"/>
                    <a:pt x="16" y="41"/>
                  </a:cubicBezTo>
                  <a:cubicBezTo>
                    <a:pt x="15" y="41"/>
                    <a:pt x="15" y="42"/>
                    <a:pt x="15" y="42"/>
                  </a:cubicBezTo>
                  <a:cubicBezTo>
                    <a:pt x="15" y="41"/>
                    <a:pt x="15" y="40"/>
                    <a:pt x="14" y="40"/>
                  </a:cubicBezTo>
                  <a:cubicBezTo>
                    <a:pt x="14" y="39"/>
                    <a:pt x="13" y="38"/>
                    <a:pt x="1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51"/>
            <p:cNvSpPr>
              <a:spLocks noEditPoints="1"/>
            </p:cNvSpPr>
            <p:nvPr/>
          </p:nvSpPr>
          <p:spPr bwMode="auto">
            <a:xfrm>
              <a:off x="4246563" y="2765425"/>
              <a:ext cx="206375" cy="241300"/>
            </a:xfrm>
            <a:custGeom>
              <a:avLst/>
              <a:gdLst>
                <a:gd name="T0" fmla="*/ 16 w 55"/>
                <a:gd name="T1" fmla="*/ 3 h 64"/>
                <a:gd name="T2" fmla="*/ 25 w 55"/>
                <a:gd name="T3" fmla="*/ 63 h 64"/>
                <a:gd name="T4" fmla="*/ 54 w 55"/>
                <a:gd name="T5" fmla="*/ 10 h 64"/>
                <a:gd name="T6" fmla="*/ 26 w 55"/>
                <a:gd name="T7" fmla="*/ 60 h 64"/>
                <a:gd name="T8" fmla="*/ 30 w 55"/>
                <a:gd name="T9" fmla="*/ 51 h 64"/>
                <a:gd name="T10" fmla="*/ 35 w 55"/>
                <a:gd name="T11" fmla="*/ 47 h 64"/>
                <a:gd name="T12" fmla="*/ 36 w 55"/>
                <a:gd name="T13" fmla="*/ 45 h 64"/>
                <a:gd name="T14" fmla="*/ 24 w 55"/>
                <a:gd name="T15" fmla="*/ 56 h 64"/>
                <a:gd name="T16" fmla="*/ 24 w 55"/>
                <a:gd name="T17" fmla="*/ 56 h 64"/>
                <a:gd name="T18" fmla="*/ 21 w 55"/>
                <a:gd name="T19" fmla="*/ 51 h 64"/>
                <a:gd name="T20" fmla="*/ 33 w 55"/>
                <a:gd name="T21" fmla="*/ 41 h 64"/>
                <a:gd name="T22" fmla="*/ 36 w 55"/>
                <a:gd name="T23" fmla="*/ 35 h 64"/>
                <a:gd name="T24" fmla="*/ 15 w 55"/>
                <a:gd name="T25" fmla="*/ 42 h 64"/>
                <a:gd name="T26" fmla="*/ 17 w 55"/>
                <a:gd name="T27" fmla="*/ 45 h 64"/>
                <a:gd name="T28" fmla="*/ 50 w 55"/>
                <a:gd name="T29" fmla="*/ 14 h 64"/>
                <a:gd name="T30" fmla="*/ 34 w 55"/>
                <a:gd name="T31" fmla="*/ 30 h 64"/>
                <a:gd name="T32" fmla="*/ 37 w 55"/>
                <a:gd name="T33" fmla="*/ 25 h 64"/>
                <a:gd name="T34" fmla="*/ 51 w 55"/>
                <a:gd name="T35" fmla="*/ 13 h 64"/>
                <a:gd name="T36" fmla="*/ 20 w 55"/>
                <a:gd name="T37" fmla="*/ 33 h 64"/>
                <a:gd name="T38" fmla="*/ 49 w 55"/>
                <a:gd name="T39" fmla="*/ 8 h 64"/>
                <a:gd name="T40" fmla="*/ 26 w 55"/>
                <a:gd name="T41" fmla="*/ 41 h 64"/>
                <a:gd name="T42" fmla="*/ 48 w 55"/>
                <a:gd name="T43" fmla="*/ 26 h 64"/>
                <a:gd name="T44" fmla="*/ 34 w 55"/>
                <a:gd name="T45" fmla="*/ 43 h 64"/>
                <a:gd name="T46" fmla="*/ 42 w 55"/>
                <a:gd name="T47" fmla="*/ 35 h 64"/>
                <a:gd name="T48" fmla="*/ 21 w 55"/>
                <a:gd name="T49" fmla="*/ 51 h 64"/>
                <a:gd name="T50" fmla="*/ 45 w 55"/>
                <a:gd name="T51" fmla="*/ 30 h 64"/>
                <a:gd name="T52" fmla="*/ 19 w 55"/>
                <a:gd name="T53" fmla="*/ 48 h 64"/>
                <a:gd name="T54" fmla="*/ 50 w 55"/>
                <a:gd name="T55" fmla="*/ 7 h 64"/>
                <a:gd name="T56" fmla="*/ 16 w 55"/>
                <a:gd name="T57" fmla="*/ 32 h 64"/>
                <a:gd name="T58" fmla="*/ 47 w 55"/>
                <a:gd name="T59" fmla="*/ 5 h 64"/>
                <a:gd name="T60" fmla="*/ 12 w 55"/>
                <a:gd name="T61" fmla="*/ 35 h 64"/>
                <a:gd name="T62" fmla="*/ 24 w 55"/>
                <a:gd name="T63" fmla="*/ 20 h 64"/>
                <a:gd name="T64" fmla="*/ 20 w 55"/>
                <a:gd name="T65" fmla="*/ 18 h 64"/>
                <a:gd name="T66" fmla="*/ 8 w 55"/>
                <a:gd name="T67" fmla="*/ 27 h 64"/>
                <a:gd name="T68" fmla="*/ 15 w 55"/>
                <a:gd name="T69" fmla="*/ 20 h 64"/>
                <a:gd name="T70" fmla="*/ 12 w 55"/>
                <a:gd name="T71" fmla="*/ 15 h 64"/>
                <a:gd name="T72" fmla="*/ 5 w 55"/>
                <a:gd name="T73" fmla="*/ 20 h 64"/>
                <a:gd name="T74" fmla="*/ 4 w 55"/>
                <a:gd name="T75" fmla="*/ 15 h 64"/>
                <a:gd name="T76" fmla="*/ 16 w 55"/>
                <a:gd name="T77" fmla="*/ 8 h 64"/>
                <a:gd name="T78" fmla="*/ 22 w 55"/>
                <a:gd name="T79" fmla="*/ 13 h 64"/>
                <a:gd name="T80" fmla="*/ 20 w 55"/>
                <a:gd name="T81" fmla="*/ 10 h 64"/>
                <a:gd name="T82" fmla="*/ 10 w 55"/>
                <a:gd name="T83" fmla="*/ 25 h 64"/>
                <a:gd name="T84" fmla="*/ 25 w 55"/>
                <a:gd name="T85" fmla="*/ 19 h 64"/>
                <a:gd name="T86" fmla="*/ 25 w 55"/>
                <a:gd name="T87" fmla="*/ 20 h 64"/>
                <a:gd name="T88" fmla="*/ 21 w 55"/>
                <a:gd name="T89" fmla="*/ 26 h 64"/>
                <a:gd name="T90" fmla="*/ 25 w 55"/>
                <a:gd name="T91" fmla="*/ 20 h 64"/>
                <a:gd name="T92" fmla="*/ 35 w 55"/>
                <a:gd name="T93" fmla="*/ 15 h 64"/>
                <a:gd name="T94" fmla="*/ 27 w 55"/>
                <a:gd name="T95" fmla="*/ 22 h 64"/>
                <a:gd name="T96" fmla="*/ 35 w 55"/>
                <a:gd name="T97" fmla="*/ 15 h 64"/>
                <a:gd name="T98" fmla="*/ 46 w 55"/>
                <a:gd name="T99" fmla="*/ 7 h 64"/>
                <a:gd name="T100" fmla="*/ 29 w 55"/>
                <a:gd name="T101" fmla="*/ 20 h 64"/>
                <a:gd name="T102" fmla="*/ 35 w 55"/>
                <a:gd name="T103" fmla="*/ 13 h 64"/>
                <a:gd name="T104" fmla="*/ 40 w 55"/>
                <a:gd name="T105" fmla="*/ 6 h 64"/>
                <a:gd name="T106" fmla="*/ 5 w 55"/>
                <a:gd name="T107" fmla="*/ 19 h 64"/>
                <a:gd name="T108" fmla="*/ 5 w 55"/>
                <a:gd name="T109" fmla="*/ 16 h 64"/>
                <a:gd name="T110" fmla="*/ 17 w 55"/>
                <a:gd name="T111" fmla="*/ 7 h 64"/>
                <a:gd name="T112" fmla="*/ 12 w 55"/>
                <a:gd name="T113" fmla="*/ 37 h 64"/>
                <a:gd name="T114" fmla="*/ 34 w 55"/>
                <a:gd name="T115" fmla="*/ 27 h 64"/>
                <a:gd name="T116" fmla="*/ 15 w 55"/>
                <a:gd name="T117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64">
                  <a:moveTo>
                    <a:pt x="54" y="10"/>
                  </a:moveTo>
                  <a:cubicBezTo>
                    <a:pt x="54" y="4"/>
                    <a:pt x="48" y="1"/>
                    <a:pt x="42" y="2"/>
                  </a:cubicBezTo>
                  <a:cubicBezTo>
                    <a:pt x="34" y="4"/>
                    <a:pt x="30" y="11"/>
                    <a:pt x="27" y="18"/>
                  </a:cubicBezTo>
                  <a:cubicBezTo>
                    <a:pt x="25" y="12"/>
                    <a:pt x="22" y="5"/>
                    <a:pt x="16" y="3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6"/>
                    <a:pt x="3" y="24"/>
                    <a:pt x="6" y="31"/>
                  </a:cubicBezTo>
                  <a:cubicBezTo>
                    <a:pt x="11" y="42"/>
                    <a:pt x="18" y="52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4"/>
                    <a:pt x="27" y="64"/>
                    <a:pt x="27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5" y="53"/>
                    <a:pt x="42" y="42"/>
                    <a:pt x="48" y="31"/>
                  </a:cubicBezTo>
                  <a:cubicBezTo>
                    <a:pt x="52" y="25"/>
                    <a:pt x="55" y="17"/>
                    <a:pt x="54" y="10"/>
                  </a:cubicBezTo>
                  <a:close/>
                  <a:moveTo>
                    <a:pt x="26" y="60"/>
                  </a:moveTo>
                  <a:cubicBezTo>
                    <a:pt x="26" y="60"/>
                    <a:pt x="26" y="60"/>
                    <a:pt x="26" y="59"/>
                  </a:cubicBezTo>
                  <a:cubicBezTo>
                    <a:pt x="27" y="58"/>
                    <a:pt x="28" y="57"/>
                    <a:pt x="29" y="55"/>
                  </a:cubicBezTo>
                  <a:cubicBezTo>
                    <a:pt x="28" y="57"/>
                    <a:pt x="27" y="58"/>
                    <a:pt x="26" y="60"/>
                  </a:cubicBezTo>
                  <a:close/>
                  <a:moveTo>
                    <a:pt x="24" y="56"/>
                  </a:moveTo>
                  <a:cubicBezTo>
                    <a:pt x="24" y="56"/>
                    <a:pt x="26" y="55"/>
                    <a:pt x="26" y="54"/>
                  </a:cubicBezTo>
                  <a:cubicBezTo>
                    <a:pt x="27" y="53"/>
                    <a:pt x="29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8" y="53"/>
                    <a:pt x="27" y="54"/>
                    <a:pt x="25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lose/>
                  <a:moveTo>
                    <a:pt x="35" y="47"/>
                  </a:moveTo>
                  <a:cubicBezTo>
                    <a:pt x="31" y="50"/>
                    <a:pt x="29" y="55"/>
                    <a:pt x="25" y="59"/>
                  </a:cubicBezTo>
                  <a:cubicBezTo>
                    <a:pt x="25" y="58"/>
                    <a:pt x="25" y="57"/>
                    <a:pt x="24" y="57"/>
                  </a:cubicBezTo>
                  <a:cubicBezTo>
                    <a:pt x="28" y="54"/>
                    <a:pt x="31" y="50"/>
                    <a:pt x="35" y="47"/>
                  </a:cubicBezTo>
                  <a:close/>
                  <a:moveTo>
                    <a:pt x="36" y="45"/>
                  </a:moveTo>
                  <a:cubicBezTo>
                    <a:pt x="36" y="46"/>
                    <a:pt x="35" y="46"/>
                    <a:pt x="35" y="47"/>
                  </a:cubicBezTo>
                  <a:cubicBezTo>
                    <a:pt x="36" y="46"/>
                    <a:pt x="36" y="45"/>
                    <a:pt x="37" y="44"/>
                  </a:cubicBezTo>
                  <a:cubicBezTo>
                    <a:pt x="37" y="45"/>
                    <a:pt x="37" y="45"/>
                    <a:pt x="36" y="45"/>
                  </a:cubicBezTo>
                  <a:close/>
                  <a:moveTo>
                    <a:pt x="24" y="56"/>
                  </a:moveTo>
                  <a:cubicBezTo>
                    <a:pt x="23" y="55"/>
                    <a:pt x="23" y="54"/>
                    <a:pt x="22" y="54"/>
                  </a:cubicBezTo>
                  <a:cubicBezTo>
                    <a:pt x="28" y="50"/>
                    <a:pt x="34" y="46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4" y="46"/>
                    <a:pt x="28" y="51"/>
                    <a:pt x="24" y="56"/>
                  </a:cubicBezTo>
                  <a:close/>
                  <a:moveTo>
                    <a:pt x="21" y="51"/>
                  </a:moveTo>
                  <a:cubicBezTo>
                    <a:pt x="23" y="50"/>
                    <a:pt x="26" y="49"/>
                    <a:pt x="28" y="47"/>
                  </a:cubicBezTo>
                  <a:cubicBezTo>
                    <a:pt x="26" y="49"/>
                    <a:pt x="24" y="51"/>
                    <a:pt x="22" y="53"/>
                  </a:cubicBezTo>
                  <a:cubicBezTo>
                    <a:pt x="21" y="52"/>
                    <a:pt x="21" y="52"/>
                    <a:pt x="21" y="51"/>
                  </a:cubicBezTo>
                  <a:close/>
                  <a:moveTo>
                    <a:pt x="19" y="49"/>
                  </a:moveTo>
                  <a:cubicBezTo>
                    <a:pt x="28" y="46"/>
                    <a:pt x="35" y="4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39" y="37"/>
                    <a:pt x="36" y="39"/>
                    <a:pt x="33" y="41"/>
                  </a:cubicBezTo>
                  <a:cubicBezTo>
                    <a:pt x="29" y="44"/>
                    <a:pt x="25" y="47"/>
                    <a:pt x="20" y="51"/>
                  </a:cubicBezTo>
                  <a:cubicBezTo>
                    <a:pt x="20" y="50"/>
                    <a:pt x="19" y="49"/>
                    <a:pt x="19" y="49"/>
                  </a:cubicBezTo>
                  <a:close/>
                  <a:moveTo>
                    <a:pt x="17" y="46"/>
                  </a:moveTo>
                  <a:cubicBezTo>
                    <a:pt x="24" y="43"/>
                    <a:pt x="30" y="39"/>
                    <a:pt x="36" y="35"/>
                  </a:cubicBezTo>
                  <a:cubicBezTo>
                    <a:pt x="38" y="34"/>
                    <a:pt x="40" y="33"/>
                    <a:pt x="42" y="32"/>
                  </a:cubicBezTo>
                  <a:cubicBezTo>
                    <a:pt x="34" y="37"/>
                    <a:pt x="25" y="41"/>
                    <a:pt x="18" y="48"/>
                  </a:cubicBezTo>
                  <a:cubicBezTo>
                    <a:pt x="18" y="47"/>
                    <a:pt x="18" y="46"/>
                    <a:pt x="17" y="46"/>
                  </a:cubicBezTo>
                  <a:close/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22" y="39"/>
                    <a:pt x="28" y="35"/>
                    <a:pt x="34" y="31"/>
                  </a:cubicBezTo>
                  <a:cubicBezTo>
                    <a:pt x="34" y="31"/>
                    <a:pt x="33" y="32"/>
                    <a:pt x="33" y="32"/>
                  </a:cubicBezTo>
                  <a:cubicBezTo>
                    <a:pt x="27" y="36"/>
                    <a:pt x="22" y="40"/>
                    <a:pt x="17" y="45"/>
                  </a:cubicBezTo>
                  <a:cubicBezTo>
                    <a:pt x="16" y="44"/>
                    <a:pt x="16" y="43"/>
                    <a:pt x="15" y="42"/>
                  </a:cubicBezTo>
                  <a:close/>
                  <a:moveTo>
                    <a:pt x="38" y="23"/>
                  </a:moveTo>
                  <a:cubicBezTo>
                    <a:pt x="42" y="21"/>
                    <a:pt x="46" y="18"/>
                    <a:pt x="49" y="15"/>
                  </a:cubicBezTo>
                  <a:cubicBezTo>
                    <a:pt x="50" y="15"/>
                    <a:pt x="50" y="15"/>
                    <a:pt x="50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6"/>
                    <a:pt x="51" y="17"/>
                  </a:cubicBezTo>
                  <a:cubicBezTo>
                    <a:pt x="51" y="17"/>
                    <a:pt x="51" y="18"/>
                    <a:pt x="51" y="18"/>
                  </a:cubicBezTo>
                  <a:cubicBezTo>
                    <a:pt x="44" y="21"/>
                    <a:pt x="40" y="27"/>
                    <a:pt x="34" y="30"/>
                  </a:cubicBezTo>
                  <a:cubicBezTo>
                    <a:pt x="30" y="33"/>
                    <a:pt x="27" y="35"/>
                    <a:pt x="23" y="37"/>
                  </a:cubicBezTo>
                  <a:cubicBezTo>
                    <a:pt x="21" y="38"/>
                    <a:pt x="20" y="39"/>
                    <a:pt x="18" y="40"/>
                  </a:cubicBezTo>
                  <a:cubicBezTo>
                    <a:pt x="14" y="42"/>
                    <a:pt x="18" y="39"/>
                    <a:pt x="19" y="38"/>
                  </a:cubicBezTo>
                  <a:cubicBezTo>
                    <a:pt x="25" y="34"/>
                    <a:pt x="31" y="30"/>
                    <a:pt x="37" y="25"/>
                  </a:cubicBezTo>
                  <a:cubicBezTo>
                    <a:pt x="37" y="25"/>
                    <a:pt x="38" y="24"/>
                    <a:pt x="38" y="23"/>
                  </a:cubicBezTo>
                  <a:close/>
                  <a:moveTo>
                    <a:pt x="50" y="8"/>
                  </a:moveTo>
                  <a:cubicBezTo>
                    <a:pt x="51" y="9"/>
                    <a:pt x="51" y="11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7" y="15"/>
                    <a:pt x="44" y="18"/>
                    <a:pt x="40" y="21"/>
                  </a:cubicBezTo>
                  <a:cubicBezTo>
                    <a:pt x="36" y="24"/>
                    <a:pt x="31" y="27"/>
                    <a:pt x="26" y="30"/>
                  </a:cubicBezTo>
                  <a:cubicBezTo>
                    <a:pt x="23" y="32"/>
                    <a:pt x="20" y="33"/>
                    <a:pt x="17" y="35"/>
                  </a:cubicBezTo>
                  <a:cubicBezTo>
                    <a:pt x="18" y="34"/>
                    <a:pt x="19" y="33"/>
                    <a:pt x="20" y="33"/>
                  </a:cubicBezTo>
                  <a:cubicBezTo>
                    <a:pt x="30" y="24"/>
                    <a:pt x="42" y="18"/>
                    <a:pt x="50" y="8"/>
                  </a:cubicBezTo>
                  <a:close/>
                  <a:moveTo>
                    <a:pt x="31" y="24"/>
                  </a:moveTo>
                  <a:cubicBezTo>
                    <a:pt x="34" y="21"/>
                    <a:pt x="37" y="19"/>
                    <a:pt x="41" y="16"/>
                  </a:cubicBezTo>
                  <a:cubicBezTo>
                    <a:pt x="43" y="13"/>
                    <a:pt x="47" y="11"/>
                    <a:pt x="49" y="8"/>
                  </a:cubicBezTo>
                  <a:cubicBezTo>
                    <a:pt x="44" y="15"/>
                    <a:pt x="38" y="19"/>
                    <a:pt x="31" y="24"/>
                  </a:cubicBezTo>
                  <a:close/>
                  <a:moveTo>
                    <a:pt x="48" y="26"/>
                  </a:moveTo>
                  <a:cubicBezTo>
                    <a:pt x="44" y="30"/>
                    <a:pt x="39" y="33"/>
                    <a:pt x="34" y="35"/>
                  </a:cubicBezTo>
                  <a:cubicBezTo>
                    <a:pt x="31" y="37"/>
                    <a:pt x="29" y="39"/>
                    <a:pt x="26" y="41"/>
                  </a:cubicBezTo>
                  <a:cubicBezTo>
                    <a:pt x="23" y="42"/>
                    <a:pt x="20" y="43"/>
                    <a:pt x="18" y="45"/>
                  </a:cubicBezTo>
                  <a:cubicBezTo>
                    <a:pt x="24" y="40"/>
                    <a:pt x="29" y="36"/>
                    <a:pt x="35" y="32"/>
                  </a:cubicBezTo>
                  <a:cubicBezTo>
                    <a:pt x="40" y="28"/>
                    <a:pt x="45" y="23"/>
                    <a:pt x="50" y="19"/>
                  </a:cubicBezTo>
                  <a:cubicBezTo>
                    <a:pt x="50" y="22"/>
                    <a:pt x="49" y="24"/>
                    <a:pt x="48" y="26"/>
                  </a:cubicBezTo>
                  <a:close/>
                  <a:moveTo>
                    <a:pt x="40" y="40"/>
                  </a:moveTo>
                  <a:cubicBezTo>
                    <a:pt x="37" y="42"/>
                    <a:pt x="33" y="45"/>
                    <a:pt x="30" y="47"/>
                  </a:cubicBezTo>
                  <a:cubicBezTo>
                    <a:pt x="29" y="48"/>
                    <a:pt x="28" y="49"/>
                    <a:pt x="27" y="49"/>
                  </a:cubicBezTo>
                  <a:cubicBezTo>
                    <a:pt x="30" y="47"/>
                    <a:pt x="32" y="45"/>
                    <a:pt x="34" y="43"/>
                  </a:cubicBezTo>
                  <a:cubicBezTo>
                    <a:pt x="37" y="41"/>
                    <a:pt x="39" y="39"/>
                    <a:pt x="41" y="37"/>
                  </a:cubicBezTo>
                  <a:cubicBezTo>
                    <a:pt x="41" y="38"/>
                    <a:pt x="41" y="39"/>
                    <a:pt x="40" y="40"/>
                  </a:cubicBezTo>
                  <a:close/>
                  <a:moveTo>
                    <a:pt x="43" y="35"/>
                  </a:moveTo>
                  <a:cubicBezTo>
                    <a:pt x="43" y="35"/>
                    <a:pt x="43" y="35"/>
                    <a:pt x="42" y="35"/>
                  </a:cubicBezTo>
                  <a:cubicBezTo>
                    <a:pt x="42" y="35"/>
                    <a:pt x="42" y="35"/>
                    <a:pt x="42" y="36"/>
                  </a:cubicBezTo>
                  <a:cubicBezTo>
                    <a:pt x="39" y="38"/>
                    <a:pt x="37" y="40"/>
                    <a:pt x="34" y="42"/>
                  </a:cubicBezTo>
                  <a:cubicBezTo>
                    <a:pt x="32" y="44"/>
                    <a:pt x="29" y="46"/>
                    <a:pt x="26" y="48"/>
                  </a:cubicBezTo>
                  <a:cubicBezTo>
                    <a:pt x="24" y="49"/>
                    <a:pt x="23" y="50"/>
                    <a:pt x="21" y="51"/>
                  </a:cubicBezTo>
                  <a:cubicBezTo>
                    <a:pt x="22" y="50"/>
                    <a:pt x="24" y="49"/>
                    <a:pt x="26" y="47"/>
                  </a:cubicBezTo>
                  <a:cubicBezTo>
                    <a:pt x="33" y="43"/>
                    <a:pt x="39" y="38"/>
                    <a:pt x="45" y="32"/>
                  </a:cubicBezTo>
                  <a:cubicBezTo>
                    <a:pt x="44" y="33"/>
                    <a:pt x="43" y="34"/>
                    <a:pt x="43" y="35"/>
                  </a:cubicBezTo>
                  <a:close/>
                  <a:moveTo>
                    <a:pt x="45" y="30"/>
                  </a:moveTo>
                  <a:cubicBezTo>
                    <a:pt x="45" y="30"/>
                    <a:pt x="45" y="30"/>
                    <a:pt x="45" y="30"/>
                  </a:cubicBezTo>
                  <a:cubicBezTo>
                    <a:pt x="40" y="34"/>
                    <a:pt x="36" y="38"/>
                    <a:pt x="31" y="42"/>
                  </a:cubicBezTo>
                  <a:cubicBezTo>
                    <a:pt x="28" y="43"/>
                    <a:pt x="26" y="45"/>
                    <a:pt x="23" y="46"/>
                  </a:cubicBezTo>
                  <a:cubicBezTo>
                    <a:pt x="24" y="46"/>
                    <a:pt x="19" y="48"/>
                    <a:pt x="19" y="48"/>
                  </a:cubicBezTo>
                  <a:cubicBezTo>
                    <a:pt x="20" y="47"/>
                    <a:pt x="22" y="46"/>
                    <a:pt x="23" y="44"/>
                  </a:cubicBezTo>
                  <a:cubicBezTo>
                    <a:pt x="31" y="39"/>
                    <a:pt x="39" y="35"/>
                    <a:pt x="46" y="29"/>
                  </a:cubicBezTo>
                  <a:cubicBezTo>
                    <a:pt x="46" y="29"/>
                    <a:pt x="46" y="30"/>
                    <a:pt x="45" y="30"/>
                  </a:cubicBezTo>
                  <a:close/>
                  <a:moveTo>
                    <a:pt x="50" y="7"/>
                  </a:moveTo>
                  <a:cubicBezTo>
                    <a:pt x="43" y="13"/>
                    <a:pt x="37" y="19"/>
                    <a:pt x="30" y="24"/>
                  </a:cubicBezTo>
                  <a:cubicBezTo>
                    <a:pt x="26" y="27"/>
                    <a:pt x="22" y="30"/>
                    <a:pt x="18" y="33"/>
                  </a:cubicBezTo>
                  <a:cubicBezTo>
                    <a:pt x="16" y="34"/>
                    <a:pt x="14" y="35"/>
                    <a:pt x="13" y="36"/>
                  </a:cubicBezTo>
                  <a:cubicBezTo>
                    <a:pt x="14" y="35"/>
                    <a:pt x="15" y="33"/>
                    <a:pt x="16" y="32"/>
                  </a:cubicBezTo>
                  <a:cubicBezTo>
                    <a:pt x="16" y="32"/>
                    <a:pt x="16" y="32"/>
                    <a:pt x="17" y="32"/>
                  </a:cubicBezTo>
                  <a:cubicBezTo>
                    <a:pt x="18" y="30"/>
                    <a:pt x="20" y="29"/>
                    <a:pt x="22" y="27"/>
                  </a:cubicBezTo>
                  <a:cubicBezTo>
                    <a:pt x="26" y="24"/>
                    <a:pt x="31" y="21"/>
                    <a:pt x="36" y="17"/>
                  </a:cubicBezTo>
                  <a:cubicBezTo>
                    <a:pt x="40" y="14"/>
                    <a:pt x="45" y="11"/>
                    <a:pt x="47" y="5"/>
                  </a:cubicBezTo>
                  <a:cubicBezTo>
                    <a:pt x="48" y="6"/>
                    <a:pt x="49" y="6"/>
                    <a:pt x="50" y="7"/>
                  </a:cubicBezTo>
                  <a:close/>
                  <a:moveTo>
                    <a:pt x="11" y="35"/>
                  </a:moveTo>
                  <a:cubicBezTo>
                    <a:pt x="12" y="34"/>
                    <a:pt x="13" y="34"/>
                    <a:pt x="13" y="34"/>
                  </a:cubicBezTo>
                  <a:cubicBezTo>
                    <a:pt x="13" y="34"/>
                    <a:pt x="12" y="35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lose/>
                  <a:moveTo>
                    <a:pt x="9" y="31"/>
                  </a:moveTo>
                  <a:cubicBezTo>
                    <a:pt x="12" y="29"/>
                    <a:pt x="14" y="27"/>
                    <a:pt x="17" y="25"/>
                  </a:cubicBezTo>
                  <a:cubicBezTo>
                    <a:pt x="19" y="24"/>
                    <a:pt x="23" y="22"/>
                    <a:pt x="24" y="20"/>
                  </a:cubicBezTo>
                  <a:cubicBezTo>
                    <a:pt x="20" y="25"/>
                    <a:pt x="15" y="29"/>
                    <a:pt x="11" y="34"/>
                  </a:cubicBezTo>
                  <a:cubicBezTo>
                    <a:pt x="10" y="33"/>
                    <a:pt x="10" y="32"/>
                    <a:pt x="9" y="31"/>
                  </a:cubicBezTo>
                  <a:close/>
                  <a:moveTo>
                    <a:pt x="8" y="27"/>
                  </a:moveTo>
                  <a:cubicBezTo>
                    <a:pt x="12" y="25"/>
                    <a:pt x="16" y="21"/>
                    <a:pt x="20" y="18"/>
                  </a:cubicBezTo>
                  <a:cubicBezTo>
                    <a:pt x="21" y="18"/>
                    <a:pt x="24" y="16"/>
                    <a:pt x="21" y="18"/>
                  </a:cubicBezTo>
                  <a:cubicBezTo>
                    <a:pt x="20" y="19"/>
                    <a:pt x="19" y="21"/>
                    <a:pt x="17" y="22"/>
                  </a:cubicBezTo>
                  <a:cubicBezTo>
                    <a:pt x="15" y="25"/>
                    <a:pt x="12" y="27"/>
                    <a:pt x="9" y="30"/>
                  </a:cubicBezTo>
                  <a:cubicBezTo>
                    <a:pt x="8" y="29"/>
                    <a:pt x="8" y="28"/>
                    <a:pt x="8" y="27"/>
                  </a:cubicBezTo>
                  <a:close/>
                  <a:moveTo>
                    <a:pt x="6" y="23"/>
                  </a:moveTo>
                  <a:cubicBezTo>
                    <a:pt x="11" y="21"/>
                    <a:pt x="15" y="17"/>
                    <a:pt x="20" y="14"/>
                  </a:cubicBezTo>
                  <a:cubicBezTo>
                    <a:pt x="23" y="13"/>
                    <a:pt x="19" y="16"/>
                    <a:pt x="18" y="16"/>
                  </a:cubicBezTo>
                  <a:cubicBezTo>
                    <a:pt x="17" y="17"/>
                    <a:pt x="16" y="18"/>
                    <a:pt x="15" y="20"/>
                  </a:cubicBezTo>
                  <a:cubicBezTo>
                    <a:pt x="12" y="22"/>
                    <a:pt x="10" y="24"/>
                    <a:pt x="7" y="26"/>
                  </a:cubicBezTo>
                  <a:cubicBezTo>
                    <a:pt x="7" y="25"/>
                    <a:pt x="7" y="24"/>
                    <a:pt x="6" y="23"/>
                  </a:cubicBezTo>
                  <a:close/>
                  <a:moveTo>
                    <a:pt x="5" y="20"/>
                  </a:moveTo>
                  <a:cubicBezTo>
                    <a:pt x="8" y="18"/>
                    <a:pt x="10" y="17"/>
                    <a:pt x="12" y="15"/>
                  </a:cubicBezTo>
                  <a:cubicBezTo>
                    <a:pt x="14" y="14"/>
                    <a:pt x="15" y="13"/>
                    <a:pt x="16" y="12"/>
                  </a:cubicBezTo>
                  <a:cubicBezTo>
                    <a:pt x="18" y="12"/>
                    <a:pt x="21" y="8"/>
                    <a:pt x="18" y="12"/>
                  </a:cubicBezTo>
                  <a:cubicBezTo>
                    <a:pt x="14" y="16"/>
                    <a:pt x="10" y="19"/>
                    <a:pt x="6" y="22"/>
                  </a:cubicBezTo>
                  <a:cubicBezTo>
                    <a:pt x="6" y="21"/>
                    <a:pt x="5" y="21"/>
                    <a:pt x="5" y="20"/>
                  </a:cubicBezTo>
                  <a:close/>
                  <a:moveTo>
                    <a:pt x="4" y="13"/>
                  </a:moveTo>
                  <a:cubicBezTo>
                    <a:pt x="6" y="12"/>
                    <a:pt x="7" y="10"/>
                    <a:pt x="9" y="9"/>
                  </a:cubicBezTo>
                  <a:cubicBezTo>
                    <a:pt x="12" y="7"/>
                    <a:pt x="16" y="4"/>
                    <a:pt x="11" y="9"/>
                  </a:cubicBezTo>
                  <a:cubicBezTo>
                    <a:pt x="9" y="11"/>
                    <a:pt x="7" y="13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lose/>
                  <a:moveTo>
                    <a:pt x="5" y="18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9" y="15"/>
                    <a:pt x="12" y="11"/>
                    <a:pt x="16" y="8"/>
                  </a:cubicBezTo>
                  <a:cubicBezTo>
                    <a:pt x="19" y="6"/>
                    <a:pt x="13" y="12"/>
                    <a:pt x="12" y="13"/>
                  </a:cubicBezTo>
                  <a:cubicBezTo>
                    <a:pt x="10" y="15"/>
                    <a:pt x="7" y="17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22" y="13"/>
                  </a:moveTo>
                  <a:cubicBezTo>
                    <a:pt x="19" y="14"/>
                    <a:pt x="17" y="15"/>
                    <a:pt x="14" y="17"/>
                  </a:cubicBezTo>
                  <a:cubicBezTo>
                    <a:pt x="12" y="19"/>
                    <a:pt x="8" y="21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18"/>
                    <a:pt x="17" y="16"/>
                    <a:pt x="20" y="10"/>
                  </a:cubicBezTo>
                  <a:cubicBezTo>
                    <a:pt x="21" y="11"/>
                    <a:pt x="21" y="12"/>
                    <a:pt x="22" y="13"/>
                  </a:cubicBezTo>
                  <a:close/>
                  <a:moveTo>
                    <a:pt x="23" y="16"/>
                  </a:moveTo>
                  <a:cubicBezTo>
                    <a:pt x="18" y="18"/>
                    <a:pt x="15" y="22"/>
                    <a:pt x="10" y="25"/>
                  </a:cubicBezTo>
                  <a:cubicBezTo>
                    <a:pt x="10" y="25"/>
                    <a:pt x="7" y="27"/>
                    <a:pt x="10" y="25"/>
                  </a:cubicBezTo>
                  <a:cubicBezTo>
                    <a:pt x="11" y="24"/>
                    <a:pt x="12" y="22"/>
                    <a:pt x="14" y="21"/>
                  </a:cubicBezTo>
                  <a:cubicBezTo>
                    <a:pt x="17" y="19"/>
                    <a:pt x="19" y="16"/>
                    <a:pt x="22" y="14"/>
                  </a:cubicBezTo>
                  <a:cubicBezTo>
                    <a:pt x="23" y="14"/>
                    <a:pt x="23" y="15"/>
                    <a:pt x="23" y="16"/>
                  </a:cubicBezTo>
                  <a:close/>
                  <a:moveTo>
                    <a:pt x="25" y="19"/>
                  </a:moveTo>
                  <a:cubicBezTo>
                    <a:pt x="19" y="22"/>
                    <a:pt x="15" y="26"/>
                    <a:pt x="10" y="29"/>
                  </a:cubicBezTo>
                  <a:cubicBezTo>
                    <a:pt x="15" y="26"/>
                    <a:pt x="19" y="21"/>
                    <a:pt x="24" y="17"/>
                  </a:cubicBezTo>
                  <a:cubicBezTo>
                    <a:pt x="24" y="18"/>
                    <a:pt x="24" y="18"/>
                    <a:pt x="25" y="19"/>
                  </a:cubicBezTo>
                  <a:close/>
                  <a:moveTo>
                    <a:pt x="25" y="20"/>
                  </a:moveTo>
                  <a:cubicBezTo>
                    <a:pt x="25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3" y="25"/>
                    <a:pt x="22" y="26"/>
                    <a:pt x="21" y="26"/>
                  </a:cubicBezTo>
                  <a:cubicBezTo>
                    <a:pt x="19" y="28"/>
                    <a:pt x="17" y="30"/>
                    <a:pt x="16" y="31"/>
                  </a:cubicBezTo>
                  <a:cubicBezTo>
                    <a:pt x="15" y="32"/>
                    <a:pt x="14" y="32"/>
                    <a:pt x="14" y="33"/>
                  </a:cubicBezTo>
                  <a:cubicBezTo>
                    <a:pt x="13" y="33"/>
                    <a:pt x="10" y="35"/>
                    <a:pt x="13" y="32"/>
                  </a:cubicBezTo>
                  <a:cubicBezTo>
                    <a:pt x="16" y="28"/>
                    <a:pt x="21" y="24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31" y="16"/>
                  </a:moveTo>
                  <a:cubicBezTo>
                    <a:pt x="34" y="15"/>
                    <a:pt x="37" y="13"/>
                    <a:pt x="40" y="11"/>
                  </a:cubicBezTo>
                  <a:cubicBezTo>
                    <a:pt x="38" y="12"/>
                    <a:pt x="37" y="14"/>
                    <a:pt x="35" y="15"/>
                  </a:cubicBezTo>
                  <a:cubicBezTo>
                    <a:pt x="33" y="16"/>
                    <a:pt x="32" y="17"/>
                    <a:pt x="30" y="18"/>
                  </a:cubicBezTo>
                  <a:cubicBezTo>
                    <a:pt x="30" y="18"/>
                    <a:pt x="31" y="17"/>
                    <a:pt x="31" y="16"/>
                  </a:cubicBezTo>
                  <a:close/>
                  <a:moveTo>
                    <a:pt x="27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lose/>
                  <a:moveTo>
                    <a:pt x="29" y="20"/>
                  </a:moveTo>
                  <a:cubicBezTo>
                    <a:pt x="31" y="18"/>
                    <a:pt x="33" y="17"/>
                    <a:pt x="35" y="15"/>
                  </a:cubicBezTo>
                  <a:cubicBezTo>
                    <a:pt x="38" y="14"/>
                    <a:pt x="39" y="13"/>
                    <a:pt x="41" y="11"/>
                  </a:cubicBezTo>
                  <a:cubicBezTo>
                    <a:pt x="42" y="10"/>
                    <a:pt x="44" y="8"/>
                    <a:pt x="45" y="7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6" y="6"/>
                    <a:pt x="46" y="7"/>
                    <a:pt x="46" y="7"/>
                  </a:cubicBezTo>
                  <a:cubicBezTo>
                    <a:pt x="45" y="9"/>
                    <a:pt x="44" y="10"/>
                    <a:pt x="43" y="11"/>
                  </a:cubicBezTo>
                  <a:cubicBezTo>
                    <a:pt x="40" y="13"/>
                    <a:pt x="38" y="15"/>
                    <a:pt x="35" y="17"/>
                  </a:cubicBezTo>
                  <a:cubicBezTo>
                    <a:pt x="33" y="18"/>
                    <a:pt x="31" y="20"/>
                    <a:pt x="29" y="21"/>
                  </a:cubicBezTo>
                  <a:cubicBezTo>
                    <a:pt x="29" y="21"/>
                    <a:pt x="29" y="20"/>
                    <a:pt x="29" y="20"/>
                  </a:cubicBezTo>
                  <a:close/>
                  <a:moveTo>
                    <a:pt x="43" y="6"/>
                  </a:moveTo>
                  <a:cubicBezTo>
                    <a:pt x="43" y="6"/>
                    <a:pt x="45" y="5"/>
                    <a:pt x="46" y="5"/>
                  </a:cubicBezTo>
                  <a:cubicBezTo>
                    <a:pt x="45" y="6"/>
                    <a:pt x="43" y="7"/>
                    <a:pt x="42" y="8"/>
                  </a:cubicBezTo>
                  <a:cubicBezTo>
                    <a:pt x="40" y="10"/>
                    <a:pt x="37" y="11"/>
                    <a:pt x="35" y="13"/>
                  </a:cubicBezTo>
                  <a:cubicBezTo>
                    <a:pt x="34" y="14"/>
                    <a:pt x="33" y="14"/>
                    <a:pt x="32" y="15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6" y="11"/>
                    <a:pt x="39" y="8"/>
                    <a:pt x="43" y="6"/>
                  </a:cubicBezTo>
                  <a:close/>
                  <a:moveTo>
                    <a:pt x="40" y="6"/>
                  </a:moveTo>
                  <a:cubicBezTo>
                    <a:pt x="38" y="8"/>
                    <a:pt x="35" y="10"/>
                    <a:pt x="33" y="12"/>
                  </a:cubicBezTo>
                  <a:cubicBezTo>
                    <a:pt x="35" y="10"/>
                    <a:pt x="37" y="8"/>
                    <a:pt x="40" y="6"/>
                  </a:cubicBezTo>
                  <a:close/>
                  <a:moveTo>
                    <a:pt x="20" y="9"/>
                  </a:moveTo>
                  <a:cubicBezTo>
                    <a:pt x="15" y="12"/>
                    <a:pt x="9" y="16"/>
                    <a:pt x="5" y="19"/>
                  </a:cubicBezTo>
                  <a:cubicBezTo>
                    <a:pt x="10" y="16"/>
                    <a:pt x="15" y="12"/>
                    <a:pt x="18" y="7"/>
                  </a:cubicBezTo>
                  <a:cubicBezTo>
                    <a:pt x="19" y="8"/>
                    <a:pt x="19" y="9"/>
                    <a:pt x="20" y="9"/>
                  </a:cubicBezTo>
                  <a:close/>
                  <a:moveTo>
                    <a:pt x="17" y="7"/>
                  </a:moveTo>
                  <a:cubicBezTo>
                    <a:pt x="13" y="9"/>
                    <a:pt x="9" y="13"/>
                    <a:pt x="5" y="16"/>
                  </a:cubicBezTo>
                  <a:cubicBezTo>
                    <a:pt x="6" y="15"/>
                    <a:pt x="8" y="13"/>
                    <a:pt x="10" y="11"/>
                  </a:cubicBezTo>
                  <a:cubicBezTo>
                    <a:pt x="12" y="9"/>
                    <a:pt x="14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6"/>
                    <a:pt x="17" y="7"/>
                  </a:cubicBezTo>
                  <a:close/>
                  <a:moveTo>
                    <a:pt x="14" y="5"/>
                  </a:moveTo>
                  <a:cubicBezTo>
                    <a:pt x="11" y="7"/>
                    <a:pt x="8" y="9"/>
                    <a:pt x="5" y="12"/>
                  </a:cubicBezTo>
                  <a:cubicBezTo>
                    <a:pt x="5" y="7"/>
                    <a:pt x="8" y="3"/>
                    <a:pt x="14" y="5"/>
                  </a:cubicBezTo>
                  <a:close/>
                  <a:moveTo>
                    <a:pt x="12" y="37"/>
                  </a:moveTo>
                  <a:cubicBezTo>
                    <a:pt x="15" y="35"/>
                    <a:pt x="17" y="34"/>
                    <a:pt x="20" y="32"/>
                  </a:cubicBezTo>
                  <a:cubicBezTo>
                    <a:pt x="18" y="34"/>
                    <a:pt x="16" y="36"/>
                    <a:pt x="14" y="38"/>
                  </a:cubicBezTo>
                  <a:cubicBezTo>
                    <a:pt x="14" y="38"/>
                    <a:pt x="14" y="39"/>
                    <a:pt x="14" y="38"/>
                  </a:cubicBezTo>
                  <a:cubicBezTo>
                    <a:pt x="21" y="34"/>
                    <a:pt x="27" y="30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ubicBezTo>
                    <a:pt x="28" y="32"/>
                    <a:pt x="21" y="36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4" y="40"/>
                    <a:pt x="14" y="40"/>
                  </a:cubicBezTo>
                  <a:cubicBezTo>
                    <a:pt x="13" y="39"/>
                    <a:pt x="13" y="38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4"/>
            <p:cNvSpPr>
              <a:spLocks noEditPoints="1"/>
            </p:cNvSpPr>
            <p:nvPr/>
          </p:nvSpPr>
          <p:spPr bwMode="auto">
            <a:xfrm>
              <a:off x="1798638" y="3017838"/>
              <a:ext cx="346075" cy="327025"/>
            </a:xfrm>
            <a:custGeom>
              <a:avLst/>
              <a:gdLst>
                <a:gd name="T0" fmla="*/ 45 w 92"/>
                <a:gd name="T1" fmla="*/ 4 h 87"/>
                <a:gd name="T2" fmla="*/ 25 w 92"/>
                <a:gd name="T3" fmla="*/ 86 h 87"/>
                <a:gd name="T4" fmla="*/ 74 w 92"/>
                <a:gd name="T5" fmla="*/ 26 h 87"/>
                <a:gd name="T6" fmla="*/ 70 w 92"/>
                <a:gd name="T7" fmla="*/ 24 h 87"/>
                <a:gd name="T8" fmla="*/ 71 w 92"/>
                <a:gd name="T9" fmla="*/ 13 h 87"/>
                <a:gd name="T10" fmla="*/ 8 w 92"/>
                <a:gd name="T11" fmla="*/ 66 h 87"/>
                <a:gd name="T12" fmla="*/ 14 w 92"/>
                <a:gd name="T13" fmla="*/ 60 h 87"/>
                <a:gd name="T14" fmla="*/ 19 w 92"/>
                <a:gd name="T15" fmla="*/ 69 h 87"/>
                <a:gd name="T16" fmla="*/ 21 w 92"/>
                <a:gd name="T17" fmla="*/ 70 h 87"/>
                <a:gd name="T18" fmla="*/ 27 w 92"/>
                <a:gd name="T19" fmla="*/ 61 h 87"/>
                <a:gd name="T20" fmla="*/ 26 w 92"/>
                <a:gd name="T21" fmla="*/ 75 h 87"/>
                <a:gd name="T22" fmla="*/ 42 w 92"/>
                <a:gd name="T23" fmla="*/ 41 h 87"/>
                <a:gd name="T24" fmla="*/ 46 w 92"/>
                <a:gd name="T25" fmla="*/ 29 h 87"/>
                <a:gd name="T26" fmla="*/ 39 w 92"/>
                <a:gd name="T27" fmla="*/ 56 h 87"/>
                <a:gd name="T28" fmla="*/ 65 w 92"/>
                <a:gd name="T29" fmla="*/ 5 h 87"/>
                <a:gd name="T30" fmla="*/ 57 w 92"/>
                <a:gd name="T31" fmla="*/ 12 h 87"/>
                <a:gd name="T32" fmla="*/ 51 w 92"/>
                <a:gd name="T33" fmla="*/ 7 h 87"/>
                <a:gd name="T34" fmla="*/ 47 w 92"/>
                <a:gd name="T35" fmla="*/ 46 h 87"/>
                <a:gd name="T36" fmla="*/ 57 w 92"/>
                <a:gd name="T37" fmla="*/ 17 h 87"/>
                <a:gd name="T38" fmla="*/ 61 w 92"/>
                <a:gd name="T39" fmla="*/ 16 h 87"/>
                <a:gd name="T40" fmla="*/ 63 w 92"/>
                <a:gd name="T41" fmla="*/ 15 h 87"/>
                <a:gd name="T42" fmla="*/ 60 w 92"/>
                <a:gd name="T43" fmla="*/ 14 h 87"/>
                <a:gd name="T44" fmla="*/ 56 w 92"/>
                <a:gd name="T45" fmla="*/ 14 h 87"/>
                <a:gd name="T46" fmla="*/ 48 w 92"/>
                <a:gd name="T47" fmla="*/ 6 h 87"/>
                <a:gd name="T48" fmla="*/ 24 w 92"/>
                <a:gd name="T49" fmla="*/ 79 h 87"/>
                <a:gd name="T50" fmla="*/ 20 w 92"/>
                <a:gd name="T51" fmla="*/ 74 h 87"/>
                <a:gd name="T52" fmla="*/ 25 w 92"/>
                <a:gd name="T53" fmla="*/ 80 h 87"/>
                <a:gd name="T54" fmla="*/ 32 w 92"/>
                <a:gd name="T55" fmla="*/ 50 h 87"/>
                <a:gd name="T56" fmla="*/ 19 w 92"/>
                <a:gd name="T57" fmla="*/ 73 h 87"/>
                <a:gd name="T58" fmla="*/ 16 w 92"/>
                <a:gd name="T59" fmla="*/ 71 h 87"/>
                <a:gd name="T60" fmla="*/ 18 w 92"/>
                <a:gd name="T61" fmla="*/ 64 h 87"/>
                <a:gd name="T62" fmla="*/ 10 w 92"/>
                <a:gd name="T63" fmla="*/ 67 h 87"/>
                <a:gd name="T64" fmla="*/ 33 w 92"/>
                <a:gd name="T65" fmla="*/ 77 h 87"/>
                <a:gd name="T66" fmla="*/ 52 w 92"/>
                <a:gd name="T67" fmla="*/ 25 h 87"/>
                <a:gd name="T68" fmla="*/ 59 w 92"/>
                <a:gd name="T69" fmla="*/ 16 h 87"/>
                <a:gd name="T70" fmla="*/ 51 w 92"/>
                <a:gd name="T71" fmla="*/ 52 h 87"/>
                <a:gd name="T72" fmla="*/ 55 w 92"/>
                <a:gd name="T73" fmla="*/ 54 h 87"/>
                <a:gd name="T74" fmla="*/ 71 w 92"/>
                <a:gd name="T75" fmla="*/ 5 h 87"/>
                <a:gd name="T76" fmla="*/ 50 w 92"/>
                <a:gd name="T77" fmla="*/ 59 h 87"/>
                <a:gd name="T78" fmla="*/ 66 w 92"/>
                <a:gd name="T79" fmla="*/ 41 h 87"/>
                <a:gd name="T80" fmla="*/ 70 w 92"/>
                <a:gd name="T81" fmla="*/ 19 h 87"/>
                <a:gd name="T82" fmla="*/ 70 w 92"/>
                <a:gd name="T83" fmla="*/ 33 h 87"/>
                <a:gd name="T84" fmla="*/ 78 w 92"/>
                <a:gd name="T85" fmla="*/ 6 h 87"/>
                <a:gd name="T86" fmla="*/ 51 w 92"/>
                <a:gd name="T87" fmla="*/ 59 h 87"/>
                <a:gd name="T88" fmla="*/ 68 w 92"/>
                <a:gd name="T89" fmla="*/ 25 h 87"/>
                <a:gd name="T90" fmla="*/ 81 w 92"/>
                <a:gd name="T91" fmla="*/ 40 h 87"/>
                <a:gd name="T92" fmla="*/ 85 w 92"/>
                <a:gd name="T93" fmla="*/ 14 h 87"/>
                <a:gd name="T94" fmla="*/ 78 w 92"/>
                <a:gd name="T95" fmla="*/ 36 h 87"/>
                <a:gd name="T96" fmla="*/ 82 w 92"/>
                <a:gd name="T97" fmla="*/ 10 h 87"/>
                <a:gd name="T98" fmla="*/ 87 w 92"/>
                <a:gd name="T99" fmla="*/ 19 h 87"/>
                <a:gd name="T100" fmla="*/ 84 w 92"/>
                <a:gd name="T101" fmla="*/ 27 h 87"/>
                <a:gd name="T102" fmla="*/ 88 w 92"/>
                <a:gd name="T103" fmla="*/ 5 h 87"/>
                <a:gd name="T104" fmla="*/ 86 w 92"/>
                <a:gd name="T105" fmla="*/ 7 h 87"/>
                <a:gd name="T106" fmla="*/ 76 w 92"/>
                <a:gd name="T107" fmla="*/ 34 h 87"/>
                <a:gd name="T108" fmla="*/ 73 w 92"/>
                <a:gd name="T109" fmla="*/ 33 h 87"/>
                <a:gd name="T110" fmla="*/ 81 w 92"/>
                <a:gd name="T111" fmla="*/ 2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87">
                  <a:moveTo>
                    <a:pt x="87" y="47"/>
                  </a:moveTo>
                  <a:cubicBezTo>
                    <a:pt x="87" y="47"/>
                    <a:pt x="88" y="46"/>
                    <a:pt x="88" y="45"/>
                  </a:cubicBezTo>
                  <a:cubicBezTo>
                    <a:pt x="88" y="31"/>
                    <a:pt x="91" y="17"/>
                    <a:pt x="92" y="2"/>
                  </a:cubicBezTo>
                  <a:cubicBezTo>
                    <a:pt x="92" y="1"/>
                    <a:pt x="92" y="1"/>
                    <a:pt x="91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82" y="0"/>
                    <a:pt x="74" y="1"/>
                    <a:pt x="66" y="2"/>
                  </a:cubicBezTo>
                  <a:cubicBezTo>
                    <a:pt x="59" y="2"/>
                    <a:pt x="52" y="3"/>
                    <a:pt x="45" y="4"/>
                  </a:cubicBezTo>
                  <a:cubicBezTo>
                    <a:pt x="44" y="4"/>
                    <a:pt x="44" y="4"/>
                    <a:pt x="44" y="5"/>
                  </a:cubicBezTo>
                  <a:cubicBezTo>
                    <a:pt x="43" y="5"/>
                    <a:pt x="43" y="6"/>
                    <a:pt x="44" y="7"/>
                  </a:cubicBezTo>
                  <a:cubicBezTo>
                    <a:pt x="48" y="10"/>
                    <a:pt x="50" y="14"/>
                    <a:pt x="53" y="18"/>
                  </a:cubicBezTo>
                  <a:cubicBezTo>
                    <a:pt x="36" y="34"/>
                    <a:pt x="21" y="52"/>
                    <a:pt x="1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1" y="68"/>
                    <a:pt x="1" y="68"/>
                    <a:pt x="2" y="68"/>
                  </a:cubicBezTo>
                  <a:cubicBezTo>
                    <a:pt x="12" y="69"/>
                    <a:pt x="21" y="77"/>
                    <a:pt x="25" y="86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7" y="87"/>
                    <a:pt x="27" y="87"/>
                    <a:pt x="28" y="86"/>
                  </a:cubicBezTo>
                  <a:cubicBezTo>
                    <a:pt x="44" y="71"/>
                    <a:pt x="59" y="53"/>
                    <a:pt x="76" y="38"/>
                  </a:cubicBezTo>
                  <a:cubicBezTo>
                    <a:pt x="79" y="41"/>
                    <a:pt x="82" y="44"/>
                    <a:pt x="84" y="47"/>
                  </a:cubicBezTo>
                  <a:cubicBezTo>
                    <a:pt x="85" y="48"/>
                    <a:pt x="86" y="47"/>
                    <a:pt x="87" y="47"/>
                  </a:cubicBezTo>
                  <a:close/>
                  <a:moveTo>
                    <a:pt x="69" y="40"/>
                  </a:moveTo>
                  <a:cubicBezTo>
                    <a:pt x="72" y="36"/>
                    <a:pt x="72" y="31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3" y="30"/>
                    <a:pt x="72" y="34"/>
                    <a:pt x="72" y="38"/>
                  </a:cubicBezTo>
                  <a:cubicBezTo>
                    <a:pt x="71" y="38"/>
                    <a:pt x="70" y="39"/>
                    <a:pt x="69" y="40"/>
                  </a:cubicBezTo>
                  <a:close/>
                  <a:moveTo>
                    <a:pt x="62" y="48"/>
                  </a:moveTo>
                  <a:cubicBezTo>
                    <a:pt x="64" y="42"/>
                    <a:pt x="65" y="37"/>
                    <a:pt x="67" y="31"/>
                  </a:cubicBezTo>
                  <a:cubicBezTo>
                    <a:pt x="69" y="25"/>
                    <a:pt x="71" y="19"/>
                    <a:pt x="73" y="13"/>
                  </a:cubicBezTo>
                  <a:cubicBezTo>
                    <a:pt x="72" y="17"/>
                    <a:pt x="71" y="20"/>
                    <a:pt x="70" y="24"/>
                  </a:cubicBezTo>
                  <a:cubicBezTo>
                    <a:pt x="68" y="31"/>
                    <a:pt x="66" y="38"/>
                    <a:pt x="64" y="45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3" y="46"/>
                    <a:pt x="62" y="47"/>
                    <a:pt x="62" y="48"/>
                  </a:cubicBezTo>
                  <a:close/>
                  <a:moveTo>
                    <a:pt x="55" y="54"/>
                  </a:moveTo>
                  <a:cubicBezTo>
                    <a:pt x="62" y="40"/>
                    <a:pt x="66" y="24"/>
                    <a:pt x="72" y="9"/>
                  </a:cubicBezTo>
                  <a:cubicBezTo>
                    <a:pt x="72" y="8"/>
                    <a:pt x="74" y="2"/>
                    <a:pt x="73" y="7"/>
                  </a:cubicBezTo>
                  <a:cubicBezTo>
                    <a:pt x="73" y="9"/>
                    <a:pt x="72" y="11"/>
                    <a:pt x="71" y="13"/>
                  </a:cubicBezTo>
                  <a:cubicBezTo>
                    <a:pt x="70" y="18"/>
                    <a:pt x="69" y="22"/>
                    <a:pt x="67" y="26"/>
                  </a:cubicBezTo>
                  <a:cubicBezTo>
                    <a:pt x="64" y="34"/>
                    <a:pt x="63" y="42"/>
                    <a:pt x="60" y="49"/>
                  </a:cubicBezTo>
                  <a:cubicBezTo>
                    <a:pt x="58" y="51"/>
                    <a:pt x="57" y="53"/>
                    <a:pt x="55" y="54"/>
                  </a:cubicBezTo>
                  <a:close/>
                  <a:moveTo>
                    <a:pt x="5" y="65"/>
                  </a:moveTo>
                  <a:cubicBezTo>
                    <a:pt x="6" y="65"/>
                    <a:pt x="7" y="64"/>
                    <a:pt x="8" y="63"/>
                  </a:cubicBezTo>
                  <a:cubicBezTo>
                    <a:pt x="8" y="64"/>
                    <a:pt x="7" y="65"/>
                    <a:pt x="7" y="65"/>
                  </a:cubicBezTo>
                  <a:cubicBezTo>
                    <a:pt x="7" y="66"/>
                    <a:pt x="7" y="66"/>
                    <a:pt x="8" y="66"/>
                  </a:cubicBezTo>
                  <a:cubicBezTo>
                    <a:pt x="8" y="66"/>
                    <a:pt x="9" y="61"/>
                    <a:pt x="9" y="64"/>
                  </a:cubicBezTo>
                  <a:cubicBezTo>
                    <a:pt x="9" y="65"/>
                    <a:pt x="9" y="66"/>
                    <a:pt x="9" y="67"/>
                  </a:cubicBezTo>
                  <a:cubicBezTo>
                    <a:pt x="8" y="66"/>
                    <a:pt x="6" y="66"/>
                    <a:pt x="5" y="65"/>
                  </a:cubicBezTo>
                  <a:close/>
                  <a:moveTo>
                    <a:pt x="18" y="56"/>
                  </a:moveTo>
                  <a:cubicBezTo>
                    <a:pt x="17" y="58"/>
                    <a:pt x="16" y="61"/>
                    <a:pt x="16" y="63"/>
                  </a:cubicBezTo>
                  <a:cubicBezTo>
                    <a:pt x="15" y="64"/>
                    <a:pt x="14" y="69"/>
                    <a:pt x="14" y="68"/>
                  </a:cubicBezTo>
                  <a:cubicBezTo>
                    <a:pt x="14" y="65"/>
                    <a:pt x="14" y="62"/>
                    <a:pt x="14" y="60"/>
                  </a:cubicBezTo>
                  <a:cubicBezTo>
                    <a:pt x="14" y="59"/>
                    <a:pt x="14" y="59"/>
                    <a:pt x="13" y="60"/>
                  </a:cubicBezTo>
                  <a:cubicBezTo>
                    <a:pt x="12" y="62"/>
                    <a:pt x="11" y="64"/>
                    <a:pt x="10" y="66"/>
                  </a:cubicBezTo>
                  <a:cubicBezTo>
                    <a:pt x="9" y="67"/>
                    <a:pt x="10" y="64"/>
                    <a:pt x="10" y="64"/>
                  </a:cubicBezTo>
                  <a:cubicBezTo>
                    <a:pt x="10" y="63"/>
                    <a:pt x="10" y="63"/>
                    <a:pt x="10" y="62"/>
                  </a:cubicBezTo>
                  <a:cubicBezTo>
                    <a:pt x="13" y="60"/>
                    <a:pt x="15" y="58"/>
                    <a:pt x="18" y="56"/>
                  </a:cubicBezTo>
                  <a:close/>
                  <a:moveTo>
                    <a:pt x="25" y="49"/>
                  </a:moveTo>
                  <a:cubicBezTo>
                    <a:pt x="22" y="55"/>
                    <a:pt x="23" y="63"/>
                    <a:pt x="19" y="69"/>
                  </a:cubicBezTo>
                  <a:cubicBezTo>
                    <a:pt x="17" y="73"/>
                    <a:pt x="19" y="69"/>
                    <a:pt x="19" y="67"/>
                  </a:cubicBezTo>
                  <a:cubicBezTo>
                    <a:pt x="20" y="65"/>
                    <a:pt x="21" y="63"/>
                    <a:pt x="22" y="60"/>
                  </a:cubicBezTo>
                  <a:cubicBezTo>
                    <a:pt x="23" y="57"/>
                    <a:pt x="24" y="54"/>
                    <a:pt x="24" y="50"/>
                  </a:cubicBezTo>
                  <a:cubicBezTo>
                    <a:pt x="24" y="50"/>
                    <a:pt x="25" y="49"/>
                    <a:pt x="25" y="49"/>
                  </a:cubicBezTo>
                  <a:close/>
                  <a:moveTo>
                    <a:pt x="31" y="44"/>
                  </a:moveTo>
                  <a:cubicBezTo>
                    <a:pt x="26" y="52"/>
                    <a:pt x="25" y="62"/>
                    <a:pt x="21" y="71"/>
                  </a:cubicBezTo>
                  <a:cubicBezTo>
                    <a:pt x="19" y="75"/>
                    <a:pt x="20" y="74"/>
                    <a:pt x="21" y="70"/>
                  </a:cubicBezTo>
                  <a:cubicBezTo>
                    <a:pt x="22" y="67"/>
                    <a:pt x="23" y="64"/>
                    <a:pt x="24" y="61"/>
                  </a:cubicBezTo>
                  <a:cubicBezTo>
                    <a:pt x="26" y="56"/>
                    <a:pt x="27" y="52"/>
                    <a:pt x="28" y="46"/>
                  </a:cubicBezTo>
                  <a:cubicBezTo>
                    <a:pt x="29" y="46"/>
                    <a:pt x="30" y="45"/>
                    <a:pt x="31" y="44"/>
                  </a:cubicBezTo>
                  <a:close/>
                  <a:moveTo>
                    <a:pt x="35" y="40"/>
                  </a:moveTo>
                  <a:cubicBezTo>
                    <a:pt x="30" y="51"/>
                    <a:pt x="29" y="63"/>
                    <a:pt x="24" y="74"/>
                  </a:cubicBezTo>
                  <a:cubicBezTo>
                    <a:pt x="21" y="79"/>
                    <a:pt x="23" y="74"/>
                    <a:pt x="23" y="71"/>
                  </a:cubicBezTo>
                  <a:cubicBezTo>
                    <a:pt x="24" y="68"/>
                    <a:pt x="25" y="65"/>
                    <a:pt x="27" y="61"/>
                  </a:cubicBezTo>
                  <a:cubicBezTo>
                    <a:pt x="29" y="55"/>
                    <a:pt x="30" y="48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4" y="40"/>
                    <a:pt x="35" y="40"/>
                  </a:cubicBezTo>
                  <a:close/>
                  <a:moveTo>
                    <a:pt x="40" y="35"/>
                  </a:moveTo>
                  <a:cubicBezTo>
                    <a:pt x="37" y="40"/>
                    <a:pt x="36" y="47"/>
                    <a:pt x="34" y="52"/>
                  </a:cubicBezTo>
                  <a:cubicBezTo>
                    <a:pt x="33" y="56"/>
                    <a:pt x="31" y="60"/>
                    <a:pt x="30" y="63"/>
                  </a:cubicBezTo>
                  <a:cubicBezTo>
                    <a:pt x="28" y="67"/>
                    <a:pt x="27" y="71"/>
                    <a:pt x="26" y="75"/>
                  </a:cubicBezTo>
                  <a:cubicBezTo>
                    <a:pt x="26" y="76"/>
                    <a:pt x="25" y="78"/>
                    <a:pt x="25" y="79"/>
                  </a:cubicBezTo>
                  <a:cubicBezTo>
                    <a:pt x="25" y="77"/>
                    <a:pt x="26" y="74"/>
                    <a:pt x="26" y="72"/>
                  </a:cubicBezTo>
                  <a:cubicBezTo>
                    <a:pt x="27" y="68"/>
                    <a:pt x="28" y="64"/>
                    <a:pt x="30" y="60"/>
                  </a:cubicBezTo>
                  <a:cubicBezTo>
                    <a:pt x="32" y="53"/>
                    <a:pt x="35" y="46"/>
                    <a:pt x="36" y="38"/>
                  </a:cubicBezTo>
                  <a:cubicBezTo>
                    <a:pt x="38" y="37"/>
                    <a:pt x="39" y="36"/>
                    <a:pt x="40" y="35"/>
                  </a:cubicBezTo>
                  <a:close/>
                  <a:moveTo>
                    <a:pt x="46" y="29"/>
                  </a:moveTo>
                  <a:cubicBezTo>
                    <a:pt x="44" y="33"/>
                    <a:pt x="43" y="37"/>
                    <a:pt x="42" y="41"/>
                  </a:cubicBezTo>
                  <a:cubicBezTo>
                    <a:pt x="41" y="44"/>
                    <a:pt x="40" y="47"/>
                    <a:pt x="39" y="50"/>
                  </a:cubicBezTo>
                  <a:cubicBezTo>
                    <a:pt x="35" y="59"/>
                    <a:pt x="33" y="68"/>
                    <a:pt x="30" y="76"/>
                  </a:cubicBezTo>
                  <a:cubicBezTo>
                    <a:pt x="29" y="77"/>
                    <a:pt x="29" y="78"/>
                    <a:pt x="28" y="79"/>
                  </a:cubicBezTo>
                  <a:cubicBezTo>
                    <a:pt x="29" y="78"/>
                    <a:pt x="29" y="76"/>
                    <a:pt x="30" y="75"/>
                  </a:cubicBezTo>
                  <a:cubicBezTo>
                    <a:pt x="31" y="70"/>
                    <a:pt x="32" y="65"/>
                    <a:pt x="33" y="60"/>
                  </a:cubicBezTo>
                  <a:cubicBezTo>
                    <a:pt x="36" y="51"/>
                    <a:pt x="38" y="42"/>
                    <a:pt x="42" y="33"/>
                  </a:cubicBezTo>
                  <a:cubicBezTo>
                    <a:pt x="43" y="32"/>
                    <a:pt x="45" y="30"/>
                    <a:pt x="46" y="29"/>
                  </a:cubicBezTo>
                  <a:close/>
                  <a:moveTo>
                    <a:pt x="53" y="22"/>
                  </a:moveTo>
                  <a:cubicBezTo>
                    <a:pt x="50" y="28"/>
                    <a:pt x="49" y="35"/>
                    <a:pt x="47" y="41"/>
                  </a:cubicBezTo>
                  <a:cubicBezTo>
                    <a:pt x="45" y="45"/>
                    <a:pt x="43" y="49"/>
                    <a:pt x="42" y="53"/>
                  </a:cubicBezTo>
                  <a:cubicBezTo>
                    <a:pt x="40" y="58"/>
                    <a:pt x="39" y="63"/>
                    <a:pt x="37" y="68"/>
                  </a:cubicBezTo>
                  <a:cubicBezTo>
                    <a:pt x="36" y="70"/>
                    <a:pt x="35" y="73"/>
                    <a:pt x="33" y="75"/>
                  </a:cubicBezTo>
                  <a:cubicBezTo>
                    <a:pt x="34" y="74"/>
                    <a:pt x="35" y="72"/>
                    <a:pt x="35" y="70"/>
                  </a:cubicBezTo>
                  <a:cubicBezTo>
                    <a:pt x="37" y="66"/>
                    <a:pt x="38" y="61"/>
                    <a:pt x="39" y="56"/>
                  </a:cubicBezTo>
                  <a:cubicBezTo>
                    <a:pt x="40" y="52"/>
                    <a:pt x="41" y="48"/>
                    <a:pt x="42" y="44"/>
                  </a:cubicBezTo>
                  <a:cubicBezTo>
                    <a:pt x="42" y="43"/>
                    <a:pt x="43" y="43"/>
                    <a:pt x="43" y="43"/>
                  </a:cubicBezTo>
                  <a:cubicBezTo>
                    <a:pt x="44" y="38"/>
                    <a:pt x="46" y="32"/>
                    <a:pt x="47" y="27"/>
                  </a:cubicBezTo>
                  <a:cubicBezTo>
                    <a:pt x="49" y="26"/>
                    <a:pt x="51" y="24"/>
                    <a:pt x="53" y="22"/>
                  </a:cubicBezTo>
                  <a:close/>
                  <a:moveTo>
                    <a:pt x="67" y="5"/>
                  </a:moveTo>
                  <a:cubicBezTo>
                    <a:pt x="66" y="5"/>
                    <a:pt x="65" y="6"/>
                    <a:pt x="65" y="7"/>
                  </a:cubicBezTo>
                  <a:cubicBezTo>
                    <a:pt x="65" y="7"/>
                    <a:pt x="65" y="6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7"/>
                    <a:pt x="61" y="9"/>
                    <a:pt x="60" y="12"/>
                  </a:cubicBezTo>
                  <a:cubicBezTo>
                    <a:pt x="59" y="13"/>
                    <a:pt x="57" y="18"/>
                    <a:pt x="58" y="15"/>
                  </a:cubicBezTo>
                  <a:cubicBezTo>
                    <a:pt x="58" y="13"/>
                    <a:pt x="59" y="11"/>
                    <a:pt x="60" y="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8" y="10"/>
                    <a:pt x="58" y="12"/>
                    <a:pt x="57" y="14"/>
                  </a:cubicBezTo>
                  <a:cubicBezTo>
                    <a:pt x="56" y="18"/>
                    <a:pt x="57" y="12"/>
                    <a:pt x="57" y="12"/>
                  </a:cubicBezTo>
                  <a:cubicBezTo>
                    <a:pt x="57" y="11"/>
                    <a:pt x="57" y="9"/>
                    <a:pt x="58" y="8"/>
                  </a:cubicBezTo>
                  <a:cubicBezTo>
                    <a:pt x="58" y="8"/>
                    <a:pt x="57" y="8"/>
                    <a:pt x="57" y="8"/>
                  </a:cubicBezTo>
                  <a:cubicBezTo>
                    <a:pt x="57" y="9"/>
                    <a:pt x="55" y="13"/>
                    <a:pt x="55" y="14"/>
                  </a:cubicBezTo>
                  <a:cubicBezTo>
                    <a:pt x="55" y="12"/>
                    <a:pt x="55" y="10"/>
                    <a:pt x="55" y="8"/>
                  </a:cubicBezTo>
                  <a:cubicBezTo>
                    <a:pt x="55" y="8"/>
                    <a:pt x="54" y="8"/>
                    <a:pt x="54" y="8"/>
                  </a:cubicBezTo>
                  <a:cubicBezTo>
                    <a:pt x="53" y="12"/>
                    <a:pt x="52" y="8"/>
                    <a:pt x="52" y="7"/>
                  </a:cubicBezTo>
                  <a:cubicBezTo>
                    <a:pt x="52" y="6"/>
                    <a:pt x="52" y="6"/>
                    <a:pt x="51" y="7"/>
                  </a:cubicBezTo>
                  <a:cubicBezTo>
                    <a:pt x="51" y="9"/>
                    <a:pt x="50" y="8"/>
                    <a:pt x="49" y="6"/>
                  </a:cubicBezTo>
                  <a:cubicBezTo>
                    <a:pt x="55" y="6"/>
                    <a:pt x="61" y="5"/>
                    <a:pt x="67" y="5"/>
                  </a:cubicBezTo>
                  <a:close/>
                  <a:moveTo>
                    <a:pt x="60" y="14"/>
                  </a:moveTo>
                  <a:cubicBezTo>
                    <a:pt x="53" y="30"/>
                    <a:pt x="49" y="47"/>
                    <a:pt x="43" y="63"/>
                  </a:cubicBezTo>
                  <a:cubicBezTo>
                    <a:pt x="42" y="64"/>
                    <a:pt x="40" y="70"/>
                    <a:pt x="42" y="66"/>
                  </a:cubicBezTo>
                  <a:cubicBezTo>
                    <a:pt x="42" y="64"/>
                    <a:pt x="43" y="61"/>
                    <a:pt x="43" y="59"/>
                  </a:cubicBezTo>
                  <a:cubicBezTo>
                    <a:pt x="44" y="55"/>
                    <a:pt x="45" y="50"/>
                    <a:pt x="47" y="46"/>
                  </a:cubicBezTo>
                  <a:cubicBezTo>
                    <a:pt x="50" y="37"/>
                    <a:pt x="52" y="28"/>
                    <a:pt x="55" y="20"/>
                  </a:cubicBezTo>
                  <a:cubicBezTo>
                    <a:pt x="55" y="20"/>
                    <a:pt x="56" y="19"/>
                    <a:pt x="56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6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7" y="15"/>
                  </a:cubicBezTo>
                  <a:cubicBezTo>
                    <a:pt x="57" y="16"/>
                    <a:pt x="57" y="16"/>
                    <a:pt x="57" y="17"/>
                  </a:cubicBezTo>
                  <a:cubicBezTo>
                    <a:pt x="57" y="17"/>
                    <a:pt x="57" y="17"/>
                    <a:pt x="58" y="17"/>
                  </a:cubicBezTo>
                  <a:cubicBezTo>
                    <a:pt x="59" y="16"/>
                    <a:pt x="60" y="14"/>
                    <a:pt x="60" y="12"/>
                  </a:cubicBezTo>
                  <a:cubicBezTo>
                    <a:pt x="61" y="12"/>
                    <a:pt x="61" y="11"/>
                    <a:pt x="62" y="10"/>
                  </a:cubicBezTo>
                  <a:cubicBezTo>
                    <a:pt x="62" y="9"/>
                    <a:pt x="64" y="6"/>
                    <a:pt x="64" y="6"/>
                  </a:cubicBezTo>
                  <a:cubicBezTo>
                    <a:pt x="64" y="8"/>
                    <a:pt x="64" y="9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3"/>
                    <a:pt x="61" y="14"/>
                    <a:pt x="61" y="16"/>
                  </a:cubicBezTo>
                  <a:cubicBezTo>
                    <a:pt x="60" y="16"/>
                    <a:pt x="60" y="17"/>
                    <a:pt x="60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9"/>
                    <a:pt x="60" y="19"/>
                    <a:pt x="60" y="19"/>
                  </a:cubicBezTo>
                  <a:cubicBezTo>
                    <a:pt x="62" y="15"/>
                    <a:pt x="63" y="11"/>
                    <a:pt x="65" y="8"/>
                  </a:cubicBezTo>
                  <a:cubicBezTo>
                    <a:pt x="66" y="7"/>
                    <a:pt x="67" y="6"/>
                    <a:pt x="67" y="5"/>
                  </a:cubicBezTo>
                  <a:cubicBezTo>
                    <a:pt x="67" y="6"/>
                    <a:pt x="66" y="9"/>
                    <a:pt x="65" y="10"/>
                  </a:cubicBezTo>
                  <a:cubicBezTo>
                    <a:pt x="64" y="12"/>
                    <a:pt x="63" y="13"/>
                    <a:pt x="63" y="15"/>
                  </a:cubicBezTo>
                  <a:cubicBezTo>
                    <a:pt x="61" y="20"/>
                    <a:pt x="60" y="26"/>
                    <a:pt x="59" y="31"/>
                  </a:cubicBezTo>
                  <a:cubicBezTo>
                    <a:pt x="57" y="36"/>
                    <a:pt x="55" y="42"/>
                    <a:pt x="52" y="47"/>
                  </a:cubicBezTo>
                  <a:cubicBezTo>
                    <a:pt x="50" y="52"/>
                    <a:pt x="49" y="57"/>
                    <a:pt x="46" y="62"/>
                  </a:cubicBezTo>
                  <a:cubicBezTo>
                    <a:pt x="44" y="65"/>
                    <a:pt x="47" y="59"/>
                    <a:pt x="47" y="58"/>
                  </a:cubicBezTo>
                  <a:cubicBezTo>
                    <a:pt x="48" y="55"/>
                    <a:pt x="49" y="52"/>
                    <a:pt x="50" y="49"/>
                  </a:cubicBezTo>
                  <a:cubicBezTo>
                    <a:pt x="53" y="37"/>
                    <a:pt x="57" y="26"/>
                    <a:pt x="60" y="14"/>
                  </a:cubicBezTo>
                  <a:cubicBezTo>
                    <a:pt x="61" y="14"/>
                    <a:pt x="60" y="14"/>
                    <a:pt x="60" y="14"/>
                  </a:cubicBezTo>
                  <a:close/>
                  <a:moveTo>
                    <a:pt x="50" y="9"/>
                  </a:moveTo>
                  <a:cubicBezTo>
                    <a:pt x="50" y="9"/>
                    <a:pt x="51" y="9"/>
                    <a:pt x="51" y="9"/>
                  </a:cubicBezTo>
                  <a:cubicBezTo>
                    <a:pt x="51" y="9"/>
                    <a:pt x="52" y="8"/>
                    <a:pt x="52" y="8"/>
                  </a:cubicBezTo>
                  <a:cubicBezTo>
                    <a:pt x="51" y="9"/>
                    <a:pt x="52" y="10"/>
                    <a:pt x="52" y="11"/>
                  </a:cubicBezTo>
                  <a:cubicBezTo>
                    <a:pt x="51" y="10"/>
                    <a:pt x="51" y="10"/>
                    <a:pt x="50" y="9"/>
                  </a:cubicBezTo>
                  <a:close/>
                  <a:moveTo>
                    <a:pt x="55" y="15"/>
                  </a:moveTo>
                  <a:cubicBezTo>
                    <a:pt x="55" y="14"/>
                    <a:pt x="55" y="14"/>
                    <a:pt x="56" y="14"/>
                  </a:cubicBezTo>
                  <a:cubicBezTo>
                    <a:pt x="56" y="14"/>
                    <a:pt x="56" y="15"/>
                    <a:pt x="56" y="16"/>
                  </a:cubicBezTo>
                  <a:cubicBezTo>
                    <a:pt x="55" y="16"/>
                    <a:pt x="55" y="15"/>
                    <a:pt x="55" y="15"/>
                  </a:cubicBezTo>
                  <a:close/>
                  <a:moveTo>
                    <a:pt x="53" y="13"/>
                  </a:moveTo>
                  <a:cubicBezTo>
                    <a:pt x="54" y="12"/>
                    <a:pt x="54" y="11"/>
                    <a:pt x="55" y="10"/>
                  </a:cubicBezTo>
                  <a:cubicBezTo>
                    <a:pt x="54" y="11"/>
                    <a:pt x="54" y="12"/>
                    <a:pt x="54" y="14"/>
                  </a:cubicBezTo>
                  <a:cubicBezTo>
                    <a:pt x="54" y="13"/>
                    <a:pt x="53" y="13"/>
                    <a:pt x="53" y="13"/>
                  </a:cubicBezTo>
                  <a:close/>
                  <a:moveTo>
                    <a:pt x="48" y="6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7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lose/>
                  <a:moveTo>
                    <a:pt x="23" y="77"/>
                  </a:moveTo>
                  <a:cubicBezTo>
                    <a:pt x="24" y="75"/>
                    <a:pt x="25" y="73"/>
                    <a:pt x="26" y="70"/>
                  </a:cubicBezTo>
                  <a:cubicBezTo>
                    <a:pt x="25" y="73"/>
                    <a:pt x="25" y="76"/>
                    <a:pt x="24" y="79"/>
                  </a:cubicBezTo>
                  <a:cubicBezTo>
                    <a:pt x="24" y="78"/>
                    <a:pt x="23" y="77"/>
                    <a:pt x="23" y="77"/>
                  </a:cubicBezTo>
                  <a:close/>
                  <a:moveTo>
                    <a:pt x="20" y="74"/>
                  </a:moveTo>
                  <a:cubicBezTo>
                    <a:pt x="25" y="65"/>
                    <a:pt x="26" y="55"/>
                    <a:pt x="31" y="46"/>
                  </a:cubicBezTo>
                  <a:cubicBezTo>
                    <a:pt x="30" y="47"/>
                    <a:pt x="30" y="47"/>
                    <a:pt x="30" y="48"/>
                  </a:cubicBezTo>
                  <a:cubicBezTo>
                    <a:pt x="29" y="51"/>
                    <a:pt x="28" y="55"/>
                    <a:pt x="27" y="58"/>
                  </a:cubicBezTo>
                  <a:cubicBezTo>
                    <a:pt x="25" y="64"/>
                    <a:pt x="23" y="70"/>
                    <a:pt x="22" y="76"/>
                  </a:cubicBezTo>
                  <a:cubicBezTo>
                    <a:pt x="21" y="75"/>
                    <a:pt x="21" y="75"/>
                    <a:pt x="20" y="74"/>
                  </a:cubicBezTo>
                  <a:close/>
                  <a:moveTo>
                    <a:pt x="14" y="69"/>
                  </a:moveTo>
                  <a:cubicBezTo>
                    <a:pt x="16" y="66"/>
                    <a:pt x="17" y="62"/>
                    <a:pt x="18" y="58"/>
                  </a:cubicBezTo>
                  <a:cubicBezTo>
                    <a:pt x="18" y="57"/>
                    <a:pt x="18" y="57"/>
                    <a:pt x="18" y="56"/>
                  </a:cubicBezTo>
                  <a:cubicBezTo>
                    <a:pt x="18" y="58"/>
                    <a:pt x="18" y="60"/>
                    <a:pt x="17" y="62"/>
                  </a:cubicBezTo>
                  <a:cubicBezTo>
                    <a:pt x="17" y="65"/>
                    <a:pt x="16" y="67"/>
                    <a:pt x="15" y="70"/>
                  </a:cubicBezTo>
                  <a:cubicBezTo>
                    <a:pt x="15" y="70"/>
                    <a:pt x="14" y="69"/>
                    <a:pt x="14" y="69"/>
                  </a:cubicBezTo>
                  <a:close/>
                  <a:moveTo>
                    <a:pt x="25" y="80"/>
                  </a:moveTo>
                  <a:cubicBezTo>
                    <a:pt x="26" y="78"/>
                    <a:pt x="27" y="75"/>
                    <a:pt x="28" y="72"/>
                  </a:cubicBezTo>
                  <a:cubicBezTo>
                    <a:pt x="29" y="68"/>
                    <a:pt x="30" y="64"/>
                    <a:pt x="32" y="60"/>
                  </a:cubicBezTo>
                  <a:cubicBezTo>
                    <a:pt x="34" y="55"/>
                    <a:pt x="36" y="50"/>
                    <a:pt x="37" y="44"/>
                  </a:cubicBezTo>
                  <a:cubicBezTo>
                    <a:pt x="36" y="48"/>
                    <a:pt x="35" y="53"/>
                    <a:pt x="34" y="57"/>
                  </a:cubicBezTo>
                  <a:cubicBezTo>
                    <a:pt x="31" y="65"/>
                    <a:pt x="30" y="74"/>
                    <a:pt x="27" y="82"/>
                  </a:cubicBezTo>
                  <a:cubicBezTo>
                    <a:pt x="26" y="81"/>
                    <a:pt x="26" y="81"/>
                    <a:pt x="25" y="80"/>
                  </a:cubicBezTo>
                  <a:close/>
                  <a:moveTo>
                    <a:pt x="32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3" y="48"/>
                    <a:pt x="33" y="46"/>
                    <a:pt x="34" y="44"/>
                  </a:cubicBezTo>
                  <a:cubicBezTo>
                    <a:pt x="34" y="44"/>
                    <a:pt x="36" y="36"/>
                    <a:pt x="35" y="41"/>
                  </a:cubicBezTo>
                  <a:cubicBezTo>
                    <a:pt x="34" y="44"/>
                    <a:pt x="33" y="47"/>
                    <a:pt x="32" y="50"/>
                  </a:cubicBezTo>
                  <a:close/>
                  <a:moveTo>
                    <a:pt x="27" y="50"/>
                  </a:moveTo>
                  <a:cubicBezTo>
                    <a:pt x="26" y="53"/>
                    <a:pt x="25" y="55"/>
                    <a:pt x="24" y="58"/>
                  </a:cubicBezTo>
                  <a:cubicBezTo>
                    <a:pt x="23" y="63"/>
                    <a:pt x="21" y="68"/>
                    <a:pt x="19" y="73"/>
                  </a:cubicBezTo>
                  <a:cubicBezTo>
                    <a:pt x="19" y="73"/>
                    <a:pt x="18" y="72"/>
                    <a:pt x="18" y="72"/>
                  </a:cubicBezTo>
                  <a:cubicBezTo>
                    <a:pt x="23" y="66"/>
                    <a:pt x="23" y="58"/>
                    <a:pt x="25" y="51"/>
                  </a:cubicBezTo>
                  <a:cubicBezTo>
                    <a:pt x="25" y="50"/>
                    <a:pt x="26" y="49"/>
                    <a:pt x="26" y="48"/>
                  </a:cubicBezTo>
                  <a:cubicBezTo>
                    <a:pt x="26" y="48"/>
                    <a:pt x="27" y="48"/>
                    <a:pt x="27" y="47"/>
                  </a:cubicBezTo>
                  <a:cubicBezTo>
                    <a:pt x="27" y="48"/>
                    <a:pt x="27" y="49"/>
                    <a:pt x="27" y="50"/>
                  </a:cubicBezTo>
                  <a:close/>
                  <a:moveTo>
                    <a:pt x="17" y="71"/>
                  </a:moveTo>
                  <a:cubicBezTo>
                    <a:pt x="17" y="71"/>
                    <a:pt x="17" y="71"/>
                    <a:pt x="16" y="71"/>
                  </a:cubicBezTo>
                  <a:cubicBezTo>
                    <a:pt x="18" y="68"/>
                    <a:pt x="19" y="64"/>
                    <a:pt x="20" y="61"/>
                  </a:cubicBezTo>
                  <a:cubicBezTo>
                    <a:pt x="21" y="59"/>
                    <a:pt x="21" y="57"/>
                    <a:pt x="22" y="55"/>
                  </a:cubicBezTo>
                  <a:cubicBezTo>
                    <a:pt x="22" y="53"/>
                    <a:pt x="23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8"/>
                    <a:pt x="19" y="65"/>
                    <a:pt x="17" y="71"/>
                  </a:cubicBezTo>
                  <a:close/>
                  <a:moveTo>
                    <a:pt x="17" y="67"/>
                  </a:moveTo>
                  <a:cubicBezTo>
                    <a:pt x="15" y="74"/>
                    <a:pt x="17" y="65"/>
                    <a:pt x="18" y="64"/>
                  </a:cubicBezTo>
                  <a:cubicBezTo>
                    <a:pt x="18" y="61"/>
                    <a:pt x="19" y="58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1" y="53"/>
                    <a:pt x="22" y="52"/>
                  </a:cubicBezTo>
                  <a:cubicBezTo>
                    <a:pt x="20" y="57"/>
                    <a:pt x="19" y="62"/>
                    <a:pt x="17" y="67"/>
                  </a:cubicBezTo>
                  <a:close/>
                  <a:moveTo>
                    <a:pt x="13" y="61"/>
                  </a:moveTo>
                  <a:cubicBezTo>
                    <a:pt x="13" y="62"/>
                    <a:pt x="13" y="66"/>
                    <a:pt x="13" y="69"/>
                  </a:cubicBezTo>
                  <a:cubicBezTo>
                    <a:pt x="12" y="68"/>
                    <a:pt x="11" y="67"/>
                    <a:pt x="10" y="67"/>
                  </a:cubicBezTo>
                  <a:cubicBezTo>
                    <a:pt x="11" y="65"/>
                    <a:pt x="12" y="63"/>
                    <a:pt x="13" y="61"/>
                  </a:cubicBezTo>
                  <a:close/>
                  <a:moveTo>
                    <a:pt x="32" y="72"/>
                  </a:moveTo>
                  <a:cubicBezTo>
                    <a:pt x="33" y="67"/>
                    <a:pt x="35" y="62"/>
                    <a:pt x="37" y="57"/>
                  </a:cubicBezTo>
                  <a:cubicBezTo>
                    <a:pt x="38" y="54"/>
                    <a:pt x="39" y="51"/>
                    <a:pt x="41" y="48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38" y="59"/>
                    <a:pt x="35" y="68"/>
                    <a:pt x="32" y="77"/>
                  </a:cubicBezTo>
                  <a:cubicBezTo>
                    <a:pt x="32" y="77"/>
                    <a:pt x="33" y="77"/>
                    <a:pt x="33" y="77"/>
                  </a:cubicBezTo>
                  <a:cubicBezTo>
                    <a:pt x="31" y="79"/>
                    <a:pt x="29" y="81"/>
                    <a:pt x="27" y="83"/>
                  </a:cubicBezTo>
                  <a:cubicBezTo>
                    <a:pt x="30" y="80"/>
                    <a:pt x="31" y="76"/>
                    <a:pt x="32" y="72"/>
                  </a:cubicBezTo>
                  <a:close/>
                  <a:moveTo>
                    <a:pt x="42" y="53"/>
                  </a:moveTo>
                  <a:cubicBezTo>
                    <a:pt x="44" y="49"/>
                    <a:pt x="46" y="45"/>
                    <a:pt x="47" y="41"/>
                  </a:cubicBezTo>
                  <a:cubicBezTo>
                    <a:pt x="49" y="37"/>
                    <a:pt x="50" y="32"/>
                    <a:pt x="51" y="28"/>
                  </a:cubicBezTo>
                  <a:cubicBezTo>
                    <a:pt x="52" y="26"/>
                    <a:pt x="53" y="24"/>
                    <a:pt x="54" y="22"/>
                  </a:cubicBezTo>
                  <a:cubicBezTo>
                    <a:pt x="53" y="23"/>
                    <a:pt x="53" y="24"/>
                    <a:pt x="52" y="25"/>
                  </a:cubicBezTo>
                  <a:cubicBezTo>
                    <a:pt x="51" y="30"/>
                    <a:pt x="49" y="35"/>
                    <a:pt x="48" y="40"/>
                  </a:cubicBezTo>
                  <a:cubicBezTo>
                    <a:pt x="45" y="50"/>
                    <a:pt x="42" y="60"/>
                    <a:pt x="40" y="69"/>
                  </a:cubicBezTo>
                  <a:cubicBezTo>
                    <a:pt x="40" y="69"/>
                    <a:pt x="40" y="70"/>
                    <a:pt x="40" y="70"/>
                  </a:cubicBezTo>
                  <a:cubicBezTo>
                    <a:pt x="38" y="72"/>
                    <a:pt x="36" y="74"/>
                    <a:pt x="33" y="77"/>
                  </a:cubicBezTo>
                  <a:cubicBezTo>
                    <a:pt x="37" y="69"/>
                    <a:pt x="40" y="61"/>
                    <a:pt x="42" y="53"/>
                  </a:cubicBezTo>
                  <a:close/>
                  <a:moveTo>
                    <a:pt x="58" y="21"/>
                  </a:moveTo>
                  <a:cubicBezTo>
                    <a:pt x="58" y="19"/>
                    <a:pt x="59" y="18"/>
                    <a:pt x="59" y="16"/>
                  </a:cubicBezTo>
                  <a:cubicBezTo>
                    <a:pt x="59" y="18"/>
                    <a:pt x="58" y="21"/>
                    <a:pt x="57" y="23"/>
                  </a:cubicBezTo>
                  <a:cubicBezTo>
                    <a:pt x="56" y="28"/>
                    <a:pt x="54" y="32"/>
                    <a:pt x="53" y="37"/>
                  </a:cubicBezTo>
                  <a:cubicBezTo>
                    <a:pt x="50" y="46"/>
                    <a:pt x="48" y="55"/>
                    <a:pt x="45" y="64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6"/>
                    <a:pt x="42" y="68"/>
                    <a:pt x="41" y="69"/>
                  </a:cubicBezTo>
                  <a:cubicBezTo>
                    <a:pt x="48" y="53"/>
                    <a:pt x="51" y="37"/>
                    <a:pt x="58" y="21"/>
                  </a:cubicBezTo>
                  <a:close/>
                  <a:moveTo>
                    <a:pt x="51" y="52"/>
                  </a:moveTo>
                  <a:cubicBezTo>
                    <a:pt x="53" y="46"/>
                    <a:pt x="55" y="41"/>
                    <a:pt x="58" y="36"/>
                  </a:cubicBezTo>
                  <a:cubicBezTo>
                    <a:pt x="60" y="31"/>
                    <a:pt x="61" y="25"/>
                    <a:pt x="62" y="20"/>
                  </a:cubicBezTo>
                  <a:cubicBezTo>
                    <a:pt x="63" y="14"/>
                    <a:pt x="67" y="10"/>
                    <a:pt x="68" y="5"/>
                  </a:cubicBezTo>
                  <a:cubicBezTo>
                    <a:pt x="70" y="4"/>
                    <a:pt x="72" y="4"/>
                    <a:pt x="73" y="4"/>
                  </a:cubicBezTo>
                  <a:cubicBezTo>
                    <a:pt x="70" y="10"/>
                    <a:pt x="69" y="17"/>
                    <a:pt x="66" y="24"/>
                  </a:cubicBezTo>
                  <a:cubicBezTo>
                    <a:pt x="63" y="33"/>
                    <a:pt x="60" y="42"/>
                    <a:pt x="56" y="51"/>
                  </a:cubicBezTo>
                  <a:cubicBezTo>
                    <a:pt x="56" y="52"/>
                    <a:pt x="55" y="53"/>
                    <a:pt x="55" y="54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6" y="48"/>
                    <a:pt x="56" y="46"/>
                    <a:pt x="57" y="44"/>
                  </a:cubicBezTo>
                  <a:cubicBezTo>
                    <a:pt x="58" y="40"/>
                    <a:pt x="59" y="37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28"/>
                    <a:pt x="65" y="23"/>
                    <a:pt x="67" y="17"/>
                  </a:cubicBezTo>
                  <a:cubicBezTo>
                    <a:pt x="68" y="13"/>
                    <a:pt x="70" y="9"/>
                    <a:pt x="71" y="5"/>
                  </a:cubicBezTo>
                  <a:cubicBezTo>
                    <a:pt x="72" y="5"/>
                    <a:pt x="71" y="4"/>
                    <a:pt x="71" y="5"/>
                  </a:cubicBezTo>
                  <a:cubicBezTo>
                    <a:pt x="70" y="5"/>
                    <a:pt x="70" y="6"/>
                    <a:pt x="70" y="6"/>
                  </a:cubicBezTo>
                  <a:cubicBezTo>
                    <a:pt x="70" y="6"/>
                    <a:pt x="70" y="7"/>
                    <a:pt x="70" y="7"/>
                  </a:cubicBezTo>
                  <a:cubicBezTo>
                    <a:pt x="69" y="10"/>
                    <a:pt x="68" y="12"/>
                    <a:pt x="67" y="14"/>
                  </a:cubicBezTo>
                  <a:cubicBezTo>
                    <a:pt x="66" y="15"/>
                    <a:pt x="66" y="17"/>
                    <a:pt x="66" y="18"/>
                  </a:cubicBezTo>
                  <a:cubicBezTo>
                    <a:pt x="64" y="23"/>
                    <a:pt x="62" y="27"/>
                    <a:pt x="61" y="32"/>
                  </a:cubicBezTo>
                  <a:cubicBezTo>
                    <a:pt x="60" y="32"/>
                    <a:pt x="60" y="33"/>
                    <a:pt x="60" y="33"/>
                  </a:cubicBezTo>
                  <a:cubicBezTo>
                    <a:pt x="56" y="42"/>
                    <a:pt x="53" y="50"/>
                    <a:pt x="50" y="59"/>
                  </a:cubicBezTo>
                  <a:cubicBezTo>
                    <a:pt x="50" y="59"/>
                    <a:pt x="50" y="60"/>
                    <a:pt x="50" y="60"/>
                  </a:cubicBezTo>
                  <a:cubicBezTo>
                    <a:pt x="49" y="61"/>
                    <a:pt x="47" y="63"/>
                    <a:pt x="46" y="64"/>
                  </a:cubicBezTo>
                  <a:cubicBezTo>
                    <a:pt x="48" y="60"/>
                    <a:pt x="50" y="56"/>
                    <a:pt x="51" y="52"/>
                  </a:cubicBezTo>
                  <a:close/>
                  <a:moveTo>
                    <a:pt x="79" y="4"/>
                  </a:moveTo>
                  <a:cubicBezTo>
                    <a:pt x="75" y="12"/>
                    <a:pt x="72" y="20"/>
                    <a:pt x="70" y="29"/>
                  </a:cubicBezTo>
                  <a:cubicBezTo>
                    <a:pt x="69" y="33"/>
                    <a:pt x="67" y="37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0"/>
                  </a:cubicBezTo>
                  <a:cubicBezTo>
                    <a:pt x="67" y="38"/>
                    <a:pt x="67" y="36"/>
                    <a:pt x="68" y="34"/>
                  </a:cubicBezTo>
                  <a:cubicBezTo>
                    <a:pt x="71" y="25"/>
                    <a:pt x="73" y="17"/>
                    <a:pt x="75" y="8"/>
                  </a:cubicBezTo>
                  <a:cubicBezTo>
                    <a:pt x="75" y="8"/>
                    <a:pt x="76" y="8"/>
                    <a:pt x="75" y="7"/>
                  </a:cubicBezTo>
                  <a:cubicBezTo>
                    <a:pt x="76" y="7"/>
                    <a:pt x="76" y="6"/>
                    <a:pt x="76" y="5"/>
                  </a:cubicBezTo>
                  <a:cubicBezTo>
                    <a:pt x="76" y="5"/>
                    <a:pt x="75" y="5"/>
                    <a:pt x="75" y="5"/>
                  </a:cubicBezTo>
                  <a:cubicBezTo>
                    <a:pt x="74" y="10"/>
                    <a:pt x="72" y="15"/>
                    <a:pt x="70" y="19"/>
                  </a:cubicBezTo>
                  <a:cubicBezTo>
                    <a:pt x="72" y="14"/>
                    <a:pt x="73" y="9"/>
                    <a:pt x="74" y="4"/>
                  </a:cubicBezTo>
                  <a:cubicBezTo>
                    <a:pt x="76" y="4"/>
                    <a:pt x="77" y="4"/>
                    <a:pt x="79" y="4"/>
                  </a:cubicBezTo>
                  <a:close/>
                  <a:moveTo>
                    <a:pt x="81" y="3"/>
                  </a:moveTo>
                  <a:cubicBezTo>
                    <a:pt x="79" y="9"/>
                    <a:pt x="77" y="14"/>
                    <a:pt x="75" y="20"/>
                  </a:cubicBezTo>
                  <a:cubicBezTo>
                    <a:pt x="74" y="24"/>
                    <a:pt x="72" y="27"/>
                    <a:pt x="71" y="31"/>
                  </a:cubicBezTo>
                  <a:cubicBezTo>
                    <a:pt x="71" y="33"/>
                    <a:pt x="71" y="35"/>
                    <a:pt x="70" y="37"/>
                  </a:cubicBezTo>
                  <a:cubicBezTo>
                    <a:pt x="68" y="44"/>
                    <a:pt x="69" y="35"/>
                    <a:pt x="70" y="33"/>
                  </a:cubicBezTo>
                  <a:cubicBezTo>
                    <a:pt x="70" y="32"/>
                    <a:pt x="70" y="31"/>
                    <a:pt x="71" y="30"/>
                  </a:cubicBezTo>
                  <a:cubicBezTo>
                    <a:pt x="71" y="28"/>
                    <a:pt x="72" y="26"/>
                    <a:pt x="72" y="25"/>
                  </a:cubicBezTo>
                  <a:cubicBezTo>
                    <a:pt x="74" y="18"/>
                    <a:pt x="78" y="11"/>
                    <a:pt x="80" y="4"/>
                  </a:cubicBezTo>
                  <a:cubicBezTo>
                    <a:pt x="80" y="4"/>
                    <a:pt x="81" y="3"/>
                    <a:pt x="81" y="3"/>
                  </a:cubicBezTo>
                  <a:close/>
                  <a:moveTo>
                    <a:pt x="73" y="19"/>
                  </a:moveTo>
                  <a:cubicBezTo>
                    <a:pt x="75" y="15"/>
                    <a:pt x="76" y="11"/>
                    <a:pt x="78" y="7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7" y="9"/>
                    <a:pt x="76" y="12"/>
                    <a:pt x="76" y="14"/>
                  </a:cubicBezTo>
                  <a:cubicBezTo>
                    <a:pt x="75" y="16"/>
                    <a:pt x="74" y="17"/>
                    <a:pt x="73" y="19"/>
                  </a:cubicBezTo>
                  <a:close/>
                  <a:moveTo>
                    <a:pt x="56" y="45"/>
                  </a:moveTo>
                  <a:cubicBezTo>
                    <a:pt x="55" y="48"/>
                    <a:pt x="54" y="52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3" y="56"/>
                    <a:pt x="52" y="58"/>
                    <a:pt x="51" y="59"/>
                  </a:cubicBezTo>
                  <a:cubicBezTo>
                    <a:pt x="52" y="54"/>
                    <a:pt x="54" y="49"/>
                    <a:pt x="56" y="45"/>
                  </a:cubicBezTo>
                  <a:close/>
                  <a:moveTo>
                    <a:pt x="69" y="24"/>
                  </a:moveTo>
                  <a:cubicBezTo>
                    <a:pt x="68" y="25"/>
                    <a:pt x="68" y="26"/>
                    <a:pt x="67" y="28"/>
                  </a:cubicBezTo>
                  <a:cubicBezTo>
                    <a:pt x="66" y="31"/>
                    <a:pt x="65" y="35"/>
                    <a:pt x="64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39"/>
                    <a:pt x="64" y="37"/>
                    <a:pt x="64" y="36"/>
                  </a:cubicBezTo>
                  <a:cubicBezTo>
                    <a:pt x="65" y="32"/>
                    <a:pt x="67" y="28"/>
                    <a:pt x="68" y="25"/>
                  </a:cubicBezTo>
                  <a:cubicBezTo>
                    <a:pt x="68" y="24"/>
                    <a:pt x="69" y="24"/>
                    <a:pt x="69" y="24"/>
                  </a:cubicBezTo>
                  <a:close/>
                  <a:moveTo>
                    <a:pt x="69" y="36"/>
                  </a:moveTo>
                  <a:cubicBezTo>
                    <a:pt x="68" y="38"/>
                    <a:pt x="68" y="39"/>
                    <a:pt x="68" y="41"/>
                  </a:cubicBezTo>
                  <a:cubicBezTo>
                    <a:pt x="67" y="41"/>
                    <a:pt x="68" y="42"/>
                    <a:pt x="68" y="42"/>
                  </a:cubicBezTo>
                  <a:cubicBezTo>
                    <a:pt x="67" y="42"/>
                    <a:pt x="66" y="43"/>
                    <a:pt x="65" y="44"/>
                  </a:cubicBezTo>
                  <a:cubicBezTo>
                    <a:pt x="67" y="41"/>
                    <a:pt x="68" y="38"/>
                    <a:pt x="69" y="36"/>
                  </a:cubicBezTo>
                  <a:close/>
                  <a:moveTo>
                    <a:pt x="81" y="40"/>
                  </a:moveTo>
                  <a:cubicBezTo>
                    <a:pt x="83" y="34"/>
                    <a:pt x="85" y="29"/>
                    <a:pt x="86" y="23"/>
                  </a:cubicBezTo>
                  <a:cubicBezTo>
                    <a:pt x="86" y="25"/>
                    <a:pt x="86" y="27"/>
                    <a:pt x="85" y="28"/>
                  </a:cubicBezTo>
                  <a:cubicBezTo>
                    <a:pt x="84" y="33"/>
                    <a:pt x="83" y="37"/>
                    <a:pt x="83" y="42"/>
                  </a:cubicBezTo>
                  <a:cubicBezTo>
                    <a:pt x="83" y="41"/>
                    <a:pt x="82" y="40"/>
                    <a:pt x="81" y="40"/>
                  </a:cubicBezTo>
                  <a:close/>
                  <a:moveTo>
                    <a:pt x="79" y="36"/>
                  </a:moveTo>
                  <a:cubicBezTo>
                    <a:pt x="81" y="33"/>
                    <a:pt x="82" y="28"/>
                    <a:pt x="83" y="23"/>
                  </a:cubicBezTo>
                  <a:cubicBezTo>
                    <a:pt x="83" y="20"/>
                    <a:pt x="84" y="17"/>
                    <a:pt x="85" y="14"/>
                  </a:cubicBezTo>
                  <a:cubicBezTo>
                    <a:pt x="85" y="14"/>
                    <a:pt x="85" y="14"/>
                    <a:pt x="85" y="13"/>
                  </a:cubicBezTo>
                  <a:cubicBezTo>
                    <a:pt x="85" y="17"/>
                    <a:pt x="84" y="20"/>
                    <a:pt x="84" y="24"/>
                  </a:cubicBezTo>
                  <a:cubicBezTo>
                    <a:pt x="83" y="29"/>
                    <a:pt x="81" y="33"/>
                    <a:pt x="80" y="38"/>
                  </a:cubicBezTo>
                  <a:cubicBezTo>
                    <a:pt x="80" y="38"/>
                    <a:pt x="79" y="37"/>
                    <a:pt x="79" y="36"/>
                  </a:cubicBezTo>
                  <a:close/>
                  <a:moveTo>
                    <a:pt x="77" y="35"/>
                  </a:moveTo>
                  <a:cubicBezTo>
                    <a:pt x="78" y="32"/>
                    <a:pt x="79" y="30"/>
                    <a:pt x="79" y="27"/>
                  </a:cubicBezTo>
                  <a:cubicBezTo>
                    <a:pt x="79" y="30"/>
                    <a:pt x="78" y="33"/>
                    <a:pt x="78" y="36"/>
                  </a:cubicBezTo>
                  <a:cubicBezTo>
                    <a:pt x="78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lose/>
                  <a:moveTo>
                    <a:pt x="76" y="34"/>
                  </a:moveTo>
                  <a:cubicBezTo>
                    <a:pt x="75" y="34"/>
                    <a:pt x="75" y="34"/>
                    <a:pt x="75" y="35"/>
                  </a:cubicBezTo>
                  <a:cubicBezTo>
                    <a:pt x="74" y="35"/>
                    <a:pt x="74" y="35"/>
                    <a:pt x="74" y="36"/>
                  </a:cubicBezTo>
                  <a:cubicBezTo>
                    <a:pt x="75" y="33"/>
                    <a:pt x="76" y="29"/>
                    <a:pt x="77" y="26"/>
                  </a:cubicBezTo>
                  <a:cubicBezTo>
                    <a:pt x="78" y="20"/>
                    <a:pt x="80" y="15"/>
                    <a:pt x="82" y="10"/>
                  </a:cubicBezTo>
                  <a:cubicBezTo>
                    <a:pt x="82" y="11"/>
                    <a:pt x="82" y="12"/>
                    <a:pt x="81" y="12"/>
                  </a:cubicBezTo>
                  <a:cubicBezTo>
                    <a:pt x="80" y="15"/>
                    <a:pt x="79" y="17"/>
                    <a:pt x="79" y="20"/>
                  </a:cubicBezTo>
                  <a:cubicBezTo>
                    <a:pt x="77" y="25"/>
                    <a:pt x="76" y="29"/>
                    <a:pt x="76" y="34"/>
                  </a:cubicBezTo>
                  <a:close/>
                  <a:moveTo>
                    <a:pt x="85" y="43"/>
                  </a:moveTo>
                  <a:cubicBezTo>
                    <a:pt x="85" y="43"/>
                    <a:pt x="84" y="43"/>
                    <a:pt x="84" y="43"/>
                  </a:cubicBezTo>
                  <a:cubicBezTo>
                    <a:pt x="84" y="38"/>
                    <a:pt x="85" y="34"/>
                    <a:pt x="86" y="30"/>
                  </a:cubicBezTo>
                  <a:cubicBezTo>
                    <a:pt x="87" y="26"/>
                    <a:pt x="87" y="22"/>
                    <a:pt x="87" y="19"/>
                  </a:cubicBezTo>
                  <a:cubicBezTo>
                    <a:pt x="87" y="18"/>
                    <a:pt x="88" y="17"/>
                    <a:pt x="88" y="16"/>
                  </a:cubicBezTo>
                  <a:cubicBezTo>
                    <a:pt x="87" y="25"/>
                    <a:pt x="85" y="34"/>
                    <a:pt x="85" y="43"/>
                  </a:cubicBezTo>
                  <a:close/>
                  <a:moveTo>
                    <a:pt x="89" y="3"/>
                  </a:moveTo>
                  <a:cubicBezTo>
                    <a:pt x="89" y="5"/>
                    <a:pt x="89" y="6"/>
                    <a:pt x="89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7" y="10"/>
                    <a:pt x="87" y="14"/>
                    <a:pt x="87" y="17"/>
                  </a:cubicBezTo>
                  <a:cubicBezTo>
                    <a:pt x="86" y="21"/>
                    <a:pt x="85" y="24"/>
                    <a:pt x="84" y="27"/>
                  </a:cubicBezTo>
                  <a:cubicBezTo>
                    <a:pt x="83" y="31"/>
                    <a:pt x="82" y="34"/>
                    <a:pt x="81" y="38"/>
                  </a:cubicBezTo>
                  <a:cubicBezTo>
                    <a:pt x="81" y="37"/>
                    <a:pt x="82" y="35"/>
                    <a:pt x="82" y="34"/>
                  </a:cubicBezTo>
                  <a:cubicBezTo>
                    <a:pt x="82" y="32"/>
                    <a:pt x="83" y="30"/>
                    <a:pt x="84" y="28"/>
                  </a:cubicBezTo>
                  <a:cubicBezTo>
                    <a:pt x="84" y="25"/>
                    <a:pt x="84" y="22"/>
                    <a:pt x="85" y="19"/>
                  </a:cubicBezTo>
                  <a:cubicBezTo>
                    <a:pt x="85" y="15"/>
                    <a:pt x="86" y="11"/>
                    <a:pt x="87" y="8"/>
                  </a:cubicBezTo>
                  <a:cubicBezTo>
                    <a:pt x="88" y="7"/>
                    <a:pt x="88" y="7"/>
                    <a:pt x="88" y="6"/>
                  </a:cubicBezTo>
                  <a:cubicBezTo>
                    <a:pt x="88" y="6"/>
                    <a:pt x="88" y="5"/>
                    <a:pt x="88" y="5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6" y="9"/>
                    <a:pt x="84" y="14"/>
                    <a:pt x="83" y="19"/>
                  </a:cubicBezTo>
                  <a:cubicBezTo>
                    <a:pt x="82" y="24"/>
                    <a:pt x="81" y="29"/>
                    <a:pt x="79" y="34"/>
                  </a:cubicBezTo>
                  <a:cubicBezTo>
                    <a:pt x="79" y="35"/>
                    <a:pt x="78" y="36"/>
                    <a:pt x="79" y="35"/>
                  </a:cubicBezTo>
                  <a:cubicBezTo>
                    <a:pt x="79" y="33"/>
                    <a:pt x="79" y="31"/>
                    <a:pt x="80" y="29"/>
                  </a:cubicBezTo>
                  <a:cubicBezTo>
                    <a:pt x="80" y="26"/>
                    <a:pt x="81" y="23"/>
                    <a:pt x="82" y="20"/>
                  </a:cubicBezTo>
                  <a:cubicBezTo>
                    <a:pt x="83" y="16"/>
                    <a:pt x="84" y="11"/>
                    <a:pt x="86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7" y="4"/>
                  </a:cubicBezTo>
                  <a:cubicBezTo>
                    <a:pt x="87" y="4"/>
                    <a:pt x="86" y="4"/>
                    <a:pt x="86" y="4"/>
                  </a:cubicBezTo>
                  <a:cubicBezTo>
                    <a:pt x="84" y="9"/>
                    <a:pt x="82" y="13"/>
                    <a:pt x="81" y="17"/>
                  </a:cubicBezTo>
                  <a:cubicBezTo>
                    <a:pt x="79" y="22"/>
                    <a:pt x="79" y="27"/>
                    <a:pt x="77" y="32"/>
                  </a:cubicBezTo>
                  <a:cubicBezTo>
                    <a:pt x="77" y="33"/>
                    <a:pt x="76" y="34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7" y="32"/>
                    <a:pt x="77" y="30"/>
                    <a:pt x="77" y="28"/>
                  </a:cubicBezTo>
                  <a:cubicBezTo>
                    <a:pt x="78" y="25"/>
                    <a:pt x="79" y="23"/>
                    <a:pt x="79" y="20"/>
                  </a:cubicBezTo>
                  <a:cubicBezTo>
                    <a:pt x="81" y="15"/>
                    <a:pt x="83" y="10"/>
                    <a:pt x="84" y="5"/>
                  </a:cubicBezTo>
                  <a:cubicBezTo>
                    <a:pt x="85" y="5"/>
                    <a:pt x="84" y="5"/>
                    <a:pt x="84" y="5"/>
                  </a:cubicBezTo>
                  <a:cubicBezTo>
                    <a:pt x="80" y="13"/>
                    <a:pt x="77" y="20"/>
                    <a:pt x="75" y="28"/>
                  </a:cubicBezTo>
                  <a:cubicBezTo>
                    <a:pt x="75" y="30"/>
                    <a:pt x="74" y="32"/>
                    <a:pt x="74" y="34"/>
                  </a:cubicBezTo>
                  <a:cubicBezTo>
                    <a:pt x="72" y="40"/>
                    <a:pt x="73" y="35"/>
                    <a:pt x="73" y="33"/>
                  </a:cubicBezTo>
                  <a:cubicBezTo>
                    <a:pt x="74" y="29"/>
                    <a:pt x="75" y="25"/>
                    <a:pt x="76" y="21"/>
                  </a:cubicBezTo>
                  <a:cubicBezTo>
                    <a:pt x="78" y="15"/>
                    <a:pt x="80" y="10"/>
                    <a:pt x="82" y="4"/>
                  </a:cubicBezTo>
                  <a:cubicBezTo>
                    <a:pt x="82" y="4"/>
                    <a:pt x="82" y="3"/>
                    <a:pt x="82" y="3"/>
                  </a:cubicBezTo>
                  <a:cubicBezTo>
                    <a:pt x="84" y="3"/>
                    <a:pt x="87" y="3"/>
                    <a:pt x="89" y="3"/>
                  </a:cubicBezTo>
                  <a:close/>
                  <a:moveTo>
                    <a:pt x="80" y="23"/>
                  </a:moveTo>
                  <a:cubicBezTo>
                    <a:pt x="81" y="21"/>
                    <a:pt x="81" y="18"/>
                    <a:pt x="82" y="16"/>
                  </a:cubicBezTo>
                  <a:cubicBezTo>
                    <a:pt x="82" y="17"/>
                    <a:pt x="81" y="19"/>
                    <a:pt x="81" y="20"/>
                  </a:cubicBezTo>
                  <a:cubicBezTo>
                    <a:pt x="81" y="21"/>
                    <a:pt x="80" y="22"/>
                    <a:pt x="8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3"/>
            <p:cNvSpPr>
              <a:spLocks noEditPoints="1"/>
            </p:cNvSpPr>
            <p:nvPr/>
          </p:nvSpPr>
          <p:spPr bwMode="auto">
            <a:xfrm>
              <a:off x="1292225" y="3054350"/>
              <a:ext cx="98425" cy="79375"/>
            </a:xfrm>
            <a:custGeom>
              <a:avLst/>
              <a:gdLst>
                <a:gd name="T0" fmla="*/ 13 w 26"/>
                <a:gd name="T1" fmla="*/ 21 h 21"/>
                <a:gd name="T2" fmla="*/ 14 w 26"/>
                <a:gd name="T3" fmla="*/ 21 h 21"/>
                <a:gd name="T4" fmla="*/ 25 w 26"/>
                <a:gd name="T5" fmla="*/ 12 h 21"/>
                <a:gd name="T6" fmla="*/ 16 w 26"/>
                <a:gd name="T7" fmla="*/ 1 h 21"/>
                <a:gd name="T8" fmla="*/ 13 w 26"/>
                <a:gd name="T9" fmla="*/ 21 h 21"/>
                <a:gd name="T10" fmla="*/ 8 w 26"/>
                <a:gd name="T11" fmla="*/ 10 h 21"/>
                <a:gd name="T12" fmla="*/ 8 w 26"/>
                <a:gd name="T13" fmla="*/ 10 h 21"/>
                <a:gd name="T14" fmla="*/ 15 w 26"/>
                <a:gd name="T15" fmla="*/ 6 h 21"/>
                <a:gd name="T16" fmla="*/ 8 w 26"/>
                <a:gd name="T17" fmla="*/ 12 h 21"/>
                <a:gd name="T18" fmla="*/ 8 w 26"/>
                <a:gd name="T19" fmla="*/ 10 h 21"/>
                <a:gd name="T20" fmla="*/ 20 w 26"/>
                <a:gd name="T21" fmla="*/ 6 h 21"/>
                <a:gd name="T22" fmla="*/ 8 w 26"/>
                <a:gd name="T23" fmla="*/ 13 h 21"/>
                <a:gd name="T24" fmla="*/ 8 w 26"/>
                <a:gd name="T25" fmla="*/ 13 h 21"/>
                <a:gd name="T26" fmla="*/ 16 w 26"/>
                <a:gd name="T27" fmla="*/ 5 h 21"/>
                <a:gd name="T28" fmla="*/ 16 w 26"/>
                <a:gd name="T29" fmla="*/ 4 h 21"/>
                <a:gd name="T30" fmla="*/ 20 w 26"/>
                <a:gd name="T31" fmla="*/ 6 h 21"/>
                <a:gd name="T32" fmla="*/ 20 w 26"/>
                <a:gd name="T33" fmla="*/ 6 h 21"/>
                <a:gd name="T34" fmla="*/ 18 w 26"/>
                <a:gd name="T35" fmla="*/ 8 h 21"/>
                <a:gd name="T36" fmla="*/ 9 w 26"/>
                <a:gd name="T37" fmla="*/ 16 h 21"/>
                <a:gd name="T38" fmla="*/ 8 w 26"/>
                <a:gd name="T39" fmla="*/ 14 h 21"/>
                <a:gd name="T40" fmla="*/ 18 w 26"/>
                <a:gd name="T41" fmla="*/ 8 h 21"/>
                <a:gd name="T42" fmla="*/ 10 w 26"/>
                <a:gd name="T43" fmla="*/ 16 h 21"/>
                <a:gd name="T44" fmla="*/ 18 w 26"/>
                <a:gd name="T45" fmla="*/ 12 h 21"/>
                <a:gd name="T46" fmla="*/ 12 w 26"/>
                <a:gd name="T47" fmla="*/ 17 h 21"/>
                <a:gd name="T48" fmla="*/ 12 w 26"/>
                <a:gd name="T49" fmla="*/ 18 h 21"/>
                <a:gd name="T50" fmla="*/ 10 w 26"/>
                <a:gd name="T51" fmla="*/ 16 h 21"/>
                <a:gd name="T52" fmla="*/ 22 w 26"/>
                <a:gd name="T53" fmla="*/ 12 h 21"/>
                <a:gd name="T54" fmla="*/ 14 w 26"/>
                <a:gd name="T55" fmla="*/ 18 h 21"/>
                <a:gd name="T56" fmla="*/ 12 w 26"/>
                <a:gd name="T57" fmla="*/ 18 h 21"/>
                <a:gd name="T58" fmla="*/ 19 w 26"/>
                <a:gd name="T59" fmla="*/ 14 h 21"/>
                <a:gd name="T60" fmla="*/ 17 w 26"/>
                <a:gd name="T61" fmla="*/ 16 h 21"/>
                <a:gd name="T62" fmla="*/ 17 w 26"/>
                <a:gd name="T63" fmla="*/ 16 h 21"/>
                <a:gd name="T64" fmla="*/ 21 w 26"/>
                <a:gd name="T65" fmla="*/ 13 h 21"/>
                <a:gd name="T66" fmla="*/ 20 w 26"/>
                <a:gd name="T67" fmla="*/ 12 h 21"/>
                <a:gd name="T68" fmla="*/ 14 w 26"/>
                <a:gd name="T69" fmla="*/ 16 h 21"/>
                <a:gd name="T70" fmla="*/ 20 w 26"/>
                <a:gd name="T71" fmla="*/ 11 h 21"/>
                <a:gd name="T72" fmla="*/ 20 w 26"/>
                <a:gd name="T73" fmla="*/ 10 h 21"/>
                <a:gd name="T74" fmla="*/ 11 w 26"/>
                <a:gd name="T75" fmla="*/ 15 h 21"/>
                <a:gd name="T76" fmla="*/ 20 w 26"/>
                <a:gd name="T77" fmla="*/ 7 h 21"/>
                <a:gd name="T78" fmla="*/ 20 w 26"/>
                <a:gd name="T79" fmla="*/ 6 h 21"/>
                <a:gd name="T80" fmla="*/ 22 w 26"/>
                <a:gd name="T81" fmla="*/ 12 h 21"/>
                <a:gd name="T82" fmla="*/ 15 w 26"/>
                <a:gd name="T83" fmla="*/ 4 h 21"/>
                <a:gd name="T84" fmla="*/ 16 w 26"/>
                <a:gd name="T85" fmla="*/ 4 h 21"/>
                <a:gd name="T86" fmla="*/ 8 w 26"/>
                <a:gd name="T87" fmla="*/ 9 h 21"/>
                <a:gd name="T88" fmla="*/ 15 w 26"/>
                <a:gd name="T8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21">
                  <a:moveTo>
                    <a:pt x="13" y="21"/>
                  </a:moveTo>
                  <a:cubicBezTo>
                    <a:pt x="13" y="21"/>
                    <a:pt x="13" y="21"/>
                    <a:pt x="14" y="21"/>
                  </a:cubicBezTo>
                  <a:cubicBezTo>
                    <a:pt x="19" y="21"/>
                    <a:pt x="24" y="18"/>
                    <a:pt x="25" y="12"/>
                  </a:cubicBezTo>
                  <a:cubicBezTo>
                    <a:pt x="26" y="6"/>
                    <a:pt x="22" y="2"/>
                    <a:pt x="16" y="1"/>
                  </a:cubicBezTo>
                  <a:cubicBezTo>
                    <a:pt x="3" y="0"/>
                    <a:pt x="0" y="19"/>
                    <a:pt x="13" y="21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3" y="7"/>
                    <a:pt x="15" y="6"/>
                  </a:cubicBezTo>
                  <a:cubicBezTo>
                    <a:pt x="13" y="8"/>
                    <a:pt x="10" y="10"/>
                    <a:pt x="8" y="12"/>
                  </a:cubicBezTo>
                  <a:cubicBezTo>
                    <a:pt x="8" y="11"/>
                    <a:pt x="8" y="11"/>
                    <a:pt x="8" y="10"/>
                  </a:cubicBezTo>
                  <a:close/>
                  <a:moveTo>
                    <a:pt x="20" y="6"/>
                  </a:moveTo>
                  <a:cubicBezTo>
                    <a:pt x="16" y="8"/>
                    <a:pt x="12" y="11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0"/>
                    <a:pt x="15" y="8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8" y="5"/>
                    <a:pt x="19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lose/>
                  <a:moveTo>
                    <a:pt x="18" y="8"/>
                  </a:moveTo>
                  <a:cubicBezTo>
                    <a:pt x="15" y="11"/>
                    <a:pt x="12" y="13"/>
                    <a:pt x="9" y="16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12" y="12"/>
                    <a:pt x="14" y="10"/>
                    <a:pt x="18" y="8"/>
                  </a:cubicBezTo>
                  <a:close/>
                  <a:moveTo>
                    <a:pt x="10" y="16"/>
                  </a:moveTo>
                  <a:cubicBezTo>
                    <a:pt x="13" y="15"/>
                    <a:pt x="15" y="13"/>
                    <a:pt x="18" y="12"/>
                  </a:cubicBezTo>
                  <a:cubicBezTo>
                    <a:pt x="16" y="14"/>
                    <a:pt x="14" y="15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1" y="17"/>
                    <a:pt x="10" y="17"/>
                    <a:pt x="10" y="16"/>
                  </a:cubicBezTo>
                  <a:close/>
                  <a:moveTo>
                    <a:pt x="22" y="12"/>
                  </a:moveTo>
                  <a:cubicBezTo>
                    <a:pt x="21" y="16"/>
                    <a:pt x="18" y="18"/>
                    <a:pt x="14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5" y="17"/>
                    <a:pt x="17" y="15"/>
                    <a:pt x="19" y="14"/>
                  </a:cubicBezTo>
                  <a:cubicBezTo>
                    <a:pt x="19" y="15"/>
                    <a:pt x="18" y="15"/>
                    <a:pt x="17" y="16"/>
                  </a:cubicBezTo>
                  <a:cubicBezTo>
                    <a:pt x="17" y="16"/>
                    <a:pt x="17" y="17"/>
                    <a:pt x="17" y="16"/>
                  </a:cubicBezTo>
                  <a:cubicBezTo>
                    <a:pt x="19" y="15"/>
                    <a:pt x="20" y="15"/>
                    <a:pt x="21" y="13"/>
                  </a:cubicBezTo>
                  <a:cubicBezTo>
                    <a:pt x="21" y="13"/>
                    <a:pt x="21" y="12"/>
                    <a:pt x="20" y="12"/>
                  </a:cubicBezTo>
                  <a:cubicBezTo>
                    <a:pt x="18" y="14"/>
                    <a:pt x="16" y="15"/>
                    <a:pt x="14" y="16"/>
                  </a:cubicBezTo>
                  <a:cubicBezTo>
                    <a:pt x="16" y="14"/>
                    <a:pt x="18" y="13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7" y="11"/>
                    <a:pt x="14" y="14"/>
                    <a:pt x="11" y="15"/>
                  </a:cubicBezTo>
                  <a:cubicBezTo>
                    <a:pt x="14" y="12"/>
                    <a:pt x="17" y="9"/>
                    <a:pt x="20" y="7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2" y="8"/>
                    <a:pt x="22" y="10"/>
                    <a:pt x="22" y="12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6" y="4"/>
                  </a:cubicBezTo>
                  <a:cubicBezTo>
                    <a:pt x="13" y="6"/>
                    <a:pt x="11" y="8"/>
                    <a:pt x="8" y="9"/>
                  </a:cubicBezTo>
                  <a:cubicBezTo>
                    <a:pt x="9" y="7"/>
                    <a:pt x="11" y="4"/>
                    <a:pt x="1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4"/>
            <p:cNvSpPr>
              <a:spLocks noEditPoints="1"/>
            </p:cNvSpPr>
            <p:nvPr/>
          </p:nvSpPr>
          <p:spPr bwMode="auto">
            <a:xfrm>
              <a:off x="1217613" y="3149600"/>
              <a:ext cx="261937" cy="71438"/>
            </a:xfrm>
            <a:custGeom>
              <a:avLst/>
              <a:gdLst>
                <a:gd name="T0" fmla="*/ 70 w 70"/>
                <a:gd name="T1" fmla="*/ 4 h 19"/>
                <a:gd name="T2" fmla="*/ 1 w 70"/>
                <a:gd name="T3" fmla="*/ 1 h 19"/>
                <a:gd name="T4" fmla="*/ 3 w 70"/>
                <a:gd name="T5" fmla="*/ 17 h 19"/>
                <a:gd name="T6" fmla="*/ 47 w 70"/>
                <a:gd name="T7" fmla="*/ 7 h 19"/>
                <a:gd name="T8" fmla="*/ 38 w 70"/>
                <a:gd name="T9" fmla="*/ 16 h 19"/>
                <a:gd name="T10" fmla="*/ 43 w 70"/>
                <a:gd name="T11" fmla="*/ 10 h 19"/>
                <a:gd name="T12" fmla="*/ 29 w 70"/>
                <a:gd name="T13" fmla="*/ 8 h 19"/>
                <a:gd name="T14" fmla="*/ 21 w 70"/>
                <a:gd name="T15" fmla="*/ 15 h 19"/>
                <a:gd name="T16" fmla="*/ 8 w 70"/>
                <a:gd name="T17" fmla="*/ 15 h 19"/>
                <a:gd name="T18" fmla="*/ 4 w 70"/>
                <a:gd name="T19" fmla="*/ 10 h 19"/>
                <a:gd name="T20" fmla="*/ 13 w 70"/>
                <a:gd name="T21" fmla="*/ 4 h 19"/>
                <a:gd name="T22" fmla="*/ 23 w 70"/>
                <a:gd name="T23" fmla="*/ 4 h 19"/>
                <a:gd name="T24" fmla="*/ 11 w 70"/>
                <a:gd name="T25" fmla="*/ 13 h 19"/>
                <a:gd name="T26" fmla="*/ 19 w 70"/>
                <a:gd name="T27" fmla="*/ 4 h 19"/>
                <a:gd name="T28" fmla="*/ 4 w 70"/>
                <a:gd name="T29" fmla="*/ 9 h 19"/>
                <a:gd name="T30" fmla="*/ 11 w 70"/>
                <a:gd name="T31" fmla="*/ 6 h 19"/>
                <a:gd name="T32" fmla="*/ 14 w 70"/>
                <a:gd name="T33" fmla="*/ 4 h 19"/>
                <a:gd name="T34" fmla="*/ 4 w 70"/>
                <a:gd name="T35" fmla="*/ 7 h 19"/>
                <a:gd name="T36" fmla="*/ 17 w 70"/>
                <a:gd name="T37" fmla="*/ 9 h 19"/>
                <a:gd name="T38" fmla="*/ 14 w 70"/>
                <a:gd name="T39" fmla="*/ 15 h 19"/>
                <a:gd name="T40" fmla="*/ 24 w 70"/>
                <a:gd name="T41" fmla="*/ 5 h 19"/>
                <a:gd name="T42" fmla="*/ 16 w 70"/>
                <a:gd name="T43" fmla="*/ 15 h 19"/>
                <a:gd name="T44" fmla="*/ 18 w 70"/>
                <a:gd name="T45" fmla="*/ 15 h 19"/>
                <a:gd name="T46" fmla="*/ 20 w 70"/>
                <a:gd name="T47" fmla="*/ 15 h 19"/>
                <a:gd name="T48" fmla="*/ 36 w 70"/>
                <a:gd name="T49" fmla="*/ 6 h 19"/>
                <a:gd name="T50" fmla="*/ 33 w 70"/>
                <a:gd name="T51" fmla="*/ 15 h 19"/>
                <a:gd name="T52" fmla="*/ 39 w 70"/>
                <a:gd name="T53" fmla="*/ 8 h 19"/>
                <a:gd name="T54" fmla="*/ 60 w 70"/>
                <a:gd name="T55" fmla="*/ 5 h 19"/>
                <a:gd name="T56" fmla="*/ 59 w 70"/>
                <a:gd name="T57" fmla="*/ 13 h 19"/>
                <a:gd name="T58" fmla="*/ 55 w 70"/>
                <a:gd name="T59" fmla="*/ 4 h 19"/>
                <a:gd name="T60" fmla="*/ 51 w 70"/>
                <a:gd name="T61" fmla="*/ 4 h 19"/>
                <a:gd name="T62" fmla="*/ 56 w 70"/>
                <a:gd name="T63" fmla="*/ 5 h 19"/>
                <a:gd name="T64" fmla="*/ 52 w 70"/>
                <a:gd name="T65" fmla="*/ 8 h 19"/>
                <a:gd name="T66" fmla="*/ 58 w 70"/>
                <a:gd name="T67" fmla="*/ 7 h 19"/>
                <a:gd name="T68" fmla="*/ 44 w 70"/>
                <a:gd name="T69" fmla="*/ 16 h 19"/>
                <a:gd name="T70" fmla="*/ 60 w 70"/>
                <a:gd name="T71" fmla="*/ 10 h 19"/>
                <a:gd name="T72" fmla="*/ 59 w 70"/>
                <a:gd name="T73" fmla="*/ 9 h 19"/>
                <a:gd name="T74" fmla="*/ 60 w 70"/>
                <a:gd name="T75" fmla="*/ 16 h 19"/>
                <a:gd name="T76" fmla="*/ 66 w 70"/>
                <a:gd name="T77" fmla="*/ 16 h 19"/>
                <a:gd name="T78" fmla="*/ 66 w 70"/>
                <a:gd name="T79" fmla="*/ 10 h 19"/>
                <a:gd name="T80" fmla="*/ 66 w 70"/>
                <a:gd name="T81" fmla="*/ 5 h 19"/>
                <a:gd name="T82" fmla="*/ 63 w 70"/>
                <a:gd name="T83" fmla="*/ 9 h 19"/>
                <a:gd name="T84" fmla="*/ 48 w 70"/>
                <a:gd name="T85" fmla="*/ 5 h 19"/>
                <a:gd name="T86" fmla="*/ 44 w 70"/>
                <a:gd name="T87" fmla="*/ 4 h 19"/>
                <a:gd name="T88" fmla="*/ 38 w 70"/>
                <a:gd name="T89" fmla="*/ 5 h 19"/>
                <a:gd name="T90" fmla="*/ 33 w 70"/>
                <a:gd name="T91" fmla="*/ 4 h 19"/>
                <a:gd name="T92" fmla="*/ 25 w 70"/>
                <a:gd name="T93" fmla="*/ 10 h 19"/>
                <a:gd name="T94" fmla="*/ 18 w 70"/>
                <a:gd name="T95" fmla="*/ 14 h 19"/>
                <a:gd name="T96" fmla="*/ 37 w 70"/>
                <a:gd name="T9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" h="19">
                  <a:moveTo>
                    <a:pt x="68" y="19"/>
                  </a:moveTo>
                  <a:cubicBezTo>
                    <a:pt x="69" y="19"/>
                    <a:pt x="70" y="19"/>
                    <a:pt x="70" y="18"/>
                  </a:cubicBezTo>
                  <a:cubicBezTo>
                    <a:pt x="70" y="13"/>
                    <a:pt x="70" y="9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3"/>
                    <a:pt x="69" y="3"/>
                  </a:cubicBezTo>
                  <a:cubicBezTo>
                    <a:pt x="59" y="1"/>
                    <a:pt x="50" y="2"/>
                    <a:pt x="41" y="1"/>
                  </a:cubicBezTo>
                  <a:cubicBezTo>
                    <a:pt x="28" y="0"/>
                    <a:pt x="15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7"/>
                    <a:pt x="1" y="11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4" y="17"/>
                    <a:pt x="46" y="19"/>
                    <a:pt x="67" y="19"/>
                  </a:cubicBezTo>
                  <a:cubicBezTo>
                    <a:pt x="67" y="19"/>
                    <a:pt x="68" y="19"/>
                    <a:pt x="68" y="19"/>
                  </a:cubicBezTo>
                  <a:close/>
                  <a:moveTo>
                    <a:pt x="38" y="16"/>
                  </a:moveTo>
                  <a:cubicBezTo>
                    <a:pt x="41" y="13"/>
                    <a:pt x="44" y="10"/>
                    <a:pt x="47" y="7"/>
                  </a:cubicBezTo>
                  <a:cubicBezTo>
                    <a:pt x="48" y="7"/>
                    <a:pt x="49" y="6"/>
                    <a:pt x="50" y="5"/>
                  </a:cubicBezTo>
                  <a:cubicBezTo>
                    <a:pt x="50" y="5"/>
                    <a:pt x="49" y="8"/>
                    <a:pt x="49" y="9"/>
                  </a:cubicBezTo>
                  <a:cubicBezTo>
                    <a:pt x="47" y="11"/>
                    <a:pt x="45" y="14"/>
                    <a:pt x="42" y="16"/>
                  </a:cubicBezTo>
                  <a:cubicBezTo>
                    <a:pt x="41" y="16"/>
                    <a:pt x="39" y="16"/>
                    <a:pt x="38" y="16"/>
                  </a:cubicBezTo>
                  <a:close/>
                  <a:moveTo>
                    <a:pt x="34" y="15"/>
                  </a:moveTo>
                  <a:cubicBezTo>
                    <a:pt x="37" y="13"/>
                    <a:pt x="40" y="11"/>
                    <a:pt x="43" y="8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5" y="6"/>
                    <a:pt x="44" y="8"/>
                    <a:pt x="43" y="10"/>
                  </a:cubicBezTo>
                  <a:cubicBezTo>
                    <a:pt x="41" y="12"/>
                    <a:pt x="39" y="14"/>
                    <a:pt x="37" y="16"/>
                  </a:cubicBezTo>
                  <a:cubicBezTo>
                    <a:pt x="36" y="15"/>
                    <a:pt x="35" y="15"/>
                    <a:pt x="34" y="15"/>
                  </a:cubicBezTo>
                  <a:close/>
                  <a:moveTo>
                    <a:pt x="21" y="15"/>
                  </a:moveTo>
                  <a:cubicBezTo>
                    <a:pt x="24" y="13"/>
                    <a:pt x="27" y="10"/>
                    <a:pt x="29" y="8"/>
                  </a:cubicBezTo>
                  <a:cubicBezTo>
                    <a:pt x="30" y="7"/>
                    <a:pt x="31" y="6"/>
                    <a:pt x="32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8" y="10"/>
                    <a:pt x="25" y="13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  <a:moveTo>
                    <a:pt x="4" y="14"/>
                  </a:moveTo>
                  <a:cubicBezTo>
                    <a:pt x="8" y="12"/>
                    <a:pt x="12" y="9"/>
                    <a:pt x="16" y="6"/>
                  </a:cubicBezTo>
                  <a:cubicBezTo>
                    <a:pt x="20" y="3"/>
                    <a:pt x="14" y="9"/>
                    <a:pt x="13" y="9"/>
                  </a:cubicBezTo>
                  <a:cubicBezTo>
                    <a:pt x="11" y="11"/>
                    <a:pt x="9" y="13"/>
                    <a:pt x="8" y="15"/>
                  </a:cubicBezTo>
                  <a:cubicBezTo>
                    <a:pt x="7" y="15"/>
                    <a:pt x="5" y="14"/>
                    <a:pt x="4" y="14"/>
                  </a:cubicBezTo>
                  <a:close/>
                  <a:moveTo>
                    <a:pt x="13" y="4"/>
                  </a:moveTo>
                  <a:cubicBezTo>
                    <a:pt x="10" y="5"/>
                    <a:pt x="7" y="7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0" y="4"/>
                    <a:pt x="11" y="4"/>
                    <a:pt x="13" y="4"/>
                  </a:cubicBezTo>
                  <a:close/>
                  <a:moveTo>
                    <a:pt x="23" y="4"/>
                  </a:moveTo>
                  <a:cubicBezTo>
                    <a:pt x="24" y="4"/>
                    <a:pt x="25" y="4"/>
                    <a:pt x="25" y="4"/>
                  </a:cubicBezTo>
                  <a:cubicBezTo>
                    <a:pt x="24" y="4"/>
                    <a:pt x="22" y="5"/>
                    <a:pt x="21" y="6"/>
                  </a:cubicBezTo>
                  <a:cubicBezTo>
                    <a:pt x="22" y="6"/>
                    <a:pt x="22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lose/>
                  <a:moveTo>
                    <a:pt x="19" y="4"/>
                  </a:moveTo>
                  <a:cubicBezTo>
                    <a:pt x="20" y="4"/>
                    <a:pt x="21" y="4"/>
                    <a:pt x="22" y="4"/>
                  </a:cubicBezTo>
                  <a:cubicBezTo>
                    <a:pt x="18" y="6"/>
                    <a:pt x="15" y="10"/>
                    <a:pt x="11" y="13"/>
                  </a:cubicBezTo>
                  <a:cubicBezTo>
                    <a:pt x="11" y="13"/>
                    <a:pt x="8" y="15"/>
                    <a:pt x="10" y="13"/>
                  </a:cubicBezTo>
                  <a:cubicBezTo>
                    <a:pt x="11" y="12"/>
                    <a:pt x="12" y="11"/>
                    <a:pt x="14" y="10"/>
                  </a:cubicBezTo>
                  <a:cubicBezTo>
                    <a:pt x="15" y="8"/>
                    <a:pt x="17" y="6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4" y="9"/>
                  </a:moveTo>
                  <a:cubicBezTo>
                    <a:pt x="5" y="7"/>
                    <a:pt x="9" y="2"/>
                    <a:pt x="6" y="5"/>
                  </a:cubicBezTo>
                  <a:cubicBezTo>
                    <a:pt x="5" y="7"/>
                    <a:pt x="5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  <a:moveTo>
                    <a:pt x="4" y="11"/>
                  </a:moveTo>
                  <a:cubicBezTo>
                    <a:pt x="5" y="10"/>
                    <a:pt x="6" y="9"/>
                    <a:pt x="7" y="8"/>
                  </a:cubicBezTo>
                  <a:cubicBezTo>
                    <a:pt x="8" y="7"/>
                    <a:pt x="10" y="6"/>
                    <a:pt x="11" y="5"/>
                  </a:cubicBezTo>
                  <a:cubicBezTo>
                    <a:pt x="12" y="4"/>
                    <a:pt x="13" y="4"/>
                    <a:pt x="11" y="6"/>
                  </a:cubicBezTo>
                  <a:cubicBezTo>
                    <a:pt x="9" y="9"/>
                    <a:pt x="6" y="11"/>
                    <a:pt x="4" y="14"/>
                  </a:cubicBezTo>
                  <a:cubicBezTo>
                    <a:pt x="4" y="13"/>
                    <a:pt x="4" y="12"/>
                    <a:pt x="4" y="11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8" y="4"/>
                  </a:cubicBezTo>
                  <a:cubicBezTo>
                    <a:pt x="13" y="7"/>
                    <a:pt x="9" y="11"/>
                    <a:pt x="5" y="13"/>
                  </a:cubicBezTo>
                  <a:cubicBezTo>
                    <a:pt x="8" y="11"/>
                    <a:pt x="11" y="7"/>
                    <a:pt x="14" y="4"/>
                  </a:cubicBezTo>
                  <a:close/>
                  <a:moveTo>
                    <a:pt x="4" y="7"/>
                  </a:moveTo>
                  <a:cubicBezTo>
                    <a:pt x="4" y="6"/>
                    <a:pt x="3" y="5"/>
                    <a:pt x="3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6" y="5"/>
                    <a:pt x="4" y="6"/>
                    <a:pt x="4" y="7"/>
                  </a:cubicBezTo>
                  <a:close/>
                  <a:moveTo>
                    <a:pt x="17" y="9"/>
                  </a:moveTo>
                  <a:cubicBezTo>
                    <a:pt x="17" y="8"/>
                    <a:pt x="18" y="8"/>
                    <a:pt x="19" y="7"/>
                  </a:cubicBezTo>
                  <a:cubicBezTo>
                    <a:pt x="19" y="7"/>
                    <a:pt x="22" y="3"/>
                    <a:pt x="21" y="5"/>
                  </a:cubicBezTo>
                  <a:cubicBezTo>
                    <a:pt x="19" y="8"/>
                    <a:pt x="17" y="11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3" y="15"/>
                    <a:pt x="11" y="15"/>
                    <a:pt x="10" y="15"/>
                  </a:cubicBezTo>
                  <a:cubicBezTo>
                    <a:pt x="12" y="13"/>
                    <a:pt x="14" y="11"/>
                    <a:pt x="17" y="9"/>
                  </a:cubicBezTo>
                  <a:close/>
                  <a:moveTo>
                    <a:pt x="15" y="15"/>
                  </a:moveTo>
                  <a:cubicBezTo>
                    <a:pt x="18" y="11"/>
                    <a:pt x="20" y="8"/>
                    <a:pt x="24" y="5"/>
                  </a:cubicBezTo>
                  <a:cubicBezTo>
                    <a:pt x="25" y="4"/>
                    <a:pt x="25" y="4"/>
                    <a:pt x="23" y="6"/>
                  </a:cubicBezTo>
                  <a:cubicBezTo>
                    <a:pt x="22" y="7"/>
                    <a:pt x="21" y="8"/>
                    <a:pt x="20" y="9"/>
                  </a:cubicBezTo>
                  <a:cubicBezTo>
                    <a:pt x="19" y="11"/>
                    <a:pt x="18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lose/>
                  <a:moveTo>
                    <a:pt x="20" y="15"/>
                  </a:moveTo>
                  <a:cubicBezTo>
                    <a:pt x="19" y="15"/>
                    <a:pt x="18" y="15"/>
                    <a:pt x="18" y="15"/>
                  </a:cubicBezTo>
                  <a:cubicBezTo>
                    <a:pt x="21" y="13"/>
                    <a:pt x="24" y="10"/>
                    <a:pt x="26" y="7"/>
                  </a:cubicBezTo>
                  <a:cubicBezTo>
                    <a:pt x="31" y="2"/>
                    <a:pt x="26" y="7"/>
                    <a:pt x="25" y="8"/>
                  </a:cubicBezTo>
                  <a:cubicBezTo>
                    <a:pt x="23" y="10"/>
                    <a:pt x="22" y="12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lose/>
                  <a:moveTo>
                    <a:pt x="29" y="15"/>
                  </a:moveTo>
                  <a:cubicBezTo>
                    <a:pt x="28" y="15"/>
                    <a:pt x="27" y="15"/>
                    <a:pt x="25" y="15"/>
                  </a:cubicBezTo>
                  <a:cubicBezTo>
                    <a:pt x="28" y="14"/>
                    <a:pt x="30" y="11"/>
                    <a:pt x="33" y="9"/>
                  </a:cubicBezTo>
                  <a:cubicBezTo>
                    <a:pt x="34" y="8"/>
                    <a:pt x="35" y="7"/>
                    <a:pt x="36" y="6"/>
                  </a:cubicBezTo>
                  <a:cubicBezTo>
                    <a:pt x="38" y="4"/>
                    <a:pt x="36" y="7"/>
                    <a:pt x="36" y="7"/>
                  </a:cubicBezTo>
                  <a:cubicBezTo>
                    <a:pt x="34" y="10"/>
                    <a:pt x="32" y="12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lose/>
                  <a:moveTo>
                    <a:pt x="33" y="15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4" y="12"/>
                    <a:pt x="37" y="9"/>
                    <a:pt x="41" y="6"/>
                  </a:cubicBezTo>
                  <a:cubicBezTo>
                    <a:pt x="44" y="4"/>
                    <a:pt x="40" y="8"/>
                    <a:pt x="39" y="8"/>
                  </a:cubicBezTo>
                  <a:cubicBezTo>
                    <a:pt x="38" y="11"/>
                    <a:pt x="36" y="13"/>
                    <a:pt x="33" y="15"/>
                  </a:cubicBezTo>
                  <a:close/>
                  <a:moveTo>
                    <a:pt x="62" y="5"/>
                  </a:moveTo>
                  <a:cubicBezTo>
                    <a:pt x="59" y="8"/>
                    <a:pt x="55" y="12"/>
                    <a:pt x="52" y="15"/>
                  </a:cubicBezTo>
                  <a:cubicBezTo>
                    <a:pt x="55" y="12"/>
                    <a:pt x="58" y="9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2" y="5"/>
                    <a:pt x="64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3" y="8"/>
                    <a:pt x="61" y="10"/>
                    <a:pt x="59" y="13"/>
                  </a:cubicBezTo>
                  <a:cubicBezTo>
                    <a:pt x="59" y="12"/>
                    <a:pt x="59" y="12"/>
                    <a:pt x="60" y="12"/>
                  </a:cubicBezTo>
                  <a:cubicBezTo>
                    <a:pt x="61" y="10"/>
                    <a:pt x="62" y="8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lose/>
                  <a:moveTo>
                    <a:pt x="55" y="4"/>
                  </a:moveTo>
                  <a:cubicBezTo>
                    <a:pt x="53" y="6"/>
                    <a:pt x="51" y="7"/>
                    <a:pt x="50" y="9"/>
                  </a:cubicBezTo>
                  <a:cubicBezTo>
                    <a:pt x="49" y="10"/>
                    <a:pt x="49" y="10"/>
                    <a:pt x="48" y="11"/>
                  </a:cubicBezTo>
                  <a:cubicBezTo>
                    <a:pt x="50" y="9"/>
                    <a:pt x="51" y="7"/>
                    <a:pt x="51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4" y="4"/>
                    <a:pt x="57" y="4"/>
                    <a:pt x="59" y="5"/>
                  </a:cubicBezTo>
                  <a:cubicBezTo>
                    <a:pt x="56" y="7"/>
                    <a:pt x="53" y="10"/>
                    <a:pt x="50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3" y="9"/>
                    <a:pt x="54" y="7"/>
                    <a:pt x="56" y="5"/>
                  </a:cubicBezTo>
                  <a:cubicBezTo>
                    <a:pt x="56" y="5"/>
                    <a:pt x="56" y="4"/>
                    <a:pt x="55" y="4"/>
                  </a:cubicBezTo>
                  <a:close/>
                  <a:moveTo>
                    <a:pt x="51" y="8"/>
                  </a:moveTo>
                  <a:cubicBezTo>
                    <a:pt x="52" y="7"/>
                    <a:pt x="53" y="7"/>
                    <a:pt x="54" y="6"/>
                  </a:cubicBezTo>
                  <a:cubicBezTo>
                    <a:pt x="54" y="6"/>
                    <a:pt x="53" y="8"/>
                    <a:pt x="52" y="8"/>
                  </a:cubicBezTo>
                  <a:cubicBezTo>
                    <a:pt x="51" y="11"/>
                    <a:pt x="49" y="13"/>
                    <a:pt x="48" y="15"/>
                  </a:cubicBezTo>
                  <a:cubicBezTo>
                    <a:pt x="48" y="15"/>
                    <a:pt x="48" y="16"/>
                    <a:pt x="48" y="16"/>
                  </a:cubicBezTo>
                  <a:cubicBezTo>
                    <a:pt x="51" y="13"/>
                    <a:pt x="54" y="9"/>
                    <a:pt x="58" y="7"/>
                  </a:cubicBezTo>
                  <a:cubicBezTo>
                    <a:pt x="59" y="5"/>
                    <a:pt x="59" y="5"/>
                    <a:pt x="58" y="7"/>
                  </a:cubicBezTo>
                  <a:cubicBezTo>
                    <a:pt x="57" y="8"/>
                    <a:pt x="56" y="10"/>
                    <a:pt x="55" y="11"/>
                  </a:cubicBezTo>
                  <a:cubicBezTo>
                    <a:pt x="54" y="12"/>
                    <a:pt x="52" y="14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8" y="16"/>
                    <a:pt x="46" y="16"/>
                    <a:pt x="44" y="16"/>
                  </a:cubicBezTo>
                  <a:cubicBezTo>
                    <a:pt x="46" y="14"/>
                    <a:pt x="49" y="11"/>
                    <a:pt x="51" y="8"/>
                  </a:cubicBezTo>
                  <a:close/>
                  <a:moveTo>
                    <a:pt x="59" y="9"/>
                  </a:moveTo>
                  <a:cubicBezTo>
                    <a:pt x="60" y="8"/>
                    <a:pt x="61" y="7"/>
                    <a:pt x="61" y="7"/>
                  </a:cubicBezTo>
                  <a:cubicBezTo>
                    <a:pt x="61" y="8"/>
                    <a:pt x="61" y="9"/>
                    <a:pt x="60" y="10"/>
                  </a:cubicBezTo>
                  <a:cubicBezTo>
                    <a:pt x="59" y="12"/>
                    <a:pt x="57" y="14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2" y="16"/>
                    <a:pt x="51" y="16"/>
                  </a:cubicBezTo>
                  <a:cubicBezTo>
                    <a:pt x="54" y="14"/>
                    <a:pt x="57" y="11"/>
                    <a:pt x="59" y="9"/>
                  </a:cubicBezTo>
                  <a:close/>
                  <a:moveTo>
                    <a:pt x="63" y="9"/>
                  </a:moveTo>
                  <a:cubicBezTo>
                    <a:pt x="64" y="8"/>
                    <a:pt x="66" y="5"/>
                    <a:pt x="65" y="8"/>
                  </a:cubicBezTo>
                  <a:cubicBezTo>
                    <a:pt x="63" y="11"/>
                    <a:pt x="62" y="13"/>
                    <a:pt x="60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61" y="15"/>
                    <a:pt x="61" y="15"/>
                    <a:pt x="62" y="14"/>
                  </a:cubicBezTo>
                  <a:cubicBezTo>
                    <a:pt x="64" y="13"/>
                    <a:pt x="67" y="11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5" y="16"/>
                    <a:pt x="66" y="16"/>
                  </a:cubicBezTo>
                  <a:cubicBezTo>
                    <a:pt x="67" y="16"/>
                    <a:pt x="67" y="15"/>
                    <a:pt x="66" y="15"/>
                  </a:cubicBezTo>
                  <a:cubicBezTo>
                    <a:pt x="66" y="15"/>
                    <a:pt x="64" y="16"/>
                    <a:pt x="65" y="15"/>
                  </a:cubicBezTo>
                  <a:cubicBezTo>
                    <a:pt x="66" y="14"/>
                    <a:pt x="66" y="12"/>
                    <a:pt x="67" y="11"/>
                  </a:cubicBezTo>
                  <a:cubicBezTo>
                    <a:pt x="67" y="10"/>
                    <a:pt x="67" y="10"/>
                    <a:pt x="66" y="10"/>
                  </a:cubicBezTo>
                  <a:cubicBezTo>
                    <a:pt x="65" y="11"/>
                    <a:pt x="65" y="11"/>
                    <a:pt x="64" y="12"/>
                  </a:cubicBezTo>
                  <a:cubicBezTo>
                    <a:pt x="63" y="12"/>
                    <a:pt x="60" y="17"/>
                    <a:pt x="62" y="14"/>
                  </a:cubicBezTo>
                  <a:cubicBezTo>
                    <a:pt x="64" y="11"/>
                    <a:pt x="65" y="9"/>
                    <a:pt x="66" y="6"/>
                  </a:cubicBezTo>
                  <a:cubicBezTo>
                    <a:pt x="67" y="6"/>
                    <a:pt x="66" y="6"/>
                    <a:pt x="66" y="5"/>
                  </a:cubicBezTo>
                  <a:cubicBezTo>
                    <a:pt x="67" y="5"/>
                    <a:pt x="67" y="6"/>
                    <a:pt x="67" y="6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3" y="16"/>
                    <a:pt x="59" y="16"/>
                    <a:pt x="56" y="16"/>
                  </a:cubicBezTo>
                  <a:cubicBezTo>
                    <a:pt x="59" y="14"/>
                    <a:pt x="61" y="12"/>
                    <a:pt x="63" y="9"/>
                  </a:cubicBezTo>
                  <a:close/>
                  <a:moveTo>
                    <a:pt x="37" y="4"/>
                  </a:moveTo>
                  <a:cubicBezTo>
                    <a:pt x="42" y="4"/>
                    <a:pt x="46" y="4"/>
                    <a:pt x="51" y="4"/>
                  </a:cubicBezTo>
                  <a:cubicBezTo>
                    <a:pt x="49" y="5"/>
                    <a:pt x="47" y="7"/>
                    <a:pt x="45" y="8"/>
                  </a:cubicBezTo>
                  <a:cubicBezTo>
                    <a:pt x="46" y="7"/>
                    <a:pt x="47" y="6"/>
                    <a:pt x="48" y="5"/>
                  </a:cubicBezTo>
                  <a:cubicBezTo>
                    <a:pt x="48" y="5"/>
                    <a:pt x="47" y="4"/>
                    <a:pt x="47" y="4"/>
                  </a:cubicBezTo>
                  <a:cubicBezTo>
                    <a:pt x="43" y="6"/>
                    <a:pt x="40" y="9"/>
                    <a:pt x="37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40" y="9"/>
                    <a:pt x="42" y="7"/>
                    <a:pt x="44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39" y="6"/>
                    <a:pt x="37" y="9"/>
                    <a:pt x="34" y="12"/>
                  </a:cubicBezTo>
                  <a:cubicBezTo>
                    <a:pt x="33" y="12"/>
                    <a:pt x="30" y="16"/>
                    <a:pt x="32" y="13"/>
                  </a:cubicBezTo>
                  <a:cubicBezTo>
                    <a:pt x="34" y="10"/>
                    <a:pt x="36" y="7"/>
                    <a:pt x="38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5" y="6"/>
                    <a:pt x="32" y="9"/>
                    <a:pt x="30" y="11"/>
                  </a:cubicBezTo>
                  <a:cubicBezTo>
                    <a:pt x="29" y="12"/>
                    <a:pt x="23" y="16"/>
                    <a:pt x="26" y="13"/>
                  </a:cubicBezTo>
                  <a:cubicBezTo>
                    <a:pt x="29" y="10"/>
                    <a:pt x="31" y="7"/>
                    <a:pt x="33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0" y="6"/>
                    <a:pt x="27" y="8"/>
                    <a:pt x="25" y="11"/>
                  </a:cubicBezTo>
                  <a:cubicBezTo>
                    <a:pt x="24" y="12"/>
                    <a:pt x="23" y="12"/>
                    <a:pt x="23" y="13"/>
                  </a:cubicBezTo>
                  <a:cubicBezTo>
                    <a:pt x="20" y="15"/>
                    <a:pt x="24" y="11"/>
                    <a:pt x="25" y="10"/>
                  </a:cubicBezTo>
                  <a:cubicBezTo>
                    <a:pt x="26" y="8"/>
                    <a:pt x="28" y="6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6" y="6"/>
                    <a:pt x="24" y="9"/>
                    <a:pt x="21" y="11"/>
                  </a:cubicBezTo>
                  <a:cubicBezTo>
                    <a:pt x="20" y="12"/>
                    <a:pt x="19" y="13"/>
                    <a:pt x="18" y="14"/>
                  </a:cubicBezTo>
                  <a:cubicBezTo>
                    <a:pt x="18" y="13"/>
                    <a:pt x="19" y="12"/>
                    <a:pt x="20" y="11"/>
                  </a:cubicBezTo>
                  <a:cubicBezTo>
                    <a:pt x="22" y="8"/>
                    <a:pt x="24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0" y="4"/>
                    <a:pt x="33" y="4"/>
                    <a:pt x="3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5"/>
            <p:cNvSpPr>
              <a:spLocks noEditPoints="1"/>
            </p:cNvSpPr>
            <p:nvPr/>
          </p:nvSpPr>
          <p:spPr bwMode="auto">
            <a:xfrm>
              <a:off x="1308100" y="3238500"/>
              <a:ext cx="66675" cy="65088"/>
            </a:xfrm>
            <a:custGeom>
              <a:avLst/>
              <a:gdLst>
                <a:gd name="T0" fmla="*/ 10 w 18"/>
                <a:gd name="T1" fmla="*/ 17 h 17"/>
                <a:gd name="T2" fmla="*/ 17 w 18"/>
                <a:gd name="T3" fmla="*/ 7 h 17"/>
                <a:gd name="T4" fmla="*/ 8 w 18"/>
                <a:gd name="T5" fmla="*/ 1 h 17"/>
                <a:gd name="T6" fmla="*/ 8 w 18"/>
                <a:gd name="T7" fmla="*/ 1 h 17"/>
                <a:gd name="T8" fmla="*/ 0 w 18"/>
                <a:gd name="T9" fmla="*/ 9 h 17"/>
                <a:gd name="T10" fmla="*/ 10 w 18"/>
                <a:gd name="T11" fmla="*/ 17 h 17"/>
                <a:gd name="T12" fmla="*/ 10 w 18"/>
                <a:gd name="T13" fmla="*/ 14 h 17"/>
                <a:gd name="T14" fmla="*/ 3 w 18"/>
                <a:gd name="T15" fmla="*/ 9 h 17"/>
                <a:gd name="T16" fmla="*/ 4 w 18"/>
                <a:gd name="T17" fmla="*/ 9 h 17"/>
                <a:gd name="T18" fmla="*/ 10 w 18"/>
                <a:gd name="T19" fmla="*/ 6 h 17"/>
                <a:gd name="T20" fmla="*/ 5 w 18"/>
                <a:gd name="T21" fmla="*/ 11 h 17"/>
                <a:gd name="T22" fmla="*/ 5 w 18"/>
                <a:gd name="T23" fmla="*/ 11 h 17"/>
                <a:gd name="T24" fmla="*/ 11 w 18"/>
                <a:gd name="T25" fmla="*/ 8 h 17"/>
                <a:gd name="T26" fmla="*/ 7 w 18"/>
                <a:gd name="T27" fmla="*/ 12 h 17"/>
                <a:gd name="T28" fmla="*/ 7 w 18"/>
                <a:gd name="T29" fmla="*/ 13 h 17"/>
                <a:gd name="T30" fmla="*/ 13 w 18"/>
                <a:gd name="T31" fmla="*/ 10 h 17"/>
                <a:gd name="T32" fmla="*/ 11 w 18"/>
                <a:gd name="T33" fmla="*/ 13 h 17"/>
                <a:gd name="T34" fmla="*/ 11 w 18"/>
                <a:gd name="T35" fmla="*/ 13 h 17"/>
                <a:gd name="T36" fmla="*/ 10 w 18"/>
                <a:gd name="T37" fmla="*/ 14 h 17"/>
                <a:gd name="T38" fmla="*/ 12 w 18"/>
                <a:gd name="T39" fmla="*/ 13 h 17"/>
                <a:gd name="T40" fmla="*/ 14 w 18"/>
                <a:gd name="T41" fmla="*/ 10 h 17"/>
                <a:gd name="T42" fmla="*/ 13 w 18"/>
                <a:gd name="T43" fmla="*/ 9 h 17"/>
                <a:gd name="T44" fmla="*/ 8 w 18"/>
                <a:gd name="T45" fmla="*/ 12 h 17"/>
                <a:gd name="T46" fmla="*/ 12 w 18"/>
                <a:gd name="T47" fmla="*/ 7 h 17"/>
                <a:gd name="T48" fmla="*/ 12 w 18"/>
                <a:gd name="T49" fmla="*/ 6 h 17"/>
                <a:gd name="T50" fmla="*/ 7 w 18"/>
                <a:gd name="T51" fmla="*/ 9 h 17"/>
                <a:gd name="T52" fmla="*/ 11 w 18"/>
                <a:gd name="T53" fmla="*/ 5 h 17"/>
                <a:gd name="T54" fmla="*/ 11 w 18"/>
                <a:gd name="T55" fmla="*/ 5 h 17"/>
                <a:gd name="T56" fmla="*/ 6 w 18"/>
                <a:gd name="T57" fmla="*/ 7 h 17"/>
                <a:gd name="T58" fmla="*/ 10 w 18"/>
                <a:gd name="T59" fmla="*/ 4 h 17"/>
                <a:gd name="T60" fmla="*/ 12 w 18"/>
                <a:gd name="T61" fmla="*/ 13 h 17"/>
                <a:gd name="T62" fmla="*/ 7 w 18"/>
                <a:gd name="T63" fmla="*/ 4 h 17"/>
                <a:gd name="T64" fmla="*/ 4 w 18"/>
                <a:gd name="T65" fmla="*/ 5 h 17"/>
                <a:gd name="T66" fmla="*/ 7 w 18"/>
                <a:gd name="T67" fmla="*/ 4 h 17"/>
                <a:gd name="T68" fmla="*/ 4 w 18"/>
                <a:gd name="T69" fmla="*/ 5 h 17"/>
                <a:gd name="T70" fmla="*/ 5 w 18"/>
                <a:gd name="T71" fmla="*/ 6 h 17"/>
                <a:gd name="T72" fmla="*/ 9 w 18"/>
                <a:gd name="T73" fmla="*/ 4 h 17"/>
                <a:gd name="T74" fmla="*/ 3 w 18"/>
                <a:gd name="T75" fmla="*/ 8 h 17"/>
                <a:gd name="T76" fmla="*/ 3 w 18"/>
                <a:gd name="T77" fmla="*/ 9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0" y="17"/>
                  </a:moveTo>
                  <a:cubicBezTo>
                    <a:pt x="15" y="16"/>
                    <a:pt x="18" y="12"/>
                    <a:pt x="17" y="7"/>
                  </a:cubicBezTo>
                  <a:cubicBezTo>
                    <a:pt x="16" y="3"/>
                    <a:pt x="12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4"/>
                    <a:pt x="0" y="9"/>
                  </a:cubicBezTo>
                  <a:cubicBezTo>
                    <a:pt x="1" y="14"/>
                    <a:pt x="6" y="17"/>
                    <a:pt x="10" y="17"/>
                  </a:cubicBezTo>
                  <a:close/>
                  <a:moveTo>
                    <a:pt x="10" y="14"/>
                  </a:moveTo>
                  <a:cubicBezTo>
                    <a:pt x="7" y="14"/>
                    <a:pt x="4" y="12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6" y="8"/>
                    <a:pt x="8" y="7"/>
                    <a:pt x="10" y="6"/>
                  </a:cubicBezTo>
                  <a:cubicBezTo>
                    <a:pt x="8" y="8"/>
                    <a:pt x="6" y="9"/>
                    <a:pt x="5" y="11"/>
                  </a:cubicBezTo>
                  <a:cubicBezTo>
                    <a:pt x="4" y="11"/>
                    <a:pt x="5" y="12"/>
                    <a:pt x="5" y="11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10" y="9"/>
                    <a:pt x="8" y="11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3" y="10"/>
                  </a:cubicBezTo>
                  <a:cubicBezTo>
                    <a:pt x="12" y="11"/>
                    <a:pt x="12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0" y="14"/>
                    <a:pt x="10" y="14"/>
                  </a:cubicBezTo>
                  <a:close/>
                  <a:moveTo>
                    <a:pt x="12" y="13"/>
                  </a:moveTo>
                  <a:cubicBezTo>
                    <a:pt x="12" y="12"/>
                    <a:pt x="13" y="11"/>
                    <a:pt x="14" y="10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2" y="10"/>
                    <a:pt x="10" y="11"/>
                    <a:pt x="8" y="12"/>
                  </a:cubicBezTo>
                  <a:cubicBezTo>
                    <a:pt x="10" y="10"/>
                    <a:pt x="11" y="9"/>
                    <a:pt x="12" y="7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9" y="8"/>
                    <a:pt x="10" y="7"/>
                    <a:pt x="11" y="5"/>
                  </a:cubicBezTo>
                  <a:cubicBezTo>
                    <a:pt x="12" y="5"/>
                    <a:pt x="11" y="4"/>
                    <a:pt x="11" y="5"/>
                  </a:cubicBezTo>
                  <a:cubicBezTo>
                    <a:pt x="9" y="5"/>
                    <a:pt x="8" y="6"/>
                    <a:pt x="6" y="7"/>
                  </a:cubicBezTo>
                  <a:cubicBezTo>
                    <a:pt x="7" y="6"/>
                    <a:pt x="9" y="5"/>
                    <a:pt x="10" y="4"/>
                  </a:cubicBezTo>
                  <a:cubicBezTo>
                    <a:pt x="15" y="4"/>
                    <a:pt x="16" y="11"/>
                    <a:pt x="12" y="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5" y="4"/>
                    <a:pt x="6" y="4"/>
                    <a:pt x="7" y="4"/>
                  </a:cubicBezTo>
                  <a:close/>
                  <a:moveTo>
                    <a:pt x="4" y="5"/>
                  </a:moveTo>
                  <a:cubicBezTo>
                    <a:pt x="4" y="6"/>
                    <a:pt x="4" y="6"/>
                    <a:pt x="5" y="6"/>
                  </a:cubicBezTo>
                  <a:cubicBezTo>
                    <a:pt x="6" y="5"/>
                    <a:pt x="7" y="4"/>
                    <a:pt x="9" y="4"/>
                  </a:cubicBezTo>
                  <a:cubicBezTo>
                    <a:pt x="7" y="5"/>
                    <a:pt x="5" y="7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7"/>
                    <a:pt x="3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75"/>
            <p:cNvSpPr>
              <a:spLocks noEditPoints="1"/>
            </p:cNvSpPr>
            <p:nvPr/>
          </p:nvSpPr>
          <p:spPr bwMode="auto">
            <a:xfrm>
              <a:off x="5737225" y="3100388"/>
              <a:ext cx="93662" cy="79375"/>
            </a:xfrm>
            <a:custGeom>
              <a:avLst/>
              <a:gdLst>
                <a:gd name="T0" fmla="*/ 12 w 25"/>
                <a:gd name="T1" fmla="*/ 21 h 21"/>
                <a:gd name="T2" fmla="*/ 13 w 25"/>
                <a:gd name="T3" fmla="*/ 21 h 21"/>
                <a:gd name="T4" fmla="*/ 24 w 25"/>
                <a:gd name="T5" fmla="*/ 12 h 21"/>
                <a:gd name="T6" fmla="*/ 15 w 25"/>
                <a:gd name="T7" fmla="*/ 2 h 21"/>
                <a:gd name="T8" fmla="*/ 12 w 25"/>
                <a:gd name="T9" fmla="*/ 21 h 21"/>
                <a:gd name="T10" fmla="*/ 7 w 25"/>
                <a:gd name="T11" fmla="*/ 11 h 21"/>
                <a:gd name="T12" fmla="*/ 7 w 25"/>
                <a:gd name="T13" fmla="*/ 11 h 21"/>
                <a:gd name="T14" fmla="*/ 14 w 25"/>
                <a:gd name="T15" fmla="*/ 6 h 21"/>
                <a:gd name="T16" fmla="*/ 7 w 25"/>
                <a:gd name="T17" fmla="*/ 12 h 21"/>
                <a:gd name="T18" fmla="*/ 7 w 25"/>
                <a:gd name="T19" fmla="*/ 11 h 21"/>
                <a:gd name="T20" fmla="*/ 19 w 25"/>
                <a:gd name="T21" fmla="*/ 7 h 21"/>
                <a:gd name="T22" fmla="*/ 7 w 25"/>
                <a:gd name="T23" fmla="*/ 13 h 21"/>
                <a:gd name="T24" fmla="*/ 7 w 25"/>
                <a:gd name="T25" fmla="*/ 13 h 21"/>
                <a:gd name="T26" fmla="*/ 16 w 25"/>
                <a:gd name="T27" fmla="*/ 5 h 21"/>
                <a:gd name="T28" fmla="*/ 16 w 25"/>
                <a:gd name="T29" fmla="*/ 5 h 21"/>
                <a:gd name="T30" fmla="*/ 19 w 25"/>
                <a:gd name="T31" fmla="*/ 6 h 21"/>
                <a:gd name="T32" fmla="*/ 19 w 25"/>
                <a:gd name="T33" fmla="*/ 7 h 21"/>
                <a:gd name="T34" fmla="*/ 17 w 25"/>
                <a:gd name="T35" fmla="*/ 9 h 21"/>
                <a:gd name="T36" fmla="*/ 9 w 25"/>
                <a:gd name="T37" fmla="*/ 16 h 21"/>
                <a:gd name="T38" fmla="*/ 7 w 25"/>
                <a:gd name="T39" fmla="*/ 14 h 21"/>
                <a:gd name="T40" fmla="*/ 17 w 25"/>
                <a:gd name="T41" fmla="*/ 9 h 21"/>
                <a:gd name="T42" fmla="*/ 9 w 25"/>
                <a:gd name="T43" fmla="*/ 17 h 21"/>
                <a:gd name="T44" fmla="*/ 17 w 25"/>
                <a:gd name="T45" fmla="*/ 12 h 21"/>
                <a:gd name="T46" fmla="*/ 11 w 25"/>
                <a:gd name="T47" fmla="*/ 18 h 21"/>
                <a:gd name="T48" fmla="*/ 11 w 25"/>
                <a:gd name="T49" fmla="*/ 18 h 21"/>
                <a:gd name="T50" fmla="*/ 9 w 25"/>
                <a:gd name="T51" fmla="*/ 17 h 21"/>
                <a:gd name="T52" fmla="*/ 21 w 25"/>
                <a:gd name="T53" fmla="*/ 12 h 21"/>
                <a:gd name="T54" fmla="*/ 13 w 25"/>
                <a:gd name="T55" fmla="*/ 19 h 21"/>
                <a:gd name="T56" fmla="*/ 12 w 25"/>
                <a:gd name="T57" fmla="*/ 18 h 21"/>
                <a:gd name="T58" fmla="*/ 19 w 25"/>
                <a:gd name="T59" fmla="*/ 14 h 21"/>
                <a:gd name="T60" fmla="*/ 16 w 25"/>
                <a:gd name="T61" fmla="*/ 16 h 21"/>
                <a:gd name="T62" fmla="*/ 16 w 25"/>
                <a:gd name="T63" fmla="*/ 17 h 21"/>
                <a:gd name="T64" fmla="*/ 20 w 25"/>
                <a:gd name="T65" fmla="*/ 13 h 21"/>
                <a:gd name="T66" fmla="*/ 19 w 25"/>
                <a:gd name="T67" fmla="*/ 13 h 21"/>
                <a:gd name="T68" fmla="*/ 13 w 25"/>
                <a:gd name="T69" fmla="*/ 17 h 21"/>
                <a:gd name="T70" fmla="*/ 19 w 25"/>
                <a:gd name="T71" fmla="*/ 11 h 21"/>
                <a:gd name="T72" fmla="*/ 19 w 25"/>
                <a:gd name="T73" fmla="*/ 10 h 21"/>
                <a:gd name="T74" fmla="*/ 10 w 25"/>
                <a:gd name="T75" fmla="*/ 15 h 21"/>
                <a:gd name="T76" fmla="*/ 19 w 25"/>
                <a:gd name="T77" fmla="*/ 7 h 21"/>
                <a:gd name="T78" fmla="*/ 20 w 25"/>
                <a:gd name="T79" fmla="*/ 7 h 21"/>
                <a:gd name="T80" fmla="*/ 21 w 25"/>
                <a:gd name="T81" fmla="*/ 12 h 21"/>
                <a:gd name="T82" fmla="*/ 14 w 25"/>
                <a:gd name="T83" fmla="*/ 5 h 21"/>
                <a:gd name="T84" fmla="*/ 15 w 25"/>
                <a:gd name="T85" fmla="*/ 5 h 21"/>
                <a:gd name="T86" fmla="*/ 7 w 25"/>
                <a:gd name="T87" fmla="*/ 10 h 21"/>
                <a:gd name="T88" fmla="*/ 14 w 25"/>
                <a:gd name="T8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1">
                  <a:moveTo>
                    <a:pt x="12" y="21"/>
                  </a:moveTo>
                  <a:cubicBezTo>
                    <a:pt x="12" y="21"/>
                    <a:pt x="13" y="21"/>
                    <a:pt x="13" y="21"/>
                  </a:cubicBezTo>
                  <a:cubicBezTo>
                    <a:pt x="18" y="21"/>
                    <a:pt x="23" y="18"/>
                    <a:pt x="24" y="12"/>
                  </a:cubicBezTo>
                  <a:cubicBezTo>
                    <a:pt x="25" y="7"/>
                    <a:pt x="21" y="3"/>
                    <a:pt x="15" y="2"/>
                  </a:cubicBezTo>
                  <a:cubicBezTo>
                    <a:pt x="3" y="0"/>
                    <a:pt x="0" y="19"/>
                    <a:pt x="12" y="2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0" y="9"/>
                    <a:pt x="12" y="8"/>
                    <a:pt x="14" y="6"/>
                  </a:cubicBezTo>
                  <a:cubicBezTo>
                    <a:pt x="12" y="9"/>
                    <a:pt x="9" y="10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lose/>
                  <a:moveTo>
                    <a:pt x="19" y="7"/>
                  </a:moveTo>
                  <a:cubicBezTo>
                    <a:pt x="15" y="8"/>
                    <a:pt x="11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0" y="10"/>
                    <a:pt x="14" y="9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8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lose/>
                  <a:moveTo>
                    <a:pt x="17" y="9"/>
                  </a:moveTo>
                  <a:cubicBezTo>
                    <a:pt x="14" y="11"/>
                    <a:pt x="11" y="13"/>
                    <a:pt x="9" y="16"/>
                  </a:cubicBezTo>
                  <a:cubicBezTo>
                    <a:pt x="8" y="15"/>
                    <a:pt x="8" y="15"/>
                    <a:pt x="7" y="14"/>
                  </a:cubicBezTo>
                  <a:cubicBezTo>
                    <a:pt x="11" y="13"/>
                    <a:pt x="14" y="10"/>
                    <a:pt x="17" y="9"/>
                  </a:cubicBezTo>
                  <a:close/>
                  <a:moveTo>
                    <a:pt x="9" y="17"/>
                  </a:moveTo>
                  <a:cubicBezTo>
                    <a:pt x="12" y="16"/>
                    <a:pt x="14" y="14"/>
                    <a:pt x="17" y="12"/>
                  </a:cubicBezTo>
                  <a:cubicBezTo>
                    <a:pt x="15" y="14"/>
                    <a:pt x="13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7"/>
                    <a:pt x="9" y="17"/>
                  </a:cubicBezTo>
                  <a:close/>
                  <a:moveTo>
                    <a:pt x="21" y="12"/>
                  </a:moveTo>
                  <a:cubicBezTo>
                    <a:pt x="21" y="16"/>
                    <a:pt x="17" y="18"/>
                    <a:pt x="13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17"/>
                    <a:pt x="16" y="15"/>
                    <a:pt x="19" y="14"/>
                  </a:cubicBezTo>
                  <a:cubicBezTo>
                    <a:pt x="18" y="15"/>
                    <a:pt x="17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8" y="16"/>
                    <a:pt x="19" y="15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7" y="14"/>
                    <a:pt x="15" y="15"/>
                    <a:pt x="13" y="17"/>
                  </a:cubicBezTo>
                  <a:cubicBezTo>
                    <a:pt x="15" y="15"/>
                    <a:pt x="17" y="13"/>
                    <a:pt x="19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6" y="12"/>
                    <a:pt x="13" y="14"/>
                    <a:pt x="10" y="15"/>
                  </a:cubicBezTo>
                  <a:cubicBezTo>
                    <a:pt x="13" y="13"/>
                    <a:pt x="16" y="10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10"/>
                    <a:pt x="21" y="12"/>
                  </a:cubicBezTo>
                  <a:close/>
                  <a:moveTo>
                    <a:pt x="14" y="5"/>
                  </a:moveTo>
                  <a:cubicBezTo>
                    <a:pt x="14" y="5"/>
                    <a:pt x="15" y="5"/>
                    <a:pt x="15" y="5"/>
                  </a:cubicBezTo>
                  <a:cubicBezTo>
                    <a:pt x="12" y="6"/>
                    <a:pt x="10" y="8"/>
                    <a:pt x="7" y="10"/>
                  </a:cubicBezTo>
                  <a:cubicBezTo>
                    <a:pt x="8" y="7"/>
                    <a:pt x="10" y="5"/>
                    <a:pt x="1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76"/>
            <p:cNvSpPr>
              <a:spLocks noEditPoints="1"/>
            </p:cNvSpPr>
            <p:nvPr/>
          </p:nvSpPr>
          <p:spPr bwMode="auto">
            <a:xfrm>
              <a:off x="5661025" y="3197225"/>
              <a:ext cx="258762" cy="71438"/>
            </a:xfrm>
            <a:custGeom>
              <a:avLst/>
              <a:gdLst>
                <a:gd name="T0" fmla="*/ 69 w 69"/>
                <a:gd name="T1" fmla="*/ 4 h 19"/>
                <a:gd name="T2" fmla="*/ 0 w 69"/>
                <a:gd name="T3" fmla="*/ 1 h 19"/>
                <a:gd name="T4" fmla="*/ 2 w 69"/>
                <a:gd name="T5" fmla="*/ 17 h 19"/>
                <a:gd name="T6" fmla="*/ 46 w 69"/>
                <a:gd name="T7" fmla="*/ 7 h 19"/>
                <a:gd name="T8" fmla="*/ 37 w 69"/>
                <a:gd name="T9" fmla="*/ 15 h 19"/>
                <a:gd name="T10" fmla="*/ 42 w 69"/>
                <a:gd name="T11" fmla="*/ 9 h 19"/>
                <a:gd name="T12" fmla="*/ 28 w 69"/>
                <a:gd name="T13" fmla="*/ 7 h 19"/>
                <a:gd name="T14" fmla="*/ 20 w 69"/>
                <a:gd name="T15" fmla="*/ 14 h 19"/>
                <a:gd name="T16" fmla="*/ 7 w 69"/>
                <a:gd name="T17" fmla="*/ 14 h 19"/>
                <a:gd name="T18" fmla="*/ 3 w 69"/>
                <a:gd name="T19" fmla="*/ 10 h 19"/>
                <a:gd name="T20" fmla="*/ 12 w 69"/>
                <a:gd name="T21" fmla="*/ 3 h 19"/>
                <a:gd name="T22" fmla="*/ 22 w 69"/>
                <a:gd name="T23" fmla="*/ 3 h 19"/>
                <a:gd name="T24" fmla="*/ 10 w 69"/>
                <a:gd name="T25" fmla="*/ 12 h 19"/>
                <a:gd name="T26" fmla="*/ 18 w 69"/>
                <a:gd name="T27" fmla="*/ 3 h 19"/>
                <a:gd name="T28" fmla="*/ 3 w 69"/>
                <a:gd name="T29" fmla="*/ 8 h 19"/>
                <a:gd name="T30" fmla="*/ 11 w 69"/>
                <a:gd name="T31" fmla="*/ 5 h 19"/>
                <a:gd name="T32" fmla="*/ 13 w 69"/>
                <a:gd name="T33" fmla="*/ 3 h 19"/>
                <a:gd name="T34" fmla="*/ 3 w 69"/>
                <a:gd name="T35" fmla="*/ 7 h 19"/>
                <a:gd name="T36" fmla="*/ 16 w 69"/>
                <a:gd name="T37" fmla="*/ 8 h 19"/>
                <a:gd name="T38" fmla="*/ 13 w 69"/>
                <a:gd name="T39" fmla="*/ 14 h 19"/>
                <a:gd name="T40" fmla="*/ 23 w 69"/>
                <a:gd name="T41" fmla="*/ 4 h 19"/>
                <a:gd name="T42" fmla="*/ 16 w 69"/>
                <a:gd name="T43" fmla="*/ 14 h 19"/>
                <a:gd name="T44" fmla="*/ 17 w 69"/>
                <a:gd name="T45" fmla="*/ 14 h 19"/>
                <a:gd name="T46" fmla="*/ 19 w 69"/>
                <a:gd name="T47" fmla="*/ 14 h 19"/>
                <a:gd name="T48" fmla="*/ 35 w 69"/>
                <a:gd name="T49" fmla="*/ 5 h 19"/>
                <a:gd name="T50" fmla="*/ 33 w 69"/>
                <a:gd name="T51" fmla="*/ 14 h 19"/>
                <a:gd name="T52" fmla="*/ 39 w 69"/>
                <a:gd name="T53" fmla="*/ 8 h 19"/>
                <a:gd name="T54" fmla="*/ 59 w 69"/>
                <a:gd name="T55" fmla="*/ 4 h 19"/>
                <a:gd name="T56" fmla="*/ 58 w 69"/>
                <a:gd name="T57" fmla="*/ 12 h 19"/>
                <a:gd name="T58" fmla="*/ 54 w 69"/>
                <a:gd name="T59" fmla="*/ 4 h 19"/>
                <a:gd name="T60" fmla="*/ 51 w 69"/>
                <a:gd name="T61" fmla="*/ 3 h 19"/>
                <a:gd name="T62" fmla="*/ 55 w 69"/>
                <a:gd name="T63" fmla="*/ 4 h 19"/>
                <a:gd name="T64" fmla="*/ 52 w 69"/>
                <a:gd name="T65" fmla="*/ 8 h 19"/>
                <a:gd name="T66" fmla="*/ 57 w 69"/>
                <a:gd name="T67" fmla="*/ 6 h 19"/>
                <a:gd name="T68" fmla="*/ 43 w 69"/>
                <a:gd name="T69" fmla="*/ 15 h 19"/>
                <a:gd name="T70" fmla="*/ 59 w 69"/>
                <a:gd name="T71" fmla="*/ 9 h 19"/>
                <a:gd name="T72" fmla="*/ 58 w 69"/>
                <a:gd name="T73" fmla="*/ 8 h 19"/>
                <a:gd name="T74" fmla="*/ 59 w 69"/>
                <a:gd name="T75" fmla="*/ 16 h 19"/>
                <a:gd name="T76" fmla="*/ 65 w 69"/>
                <a:gd name="T77" fmla="*/ 15 h 19"/>
                <a:gd name="T78" fmla="*/ 66 w 69"/>
                <a:gd name="T79" fmla="*/ 10 h 19"/>
                <a:gd name="T80" fmla="*/ 66 w 69"/>
                <a:gd name="T81" fmla="*/ 5 h 19"/>
                <a:gd name="T82" fmla="*/ 62 w 69"/>
                <a:gd name="T83" fmla="*/ 8 h 19"/>
                <a:gd name="T84" fmla="*/ 47 w 69"/>
                <a:gd name="T85" fmla="*/ 4 h 19"/>
                <a:gd name="T86" fmla="*/ 43 w 69"/>
                <a:gd name="T87" fmla="*/ 4 h 19"/>
                <a:gd name="T88" fmla="*/ 37 w 69"/>
                <a:gd name="T89" fmla="*/ 4 h 19"/>
                <a:gd name="T90" fmla="*/ 33 w 69"/>
                <a:gd name="T91" fmla="*/ 4 h 19"/>
                <a:gd name="T92" fmla="*/ 24 w 69"/>
                <a:gd name="T93" fmla="*/ 9 h 19"/>
                <a:gd name="T94" fmla="*/ 17 w 69"/>
                <a:gd name="T95" fmla="*/ 13 h 19"/>
                <a:gd name="T96" fmla="*/ 36 w 69"/>
                <a:gd name="T9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19">
                  <a:moveTo>
                    <a:pt x="67" y="19"/>
                  </a:moveTo>
                  <a:cubicBezTo>
                    <a:pt x="68" y="19"/>
                    <a:pt x="69" y="18"/>
                    <a:pt x="69" y="17"/>
                  </a:cubicBezTo>
                  <a:cubicBezTo>
                    <a:pt x="69" y="13"/>
                    <a:pt x="69" y="8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2"/>
                    <a:pt x="68" y="2"/>
                  </a:cubicBezTo>
                  <a:cubicBezTo>
                    <a:pt x="59" y="1"/>
                    <a:pt x="49" y="1"/>
                    <a:pt x="40" y="0"/>
                  </a:cubicBezTo>
                  <a:cubicBezTo>
                    <a:pt x="27" y="0"/>
                    <a:pt x="14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11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3" y="17"/>
                    <a:pt x="45" y="19"/>
                    <a:pt x="66" y="19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37" y="15"/>
                  </a:moveTo>
                  <a:cubicBezTo>
                    <a:pt x="40" y="13"/>
                    <a:pt x="43" y="10"/>
                    <a:pt x="46" y="7"/>
                  </a:cubicBezTo>
                  <a:cubicBezTo>
                    <a:pt x="47" y="6"/>
                    <a:pt x="48" y="5"/>
                    <a:pt x="49" y="5"/>
                  </a:cubicBezTo>
                  <a:cubicBezTo>
                    <a:pt x="49" y="5"/>
                    <a:pt x="48" y="8"/>
                    <a:pt x="48" y="8"/>
                  </a:cubicBezTo>
                  <a:cubicBezTo>
                    <a:pt x="46" y="11"/>
                    <a:pt x="44" y="13"/>
                    <a:pt x="42" y="15"/>
                  </a:cubicBezTo>
                  <a:cubicBezTo>
                    <a:pt x="40" y="15"/>
                    <a:pt x="39" y="15"/>
                    <a:pt x="37" y="15"/>
                  </a:cubicBezTo>
                  <a:close/>
                  <a:moveTo>
                    <a:pt x="33" y="15"/>
                  </a:moveTo>
                  <a:cubicBezTo>
                    <a:pt x="36" y="13"/>
                    <a:pt x="39" y="10"/>
                    <a:pt x="42" y="8"/>
                  </a:cubicBezTo>
                  <a:cubicBezTo>
                    <a:pt x="43" y="7"/>
                    <a:pt x="44" y="6"/>
                    <a:pt x="45" y="5"/>
                  </a:cubicBezTo>
                  <a:cubicBezTo>
                    <a:pt x="44" y="6"/>
                    <a:pt x="43" y="8"/>
                    <a:pt x="42" y="9"/>
                  </a:cubicBezTo>
                  <a:cubicBezTo>
                    <a:pt x="40" y="11"/>
                    <a:pt x="38" y="13"/>
                    <a:pt x="36" y="15"/>
                  </a:cubicBezTo>
                  <a:cubicBezTo>
                    <a:pt x="35" y="15"/>
                    <a:pt x="34" y="15"/>
                    <a:pt x="33" y="15"/>
                  </a:cubicBezTo>
                  <a:close/>
                  <a:moveTo>
                    <a:pt x="20" y="14"/>
                  </a:moveTo>
                  <a:cubicBezTo>
                    <a:pt x="23" y="12"/>
                    <a:pt x="26" y="10"/>
                    <a:pt x="28" y="7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0" y="5"/>
                    <a:pt x="30" y="7"/>
                    <a:pt x="29" y="8"/>
                  </a:cubicBezTo>
                  <a:cubicBezTo>
                    <a:pt x="27" y="10"/>
                    <a:pt x="25" y="12"/>
                    <a:pt x="23" y="14"/>
                  </a:cubicBezTo>
                  <a:cubicBezTo>
                    <a:pt x="22" y="14"/>
                    <a:pt x="21" y="14"/>
                    <a:pt x="20" y="14"/>
                  </a:cubicBezTo>
                  <a:close/>
                  <a:moveTo>
                    <a:pt x="3" y="14"/>
                  </a:moveTo>
                  <a:cubicBezTo>
                    <a:pt x="8" y="12"/>
                    <a:pt x="11" y="8"/>
                    <a:pt x="15" y="5"/>
                  </a:cubicBezTo>
                  <a:cubicBezTo>
                    <a:pt x="19" y="2"/>
                    <a:pt x="13" y="8"/>
                    <a:pt x="12" y="9"/>
                  </a:cubicBezTo>
                  <a:cubicBezTo>
                    <a:pt x="10" y="11"/>
                    <a:pt x="9" y="12"/>
                    <a:pt x="7" y="14"/>
                  </a:cubicBezTo>
                  <a:cubicBezTo>
                    <a:pt x="6" y="14"/>
                    <a:pt x="5" y="14"/>
                    <a:pt x="3" y="14"/>
                  </a:cubicBezTo>
                  <a:close/>
                  <a:moveTo>
                    <a:pt x="12" y="3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9" y="3"/>
                    <a:pt x="10" y="3"/>
                    <a:pt x="12" y="3"/>
                  </a:cubicBezTo>
                  <a:close/>
                  <a:moveTo>
                    <a:pt x="22" y="3"/>
                  </a:moveTo>
                  <a:cubicBezTo>
                    <a:pt x="23" y="3"/>
                    <a:pt x="24" y="3"/>
                    <a:pt x="25" y="3"/>
                  </a:cubicBezTo>
                  <a:cubicBezTo>
                    <a:pt x="23" y="4"/>
                    <a:pt x="21" y="5"/>
                    <a:pt x="20" y="6"/>
                  </a:cubicBezTo>
                  <a:cubicBezTo>
                    <a:pt x="21" y="5"/>
                    <a:pt x="21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lose/>
                  <a:moveTo>
                    <a:pt x="18" y="3"/>
                  </a:moveTo>
                  <a:cubicBezTo>
                    <a:pt x="19" y="3"/>
                    <a:pt x="20" y="3"/>
                    <a:pt x="21" y="3"/>
                  </a:cubicBezTo>
                  <a:cubicBezTo>
                    <a:pt x="17" y="6"/>
                    <a:pt x="14" y="9"/>
                    <a:pt x="10" y="12"/>
                  </a:cubicBezTo>
                  <a:cubicBezTo>
                    <a:pt x="10" y="13"/>
                    <a:pt x="7" y="15"/>
                    <a:pt x="10" y="12"/>
                  </a:cubicBezTo>
                  <a:cubicBezTo>
                    <a:pt x="11" y="11"/>
                    <a:pt x="12" y="10"/>
                    <a:pt x="13" y="9"/>
                  </a:cubicBezTo>
                  <a:cubicBezTo>
                    <a:pt x="15" y="7"/>
                    <a:pt x="16" y="6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lose/>
                  <a:moveTo>
                    <a:pt x="3" y="8"/>
                  </a:moveTo>
                  <a:cubicBezTo>
                    <a:pt x="4" y="7"/>
                    <a:pt x="8" y="1"/>
                    <a:pt x="6" y="5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lose/>
                  <a:moveTo>
                    <a:pt x="3" y="11"/>
                  </a:moveTo>
                  <a:cubicBezTo>
                    <a:pt x="4" y="10"/>
                    <a:pt x="5" y="9"/>
                    <a:pt x="7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2" y="4"/>
                    <a:pt x="12" y="4"/>
                    <a:pt x="11" y="5"/>
                  </a:cubicBezTo>
                  <a:cubicBezTo>
                    <a:pt x="8" y="8"/>
                    <a:pt x="6" y="10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lose/>
                  <a:moveTo>
                    <a:pt x="13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3"/>
                    <a:pt x="17" y="3"/>
                  </a:cubicBezTo>
                  <a:cubicBezTo>
                    <a:pt x="12" y="6"/>
                    <a:pt x="8" y="10"/>
                    <a:pt x="4" y="13"/>
                  </a:cubicBezTo>
                  <a:cubicBezTo>
                    <a:pt x="7" y="11"/>
                    <a:pt x="11" y="7"/>
                    <a:pt x="13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4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4"/>
                    <a:pt x="4" y="5"/>
                    <a:pt x="3" y="7"/>
                  </a:cubicBezTo>
                  <a:close/>
                  <a:moveTo>
                    <a:pt x="16" y="8"/>
                  </a:moveTo>
                  <a:cubicBezTo>
                    <a:pt x="17" y="8"/>
                    <a:pt x="17" y="7"/>
                    <a:pt x="18" y="7"/>
                  </a:cubicBezTo>
                  <a:cubicBezTo>
                    <a:pt x="18" y="6"/>
                    <a:pt x="22" y="3"/>
                    <a:pt x="20" y="4"/>
                  </a:cubicBezTo>
                  <a:cubicBezTo>
                    <a:pt x="18" y="7"/>
                    <a:pt x="16" y="11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0" y="14"/>
                    <a:pt x="9" y="14"/>
                  </a:cubicBezTo>
                  <a:cubicBezTo>
                    <a:pt x="11" y="13"/>
                    <a:pt x="14" y="11"/>
                    <a:pt x="16" y="8"/>
                  </a:cubicBezTo>
                  <a:close/>
                  <a:moveTo>
                    <a:pt x="14" y="14"/>
                  </a:moveTo>
                  <a:cubicBezTo>
                    <a:pt x="17" y="11"/>
                    <a:pt x="19" y="7"/>
                    <a:pt x="23" y="4"/>
                  </a:cubicBezTo>
                  <a:cubicBezTo>
                    <a:pt x="24" y="4"/>
                    <a:pt x="24" y="4"/>
                    <a:pt x="23" y="5"/>
                  </a:cubicBezTo>
                  <a:cubicBezTo>
                    <a:pt x="21" y="6"/>
                    <a:pt x="20" y="7"/>
                    <a:pt x="19" y="9"/>
                  </a:cubicBezTo>
                  <a:cubicBezTo>
                    <a:pt x="18" y="10"/>
                    <a:pt x="17" y="12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lose/>
                  <a:moveTo>
                    <a:pt x="19" y="14"/>
                  </a:moveTo>
                  <a:cubicBezTo>
                    <a:pt x="19" y="14"/>
                    <a:pt x="18" y="14"/>
                    <a:pt x="17" y="14"/>
                  </a:cubicBezTo>
                  <a:cubicBezTo>
                    <a:pt x="20" y="12"/>
                    <a:pt x="23" y="9"/>
                    <a:pt x="26" y="6"/>
                  </a:cubicBezTo>
                  <a:cubicBezTo>
                    <a:pt x="31" y="2"/>
                    <a:pt x="25" y="7"/>
                    <a:pt x="24" y="8"/>
                  </a:cubicBezTo>
                  <a:cubicBezTo>
                    <a:pt x="22" y="10"/>
                    <a:pt x="21" y="12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29" y="15"/>
                  </a:moveTo>
                  <a:cubicBezTo>
                    <a:pt x="27" y="15"/>
                    <a:pt x="26" y="15"/>
                    <a:pt x="24" y="14"/>
                  </a:cubicBezTo>
                  <a:cubicBezTo>
                    <a:pt x="27" y="13"/>
                    <a:pt x="29" y="11"/>
                    <a:pt x="32" y="8"/>
                  </a:cubicBezTo>
                  <a:cubicBezTo>
                    <a:pt x="33" y="7"/>
                    <a:pt x="34" y="6"/>
                    <a:pt x="35" y="5"/>
                  </a:cubicBezTo>
                  <a:cubicBezTo>
                    <a:pt x="38" y="4"/>
                    <a:pt x="35" y="6"/>
                    <a:pt x="35" y="6"/>
                  </a:cubicBezTo>
                  <a:cubicBezTo>
                    <a:pt x="33" y="9"/>
                    <a:pt x="31" y="12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33" y="14"/>
                  </a:moveTo>
                  <a:cubicBezTo>
                    <a:pt x="33" y="15"/>
                    <a:pt x="33" y="15"/>
                    <a:pt x="33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33" y="12"/>
                    <a:pt x="36" y="8"/>
                    <a:pt x="40" y="5"/>
                  </a:cubicBezTo>
                  <a:cubicBezTo>
                    <a:pt x="43" y="3"/>
                    <a:pt x="39" y="7"/>
                    <a:pt x="39" y="8"/>
                  </a:cubicBezTo>
                  <a:cubicBezTo>
                    <a:pt x="37" y="10"/>
                    <a:pt x="35" y="12"/>
                    <a:pt x="33" y="14"/>
                  </a:cubicBezTo>
                  <a:close/>
                  <a:moveTo>
                    <a:pt x="61" y="5"/>
                  </a:moveTo>
                  <a:cubicBezTo>
                    <a:pt x="58" y="8"/>
                    <a:pt x="54" y="11"/>
                    <a:pt x="52" y="14"/>
                  </a:cubicBezTo>
                  <a:cubicBezTo>
                    <a:pt x="54" y="11"/>
                    <a:pt x="57" y="8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1" y="4"/>
                    <a:pt x="63" y="4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2" y="7"/>
                    <a:pt x="60" y="10"/>
                    <a:pt x="58" y="12"/>
                  </a:cubicBezTo>
                  <a:cubicBezTo>
                    <a:pt x="58" y="12"/>
                    <a:pt x="59" y="11"/>
                    <a:pt x="59" y="11"/>
                  </a:cubicBezTo>
                  <a:cubicBezTo>
                    <a:pt x="60" y="9"/>
                    <a:pt x="61" y="7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lose/>
                  <a:moveTo>
                    <a:pt x="54" y="4"/>
                  </a:moveTo>
                  <a:cubicBezTo>
                    <a:pt x="52" y="5"/>
                    <a:pt x="51" y="7"/>
                    <a:pt x="49" y="8"/>
                  </a:cubicBezTo>
                  <a:cubicBezTo>
                    <a:pt x="48" y="9"/>
                    <a:pt x="48" y="10"/>
                    <a:pt x="47" y="10"/>
                  </a:cubicBezTo>
                  <a:cubicBezTo>
                    <a:pt x="49" y="8"/>
                    <a:pt x="50" y="6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3" y="4"/>
                    <a:pt x="56" y="4"/>
                    <a:pt x="59" y="4"/>
                  </a:cubicBezTo>
                  <a:cubicBezTo>
                    <a:pt x="55" y="6"/>
                    <a:pt x="52" y="9"/>
                    <a:pt x="50" y="12"/>
                  </a:cubicBezTo>
                  <a:cubicBezTo>
                    <a:pt x="50" y="12"/>
                    <a:pt x="50" y="11"/>
                    <a:pt x="50" y="11"/>
                  </a:cubicBezTo>
                  <a:cubicBezTo>
                    <a:pt x="52" y="9"/>
                    <a:pt x="53" y="6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lose/>
                  <a:moveTo>
                    <a:pt x="50" y="8"/>
                  </a:moveTo>
                  <a:cubicBezTo>
                    <a:pt x="51" y="7"/>
                    <a:pt x="53" y="6"/>
                    <a:pt x="54" y="5"/>
                  </a:cubicBezTo>
                  <a:cubicBezTo>
                    <a:pt x="53" y="6"/>
                    <a:pt x="52" y="7"/>
                    <a:pt x="52" y="8"/>
                  </a:cubicBezTo>
                  <a:cubicBezTo>
                    <a:pt x="50" y="10"/>
                    <a:pt x="49" y="12"/>
                    <a:pt x="47" y="15"/>
                  </a:cubicBezTo>
                  <a:cubicBezTo>
                    <a:pt x="47" y="15"/>
                    <a:pt x="47" y="15"/>
                    <a:pt x="48" y="15"/>
                  </a:cubicBezTo>
                  <a:cubicBezTo>
                    <a:pt x="51" y="12"/>
                    <a:pt x="54" y="9"/>
                    <a:pt x="57" y="6"/>
                  </a:cubicBezTo>
                  <a:cubicBezTo>
                    <a:pt x="58" y="5"/>
                    <a:pt x="58" y="5"/>
                    <a:pt x="57" y="6"/>
                  </a:cubicBezTo>
                  <a:cubicBezTo>
                    <a:pt x="56" y="8"/>
                    <a:pt x="55" y="9"/>
                    <a:pt x="54" y="10"/>
                  </a:cubicBezTo>
                  <a:cubicBezTo>
                    <a:pt x="53" y="12"/>
                    <a:pt x="51" y="13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8" y="15"/>
                    <a:pt x="45" y="15"/>
                    <a:pt x="43" y="15"/>
                  </a:cubicBezTo>
                  <a:cubicBezTo>
                    <a:pt x="46" y="13"/>
                    <a:pt x="48" y="10"/>
                    <a:pt x="50" y="8"/>
                  </a:cubicBezTo>
                  <a:close/>
                  <a:moveTo>
                    <a:pt x="58" y="8"/>
                  </a:moveTo>
                  <a:cubicBezTo>
                    <a:pt x="59" y="8"/>
                    <a:pt x="60" y="7"/>
                    <a:pt x="61" y="6"/>
                  </a:cubicBezTo>
                  <a:cubicBezTo>
                    <a:pt x="60" y="7"/>
                    <a:pt x="60" y="8"/>
                    <a:pt x="59" y="9"/>
                  </a:cubicBezTo>
                  <a:cubicBezTo>
                    <a:pt x="58" y="12"/>
                    <a:pt x="56" y="14"/>
                    <a:pt x="54" y="15"/>
                  </a:cubicBezTo>
                  <a:cubicBezTo>
                    <a:pt x="54" y="15"/>
                    <a:pt x="54" y="16"/>
                    <a:pt x="54" y="16"/>
                  </a:cubicBezTo>
                  <a:cubicBezTo>
                    <a:pt x="53" y="16"/>
                    <a:pt x="52" y="16"/>
                    <a:pt x="51" y="16"/>
                  </a:cubicBezTo>
                  <a:cubicBezTo>
                    <a:pt x="53" y="13"/>
                    <a:pt x="56" y="11"/>
                    <a:pt x="58" y="8"/>
                  </a:cubicBezTo>
                  <a:close/>
                  <a:moveTo>
                    <a:pt x="62" y="8"/>
                  </a:moveTo>
                  <a:cubicBezTo>
                    <a:pt x="63" y="7"/>
                    <a:pt x="65" y="4"/>
                    <a:pt x="64" y="7"/>
                  </a:cubicBezTo>
                  <a:cubicBezTo>
                    <a:pt x="63" y="10"/>
                    <a:pt x="61" y="13"/>
                    <a:pt x="59" y="15"/>
                  </a:cubicBezTo>
                  <a:cubicBezTo>
                    <a:pt x="58" y="15"/>
                    <a:pt x="59" y="16"/>
                    <a:pt x="59" y="16"/>
                  </a:cubicBezTo>
                  <a:cubicBezTo>
                    <a:pt x="61" y="15"/>
                    <a:pt x="60" y="15"/>
                    <a:pt x="62" y="14"/>
                  </a:cubicBezTo>
                  <a:cubicBezTo>
                    <a:pt x="64" y="12"/>
                    <a:pt x="66" y="11"/>
                    <a:pt x="62" y="15"/>
                  </a:cubicBezTo>
                  <a:cubicBezTo>
                    <a:pt x="62" y="15"/>
                    <a:pt x="62" y="16"/>
                    <a:pt x="63" y="16"/>
                  </a:cubicBezTo>
                  <a:cubicBezTo>
                    <a:pt x="63" y="15"/>
                    <a:pt x="64" y="15"/>
                    <a:pt x="65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3" y="15"/>
                    <a:pt x="64" y="14"/>
                  </a:cubicBezTo>
                  <a:cubicBezTo>
                    <a:pt x="65" y="13"/>
                    <a:pt x="66" y="12"/>
                    <a:pt x="66" y="10"/>
                  </a:cubicBezTo>
                  <a:cubicBezTo>
                    <a:pt x="66" y="10"/>
                    <a:pt x="66" y="9"/>
                    <a:pt x="66" y="10"/>
                  </a:cubicBezTo>
                  <a:cubicBezTo>
                    <a:pt x="64" y="10"/>
                    <a:pt x="64" y="10"/>
                    <a:pt x="63" y="11"/>
                  </a:cubicBezTo>
                  <a:cubicBezTo>
                    <a:pt x="63" y="12"/>
                    <a:pt x="59" y="16"/>
                    <a:pt x="61" y="13"/>
                  </a:cubicBezTo>
                  <a:cubicBezTo>
                    <a:pt x="63" y="11"/>
                    <a:pt x="64" y="8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9"/>
                    <a:pt x="66" y="12"/>
                    <a:pt x="66" y="16"/>
                  </a:cubicBezTo>
                  <a:cubicBezTo>
                    <a:pt x="62" y="16"/>
                    <a:pt x="59" y="16"/>
                    <a:pt x="55" y="16"/>
                  </a:cubicBezTo>
                  <a:cubicBezTo>
                    <a:pt x="58" y="14"/>
                    <a:pt x="60" y="11"/>
                    <a:pt x="62" y="8"/>
                  </a:cubicBezTo>
                  <a:close/>
                  <a:moveTo>
                    <a:pt x="36" y="3"/>
                  </a:moveTo>
                  <a:cubicBezTo>
                    <a:pt x="41" y="3"/>
                    <a:pt x="45" y="3"/>
                    <a:pt x="50" y="3"/>
                  </a:cubicBezTo>
                  <a:cubicBezTo>
                    <a:pt x="48" y="5"/>
                    <a:pt x="46" y="6"/>
                    <a:pt x="44" y="8"/>
                  </a:cubicBezTo>
                  <a:cubicBezTo>
                    <a:pt x="45" y="7"/>
                    <a:pt x="46" y="5"/>
                    <a:pt x="47" y="4"/>
                  </a:cubicBezTo>
                  <a:cubicBezTo>
                    <a:pt x="47" y="4"/>
                    <a:pt x="47" y="4"/>
                    <a:pt x="46" y="4"/>
                  </a:cubicBezTo>
                  <a:cubicBezTo>
                    <a:pt x="42" y="6"/>
                    <a:pt x="40" y="9"/>
                    <a:pt x="36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9"/>
                    <a:pt x="41" y="6"/>
                    <a:pt x="43" y="4"/>
                  </a:cubicBezTo>
                  <a:cubicBezTo>
                    <a:pt x="43" y="4"/>
                    <a:pt x="43" y="3"/>
                    <a:pt x="42" y="3"/>
                  </a:cubicBezTo>
                  <a:cubicBezTo>
                    <a:pt x="39" y="5"/>
                    <a:pt x="36" y="8"/>
                    <a:pt x="33" y="11"/>
                  </a:cubicBezTo>
                  <a:cubicBezTo>
                    <a:pt x="32" y="12"/>
                    <a:pt x="29" y="16"/>
                    <a:pt x="31" y="12"/>
                  </a:cubicBezTo>
                  <a:cubicBezTo>
                    <a:pt x="33" y="10"/>
                    <a:pt x="35" y="7"/>
                    <a:pt x="37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4" y="5"/>
                    <a:pt x="31" y="8"/>
                    <a:pt x="29" y="10"/>
                  </a:cubicBezTo>
                  <a:cubicBezTo>
                    <a:pt x="28" y="11"/>
                    <a:pt x="22" y="16"/>
                    <a:pt x="25" y="12"/>
                  </a:cubicBezTo>
                  <a:cubicBezTo>
                    <a:pt x="28" y="9"/>
                    <a:pt x="30" y="7"/>
                    <a:pt x="33" y="4"/>
                  </a:cubicBezTo>
                  <a:cubicBezTo>
                    <a:pt x="33" y="4"/>
                    <a:pt x="33" y="3"/>
                    <a:pt x="32" y="3"/>
                  </a:cubicBezTo>
                  <a:cubicBezTo>
                    <a:pt x="29" y="5"/>
                    <a:pt x="27" y="8"/>
                    <a:pt x="24" y="10"/>
                  </a:cubicBezTo>
                  <a:cubicBezTo>
                    <a:pt x="23" y="11"/>
                    <a:pt x="23" y="12"/>
                    <a:pt x="22" y="12"/>
                  </a:cubicBezTo>
                  <a:cubicBezTo>
                    <a:pt x="19" y="15"/>
                    <a:pt x="23" y="10"/>
                    <a:pt x="24" y="9"/>
                  </a:cubicBezTo>
                  <a:cubicBezTo>
                    <a:pt x="25" y="7"/>
                    <a:pt x="27" y="6"/>
                    <a:pt x="29" y="4"/>
                  </a:cubicBezTo>
                  <a:cubicBezTo>
                    <a:pt x="30" y="4"/>
                    <a:pt x="29" y="3"/>
                    <a:pt x="29" y="3"/>
                  </a:cubicBezTo>
                  <a:cubicBezTo>
                    <a:pt x="25" y="5"/>
                    <a:pt x="23" y="8"/>
                    <a:pt x="20" y="11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8" y="13"/>
                    <a:pt x="19" y="11"/>
                    <a:pt x="19" y="10"/>
                  </a:cubicBezTo>
                  <a:cubicBezTo>
                    <a:pt x="21" y="8"/>
                    <a:pt x="23" y="6"/>
                    <a:pt x="25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9" y="3"/>
                    <a:pt x="33" y="3"/>
                    <a:pt x="3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77"/>
            <p:cNvSpPr>
              <a:spLocks noEditPoints="1"/>
            </p:cNvSpPr>
            <p:nvPr/>
          </p:nvSpPr>
          <p:spPr bwMode="auto">
            <a:xfrm>
              <a:off x="5748338" y="3287713"/>
              <a:ext cx="66675" cy="63500"/>
            </a:xfrm>
            <a:custGeom>
              <a:avLst/>
              <a:gdLst>
                <a:gd name="T0" fmla="*/ 11 w 18"/>
                <a:gd name="T1" fmla="*/ 16 h 17"/>
                <a:gd name="T2" fmla="*/ 17 w 18"/>
                <a:gd name="T3" fmla="*/ 7 h 17"/>
                <a:gd name="T4" fmla="*/ 8 w 18"/>
                <a:gd name="T5" fmla="*/ 0 h 17"/>
                <a:gd name="T6" fmla="*/ 8 w 18"/>
                <a:gd name="T7" fmla="*/ 0 h 17"/>
                <a:gd name="T8" fmla="*/ 0 w 18"/>
                <a:gd name="T9" fmla="*/ 8 h 17"/>
                <a:gd name="T10" fmla="*/ 11 w 18"/>
                <a:gd name="T11" fmla="*/ 16 h 17"/>
                <a:gd name="T12" fmla="*/ 10 w 18"/>
                <a:gd name="T13" fmla="*/ 13 h 17"/>
                <a:gd name="T14" fmla="*/ 3 w 18"/>
                <a:gd name="T15" fmla="*/ 8 h 17"/>
                <a:gd name="T16" fmla="*/ 4 w 18"/>
                <a:gd name="T17" fmla="*/ 8 h 17"/>
                <a:gd name="T18" fmla="*/ 10 w 18"/>
                <a:gd name="T19" fmla="*/ 5 h 17"/>
                <a:gd name="T20" fmla="*/ 5 w 18"/>
                <a:gd name="T21" fmla="*/ 10 h 17"/>
                <a:gd name="T22" fmla="*/ 5 w 18"/>
                <a:gd name="T23" fmla="*/ 11 h 17"/>
                <a:gd name="T24" fmla="*/ 11 w 18"/>
                <a:gd name="T25" fmla="*/ 7 h 17"/>
                <a:gd name="T26" fmla="*/ 7 w 18"/>
                <a:gd name="T27" fmla="*/ 12 h 17"/>
                <a:gd name="T28" fmla="*/ 8 w 18"/>
                <a:gd name="T29" fmla="*/ 12 h 17"/>
                <a:gd name="T30" fmla="*/ 13 w 18"/>
                <a:gd name="T31" fmla="*/ 10 h 17"/>
                <a:gd name="T32" fmla="*/ 11 w 18"/>
                <a:gd name="T33" fmla="*/ 12 h 17"/>
                <a:gd name="T34" fmla="*/ 11 w 18"/>
                <a:gd name="T35" fmla="*/ 13 h 17"/>
                <a:gd name="T36" fmla="*/ 10 w 18"/>
                <a:gd name="T37" fmla="*/ 13 h 17"/>
                <a:gd name="T38" fmla="*/ 12 w 18"/>
                <a:gd name="T39" fmla="*/ 13 h 17"/>
                <a:gd name="T40" fmla="*/ 14 w 18"/>
                <a:gd name="T41" fmla="*/ 9 h 17"/>
                <a:gd name="T42" fmla="*/ 14 w 18"/>
                <a:gd name="T43" fmla="*/ 9 h 17"/>
                <a:gd name="T44" fmla="*/ 9 w 18"/>
                <a:gd name="T45" fmla="*/ 11 h 17"/>
                <a:gd name="T46" fmla="*/ 13 w 18"/>
                <a:gd name="T47" fmla="*/ 6 h 17"/>
                <a:gd name="T48" fmla="*/ 12 w 18"/>
                <a:gd name="T49" fmla="*/ 6 h 17"/>
                <a:gd name="T50" fmla="*/ 8 w 18"/>
                <a:gd name="T51" fmla="*/ 9 h 17"/>
                <a:gd name="T52" fmla="*/ 12 w 18"/>
                <a:gd name="T53" fmla="*/ 5 h 17"/>
                <a:gd name="T54" fmla="*/ 11 w 18"/>
                <a:gd name="T55" fmla="*/ 4 h 17"/>
                <a:gd name="T56" fmla="*/ 6 w 18"/>
                <a:gd name="T57" fmla="*/ 6 h 17"/>
                <a:gd name="T58" fmla="*/ 10 w 18"/>
                <a:gd name="T59" fmla="*/ 3 h 17"/>
                <a:gd name="T60" fmla="*/ 12 w 18"/>
                <a:gd name="T61" fmla="*/ 13 h 17"/>
                <a:gd name="T62" fmla="*/ 7 w 18"/>
                <a:gd name="T63" fmla="*/ 3 h 17"/>
                <a:gd name="T64" fmla="*/ 5 w 18"/>
                <a:gd name="T65" fmla="*/ 4 h 17"/>
                <a:gd name="T66" fmla="*/ 7 w 18"/>
                <a:gd name="T67" fmla="*/ 3 h 17"/>
                <a:gd name="T68" fmla="*/ 4 w 18"/>
                <a:gd name="T69" fmla="*/ 5 h 17"/>
                <a:gd name="T70" fmla="*/ 5 w 18"/>
                <a:gd name="T71" fmla="*/ 5 h 17"/>
                <a:gd name="T72" fmla="*/ 9 w 18"/>
                <a:gd name="T73" fmla="*/ 3 h 17"/>
                <a:gd name="T74" fmla="*/ 3 w 18"/>
                <a:gd name="T75" fmla="*/ 8 h 17"/>
                <a:gd name="T76" fmla="*/ 3 w 18"/>
                <a:gd name="T77" fmla="*/ 8 h 17"/>
                <a:gd name="T78" fmla="*/ 4 w 18"/>
                <a:gd name="T7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" h="17">
                  <a:moveTo>
                    <a:pt x="11" y="16"/>
                  </a:moveTo>
                  <a:cubicBezTo>
                    <a:pt x="15" y="15"/>
                    <a:pt x="18" y="11"/>
                    <a:pt x="17" y="7"/>
                  </a:cubicBezTo>
                  <a:cubicBezTo>
                    <a:pt x="17" y="2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1" y="14"/>
                    <a:pt x="6" y="17"/>
                    <a:pt x="11" y="16"/>
                  </a:cubicBezTo>
                  <a:close/>
                  <a:moveTo>
                    <a:pt x="10" y="13"/>
                  </a:moveTo>
                  <a:cubicBezTo>
                    <a:pt x="7" y="14"/>
                    <a:pt x="4" y="12"/>
                    <a:pt x="3" y="8"/>
                  </a:cubicBezTo>
                  <a:cubicBezTo>
                    <a:pt x="3" y="8"/>
                    <a:pt x="4" y="9"/>
                    <a:pt x="4" y="8"/>
                  </a:cubicBezTo>
                  <a:cubicBezTo>
                    <a:pt x="6" y="8"/>
                    <a:pt x="8" y="6"/>
                    <a:pt x="10" y="5"/>
                  </a:cubicBezTo>
                  <a:cubicBezTo>
                    <a:pt x="8" y="7"/>
                    <a:pt x="6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0"/>
                    <a:pt x="9" y="8"/>
                    <a:pt x="11" y="7"/>
                  </a:cubicBezTo>
                  <a:cubicBezTo>
                    <a:pt x="10" y="9"/>
                    <a:pt x="8" y="10"/>
                    <a:pt x="7" y="12"/>
                  </a:cubicBezTo>
                  <a:cubicBezTo>
                    <a:pt x="7" y="12"/>
                    <a:pt x="7" y="13"/>
                    <a:pt x="8" y="12"/>
                  </a:cubicBezTo>
                  <a:cubicBezTo>
                    <a:pt x="9" y="11"/>
                    <a:pt x="11" y="10"/>
                    <a:pt x="13" y="10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lose/>
                  <a:moveTo>
                    <a:pt x="12" y="13"/>
                  </a:moveTo>
                  <a:cubicBezTo>
                    <a:pt x="13" y="12"/>
                    <a:pt x="13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9"/>
                    <a:pt x="10" y="10"/>
                    <a:pt x="9" y="11"/>
                  </a:cubicBezTo>
                  <a:cubicBezTo>
                    <a:pt x="10" y="9"/>
                    <a:pt x="11" y="8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7"/>
                    <a:pt x="9" y="8"/>
                    <a:pt x="8" y="9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9" y="5"/>
                    <a:pt x="8" y="5"/>
                    <a:pt x="6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5" y="3"/>
                    <a:pt x="16" y="10"/>
                    <a:pt x="12" y="13"/>
                  </a:cubicBezTo>
                  <a:close/>
                  <a:moveTo>
                    <a:pt x="7" y="3"/>
                  </a:move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6" y="3"/>
                    <a:pt x="7" y="3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6" y="4"/>
                    <a:pt x="7" y="4"/>
                    <a:pt x="9" y="3"/>
                  </a:cubicBezTo>
                  <a:cubicBezTo>
                    <a:pt x="7" y="5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4" y="6"/>
                    <a:pt x="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9"/>
            <p:cNvSpPr>
              <a:spLocks noEditPoints="1"/>
            </p:cNvSpPr>
            <p:nvPr/>
          </p:nvSpPr>
          <p:spPr bwMode="auto">
            <a:xfrm>
              <a:off x="3233738" y="871538"/>
              <a:ext cx="501650" cy="357188"/>
            </a:xfrm>
            <a:custGeom>
              <a:avLst/>
              <a:gdLst>
                <a:gd name="T0" fmla="*/ 70 w 134"/>
                <a:gd name="T1" fmla="*/ 76 h 95"/>
                <a:gd name="T2" fmla="*/ 59 w 134"/>
                <a:gd name="T3" fmla="*/ 2 h 95"/>
                <a:gd name="T4" fmla="*/ 6 w 134"/>
                <a:gd name="T5" fmla="*/ 25 h 95"/>
                <a:gd name="T6" fmla="*/ 11 w 134"/>
                <a:gd name="T7" fmla="*/ 31 h 95"/>
                <a:gd name="T8" fmla="*/ 15 w 134"/>
                <a:gd name="T9" fmla="*/ 32 h 95"/>
                <a:gd name="T10" fmla="*/ 47 w 134"/>
                <a:gd name="T11" fmla="*/ 16 h 95"/>
                <a:gd name="T12" fmla="*/ 51 w 134"/>
                <a:gd name="T13" fmla="*/ 13 h 95"/>
                <a:gd name="T14" fmla="*/ 51 w 134"/>
                <a:gd name="T15" fmla="*/ 19 h 95"/>
                <a:gd name="T16" fmla="*/ 65 w 134"/>
                <a:gd name="T17" fmla="*/ 7 h 95"/>
                <a:gd name="T18" fmla="*/ 68 w 134"/>
                <a:gd name="T19" fmla="*/ 12 h 95"/>
                <a:gd name="T20" fmla="*/ 42 w 134"/>
                <a:gd name="T21" fmla="*/ 32 h 95"/>
                <a:gd name="T22" fmla="*/ 45 w 134"/>
                <a:gd name="T23" fmla="*/ 31 h 95"/>
                <a:gd name="T24" fmla="*/ 16 w 134"/>
                <a:gd name="T25" fmla="*/ 58 h 95"/>
                <a:gd name="T26" fmla="*/ 39 w 134"/>
                <a:gd name="T27" fmla="*/ 51 h 95"/>
                <a:gd name="T28" fmla="*/ 14 w 134"/>
                <a:gd name="T29" fmla="*/ 65 h 95"/>
                <a:gd name="T30" fmla="*/ 61 w 134"/>
                <a:gd name="T31" fmla="*/ 45 h 95"/>
                <a:gd name="T32" fmla="*/ 74 w 134"/>
                <a:gd name="T33" fmla="*/ 28 h 95"/>
                <a:gd name="T34" fmla="*/ 19 w 134"/>
                <a:gd name="T35" fmla="*/ 55 h 95"/>
                <a:gd name="T36" fmla="*/ 90 w 134"/>
                <a:gd name="T37" fmla="*/ 14 h 95"/>
                <a:gd name="T38" fmla="*/ 90 w 134"/>
                <a:gd name="T39" fmla="*/ 8 h 95"/>
                <a:gd name="T40" fmla="*/ 38 w 134"/>
                <a:gd name="T41" fmla="*/ 30 h 95"/>
                <a:gd name="T42" fmla="*/ 22 w 134"/>
                <a:gd name="T43" fmla="*/ 31 h 95"/>
                <a:gd name="T44" fmla="*/ 16 w 134"/>
                <a:gd name="T45" fmla="*/ 33 h 95"/>
                <a:gd name="T46" fmla="*/ 27 w 134"/>
                <a:gd name="T47" fmla="*/ 26 h 95"/>
                <a:gd name="T48" fmla="*/ 10 w 134"/>
                <a:gd name="T49" fmla="*/ 28 h 95"/>
                <a:gd name="T50" fmla="*/ 7 w 134"/>
                <a:gd name="T51" fmla="*/ 27 h 95"/>
                <a:gd name="T52" fmla="*/ 62 w 134"/>
                <a:gd name="T53" fmla="*/ 50 h 95"/>
                <a:gd name="T54" fmla="*/ 114 w 134"/>
                <a:gd name="T55" fmla="*/ 31 h 95"/>
                <a:gd name="T56" fmla="*/ 114 w 134"/>
                <a:gd name="T57" fmla="*/ 31 h 95"/>
                <a:gd name="T58" fmla="*/ 71 w 134"/>
                <a:gd name="T59" fmla="*/ 73 h 95"/>
                <a:gd name="T60" fmla="*/ 80 w 134"/>
                <a:gd name="T61" fmla="*/ 65 h 95"/>
                <a:gd name="T62" fmla="*/ 90 w 134"/>
                <a:gd name="T63" fmla="*/ 66 h 95"/>
                <a:gd name="T64" fmla="*/ 120 w 134"/>
                <a:gd name="T65" fmla="*/ 48 h 95"/>
                <a:gd name="T66" fmla="*/ 120 w 134"/>
                <a:gd name="T67" fmla="*/ 48 h 95"/>
                <a:gd name="T68" fmla="*/ 26 w 134"/>
                <a:gd name="T69" fmla="*/ 89 h 95"/>
                <a:gd name="T70" fmla="*/ 35 w 134"/>
                <a:gd name="T71" fmla="*/ 75 h 95"/>
                <a:gd name="T72" fmla="*/ 36 w 134"/>
                <a:gd name="T73" fmla="*/ 72 h 95"/>
                <a:gd name="T74" fmla="*/ 112 w 134"/>
                <a:gd name="T75" fmla="*/ 31 h 95"/>
                <a:gd name="T76" fmla="*/ 70 w 134"/>
                <a:gd name="T77" fmla="*/ 49 h 95"/>
                <a:gd name="T78" fmla="*/ 40 w 134"/>
                <a:gd name="T79" fmla="*/ 81 h 95"/>
                <a:gd name="T80" fmla="*/ 121 w 134"/>
                <a:gd name="T81" fmla="*/ 42 h 95"/>
                <a:gd name="T82" fmla="*/ 59 w 134"/>
                <a:gd name="T83" fmla="*/ 70 h 95"/>
                <a:gd name="T84" fmla="*/ 51 w 134"/>
                <a:gd name="T85" fmla="*/ 75 h 95"/>
                <a:gd name="T86" fmla="*/ 119 w 134"/>
                <a:gd name="T87" fmla="*/ 60 h 95"/>
                <a:gd name="T88" fmla="*/ 120 w 134"/>
                <a:gd name="T89" fmla="*/ 64 h 95"/>
                <a:gd name="T90" fmla="*/ 104 w 134"/>
                <a:gd name="T91" fmla="*/ 68 h 95"/>
                <a:gd name="T92" fmla="*/ 103 w 134"/>
                <a:gd name="T93" fmla="*/ 70 h 95"/>
                <a:gd name="T94" fmla="*/ 90 w 134"/>
                <a:gd name="T95" fmla="*/ 75 h 95"/>
                <a:gd name="T96" fmla="*/ 111 w 134"/>
                <a:gd name="T97" fmla="*/ 70 h 95"/>
                <a:gd name="T98" fmla="*/ 78 w 134"/>
                <a:gd name="T99" fmla="*/ 54 h 95"/>
                <a:gd name="T100" fmla="*/ 96 w 134"/>
                <a:gd name="T101" fmla="*/ 43 h 95"/>
                <a:gd name="T102" fmla="*/ 63 w 134"/>
                <a:gd name="T103" fmla="*/ 45 h 95"/>
                <a:gd name="T104" fmla="*/ 57 w 134"/>
                <a:gd name="T105" fmla="*/ 43 h 95"/>
                <a:gd name="T106" fmla="*/ 107 w 134"/>
                <a:gd name="T107" fmla="*/ 14 h 95"/>
                <a:gd name="T108" fmla="*/ 95 w 134"/>
                <a:gd name="T109" fmla="*/ 17 h 95"/>
                <a:gd name="T110" fmla="*/ 32 w 134"/>
                <a:gd name="T111" fmla="*/ 33 h 95"/>
                <a:gd name="T112" fmla="*/ 52 w 134"/>
                <a:gd name="T113" fmla="*/ 10 h 95"/>
                <a:gd name="T114" fmla="*/ 29 w 134"/>
                <a:gd name="T115" fmla="*/ 16 h 95"/>
                <a:gd name="T116" fmla="*/ 16 w 134"/>
                <a:gd name="T117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95">
                  <a:moveTo>
                    <a:pt x="9" y="33"/>
                  </a:moveTo>
                  <a:cubicBezTo>
                    <a:pt x="4" y="34"/>
                    <a:pt x="0" y="39"/>
                    <a:pt x="0" y="44"/>
                  </a:cubicBezTo>
                  <a:cubicBezTo>
                    <a:pt x="0" y="51"/>
                    <a:pt x="7" y="55"/>
                    <a:pt x="13" y="56"/>
                  </a:cubicBezTo>
                  <a:cubicBezTo>
                    <a:pt x="8" y="60"/>
                    <a:pt x="5" y="65"/>
                    <a:pt x="10" y="71"/>
                  </a:cubicBezTo>
                  <a:cubicBezTo>
                    <a:pt x="16" y="76"/>
                    <a:pt x="25" y="76"/>
                    <a:pt x="32" y="73"/>
                  </a:cubicBezTo>
                  <a:cubicBezTo>
                    <a:pt x="30" y="81"/>
                    <a:pt x="23" y="87"/>
                    <a:pt x="17" y="93"/>
                  </a:cubicBezTo>
                  <a:cubicBezTo>
                    <a:pt x="16" y="93"/>
                    <a:pt x="16" y="94"/>
                    <a:pt x="16" y="94"/>
                  </a:cubicBezTo>
                  <a:cubicBezTo>
                    <a:pt x="17" y="95"/>
                    <a:pt x="17" y="95"/>
                    <a:pt x="18" y="95"/>
                  </a:cubicBezTo>
                  <a:cubicBezTo>
                    <a:pt x="30" y="91"/>
                    <a:pt x="40" y="86"/>
                    <a:pt x="49" y="77"/>
                  </a:cubicBezTo>
                  <a:cubicBezTo>
                    <a:pt x="54" y="86"/>
                    <a:pt x="65" y="84"/>
                    <a:pt x="70" y="76"/>
                  </a:cubicBezTo>
                  <a:cubicBezTo>
                    <a:pt x="73" y="79"/>
                    <a:pt x="77" y="83"/>
                    <a:pt x="82" y="83"/>
                  </a:cubicBezTo>
                  <a:cubicBezTo>
                    <a:pt x="86" y="83"/>
                    <a:pt x="90" y="79"/>
                    <a:pt x="93" y="75"/>
                  </a:cubicBezTo>
                  <a:cubicBezTo>
                    <a:pt x="98" y="79"/>
                    <a:pt x="107" y="78"/>
                    <a:pt x="108" y="72"/>
                  </a:cubicBezTo>
                  <a:cubicBezTo>
                    <a:pt x="119" y="78"/>
                    <a:pt x="134" y="57"/>
                    <a:pt x="123" y="49"/>
                  </a:cubicBezTo>
                  <a:cubicBezTo>
                    <a:pt x="128" y="46"/>
                    <a:pt x="131" y="41"/>
                    <a:pt x="129" y="35"/>
                  </a:cubicBezTo>
                  <a:cubicBezTo>
                    <a:pt x="126" y="30"/>
                    <a:pt x="121" y="27"/>
                    <a:pt x="116" y="28"/>
                  </a:cubicBezTo>
                  <a:cubicBezTo>
                    <a:pt x="117" y="23"/>
                    <a:pt x="115" y="17"/>
                    <a:pt x="112" y="13"/>
                  </a:cubicBezTo>
                  <a:cubicBezTo>
                    <a:pt x="107" y="8"/>
                    <a:pt x="100" y="10"/>
                    <a:pt x="95" y="14"/>
                  </a:cubicBezTo>
                  <a:cubicBezTo>
                    <a:pt x="94" y="0"/>
                    <a:pt x="77" y="0"/>
                    <a:pt x="70" y="10"/>
                  </a:cubicBezTo>
                  <a:cubicBezTo>
                    <a:pt x="68" y="6"/>
                    <a:pt x="64" y="1"/>
                    <a:pt x="59" y="2"/>
                  </a:cubicBezTo>
                  <a:cubicBezTo>
                    <a:pt x="54" y="3"/>
                    <a:pt x="50" y="7"/>
                    <a:pt x="48" y="12"/>
                  </a:cubicBezTo>
                  <a:cubicBezTo>
                    <a:pt x="45" y="8"/>
                    <a:pt x="40" y="5"/>
                    <a:pt x="34" y="7"/>
                  </a:cubicBezTo>
                  <a:cubicBezTo>
                    <a:pt x="27" y="10"/>
                    <a:pt x="25" y="16"/>
                    <a:pt x="25" y="22"/>
                  </a:cubicBezTo>
                  <a:cubicBezTo>
                    <a:pt x="20" y="16"/>
                    <a:pt x="12" y="12"/>
                    <a:pt x="6" y="19"/>
                  </a:cubicBezTo>
                  <a:cubicBezTo>
                    <a:pt x="1" y="23"/>
                    <a:pt x="4" y="30"/>
                    <a:pt x="9" y="33"/>
                  </a:cubicBezTo>
                  <a:close/>
                  <a:moveTo>
                    <a:pt x="6" y="24"/>
                  </a:moveTo>
                  <a:cubicBezTo>
                    <a:pt x="6" y="24"/>
                    <a:pt x="6" y="24"/>
                    <a:pt x="7" y="24"/>
                  </a:cubicBezTo>
                  <a:cubicBezTo>
                    <a:pt x="8" y="22"/>
                    <a:pt x="10" y="21"/>
                    <a:pt x="12" y="20"/>
                  </a:cubicBezTo>
                  <a:cubicBezTo>
                    <a:pt x="13" y="19"/>
                    <a:pt x="15" y="17"/>
                    <a:pt x="12" y="20"/>
                  </a:cubicBezTo>
                  <a:cubicBezTo>
                    <a:pt x="10" y="22"/>
                    <a:pt x="8" y="24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lose/>
                  <a:moveTo>
                    <a:pt x="17" y="19"/>
                  </a:moveTo>
                  <a:cubicBezTo>
                    <a:pt x="15" y="20"/>
                    <a:pt x="14" y="21"/>
                    <a:pt x="13" y="22"/>
                  </a:cubicBezTo>
                  <a:cubicBezTo>
                    <a:pt x="11" y="23"/>
                    <a:pt x="8" y="24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9" y="23"/>
                    <a:pt x="12" y="21"/>
                    <a:pt x="14" y="18"/>
                  </a:cubicBezTo>
                  <a:cubicBezTo>
                    <a:pt x="15" y="18"/>
                    <a:pt x="16" y="19"/>
                    <a:pt x="17" y="19"/>
                  </a:cubicBezTo>
                  <a:close/>
                  <a:moveTo>
                    <a:pt x="22" y="25"/>
                  </a:moveTo>
                  <a:cubicBezTo>
                    <a:pt x="20" y="28"/>
                    <a:pt x="17" y="30"/>
                    <a:pt x="14" y="32"/>
                  </a:cubicBezTo>
                  <a:cubicBezTo>
                    <a:pt x="13" y="32"/>
                    <a:pt x="12" y="32"/>
                    <a:pt x="11" y="31"/>
                  </a:cubicBezTo>
                  <a:cubicBezTo>
                    <a:pt x="13" y="30"/>
                    <a:pt x="15" y="29"/>
                    <a:pt x="16" y="28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19" y="27"/>
                    <a:pt x="23" y="24"/>
                    <a:pt x="22" y="25"/>
                  </a:cubicBezTo>
                  <a:close/>
                  <a:moveTo>
                    <a:pt x="24" y="27"/>
                  </a:moveTo>
                  <a:cubicBezTo>
                    <a:pt x="23" y="28"/>
                    <a:pt x="21" y="29"/>
                    <a:pt x="20" y="30"/>
                  </a:cubicBezTo>
                  <a:cubicBezTo>
                    <a:pt x="19" y="30"/>
                    <a:pt x="18" y="31"/>
                    <a:pt x="17" y="32"/>
                  </a:cubicBezTo>
                  <a:cubicBezTo>
                    <a:pt x="17" y="32"/>
                    <a:pt x="16" y="32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7" y="30"/>
                    <a:pt x="21" y="28"/>
                    <a:pt x="23" y="25"/>
                  </a:cubicBezTo>
                  <a:cubicBezTo>
                    <a:pt x="24" y="26"/>
                    <a:pt x="24" y="27"/>
                    <a:pt x="24" y="27"/>
                  </a:cubicBezTo>
                  <a:close/>
                  <a:moveTo>
                    <a:pt x="28" y="18"/>
                  </a:moveTo>
                  <a:cubicBezTo>
                    <a:pt x="30" y="17"/>
                    <a:pt x="32" y="16"/>
                    <a:pt x="35" y="15"/>
                  </a:cubicBezTo>
                  <a:cubicBezTo>
                    <a:pt x="36" y="14"/>
                    <a:pt x="38" y="13"/>
                    <a:pt x="40" y="12"/>
                  </a:cubicBezTo>
                  <a:cubicBezTo>
                    <a:pt x="39" y="12"/>
                    <a:pt x="37" y="15"/>
                    <a:pt x="35" y="15"/>
                  </a:cubicBezTo>
                  <a:cubicBezTo>
                    <a:pt x="33" y="17"/>
                    <a:pt x="30" y="19"/>
                    <a:pt x="28" y="22"/>
                  </a:cubicBezTo>
                  <a:cubicBezTo>
                    <a:pt x="28" y="20"/>
                    <a:pt x="28" y="19"/>
                    <a:pt x="28" y="18"/>
                  </a:cubicBezTo>
                  <a:close/>
                  <a:moveTo>
                    <a:pt x="46" y="15"/>
                  </a:moveTo>
                  <a:cubicBezTo>
                    <a:pt x="47" y="15"/>
                    <a:pt x="47" y="16"/>
                    <a:pt x="47" y="16"/>
                  </a:cubicBezTo>
                  <a:cubicBezTo>
                    <a:pt x="44" y="19"/>
                    <a:pt x="40" y="20"/>
                    <a:pt x="36" y="22"/>
                  </a:cubicBezTo>
                  <a:cubicBezTo>
                    <a:pt x="33" y="24"/>
                    <a:pt x="30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5"/>
                    <a:pt x="33" y="23"/>
                    <a:pt x="37" y="21"/>
                  </a:cubicBezTo>
                  <a:cubicBezTo>
                    <a:pt x="39" y="19"/>
                    <a:pt x="41" y="18"/>
                    <a:pt x="43" y="17"/>
                  </a:cubicBezTo>
                  <a:cubicBezTo>
                    <a:pt x="43" y="17"/>
                    <a:pt x="43" y="16"/>
                    <a:pt x="44" y="16"/>
                  </a:cubicBezTo>
                  <a:cubicBezTo>
                    <a:pt x="45" y="16"/>
                    <a:pt x="46" y="15"/>
                    <a:pt x="46" y="15"/>
                  </a:cubicBezTo>
                  <a:close/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0" y="9"/>
                    <a:pt x="56" y="11"/>
                    <a:pt x="51" y="13"/>
                  </a:cubicBezTo>
                  <a:cubicBezTo>
                    <a:pt x="51" y="13"/>
                    <a:pt x="51" y="12"/>
                    <a:pt x="52" y="12"/>
                  </a:cubicBezTo>
                  <a:cubicBezTo>
                    <a:pt x="53" y="11"/>
                    <a:pt x="54" y="10"/>
                    <a:pt x="56" y="9"/>
                  </a:cubicBezTo>
                  <a:cubicBezTo>
                    <a:pt x="58" y="8"/>
                    <a:pt x="60" y="6"/>
                    <a:pt x="62" y="5"/>
                  </a:cubicBezTo>
                  <a:cubicBezTo>
                    <a:pt x="62" y="5"/>
                    <a:pt x="63" y="6"/>
                    <a:pt x="64" y="6"/>
                  </a:cubicBezTo>
                  <a:close/>
                  <a:moveTo>
                    <a:pt x="66" y="9"/>
                  </a:moveTo>
                  <a:cubicBezTo>
                    <a:pt x="56" y="15"/>
                    <a:pt x="46" y="21"/>
                    <a:pt x="35" y="27"/>
                  </a:cubicBezTo>
                  <a:cubicBezTo>
                    <a:pt x="25" y="33"/>
                    <a:pt x="14" y="38"/>
                    <a:pt x="4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4" y="39"/>
                    <a:pt x="25" y="34"/>
                    <a:pt x="36" y="28"/>
                  </a:cubicBezTo>
                  <a:cubicBezTo>
                    <a:pt x="41" y="25"/>
                    <a:pt x="46" y="22"/>
                    <a:pt x="51" y="19"/>
                  </a:cubicBezTo>
                  <a:cubicBezTo>
                    <a:pt x="56" y="16"/>
                    <a:pt x="62" y="13"/>
                    <a:pt x="65" y="9"/>
                  </a:cubicBezTo>
                  <a:cubicBezTo>
                    <a:pt x="61" y="13"/>
                    <a:pt x="56" y="16"/>
                    <a:pt x="51" y="19"/>
                  </a:cubicBezTo>
                  <a:cubicBezTo>
                    <a:pt x="45" y="22"/>
                    <a:pt x="40" y="26"/>
                    <a:pt x="34" y="29"/>
                  </a:cubicBezTo>
                  <a:cubicBezTo>
                    <a:pt x="29" y="33"/>
                    <a:pt x="23" y="36"/>
                    <a:pt x="17" y="39"/>
                  </a:cubicBezTo>
                  <a:cubicBezTo>
                    <a:pt x="13" y="42"/>
                    <a:pt x="8" y="45"/>
                    <a:pt x="4" y="48"/>
                  </a:cubicBezTo>
                  <a:cubicBezTo>
                    <a:pt x="4" y="47"/>
                    <a:pt x="3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2" y="38"/>
                    <a:pt x="24" y="33"/>
                    <a:pt x="34" y="27"/>
                  </a:cubicBezTo>
                  <a:cubicBezTo>
                    <a:pt x="40" y="23"/>
                    <a:pt x="45" y="20"/>
                    <a:pt x="51" y="16"/>
                  </a:cubicBezTo>
                  <a:cubicBezTo>
                    <a:pt x="56" y="13"/>
                    <a:pt x="60" y="11"/>
                    <a:pt x="65" y="7"/>
                  </a:cubicBezTo>
                  <a:cubicBezTo>
                    <a:pt x="65" y="8"/>
                    <a:pt x="66" y="8"/>
                    <a:pt x="66" y="9"/>
                  </a:cubicBezTo>
                  <a:close/>
                  <a:moveTo>
                    <a:pt x="68" y="12"/>
                  </a:moveTo>
                  <a:cubicBezTo>
                    <a:pt x="63" y="14"/>
                    <a:pt x="59" y="17"/>
                    <a:pt x="54" y="20"/>
                  </a:cubicBezTo>
                  <a:cubicBezTo>
                    <a:pt x="49" y="23"/>
                    <a:pt x="43" y="26"/>
                    <a:pt x="37" y="29"/>
                  </a:cubicBezTo>
                  <a:cubicBezTo>
                    <a:pt x="32" y="32"/>
                    <a:pt x="27" y="35"/>
                    <a:pt x="21" y="38"/>
                  </a:cubicBezTo>
                  <a:cubicBezTo>
                    <a:pt x="19" y="39"/>
                    <a:pt x="16" y="41"/>
                    <a:pt x="13" y="43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21" y="38"/>
                    <a:pt x="29" y="33"/>
                    <a:pt x="38" y="28"/>
                  </a:cubicBezTo>
                  <a:cubicBezTo>
                    <a:pt x="47" y="22"/>
                    <a:pt x="58" y="17"/>
                    <a:pt x="66" y="9"/>
                  </a:cubicBezTo>
                  <a:cubicBezTo>
                    <a:pt x="67" y="10"/>
                    <a:pt x="67" y="11"/>
                    <a:pt x="68" y="12"/>
                  </a:cubicBezTo>
                  <a:close/>
                  <a:moveTo>
                    <a:pt x="80" y="9"/>
                  </a:moveTo>
                  <a:cubicBezTo>
                    <a:pt x="81" y="8"/>
                    <a:pt x="85" y="6"/>
                    <a:pt x="84" y="7"/>
                  </a:cubicBezTo>
                  <a:cubicBezTo>
                    <a:pt x="82" y="8"/>
                    <a:pt x="81" y="9"/>
                    <a:pt x="79" y="10"/>
                  </a:cubicBezTo>
                  <a:cubicBezTo>
                    <a:pt x="76" y="12"/>
                    <a:pt x="72" y="14"/>
                    <a:pt x="69" y="17"/>
                  </a:cubicBezTo>
                  <a:cubicBezTo>
                    <a:pt x="62" y="21"/>
                    <a:pt x="55" y="25"/>
                    <a:pt x="48" y="29"/>
                  </a:cubicBezTo>
                  <a:cubicBezTo>
                    <a:pt x="41" y="33"/>
                    <a:pt x="34" y="36"/>
                    <a:pt x="27" y="40"/>
                  </a:cubicBezTo>
                  <a:cubicBezTo>
                    <a:pt x="21" y="44"/>
                    <a:pt x="15" y="49"/>
                    <a:pt x="9" y="52"/>
                  </a:cubicBezTo>
                  <a:cubicBezTo>
                    <a:pt x="8" y="52"/>
                    <a:pt x="8" y="51"/>
                    <a:pt x="7" y="51"/>
                  </a:cubicBezTo>
                  <a:cubicBezTo>
                    <a:pt x="12" y="50"/>
                    <a:pt x="17" y="45"/>
                    <a:pt x="22" y="43"/>
                  </a:cubicBezTo>
                  <a:cubicBezTo>
                    <a:pt x="28" y="39"/>
                    <a:pt x="35" y="35"/>
                    <a:pt x="42" y="32"/>
                  </a:cubicBezTo>
                  <a:cubicBezTo>
                    <a:pt x="49" y="28"/>
                    <a:pt x="56" y="24"/>
                    <a:pt x="62" y="20"/>
                  </a:cubicBezTo>
                  <a:cubicBezTo>
                    <a:pt x="68" y="16"/>
                    <a:pt x="74" y="12"/>
                    <a:pt x="80" y="9"/>
                  </a:cubicBezTo>
                  <a:close/>
                  <a:moveTo>
                    <a:pt x="90" y="8"/>
                  </a:moveTo>
                  <a:cubicBezTo>
                    <a:pt x="80" y="13"/>
                    <a:pt x="71" y="20"/>
                    <a:pt x="62" y="25"/>
                  </a:cubicBezTo>
                  <a:cubicBezTo>
                    <a:pt x="60" y="26"/>
                    <a:pt x="59" y="27"/>
                    <a:pt x="57" y="28"/>
                  </a:cubicBezTo>
                  <a:cubicBezTo>
                    <a:pt x="56" y="29"/>
                    <a:pt x="54" y="29"/>
                    <a:pt x="53" y="30"/>
                  </a:cubicBezTo>
                  <a:cubicBezTo>
                    <a:pt x="40" y="36"/>
                    <a:pt x="28" y="43"/>
                    <a:pt x="15" y="49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9" y="47"/>
                    <a:pt x="22" y="45"/>
                    <a:pt x="25" y="43"/>
                  </a:cubicBezTo>
                  <a:cubicBezTo>
                    <a:pt x="31" y="39"/>
                    <a:pt x="38" y="35"/>
                    <a:pt x="45" y="31"/>
                  </a:cubicBezTo>
                  <a:cubicBezTo>
                    <a:pt x="59" y="24"/>
                    <a:pt x="72" y="15"/>
                    <a:pt x="86" y="6"/>
                  </a:cubicBezTo>
                  <a:cubicBezTo>
                    <a:pt x="87" y="7"/>
                    <a:pt x="88" y="7"/>
                    <a:pt x="90" y="8"/>
                  </a:cubicBezTo>
                  <a:close/>
                  <a:moveTo>
                    <a:pt x="92" y="16"/>
                  </a:moveTo>
                  <a:cubicBezTo>
                    <a:pt x="92" y="16"/>
                    <a:pt x="92" y="16"/>
                    <a:pt x="93" y="17"/>
                  </a:cubicBezTo>
                  <a:cubicBezTo>
                    <a:pt x="92" y="17"/>
                    <a:pt x="91" y="18"/>
                    <a:pt x="91" y="18"/>
                  </a:cubicBezTo>
                  <a:cubicBezTo>
                    <a:pt x="91" y="18"/>
                    <a:pt x="90" y="18"/>
                    <a:pt x="90" y="18"/>
                  </a:cubicBezTo>
                  <a:cubicBezTo>
                    <a:pt x="88" y="20"/>
                    <a:pt x="85" y="21"/>
                    <a:pt x="82" y="22"/>
                  </a:cubicBezTo>
                  <a:cubicBezTo>
                    <a:pt x="75" y="26"/>
                    <a:pt x="69" y="30"/>
                    <a:pt x="62" y="33"/>
                  </a:cubicBezTo>
                  <a:cubicBezTo>
                    <a:pt x="49" y="40"/>
                    <a:pt x="35" y="46"/>
                    <a:pt x="23" y="54"/>
                  </a:cubicBezTo>
                  <a:cubicBezTo>
                    <a:pt x="20" y="55"/>
                    <a:pt x="18" y="57"/>
                    <a:pt x="16" y="58"/>
                  </a:cubicBezTo>
                  <a:cubicBezTo>
                    <a:pt x="15" y="59"/>
                    <a:pt x="14" y="60"/>
                    <a:pt x="13" y="61"/>
                  </a:cubicBezTo>
                  <a:cubicBezTo>
                    <a:pt x="14" y="59"/>
                    <a:pt x="16" y="58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9" y="56"/>
                  </a:cubicBezTo>
                  <a:cubicBezTo>
                    <a:pt x="22" y="53"/>
                    <a:pt x="25" y="51"/>
                    <a:pt x="29" y="49"/>
                  </a:cubicBezTo>
                  <a:cubicBezTo>
                    <a:pt x="38" y="43"/>
                    <a:pt x="47" y="37"/>
                    <a:pt x="57" y="32"/>
                  </a:cubicBezTo>
                  <a:cubicBezTo>
                    <a:pt x="69" y="26"/>
                    <a:pt x="81" y="21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lose/>
                  <a:moveTo>
                    <a:pt x="16" y="63"/>
                  </a:moveTo>
                  <a:cubicBezTo>
                    <a:pt x="23" y="59"/>
                    <a:pt x="31" y="55"/>
                    <a:pt x="39" y="51"/>
                  </a:cubicBezTo>
                  <a:cubicBezTo>
                    <a:pt x="47" y="46"/>
                    <a:pt x="54" y="42"/>
                    <a:pt x="63" y="38"/>
                  </a:cubicBezTo>
                  <a:cubicBezTo>
                    <a:pt x="70" y="34"/>
                    <a:pt x="78" y="31"/>
                    <a:pt x="86" y="27"/>
                  </a:cubicBezTo>
                  <a:cubicBezTo>
                    <a:pt x="92" y="24"/>
                    <a:pt x="97" y="21"/>
                    <a:pt x="103" y="18"/>
                  </a:cubicBezTo>
                  <a:cubicBezTo>
                    <a:pt x="102" y="18"/>
                    <a:pt x="101" y="19"/>
                    <a:pt x="100" y="20"/>
                  </a:cubicBezTo>
                  <a:cubicBezTo>
                    <a:pt x="96" y="22"/>
                    <a:pt x="92" y="24"/>
                    <a:pt x="88" y="27"/>
                  </a:cubicBezTo>
                  <a:cubicBezTo>
                    <a:pt x="79" y="32"/>
                    <a:pt x="69" y="36"/>
                    <a:pt x="60" y="41"/>
                  </a:cubicBezTo>
                  <a:cubicBezTo>
                    <a:pt x="51" y="45"/>
                    <a:pt x="42" y="50"/>
                    <a:pt x="33" y="55"/>
                  </a:cubicBezTo>
                  <a:cubicBezTo>
                    <a:pt x="26" y="59"/>
                    <a:pt x="18" y="63"/>
                    <a:pt x="12" y="68"/>
                  </a:cubicBezTo>
                  <a:cubicBezTo>
                    <a:pt x="12" y="68"/>
                    <a:pt x="12" y="67"/>
                    <a:pt x="11" y="67"/>
                  </a:cubicBezTo>
                  <a:cubicBezTo>
                    <a:pt x="12" y="66"/>
                    <a:pt x="13" y="66"/>
                    <a:pt x="14" y="65"/>
                  </a:cubicBezTo>
                  <a:cubicBezTo>
                    <a:pt x="14" y="65"/>
                    <a:pt x="15" y="64"/>
                    <a:pt x="16" y="63"/>
                  </a:cubicBezTo>
                  <a:close/>
                  <a:moveTo>
                    <a:pt x="15" y="70"/>
                  </a:moveTo>
                  <a:cubicBezTo>
                    <a:pt x="14" y="70"/>
                    <a:pt x="14" y="69"/>
                    <a:pt x="13" y="69"/>
                  </a:cubicBezTo>
                  <a:cubicBezTo>
                    <a:pt x="19" y="64"/>
                    <a:pt x="28" y="60"/>
                    <a:pt x="35" y="57"/>
                  </a:cubicBezTo>
                  <a:cubicBezTo>
                    <a:pt x="44" y="52"/>
                    <a:pt x="53" y="48"/>
                    <a:pt x="62" y="44"/>
                  </a:cubicBezTo>
                  <a:cubicBezTo>
                    <a:pt x="70" y="39"/>
                    <a:pt x="79" y="35"/>
                    <a:pt x="88" y="31"/>
                  </a:cubicBezTo>
                  <a:cubicBezTo>
                    <a:pt x="92" y="29"/>
                    <a:pt x="97" y="28"/>
                    <a:pt x="101" y="26"/>
                  </a:cubicBezTo>
                  <a:cubicBezTo>
                    <a:pt x="104" y="24"/>
                    <a:pt x="108" y="22"/>
                    <a:pt x="111" y="20"/>
                  </a:cubicBezTo>
                  <a:cubicBezTo>
                    <a:pt x="105" y="25"/>
                    <a:pt x="95" y="29"/>
                    <a:pt x="87" y="32"/>
                  </a:cubicBezTo>
                  <a:cubicBezTo>
                    <a:pt x="78" y="36"/>
                    <a:pt x="70" y="41"/>
                    <a:pt x="61" y="45"/>
                  </a:cubicBezTo>
                  <a:cubicBezTo>
                    <a:pt x="45" y="53"/>
                    <a:pt x="30" y="60"/>
                    <a:pt x="15" y="70"/>
                  </a:cubicBezTo>
                  <a:close/>
                  <a:moveTo>
                    <a:pt x="13" y="65"/>
                  </a:moveTo>
                  <a:cubicBezTo>
                    <a:pt x="12" y="65"/>
                    <a:pt x="12" y="65"/>
                    <a:pt x="12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5"/>
                    <a:pt x="11" y="64"/>
                  </a:cubicBezTo>
                  <a:cubicBezTo>
                    <a:pt x="16" y="59"/>
                    <a:pt x="22" y="55"/>
                    <a:pt x="29" y="51"/>
                  </a:cubicBezTo>
                  <a:cubicBezTo>
                    <a:pt x="37" y="47"/>
                    <a:pt x="44" y="43"/>
                    <a:pt x="53" y="39"/>
                  </a:cubicBezTo>
                  <a:cubicBezTo>
                    <a:pt x="60" y="35"/>
                    <a:pt x="67" y="32"/>
                    <a:pt x="75" y="27"/>
                  </a:cubicBezTo>
                  <a:cubicBezTo>
                    <a:pt x="75" y="27"/>
                    <a:pt x="76" y="27"/>
                    <a:pt x="76" y="26"/>
                  </a:cubicBezTo>
                  <a:cubicBezTo>
                    <a:pt x="75" y="27"/>
                    <a:pt x="74" y="28"/>
                    <a:pt x="74" y="28"/>
                  </a:cubicBezTo>
                  <a:cubicBezTo>
                    <a:pt x="66" y="33"/>
                    <a:pt x="57" y="37"/>
                    <a:pt x="49" y="41"/>
                  </a:cubicBezTo>
                  <a:cubicBezTo>
                    <a:pt x="42" y="45"/>
                    <a:pt x="34" y="49"/>
                    <a:pt x="27" y="54"/>
                  </a:cubicBezTo>
                  <a:cubicBezTo>
                    <a:pt x="24" y="57"/>
                    <a:pt x="20" y="59"/>
                    <a:pt x="17" y="61"/>
                  </a:cubicBezTo>
                  <a:cubicBezTo>
                    <a:pt x="16" y="62"/>
                    <a:pt x="14" y="64"/>
                    <a:pt x="13" y="65"/>
                  </a:cubicBezTo>
                  <a:close/>
                  <a:moveTo>
                    <a:pt x="41" y="37"/>
                  </a:moveTo>
                  <a:cubicBezTo>
                    <a:pt x="32" y="42"/>
                    <a:pt x="24" y="48"/>
                    <a:pt x="15" y="53"/>
                  </a:cubicBezTo>
                  <a:cubicBezTo>
                    <a:pt x="13" y="53"/>
                    <a:pt x="12" y="53"/>
                    <a:pt x="10" y="52"/>
                  </a:cubicBezTo>
                  <a:cubicBezTo>
                    <a:pt x="21" y="48"/>
                    <a:pt x="31" y="42"/>
                    <a:pt x="41" y="37"/>
                  </a:cubicBezTo>
                  <a:close/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8" y="54"/>
                    <a:pt x="18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2" y="51"/>
                    <a:pt x="27" y="48"/>
                    <a:pt x="31" y="45"/>
                  </a:cubicBezTo>
                  <a:cubicBezTo>
                    <a:pt x="36" y="43"/>
                    <a:pt x="40" y="40"/>
                    <a:pt x="45" y="38"/>
                  </a:cubicBezTo>
                  <a:cubicBezTo>
                    <a:pt x="36" y="43"/>
                    <a:pt x="26" y="48"/>
                    <a:pt x="19" y="55"/>
                  </a:cubicBezTo>
                  <a:close/>
                  <a:moveTo>
                    <a:pt x="66" y="27"/>
                  </a:moveTo>
                  <a:cubicBezTo>
                    <a:pt x="67" y="27"/>
                    <a:pt x="67" y="26"/>
                    <a:pt x="67" y="26"/>
                  </a:cubicBezTo>
                  <a:cubicBezTo>
                    <a:pt x="73" y="23"/>
                    <a:pt x="79" y="20"/>
                    <a:pt x="84" y="16"/>
                  </a:cubicBezTo>
                  <a:cubicBezTo>
                    <a:pt x="85" y="16"/>
                    <a:pt x="87" y="15"/>
                    <a:pt x="88" y="14"/>
                  </a:cubicBezTo>
                  <a:cubicBezTo>
                    <a:pt x="88" y="14"/>
                    <a:pt x="94" y="11"/>
                    <a:pt x="90" y="14"/>
                  </a:cubicBezTo>
                  <a:cubicBezTo>
                    <a:pt x="86" y="16"/>
                    <a:pt x="83" y="18"/>
                    <a:pt x="79" y="20"/>
                  </a:cubicBezTo>
                  <a:cubicBezTo>
                    <a:pt x="75" y="22"/>
                    <a:pt x="71" y="24"/>
                    <a:pt x="66" y="27"/>
                  </a:cubicBezTo>
                  <a:close/>
                  <a:moveTo>
                    <a:pt x="74" y="21"/>
                  </a:moveTo>
                  <a:cubicBezTo>
                    <a:pt x="68" y="25"/>
                    <a:pt x="61" y="29"/>
                    <a:pt x="54" y="33"/>
                  </a:cubicBezTo>
                  <a:cubicBezTo>
                    <a:pt x="49" y="35"/>
                    <a:pt x="44" y="38"/>
                    <a:pt x="39" y="40"/>
                  </a:cubicBezTo>
                  <a:cubicBezTo>
                    <a:pt x="31" y="44"/>
                    <a:pt x="24" y="49"/>
                    <a:pt x="16" y="53"/>
                  </a:cubicBezTo>
                  <a:cubicBezTo>
                    <a:pt x="25" y="48"/>
                    <a:pt x="33" y="42"/>
                    <a:pt x="42" y="37"/>
                  </a:cubicBezTo>
                  <a:cubicBezTo>
                    <a:pt x="51" y="32"/>
                    <a:pt x="60" y="27"/>
                    <a:pt x="69" y="22"/>
                  </a:cubicBezTo>
                  <a:cubicBezTo>
                    <a:pt x="76" y="18"/>
                    <a:pt x="84" y="14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1" y="9"/>
                    <a:pt x="92" y="11"/>
                    <a:pt x="92" y="12"/>
                  </a:cubicBezTo>
                  <a:cubicBezTo>
                    <a:pt x="86" y="13"/>
                    <a:pt x="80" y="18"/>
                    <a:pt x="74" y="21"/>
                  </a:cubicBezTo>
                  <a:close/>
                  <a:moveTo>
                    <a:pt x="76" y="17"/>
                  </a:moveTo>
                  <a:cubicBezTo>
                    <a:pt x="80" y="15"/>
                    <a:pt x="83" y="12"/>
                    <a:pt x="87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1"/>
                    <a:pt x="84" y="12"/>
                    <a:pt x="82" y="14"/>
                  </a:cubicBezTo>
                  <a:cubicBezTo>
                    <a:pt x="80" y="15"/>
                    <a:pt x="78" y="16"/>
                    <a:pt x="76" y="17"/>
                  </a:cubicBezTo>
                  <a:close/>
                  <a:moveTo>
                    <a:pt x="5" y="49"/>
                  </a:moveTo>
                  <a:cubicBezTo>
                    <a:pt x="15" y="42"/>
                    <a:pt x="27" y="36"/>
                    <a:pt x="38" y="30"/>
                  </a:cubicBezTo>
                  <a:cubicBezTo>
                    <a:pt x="40" y="29"/>
                    <a:pt x="42" y="27"/>
                    <a:pt x="44" y="26"/>
                  </a:cubicBezTo>
                  <a:cubicBezTo>
                    <a:pt x="41" y="28"/>
                    <a:pt x="38" y="29"/>
                    <a:pt x="35" y="31"/>
                  </a:cubicBezTo>
                  <a:cubicBezTo>
                    <a:pt x="25" y="37"/>
                    <a:pt x="15" y="43"/>
                    <a:pt x="6" y="50"/>
                  </a:cubicBezTo>
                  <a:cubicBezTo>
                    <a:pt x="5" y="50"/>
                    <a:pt x="5" y="49"/>
                    <a:pt x="5" y="49"/>
                  </a:cubicBezTo>
                  <a:close/>
                  <a:moveTo>
                    <a:pt x="3" y="43"/>
                  </a:moveTo>
                  <a:cubicBezTo>
                    <a:pt x="6" y="41"/>
                    <a:pt x="10" y="38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8" y="33"/>
                    <a:pt x="20" y="32"/>
                    <a:pt x="22" y="31"/>
                  </a:cubicBezTo>
                  <a:cubicBezTo>
                    <a:pt x="23" y="30"/>
                    <a:pt x="25" y="29"/>
                    <a:pt x="26" y="29"/>
                  </a:cubicBezTo>
                  <a:cubicBezTo>
                    <a:pt x="27" y="29"/>
                    <a:pt x="27" y="28"/>
                    <a:pt x="27" y="28"/>
                  </a:cubicBezTo>
                  <a:cubicBezTo>
                    <a:pt x="30" y="26"/>
                    <a:pt x="34" y="25"/>
                    <a:pt x="37" y="23"/>
                  </a:cubicBezTo>
                  <a:cubicBezTo>
                    <a:pt x="40" y="21"/>
                    <a:pt x="44" y="19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3" y="20"/>
                    <a:pt x="38" y="24"/>
                    <a:pt x="32" y="27"/>
                  </a:cubicBezTo>
                  <a:cubicBezTo>
                    <a:pt x="23" y="33"/>
                    <a:pt x="11" y="38"/>
                    <a:pt x="3" y="45"/>
                  </a:cubicBezTo>
                  <a:cubicBezTo>
                    <a:pt x="3" y="45"/>
                    <a:pt x="3" y="44"/>
                    <a:pt x="3" y="43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8" y="32"/>
                    <a:pt x="18" y="32"/>
                  </a:cubicBezTo>
                  <a:cubicBezTo>
                    <a:pt x="19" y="31"/>
                    <a:pt x="20" y="30"/>
                    <a:pt x="22" y="30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0" y="30"/>
                    <a:pt x="18" y="32"/>
                    <a:pt x="16" y="33"/>
                  </a:cubicBezTo>
                  <a:close/>
                  <a:moveTo>
                    <a:pt x="51" y="14"/>
                  </a:moveTo>
                  <a:cubicBezTo>
                    <a:pt x="55" y="12"/>
                    <a:pt x="58" y="10"/>
                    <a:pt x="62" y="8"/>
                  </a:cubicBezTo>
                  <a:cubicBezTo>
                    <a:pt x="58" y="11"/>
                    <a:pt x="54" y="13"/>
                    <a:pt x="50" y="16"/>
                  </a:cubicBezTo>
                  <a:cubicBezTo>
                    <a:pt x="50" y="16"/>
                    <a:pt x="51" y="15"/>
                    <a:pt x="51" y="15"/>
                  </a:cubicBezTo>
                  <a:cubicBezTo>
                    <a:pt x="51" y="15"/>
                    <a:pt x="51" y="14"/>
                    <a:pt x="51" y="14"/>
                  </a:cubicBezTo>
                  <a:close/>
                  <a:moveTo>
                    <a:pt x="27" y="26"/>
                  </a:moveTo>
                  <a:cubicBezTo>
                    <a:pt x="27" y="25"/>
                    <a:pt x="27" y="24"/>
                    <a:pt x="28" y="24"/>
                  </a:cubicBezTo>
                  <a:cubicBezTo>
                    <a:pt x="31" y="21"/>
                    <a:pt x="35" y="20"/>
                    <a:pt x="39" y="18"/>
                  </a:cubicBezTo>
                  <a:cubicBezTo>
                    <a:pt x="35" y="21"/>
                    <a:pt x="31" y="23"/>
                    <a:pt x="27" y="26"/>
                  </a:cubicBezTo>
                  <a:close/>
                  <a:moveTo>
                    <a:pt x="10" y="31"/>
                  </a:moveTo>
                  <a:cubicBezTo>
                    <a:pt x="10" y="30"/>
                    <a:pt x="9" y="30"/>
                    <a:pt x="8" y="29"/>
                  </a:cubicBezTo>
                  <a:cubicBezTo>
                    <a:pt x="12" y="28"/>
                    <a:pt x="14" y="26"/>
                    <a:pt x="17" y="24"/>
                  </a:cubicBezTo>
                  <a:cubicBezTo>
                    <a:pt x="20" y="21"/>
                    <a:pt x="18" y="23"/>
                    <a:pt x="16" y="25"/>
                  </a:cubicBezTo>
                  <a:cubicBezTo>
                    <a:pt x="14" y="26"/>
                    <a:pt x="12" y="28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0" y="28"/>
                  </a:moveTo>
                  <a:cubicBezTo>
                    <a:pt x="9" y="27"/>
                    <a:pt x="9" y="27"/>
                    <a:pt x="10" y="27"/>
                  </a:cubicBezTo>
                  <a:cubicBezTo>
                    <a:pt x="11" y="26"/>
                    <a:pt x="12" y="25"/>
                    <a:pt x="12" y="25"/>
                  </a:cubicBezTo>
                  <a:cubicBezTo>
                    <a:pt x="14" y="23"/>
                    <a:pt x="16" y="21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20"/>
                    <a:pt x="19" y="20"/>
                    <a:pt x="20" y="21"/>
                  </a:cubicBezTo>
                  <a:cubicBezTo>
                    <a:pt x="16" y="23"/>
                    <a:pt x="13" y="26"/>
                    <a:pt x="10" y="28"/>
                  </a:cubicBezTo>
                  <a:close/>
                  <a:moveTo>
                    <a:pt x="7" y="27"/>
                  </a:moveTo>
                  <a:cubicBezTo>
                    <a:pt x="10" y="25"/>
                    <a:pt x="13" y="22"/>
                    <a:pt x="16" y="20"/>
                  </a:cubicBezTo>
                  <a:cubicBezTo>
                    <a:pt x="13" y="22"/>
                    <a:pt x="10" y="25"/>
                    <a:pt x="8" y="28"/>
                  </a:cubicBezTo>
                  <a:cubicBezTo>
                    <a:pt x="7" y="28"/>
                    <a:pt x="7" y="27"/>
                    <a:pt x="7" y="27"/>
                  </a:cubicBezTo>
                  <a:close/>
                  <a:moveTo>
                    <a:pt x="13" y="35"/>
                  </a:moveTo>
                  <a:cubicBezTo>
                    <a:pt x="10" y="38"/>
                    <a:pt x="6" y="40"/>
                    <a:pt x="3" y="42"/>
                  </a:cubicBezTo>
                  <a:cubicBezTo>
                    <a:pt x="4" y="38"/>
                    <a:pt x="9" y="35"/>
                    <a:pt x="13" y="35"/>
                  </a:cubicBezTo>
                  <a:close/>
                  <a:moveTo>
                    <a:pt x="15" y="58"/>
                  </a:moveTo>
                  <a:cubicBezTo>
                    <a:pt x="14" y="59"/>
                    <a:pt x="12" y="61"/>
                    <a:pt x="11" y="62"/>
                  </a:cubicBezTo>
                  <a:cubicBezTo>
                    <a:pt x="11" y="62"/>
                    <a:pt x="11" y="62"/>
                    <a:pt x="12" y="61"/>
                  </a:cubicBezTo>
                  <a:cubicBezTo>
                    <a:pt x="12" y="60"/>
                    <a:pt x="14" y="59"/>
                    <a:pt x="15" y="58"/>
                  </a:cubicBezTo>
                  <a:close/>
                  <a:moveTo>
                    <a:pt x="19" y="72"/>
                  </a:moveTo>
                  <a:cubicBezTo>
                    <a:pt x="24" y="67"/>
                    <a:pt x="32" y="65"/>
                    <a:pt x="39" y="62"/>
                  </a:cubicBezTo>
                  <a:cubicBezTo>
                    <a:pt x="46" y="58"/>
                    <a:pt x="54" y="54"/>
                    <a:pt x="62" y="50"/>
                  </a:cubicBezTo>
                  <a:cubicBezTo>
                    <a:pt x="70" y="46"/>
                    <a:pt x="78" y="42"/>
                    <a:pt x="86" y="39"/>
                  </a:cubicBezTo>
                  <a:cubicBezTo>
                    <a:pt x="94" y="36"/>
                    <a:pt x="101" y="31"/>
                    <a:pt x="109" y="28"/>
                  </a:cubicBezTo>
                  <a:cubicBezTo>
                    <a:pt x="111" y="28"/>
                    <a:pt x="112" y="27"/>
                    <a:pt x="110" y="28"/>
                  </a:cubicBezTo>
                  <a:cubicBezTo>
                    <a:pt x="108" y="29"/>
                    <a:pt x="106" y="30"/>
                    <a:pt x="104" y="31"/>
                  </a:cubicBezTo>
                  <a:cubicBezTo>
                    <a:pt x="101" y="33"/>
                    <a:pt x="97" y="35"/>
                    <a:pt x="94" y="37"/>
                  </a:cubicBezTo>
                  <a:cubicBezTo>
                    <a:pt x="86" y="41"/>
                    <a:pt x="79" y="44"/>
                    <a:pt x="71" y="48"/>
                  </a:cubicBezTo>
                  <a:cubicBezTo>
                    <a:pt x="64" y="52"/>
                    <a:pt x="57" y="56"/>
                    <a:pt x="50" y="59"/>
                  </a:cubicBezTo>
                  <a:cubicBezTo>
                    <a:pt x="42" y="64"/>
                    <a:pt x="34" y="67"/>
                    <a:pt x="27" y="72"/>
                  </a:cubicBezTo>
                  <a:cubicBezTo>
                    <a:pt x="24" y="72"/>
                    <a:pt x="21" y="72"/>
                    <a:pt x="19" y="72"/>
                  </a:cubicBezTo>
                  <a:close/>
                  <a:moveTo>
                    <a:pt x="114" y="31"/>
                  </a:moveTo>
                  <a:cubicBezTo>
                    <a:pt x="112" y="33"/>
                    <a:pt x="109" y="34"/>
                    <a:pt x="107" y="36"/>
                  </a:cubicBezTo>
                  <a:cubicBezTo>
                    <a:pt x="100" y="40"/>
                    <a:pt x="93" y="44"/>
                    <a:pt x="86" y="47"/>
                  </a:cubicBezTo>
                  <a:cubicBezTo>
                    <a:pt x="73" y="53"/>
                    <a:pt x="60" y="59"/>
                    <a:pt x="46" y="66"/>
                  </a:cubicBezTo>
                  <a:cubicBezTo>
                    <a:pt x="45" y="66"/>
                    <a:pt x="43" y="67"/>
                    <a:pt x="42" y="68"/>
                  </a:cubicBezTo>
                  <a:cubicBezTo>
                    <a:pt x="40" y="69"/>
                    <a:pt x="38" y="70"/>
                    <a:pt x="36" y="71"/>
                  </a:cubicBezTo>
                  <a:cubicBezTo>
                    <a:pt x="36" y="71"/>
                    <a:pt x="36" y="70"/>
                    <a:pt x="36" y="70"/>
                  </a:cubicBezTo>
                  <a:cubicBezTo>
                    <a:pt x="39" y="69"/>
                    <a:pt x="42" y="67"/>
                    <a:pt x="45" y="66"/>
                  </a:cubicBezTo>
                  <a:cubicBezTo>
                    <a:pt x="52" y="63"/>
                    <a:pt x="59" y="59"/>
                    <a:pt x="66" y="56"/>
                  </a:cubicBezTo>
                  <a:cubicBezTo>
                    <a:pt x="80" y="49"/>
                    <a:pt x="94" y="43"/>
                    <a:pt x="107" y="35"/>
                  </a:cubicBezTo>
                  <a:cubicBezTo>
                    <a:pt x="110" y="34"/>
                    <a:pt x="112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lose/>
                  <a:moveTo>
                    <a:pt x="126" y="36"/>
                  </a:moveTo>
                  <a:cubicBezTo>
                    <a:pt x="126" y="37"/>
                    <a:pt x="126" y="37"/>
                    <a:pt x="127" y="38"/>
                  </a:cubicBezTo>
                  <a:cubicBezTo>
                    <a:pt x="111" y="45"/>
                    <a:pt x="94" y="50"/>
                    <a:pt x="78" y="57"/>
                  </a:cubicBezTo>
                  <a:cubicBezTo>
                    <a:pt x="70" y="61"/>
                    <a:pt x="61" y="65"/>
                    <a:pt x="53" y="69"/>
                  </a:cubicBezTo>
                  <a:cubicBezTo>
                    <a:pt x="49" y="71"/>
                    <a:pt x="45" y="72"/>
                    <a:pt x="42" y="74"/>
                  </a:cubicBezTo>
                  <a:cubicBezTo>
                    <a:pt x="54" y="67"/>
                    <a:pt x="67" y="61"/>
                    <a:pt x="79" y="55"/>
                  </a:cubicBezTo>
                  <a:cubicBezTo>
                    <a:pt x="95" y="48"/>
                    <a:pt x="111" y="44"/>
                    <a:pt x="126" y="36"/>
                  </a:cubicBezTo>
                  <a:close/>
                  <a:moveTo>
                    <a:pt x="73" y="75"/>
                  </a:moveTo>
                  <a:cubicBezTo>
                    <a:pt x="73" y="74"/>
                    <a:pt x="72" y="73"/>
                    <a:pt x="71" y="73"/>
                  </a:cubicBezTo>
                  <a:cubicBezTo>
                    <a:pt x="75" y="71"/>
                    <a:pt x="80" y="70"/>
                    <a:pt x="84" y="68"/>
                  </a:cubicBezTo>
                  <a:cubicBezTo>
                    <a:pt x="94" y="65"/>
                    <a:pt x="105" y="62"/>
                    <a:pt x="114" y="58"/>
                  </a:cubicBezTo>
                  <a:cubicBezTo>
                    <a:pt x="117" y="57"/>
                    <a:pt x="120" y="55"/>
                    <a:pt x="122" y="54"/>
                  </a:cubicBezTo>
                  <a:cubicBezTo>
                    <a:pt x="120" y="55"/>
                    <a:pt x="118" y="57"/>
                    <a:pt x="115" y="58"/>
                  </a:cubicBezTo>
                  <a:cubicBezTo>
                    <a:pt x="111" y="59"/>
                    <a:pt x="107" y="61"/>
                    <a:pt x="102" y="63"/>
                  </a:cubicBezTo>
                  <a:cubicBezTo>
                    <a:pt x="97" y="65"/>
                    <a:pt x="92" y="67"/>
                    <a:pt x="87" y="69"/>
                  </a:cubicBezTo>
                  <a:cubicBezTo>
                    <a:pt x="82" y="71"/>
                    <a:pt x="78" y="73"/>
                    <a:pt x="73" y="75"/>
                  </a:cubicBezTo>
                  <a:close/>
                  <a:moveTo>
                    <a:pt x="51" y="75"/>
                  </a:moveTo>
                  <a:cubicBezTo>
                    <a:pt x="55" y="75"/>
                    <a:pt x="58" y="74"/>
                    <a:pt x="62" y="73"/>
                  </a:cubicBezTo>
                  <a:cubicBezTo>
                    <a:pt x="68" y="70"/>
                    <a:pt x="74" y="67"/>
                    <a:pt x="80" y="65"/>
                  </a:cubicBezTo>
                  <a:cubicBezTo>
                    <a:pt x="92" y="60"/>
                    <a:pt x="105" y="56"/>
                    <a:pt x="118" y="51"/>
                  </a:cubicBezTo>
                  <a:cubicBezTo>
                    <a:pt x="107" y="55"/>
                    <a:pt x="97" y="60"/>
                    <a:pt x="87" y="64"/>
                  </a:cubicBezTo>
                  <a:cubicBezTo>
                    <a:pt x="76" y="69"/>
                    <a:pt x="64" y="72"/>
                    <a:pt x="54" y="78"/>
                  </a:cubicBezTo>
                  <a:cubicBezTo>
                    <a:pt x="53" y="77"/>
                    <a:pt x="52" y="77"/>
                    <a:pt x="51" y="75"/>
                  </a:cubicBezTo>
                  <a:close/>
                  <a:moveTo>
                    <a:pt x="54" y="78"/>
                  </a:moveTo>
                  <a:cubicBezTo>
                    <a:pt x="59" y="77"/>
                    <a:pt x="64" y="75"/>
                    <a:pt x="69" y="73"/>
                  </a:cubicBezTo>
                  <a:cubicBezTo>
                    <a:pt x="69" y="73"/>
                    <a:pt x="68" y="73"/>
                    <a:pt x="68" y="73"/>
                  </a:cubicBezTo>
                  <a:cubicBezTo>
                    <a:pt x="64" y="75"/>
                    <a:pt x="59" y="77"/>
                    <a:pt x="54" y="78"/>
                  </a:cubicBezTo>
                  <a:close/>
                  <a:moveTo>
                    <a:pt x="108" y="59"/>
                  </a:moveTo>
                  <a:cubicBezTo>
                    <a:pt x="102" y="61"/>
                    <a:pt x="96" y="64"/>
                    <a:pt x="90" y="66"/>
                  </a:cubicBezTo>
                  <a:cubicBezTo>
                    <a:pt x="83" y="68"/>
                    <a:pt x="77" y="70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6" y="70"/>
                    <a:pt x="82" y="67"/>
                    <a:pt x="87" y="65"/>
                  </a:cubicBezTo>
                  <a:cubicBezTo>
                    <a:pt x="93" y="62"/>
                    <a:pt x="99" y="60"/>
                    <a:pt x="105" y="57"/>
                  </a:cubicBezTo>
                  <a:cubicBezTo>
                    <a:pt x="110" y="55"/>
                    <a:pt x="116" y="54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1"/>
                    <a:pt x="122" y="52"/>
                    <a:pt x="123" y="53"/>
                  </a:cubicBezTo>
                  <a:cubicBezTo>
                    <a:pt x="118" y="55"/>
                    <a:pt x="113" y="57"/>
                    <a:pt x="108" y="59"/>
                  </a:cubicBezTo>
                  <a:close/>
                  <a:moveTo>
                    <a:pt x="120" y="48"/>
                  </a:moveTo>
                  <a:cubicBezTo>
                    <a:pt x="119" y="49"/>
                    <a:pt x="119" y="49"/>
                    <a:pt x="120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07" y="54"/>
                    <a:pt x="94" y="59"/>
                    <a:pt x="81" y="64"/>
                  </a:cubicBezTo>
                  <a:cubicBezTo>
                    <a:pt x="76" y="66"/>
                    <a:pt x="70" y="68"/>
                    <a:pt x="65" y="70"/>
                  </a:cubicBezTo>
                  <a:cubicBezTo>
                    <a:pt x="62" y="72"/>
                    <a:pt x="59" y="73"/>
                    <a:pt x="56" y="74"/>
                  </a:cubicBezTo>
                  <a:cubicBezTo>
                    <a:pt x="56" y="74"/>
                    <a:pt x="51" y="76"/>
                    <a:pt x="52" y="75"/>
                  </a:cubicBezTo>
                  <a:cubicBezTo>
                    <a:pt x="54" y="74"/>
                    <a:pt x="56" y="73"/>
                    <a:pt x="58" y="72"/>
                  </a:cubicBezTo>
                  <a:cubicBezTo>
                    <a:pt x="71" y="67"/>
                    <a:pt x="83" y="62"/>
                    <a:pt x="96" y="57"/>
                  </a:cubicBezTo>
                  <a:cubicBezTo>
                    <a:pt x="104" y="54"/>
                    <a:pt x="112" y="52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lose/>
                  <a:moveTo>
                    <a:pt x="125" y="43"/>
                  </a:moveTo>
                  <a:cubicBezTo>
                    <a:pt x="119" y="45"/>
                    <a:pt x="113" y="48"/>
                    <a:pt x="106" y="51"/>
                  </a:cubicBezTo>
                  <a:cubicBezTo>
                    <a:pt x="100" y="53"/>
                    <a:pt x="93" y="55"/>
                    <a:pt x="87" y="58"/>
                  </a:cubicBezTo>
                  <a:cubicBezTo>
                    <a:pt x="81" y="60"/>
                    <a:pt x="75" y="62"/>
                    <a:pt x="70" y="65"/>
                  </a:cubicBezTo>
                  <a:cubicBezTo>
                    <a:pt x="77" y="61"/>
                    <a:pt x="84" y="58"/>
                    <a:pt x="92" y="55"/>
                  </a:cubicBezTo>
                  <a:cubicBezTo>
                    <a:pt x="98" y="52"/>
                    <a:pt x="105" y="50"/>
                    <a:pt x="111" y="47"/>
                  </a:cubicBezTo>
                  <a:cubicBezTo>
                    <a:pt x="116" y="45"/>
                    <a:pt x="123" y="43"/>
                    <a:pt x="127" y="39"/>
                  </a:cubicBezTo>
                  <a:cubicBezTo>
                    <a:pt x="127" y="41"/>
                    <a:pt x="126" y="42"/>
                    <a:pt x="125" y="43"/>
                  </a:cubicBezTo>
                  <a:close/>
                  <a:moveTo>
                    <a:pt x="25" y="89"/>
                  </a:move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5" y="89"/>
                    <a:pt x="25" y="89"/>
                  </a:cubicBezTo>
                  <a:cubicBezTo>
                    <a:pt x="25" y="89"/>
                    <a:pt x="25" y="89"/>
                    <a:pt x="25" y="89"/>
                  </a:cubicBezTo>
                  <a:close/>
                  <a:moveTo>
                    <a:pt x="30" y="87"/>
                  </a:moveTo>
                  <a:cubicBezTo>
                    <a:pt x="29" y="88"/>
                    <a:pt x="27" y="88"/>
                    <a:pt x="26" y="88"/>
                  </a:cubicBezTo>
                  <a:cubicBezTo>
                    <a:pt x="27" y="87"/>
                    <a:pt x="28" y="86"/>
                    <a:pt x="28" y="85"/>
                  </a:cubicBezTo>
                  <a:cubicBezTo>
                    <a:pt x="32" y="84"/>
                    <a:pt x="35" y="83"/>
                    <a:pt x="38" y="82"/>
                  </a:cubicBezTo>
                  <a:cubicBezTo>
                    <a:pt x="35" y="84"/>
                    <a:pt x="33" y="86"/>
                    <a:pt x="30" y="87"/>
                  </a:cubicBezTo>
                  <a:close/>
                  <a:moveTo>
                    <a:pt x="76" y="56"/>
                  </a:moveTo>
                  <a:cubicBezTo>
                    <a:pt x="61" y="63"/>
                    <a:pt x="47" y="70"/>
                    <a:pt x="34" y="78"/>
                  </a:cubicBezTo>
                  <a:cubicBezTo>
                    <a:pt x="34" y="77"/>
                    <a:pt x="35" y="76"/>
                    <a:pt x="35" y="75"/>
                  </a:cubicBezTo>
                  <a:cubicBezTo>
                    <a:pt x="51" y="67"/>
                    <a:pt x="67" y="60"/>
                    <a:pt x="83" y="53"/>
                  </a:cubicBezTo>
                  <a:cubicBezTo>
                    <a:pt x="91" y="50"/>
                    <a:pt x="99" y="47"/>
                    <a:pt x="107" y="43"/>
                  </a:cubicBezTo>
                  <a:cubicBezTo>
                    <a:pt x="111" y="42"/>
                    <a:pt x="115" y="40"/>
                    <a:pt x="118" y="39"/>
                  </a:cubicBezTo>
                  <a:cubicBezTo>
                    <a:pt x="119" y="39"/>
                    <a:pt x="119" y="38"/>
                    <a:pt x="119" y="38"/>
                  </a:cubicBezTo>
                  <a:cubicBezTo>
                    <a:pt x="105" y="45"/>
                    <a:pt x="90" y="50"/>
                    <a:pt x="76" y="56"/>
                  </a:cubicBezTo>
                  <a:close/>
                  <a:moveTo>
                    <a:pt x="36" y="73"/>
                  </a:moveTo>
                  <a:cubicBezTo>
                    <a:pt x="36" y="73"/>
                    <a:pt x="35" y="73"/>
                    <a:pt x="35" y="73"/>
                  </a:cubicBezTo>
                  <a:cubicBezTo>
                    <a:pt x="35" y="73"/>
                    <a:pt x="35" y="73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1" y="70"/>
                    <a:pt x="47" y="66"/>
                    <a:pt x="52" y="64"/>
                  </a:cubicBezTo>
                  <a:cubicBezTo>
                    <a:pt x="56" y="62"/>
                    <a:pt x="60" y="60"/>
                    <a:pt x="64" y="58"/>
                  </a:cubicBezTo>
                  <a:cubicBezTo>
                    <a:pt x="79" y="52"/>
                    <a:pt x="93" y="46"/>
                    <a:pt x="107" y="39"/>
                  </a:cubicBezTo>
                  <a:cubicBezTo>
                    <a:pt x="110" y="38"/>
                    <a:pt x="113" y="36"/>
                    <a:pt x="116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1" y="38"/>
                    <a:pt x="105" y="41"/>
                    <a:pt x="98" y="44"/>
                  </a:cubicBezTo>
                  <a:cubicBezTo>
                    <a:pt x="85" y="50"/>
                    <a:pt x="72" y="56"/>
                    <a:pt x="59" y="62"/>
                  </a:cubicBezTo>
                  <a:cubicBezTo>
                    <a:pt x="51" y="66"/>
                    <a:pt x="44" y="69"/>
                    <a:pt x="36" y="73"/>
                  </a:cubicBezTo>
                  <a:close/>
                  <a:moveTo>
                    <a:pt x="112" y="29"/>
                  </a:moveTo>
                  <a:cubicBezTo>
                    <a:pt x="112" y="30"/>
                    <a:pt x="112" y="30"/>
                    <a:pt x="112" y="31"/>
                  </a:cubicBezTo>
                  <a:cubicBezTo>
                    <a:pt x="112" y="31"/>
                    <a:pt x="112" y="31"/>
                    <a:pt x="113" y="31"/>
                  </a:cubicBezTo>
                  <a:cubicBezTo>
                    <a:pt x="108" y="34"/>
                    <a:pt x="103" y="37"/>
                    <a:pt x="99" y="39"/>
                  </a:cubicBezTo>
                  <a:cubicBezTo>
                    <a:pt x="91" y="43"/>
                    <a:pt x="83" y="47"/>
                    <a:pt x="75" y="50"/>
                  </a:cubicBezTo>
                  <a:cubicBezTo>
                    <a:pt x="68" y="54"/>
                    <a:pt x="60" y="58"/>
                    <a:pt x="52" y="61"/>
                  </a:cubicBezTo>
                  <a:cubicBezTo>
                    <a:pt x="46" y="64"/>
                    <a:pt x="41" y="67"/>
                    <a:pt x="35" y="70"/>
                  </a:cubicBezTo>
                  <a:cubicBezTo>
                    <a:pt x="35" y="69"/>
                    <a:pt x="34" y="69"/>
                    <a:pt x="34" y="70"/>
                  </a:cubicBezTo>
                  <a:cubicBezTo>
                    <a:pt x="33" y="70"/>
                    <a:pt x="31" y="71"/>
                    <a:pt x="30" y="71"/>
                  </a:cubicBezTo>
                  <a:cubicBezTo>
                    <a:pt x="32" y="70"/>
                    <a:pt x="35" y="68"/>
                    <a:pt x="37" y="67"/>
                  </a:cubicBezTo>
                  <a:cubicBezTo>
                    <a:pt x="41" y="65"/>
                    <a:pt x="44" y="63"/>
                    <a:pt x="48" y="61"/>
                  </a:cubicBezTo>
                  <a:cubicBezTo>
                    <a:pt x="56" y="57"/>
                    <a:pt x="63" y="54"/>
                    <a:pt x="70" y="49"/>
                  </a:cubicBezTo>
                  <a:cubicBezTo>
                    <a:pt x="78" y="45"/>
                    <a:pt x="85" y="42"/>
                    <a:pt x="92" y="38"/>
                  </a:cubicBezTo>
                  <a:cubicBezTo>
                    <a:pt x="99" y="35"/>
                    <a:pt x="107" y="32"/>
                    <a:pt x="113" y="27"/>
                  </a:cubicBezTo>
                  <a:cubicBezTo>
                    <a:pt x="112" y="28"/>
                    <a:pt x="112" y="29"/>
                    <a:pt x="112" y="29"/>
                  </a:cubicBezTo>
                  <a:close/>
                  <a:moveTo>
                    <a:pt x="40" y="81"/>
                  </a:moveTo>
                  <a:cubicBezTo>
                    <a:pt x="37" y="82"/>
                    <a:pt x="33" y="83"/>
                    <a:pt x="29" y="84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3" y="82"/>
                    <a:pt x="35" y="81"/>
                    <a:pt x="37" y="80"/>
                  </a:cubicBezTo>
                  <a:cubicBezTo>
                    <a:pt x="38" y="80"/>
                    <a:pt x="39" y="79"/>
                    <a:pt x="41" y="78"/>
                  </a:cubicBezTo>
                  <a:cubicBezTo>
                    <a:pt x="42" y="77"/>
                    <a:pt x="44" y="77"/>
                    <a:pt x="45" y="76"/>
                  </a:cubicBezTo>
                  <a:cubicBezTo>
                    <a:pt x="44" y="78"/>
                    <a:pt x="42" y="79"/>
                    <a:pt x="40" y="81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1" y="77"/>
                    <a:pt x="36" y="80"/>
                    <a:pt x="31" y="82"/>
                  </a:cubicBezTo>
                  <a:cubicBezTo>
                    <a:pt x="32" y="81"/>
                    <a:pt x="32" y="81"/>
                    <a:pt x="33" y="80"/>
                  </a:cubicBezTo>
                  <a:cubicBezTo>
                    <a:pt x="38" y="77"/>
                    <a:pt x="43" y="74"/>
                    <a:pt x="48" y="72"/>
                  </a:cubicBezTo>
                  <a:cubicBezTo>
                    <a:pt x="55" y="69"/>
                    <a:pt x="62" y="66"/>
                    <a:pt x="68" y="63"/>
                  </a:cubicBezTo>
                  <a:cubicBezTo>
                    <a:pt x="83" y="56"/>
                    <a:pt x="97" y="51"/>
                    <a:pt x="112" y="45"/>
                  </a:cubicBezTo>
                  <a:cubicBezTo>
                    <a:pt x="115" y="44"/>
                    <a:pt x="118" y="43"/>
                    <a:pt x="120" y="42"/>
                  </a:cubicBezTo>
                  <a:cubicBezTo>
                    <a:pt x="122" y="41"/>
                    <a:pt x="124" y="40"/>
                    <a:pt x="125" y="40"/>
                  </a:cubicBezTo>
                  <a:cubicBezTo>
                    <a:pt x="128" y="38"/>
                    <a:pt x="121" y="42"/>
                    <a:pt x="121" y="42"/>
                  </a:cubicBezTo>
                  <a:cubicBezTo>
                    <a:pt x="114" y="44"/>
                    <a:pt x="107" y="48"/>
                    <a:pt x="100" y="50"/>
                  </a:cubicBezTo>
                  <a:cubicBezTo>
                    <a:pt x="87" y="56"/>
                    <a:pt x="73" y="62"/>
                    <a:pt x="60" y="68"/>
                  </a:cubicBezTo>
                  <a:cubicBezTo>
                    <a:pt x="59" y="68"/>
                    <a:pt x="59" y="69"/>
                    <a:pt x="59" y="69"/>
                  </a:cubicBezTo>
                  <a:cubicBezTo>
                    <a:pt x="56" y="70"/>
                    <a:pt x="53" y="71"/>
                    <a:pt x="50" y="73"/>
                  </a:cubicBezTo>
                  <a:cubicBezTo>
                    <a:pt x="50" y="73"/>
                    <a:pt x="49" y="73"/>
                    <a:pt x="49" y="73"/>
                  </a:cubicBezTo>
                  <a:cubicBezTo>
                    <a:pt x="49" y="73"/>
                    <a:pt x="48" y="73"/>
                    <a:pt x="48" y="73"/>
                  </a:cubicBezTo>
                  <a:cubicBezTo>
                    <a:pt x="47" y="74"/>
                    <a:pt x="47" y="74"/>
                    <a:pt x="46" y="75"/>
                  </a:cubicBezTo>
                  <a:close/>
                  <a:moveTo>
                    <a:pt x="50" y="74"/>
                  </a:moveTo>
                  <a:cubicBezTo>
                    <a:pt x="53" y="72"/>
                    <a:pt x="55" y="71"/>
                    <a:pt x="58" y="70"/>
                  </a:cubicBezTo>
                  <a:cubicBezTo>
                    <a:pt x="58" y="70"/>
                    <a:pt x="59" y="70"/>
                    <a:pt x="59" y="70"/>
                  </a:cubicBezTo>
                  <a:cubicBezTo>
                    <a:pt x="65" y="67"/>
                    <a:pt x="72" y="65"/>
                    <a:pt x="79" y="62"/>
                  </a:cubicBezTo>
                  <a:cubicBezTo>
                    <a:pt x="86" y="59"/>
                    <a:pt x="92" y="56"/>
                    <a:pt x="99" y="54"/>
                  </a:cubicBezTo>
                  <a:cubicBezTo>
                    <a:pt x="106" y="51"/>
                    <a:pt x="113" y="49"/>
                    <a:pt x="120" y="46"/>
                  </a:cubicBezTo>
                  <a:cubicBezTo>
                    <a:pt x="119" y="46"/>
                    <a:pt x="125" y="43"/>
                    <a:pt x="125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4" y="44"/>
                    <a:pt x="124" y="44"/>
                    <a:pt x="124" y="45"/>
                  </a:cubicBezTo>
                  <a:cubicBezTo>
                    <a:pt x="123" y="46"/>
                    <a:pt x="121" y="46"/>
                    <a:pt x="120" y="47"/>
                  </a:cubicBezTo>
                  <a:cubicBezTo>
                    <a:pt x="117" y="49"/>
                    <a:pt x="113" y="50"/>
                    <a:pt x="110" y="51"/>
                  </a:cubicBezTo>
                  <a:cubicBezTo>
                    <a:pt x="103" y="54"/>
                    <a:pt x="96" y="56"/>
                    <a:pt x="89" y="59"/>
                  </a:cubicBezTo>
                  <a:cubicBezTo>
                    <a:pt x="76" y="64"/>
                    <a:pt x="63" y="69"/>
                    <a:pt x="51" y="75"/>
                  </a:cubicBezTo>
                  <a:cubicBezTo>
                    <a:pt x="51" y="74"/>
                    <a:pt x="51" y="74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lose/>
                  <a:moveTo>
                    <a:pt x="55" y="79"/>
                  </a:moveTo>
                  <a:cubicBezTo>
                    <a:pt x="59" y="77"/>
                    <a:pt x="63" y="75"/>
                    <a:pt x="67" y="74"/>
                  </a:cubicBezTo>
                  <a:cubicBezTo>
                    <a:pt x="67" y="74"/>
                    <a:pt x="68" y="74"/>
                    <a:pt x="68" y="74"/>
                  </a:cubicBezTo>
                  <a:cubicBezTo>
                    <a:pt x="65" y="79"/>
                    <a:pt x="59" y="81"/>
                    <a:pt x="55" y="79"/>
                  </a:cubicBezTo>
                  <a:close/>
                  <a:moveTo>
                    <a:pt x="74" y="76"/>
                  </a:moveTo>
                  <a:cubicBezTo>
                    <a:pt x="83" y="73"/>
                    <a:pt x="91" y="70"/>
                    <a:pt x="100" y="67"/>
                  </a:cubicBezTo>
                  <a:cubicBezTo>
                    <a:pt x="104" y="66"/>
                    <a:pt x="108" y="64"/>
                    <a:pt x="112" y="63"/>
                  </a:cubicBezTo>
                  <a:cubicBezTo>
                    <a:pt x="115" y="62"/>
                    <a:pt x="117" y="61"/>
                    <a:pt x="119" y="60"/>
                  </a:cubicBezTo>
                  <a:cubicBezTo>
                    <a:pt x="120" y="60"/>
                    <a:pt x="125" y="58"/>
                    <a:pt x="122" y="59"/>
                  </a:cubicBezTo>
                  <a:cubicBezTo>
                    <a:pt x="112" y="64"/>
                    <a:pt x="102" y="68"/>
                    <a:pt x="92" y="72"/>
                  </a:cubicBezTo>
                  <a:cubicBezTo>
                    <a:pt x="92" y="72"/>
                    <a:pt x="92" y="72"/>
                    <a:pt x="91" y="72"/>
                  </a:cubicBezTo>
                  <a:cubicBezTo>
                    <a:pt x="87" y="74"/>
                    <a:pt x="82" y="76"/>
                    <a:pt x="78" y="79"/>
                  </a:cubicBezTo>
                  <a:cubicBezTo>
                    <a:pt x="76" y="78"/>
                    <a:pt x="75" y="77"/>
                    <a:pt x="74" y="76"/>
                  </a:cubicBezTo>
                  <a:close/>
                  <a:moveTo>
                    <a:pt x="110" y="69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2" y="67"/>
                    <a:pt x="114" y="66"/>
                    <a:pt x="117" y="65"/>
                  </a:cubicBezTo>
                  <a:cubicBezTo>
                    <a:pt x="118" y="65"/>
                    <a:pt x="119" y="64"/>
                    <a:pt x="120" y="64"/>
                  </a:cubicBezTo>
                  <a:cubicBezTo>
                    <a:pt x="124" y="62"/>
                    <a:pt x="121" y="65"/>
                    <a:pt x="120" y="65"/>
                  </a:cubicBezTo>
                  <a:cubicBezTo>
                    <a:pt x="117" y="67"/>
                    <a:pt x="113" y="67"/>
                    <a:pt x="110" y="69"/>
                  </a:cubicBezTo>
                  <a:close/>
                  <a:moveTo>
                    <a:pt x="122" y="62"/>
                  </a:moveTo>
                  <a:cubicBezTo>
                    <a:pt x="120" y="63"/>
                    <a:pt x="118" y="64"/>
                    <a:pt x="116" y="65"/>
                  </a:cubicBezTo>
                  <a:cubicBezTo>
                    <a:pt x="114" y="66"/>
                    <a:pt x="111" y="67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7"/>
                    <a:pt x="106" y="68"/>
                  </a:cubicBezTo>
                  <a:cubicBezTo>
                    <a:pt x="106" y="68"/>
                    <a:pt x="105" y="68"/>
                    <a:pt x="105" y="68"/>
                  </a:cubicBezTo>
                  <a:cubicBezTo>
                    <a:pt x="105" y="68"/>
                    <a:pt x="104" y="68"/>
                    <a:pt x="104" y="68"/>
                  </a:cubicBezTo>
                  <a:cubicBezTo>
                    <a:pt x="105" y="68"/>
                    <a:pt x="107" y="67"/>
                    <a:pt x="108" y="66"/>
                  </a:cubicBezTo>
                  <a:cubicBezTo>
                    <a:pt x="112" y="65"/>
                    <a:pt x="115" y="63"/>
                    <a:pt x="119" y="62"/>
                  </a:cubicBezTo>
                  <a:cubicBezTo>
                    <a:pt x="121" y="61"/>
                    <a:pt x="123" y="60"/>
                    <a:pt x="124" y="59"/>
                  </a:cubicBezTo>
                  <a:cubicBezTo>
                    <a:pt x="124" y="60"/>
                    <a:pt x="123" y="61"/>
                    <a:pt x="123" y="62"/>
                  </a:cubicBezTo>
                  <a:cubicBezTo>
                    <a:pt x="123" y="62"/>
                    <a:pt x="123" y="62"/>
                    <a:pt x="122" y="62"/>
                  </a:cubicBezTo>
                  <a:close/>
                  <a:moveTo>
                    <a:pt x="96" y="74"/>
                  </a:moveTo>
                  <a:cubicBezTo>
                    <a:pt x="96" y="74"/>
                    <a:pt x="95" y="73"/>
                    <a:pt x="94" y="73"/>
                  </a:cubicBezTo>
                  <a:cubicBezTo>
                    <a:pt x="95" y="73"/>
                    <a:pt x="96" y="72"/>
                    <a:pt x="97" y="72"/>
                  </a:cubicBezTo>
                  <a:cubicBezTo>
                    <a:pt x="99" y="71"/>
                    <a:pt x="101" y="70"/>
                    <a:pt x="102" y="69"/>
                  </a:cubicBezTo>
                  <a:cubicBezTo>
                    <a:pt x="104" y="69"/>
                    <a:pt x="105" y="69"/>
                    <a:pt x="103" y="70"/>
                  </a:cubicBezTo>
                  <a:cubicBezTo>
                    <a:pt x="101" y="72"/>
                    <a:pt x="99" y="72"/>
                    <a:pt x="97" y="74"/>
                  </a:cubicBezTo>
                  <a:cubicBezTo>
                    <a:pt x="97" y="74"/>
                    <a:pt x="97" y="74"/>
                    <a:pt x="96" y="74"/>
                  </a:cubicBezTo>
                  <a:close/>
                  <a:moveTo>
                    <a:pt x="100" y="72"/>
                  </a:moveTo>
                  <a:cubicBezTo>
                    <a:pt x="102" y="72"/>
                    <a:pt x="103" y="71"/>
                    <a:pt x="105" y="70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4" y="72"/>
                    <a:pt x="103" y="73"/>
                    <a:pt x="101" y="73"/>
                  </a:cubicBezTo>
                  <a:cubicBezTo>
                    <a:pt x="99" y="73"/>
                    <a:pt x="97" y="74"/>
                    <a:pt x="100" y="72"/>
                  </a:cubicBezTo>
                  <a:close/>
                  <a:moveTo>
                    <a:pt x="82" y="80"/>
                  </a:moveTo>
                  <a:cubicBezTo>
                    <a:pt x="81" y="80"/>
                    <a:pt x="79" y="80"/>
                    <a:pt x="78" y="79"/>
                  </a:cubicBezTo>
                  <a:cubicBezTo>
                    <a:pt x="82" y="78"/>
                    <a:pt x="86" y="76"/>
                    <a:pt x="90" y="75"/>
                  </a:cubicBezTo>
                  <a:cubicBezTo>
                    <a:pt x="88" y="77"/>
                    <a:pt x="85" y="80"/>
                    <a:pt x="82" y="80"/>
                  </a:cubicBezTo>
                  <a:close/>
                  <a:moveTo>
                    <a:pt x="98" y="74"/>
                  </a:moveTo>
                  <a:cubicBezTo>
                    <a:pt x="100" y="74"/>
                    <a:pt x="102" y="73"/>
                    <a:pt x="105" y="73"/>
                  </a:cubicBezTo>
                  <a:cubicBezTo>
                    <a:pt x="104" y="74"/>
                    <a:pt x="100" y="75"/>
                    <a:pt x="98" y="74"/>
                  </a:cubicBezTo>
                  <a:close/>
                  <a:moveTo>
                    <a:pt x="113" y="70"/>
                  </a:moveTo>
                  <a:cubicBezTo>
                    <a:pt x="114" y="70"/>
                    <a:pt x="115" y="69"/>
                    <a:pt x="117" y="69"/>
                  </a:cubicBezTo>
                  <a:cubicBezTo>
                    <a:pt x="115" y="70"/>
                    <a:pt x="114" y="70"/>
                    <a:pt x="113" y="70"/>
                  </a:cubicBezTo>
                  <a:close/>
                  <a:moveTo>
                    <a:pt x="118" y="68"/>
                  </a:moveTo>
                  <a:cubicBezTo>
                    <a:pt x="118" y="68"/>
                    <a:pt x="118" y="68"/>
                    <a:pt x="118" y="68"/>
                  </a:cubicBezTo>
                  <a:cubicBezTo>
                    <a:pt x="116" y="68"/>
                    <a:pt x="113" y="70"/>
                    <a:pt x="111" y="70"/>
                  </a:cubicBezTo>
                  <a:cubicBezTo>
                    <a:pt x="114" y="67"/>
                    <a:pt x="119" y="67"/>
                    <a:pt x="122" y="64"/>
                  </a:cubicBezTo>
                  <a:cubicBezTo>
                    <a:pt x="121" y="66"/>
                    <a:pt x="120" y="67"/>
                    <a:pt x="118" y="68"/>
                  </a:cubicBezTo>
                  <a:close/>
                  <a:moveTo>
                    <a:pt x="124" y="58"/>
                  </a:moveTo>
                  <a:cubicBezTo>
                    <a:pt x="115" y="61"/>
                    <a:pt x="106" y="64"/>
                    <a:pt x="96" y="68"/>
                  </a:cubicBezTo>
                  <a:cubicBezTo>
                    <a:pt x="93" y="69"/>
                    <a:pt x="89" y="70"/>
                    <a:pt x="86" y="71"/>
                  </a:cubicBezTo>
                  <a:cubicBezTo>
                    <a:pt x="91" y="69"/>
                    <a:pt x="97" y="66"/>
                    <a:pt x="103" y="63"/>
                  </a:cubicBezTo>
                  <a:cubicBezTo>
                    <a:pt x="109" y="60"/>
                    <a:pt x="118" y="59"/>
                    <a:pt x="124" y="54"/>
                  </a:cubicBezTo>
                  <a:cubicBezTo>
                    <a:pt x="124" y="55"/>
                    <a:pt x="124" y="56"/>
                    <a:pt x="124" y="58"/>
                  </a:cubicBezTo>
                  <a:close/>
                  <a:moveTo>
                    <a:pt x="125" y="35"/>
                  </a:moveTo>
                  <a:cubicBezTo>
                    <a:pt x="110" y="42"/>
                    <a:pt x="94" y="48"/>
                    <a:pt x="78" y="54"/>
                  </a:cubicBezTo>
                  <a:cubicBezTo>
                    <a:pt x="72" y="57"/>
                    <a:pt x="67" y="59"/>
                    <a:pt x="61" y="61"/>
                  </a:cubicBezTo>
                  <a:cubicBezTo>
                    <a:pt x="68" y="58"/>
                    <a:pt x="74" y="56"/>
                    <a:pt x="80" y="53"/>
                  </a:cubicBezTo>
                  <a:cubicBezTo>
                    <a:pt x="94" y="47"/>
                    <a:pt x="109" y="40"/>
                    <a:pt x="122" y="32"/>
                  </a:cubicBezTo>
                  <a:cubicBezTo>
                    <a:pt x="123" y="32"/>
                    <a:pt x="124" y="34"/>
                    <a:pt x="125" y="35"/>
                  </a:cubicBezTo>
                  <a:close/>
                  <a:moveTo>
                    <a:pt x="121" y="31"/>
                  </a:moveTo>
                  <a:cubicBezTo>
                    <a:pt x="114" y="34"/>
                    <a:pt x="108" y="38"/>
                    <a:pt x="101" y="41"/>
                  </a:cubicBezTo>
                  <a:cubicBezTo>
                    <a:pt x="93" y="45"/>
                    <a:pt x="86" y="48"/>
                    <a:pt x="78" y="52"/>
                  </a:cubicBezTo>
                  <a:cubicBezTo>
                    <a:pt x="76" y="52"/>
                    <a:pt x="74" y="53"/>
                    <a:pt x="72" y="54"/>
                  </a:cubicBezTo>
                  <a:cubicBezTo>
                    <a:pt x="73" y="53"/>
                    <a:pt x="74" y="53"/>
                    <a:pt x="76" y="52"/>
                  </a:cubicBezTo>
                  <a:cubicBezTo>
                    <a:pt x="83" y="49"/>
                    <a:pt x="90" y="46"/>
                    <a:pt x="96" y="43"/>
                  </a:cubicBezTo>
                  <a:cubicBezTo>
                    <a:pt x="103" y="40"/>
                    <a:pt x="110" y="35"/>
                    <a:pt x="116" y="31"/>
                  </a:cubicBezTo>
                  <a:cubicBezTo>
                    <a:pt x="118" y="30"/>
                    <a:pt x="119" y="31"/>
                    <a:pt x="121" y="31"/>
                  </a:cubicBezTo>
                  <a:close/>
                  <a:moveTo>
                    <a:pt x="113" y="27"/>
                  </a:moveTo>
                  <a:cubicBezTo>
                    <a:pt x="113" y="27"/>
                    <a:pt x="113" y="26"/>
                    <a:pt x="112" y="27"/>
                  </a:cubicBezTo>
                  <a:cubicBezTo>
                    <a:pt x="104" y="29"/>
                    <a:pt x="97" y="34"/>
                    <a:pt x="89" y="37"/>
                  </a:cubicBezTo>
                  <a:cubicBezTo>
                    <a:pt x="81" y="40"/>
                    <a:pt x="73" y="44"/>
                    <a:pt x="65" y="48"/>
                  </a:cubicBezTo>
                  <a:cubicBezTo>
                    <a:pt x="56" y="52"/>
                    <a:pt x="47" y="56"/>
                    <a:pt x="38" y="61"/>
                  </a:cubicBezTo>
                  <a:cubicBezTo>
                    <a:pt x="32" y="64"/>
                    <a:pt x="24" y="66"/>
                    <a:pt x="18" y="71"/>
                  </a:cubicBezTo>
                  <a:cubicBezTo>
                    <a:pt x="17" y="71"/>
                    <a:pt x="17" y="71"/>
                    <a:pt x="16" y="71"/>
                  </a:cubicBezTo>
                  <a:cubicBezTo>
                    <a:pt x="31" y="61"/>
                    <a:pt x="47" y="53"/>
                    <a:pt x="63" y="45"/>
                  </a:cubicBezTo>
                  <a:cubicBezTo>
                    <a:pt x="72" y="40"/>
                    <a:pt x="82" y="36"/>
                    <a:pt x="91" y="31"/>
                  </a:cubicBezTo>
                  <a:cubicBezTo>
                    <a:pt x="98" y="28"/>
                    <a:pt x="106" y="25"/>
                    <a:pt x="113" y="19"/>
                  </a:cubicBezTo>
                  <a:cubicBezTo>
                    <a:pt x="113" y="22"/>
                    <a:pt x="113" y="24"/>
                    <a:pt x="113" y="27"/>
                  </a:cubicBezTo>
                  <a:close/>
                  <a:moveTo>
                    <a:pt x="112" y="19"/>
                  </a:moveTo>
                  <a:cubicBezTo>
                    <a:pt x="110" y="19"/>
                    <a:pt x="108" y="21"/>
                    <a:pt x="107" y="22"/>
                  </a:cubicBezTo>
                  <a:cubicBezTo>
                    <a:pt x="104" y="24"/>
                    <a:pt x="101" y="25"/>
                    <a:pt x="98" y="26"/>
                  </a:cubicBezTo>
                  <a:cubicBezTo>
                    <a:pt x="91" y="30"/>
                    <a:pt x="84" y="32"/>
                    <a:pt x="78" y="35"/>
                  </a:cubicBezTo>
                  <a:cubicBezTo>
                    <a:pt x="64" y="41"/>
                    <a:pt x="51" y="48"/>
                    <a:pt x="38" y="54"/>
                  </a:cubicBezTo>
                  <a:cubicBezTo>
                    <a:pt x="32" y="57"/>
                    <a:pt x="27" y="60"/>
                    <a:pt x="21" y="63"/>
                  </a:cubicBezTo>
                  <a:cubicBezTo>
                    <a:pt x="33" y="56"/>
                    <a:pt x="45" y="49"/>
                    <a:pt x="57" y="43"/>
                  </a:cubicBezTo>
                  <a:cubicBezTo>
                    <a:pt x="70" y="36"/>
                    <a:pt x="83" y="30"/>
                    <a:pt x="96" y="23"/>
                  </a:cubicBezTo>
                  <a:cubicBezTo>
                    <a:pt x="98" y="22"/>
                    <a:pt x="101" y="20"/>
                    <a:pt x="103" y="19"/>
                  </a:cubicBezTo>
                  <a:cubicBezTo>
                    <a:pt x="103" y="18"/>
                    <a:pt x="104" y="17"/>
                    <a:pt x="105" y="17"/>
                  </a:cubicBezTo>
                  <a:cubicBezTo>
                    <a:pt x="106" y="16"/>
                    <a:pt x="106" y="16"/>
                    <a:pt x="107" y="16"/>
                  </a:cubicBezTo>
                  <a:cubicBezTo>
                    <a:pt x="107" y="15"/>
                    <a:pt x="108" y="15"/>
                    <a:pt x="109" y="15"/>
                  </a:cubicBezTo>
                  <a:cubicBezTo>
                    <a:pt x="109" y="15"/>
                    <a:pt x="110" y="15"/>
                    <a:pt x="111" y="16"/>
                  </a:cubicBezTo>
                  <a:cubicBezTo>
                    <a:pt x="111" y="17"/>
                    <a:pt x="112" y="18"/>
                    <a:pt x="112" y="19"/>
                  </a:cubicBezTo>
                  <a:close/>
                  <a:moveTo>
                    <a:pt x="108" y="14"/>
                  </a:moveTo>
                  <a:cubicBezTo>
                    <a:pt x="108" y="14"/>
                    <a:pt x="107" y="14"/>
                    <a:pt x="107" y="1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6" y="15"/>
                    <a:pt x="104" y="16"/>
                    <a:pt x="103" y="17"/>
                  </a:cubicBezTo>
                  <a:cubicBezTo>
                    <a:pt x="97" y="21"/>
                    <a:pt x="91" y="24"/>
                    <a:pt x="84" y="27"/>
                  </a:cubicBezTo>
                  <a:cubicBezTo>
                    <a:pt x="72" y="33"/>
                    <a:pt x="59" y="39"/>
                    <a:pt x="46" y="46"/>
                  </a:cubicBezTo>
                  <a:cubicBezTo>
                    <a:pt x="40" y="49"/>
                    <a:pt x="34" y="53"/>
                    <a:pt x="27" y="56"/>
                  </a:cubicBezTo>
                  <a:cubicBezTo>
                    <a:pt x="25" y="57"/>
                    <a:pt x="23" y="59"/>
                    <a:pt x="21" y="60"/>
                  </a:cubicBezTo>
                  <a:cubicBezTo>
                    <a:pt x="42" y="45"/>
                    <a:pt x="65" y="34"/>
                    <a:pt x="88" y="21"/>
                  </a:cubicBezTo>
                  <a:cubicBezTo>
                    <a:pt x="89" y="20"/>
                    <a:pt x="90" y="19"/>
                    <a:pt x="92" y="18"/>
                  </a:cubicBezTo>
                  <a:cubicBezTo>
                    <a:pt x="93" y="18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5" y="18"/>
                    <a:pt x="95" y="17"/>
                  </a:cubicBezTo>
                  <a:cubicBezTo>
                    <a:pt x="99" y="14"/>
                    <a:pt x="104" y="12"/>
                    <a:pt x="108" y="14"/>
                  </a:cubicBezTo>
                  <a:close/>
                  <a:moveTo>
                    <a:pt x="84" y="6"/>
                  </a:moveTo>
                  <a:cubicBezTo>
                    <a:pt x="80" y="8"/>
                    <a:pt x="76" y="10"/>
                    <a:pt x="72" y="13"/>
                  </a:cubicBezTo>
                  <a:cubicBezTo>
                    <a:pt x="75" y="9"/>
                    <a:pt x="79" y="6"/>
                    <a:pt x="84" y="6"/>
                  </a:cubicBezTo>
                  <a:close/>
                  <a:moveTo>
                    <a:pt x="70" y="14"/>
                  </a:moveTo>
                  <a:cubicBezTo>
                    <a:pt x="64" y="18"/>
                    <a:pt x="59" y="22"/>
                    <a:pt x="53" y="25"/>
                  </a:cubicBezTo>
                  <a:cubicBezTo>
                    <a:pt x="40" y="32"/>
                    <a:pt x="27" y="39"/>
                    <a:pt x="15" y="46"/>
                  </a:cubicBezTo>
                  <a:cubicBezTo>
                    <a:pt x="12" y="47"/>
                    <a:pt x="10" y="49"/>
                    <a:pt x="7" y="50"/>
                  </a:cubicBezTo>
                  <a:cubicBezTo>
                    <a:pt x="9" y="50"/>
                    <a:pt x="13" y="46"/>
                    <a:pt x="15" y="45"/>
                  </a:cubicBezTo>
                  <a:cubicBezTo>
                    <a:pt x="20" y="41"/>
                    <a:pt x="26" y="37"/>
                    <a:pt x="32" y="33"/>
                  </a:cubicBezTo>
                  <a:cubicBezTo>
                    <a:pt x="39" y="30"/>
                    <a:pt x="45" y="26"/>
                    <a:pt x="52" y="23"/>
                  </a:cubicBezTo>
                  <a:cubicBezTo>
                    <a:pt x="57" y="20"/>
                    <a:pt x="61" y="16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8" y="12"/>
                    <a:pt x="68" y="12"/>
                  </a:cubicBezTo>
                  <a:cubicBezTo>
                    <a:pt x="68" y="13"/>
                    <a:pt x="69" y="13"/>
                    <a:pt x="69" y="14"/>
                  </a:cubicBezTo>
                  <a:cubicBezTo>
                    <a:pt x="69" y="14"/>
                    <a:pt x="69" y="14"/>
                    <a:pt x="70" y="14"/>
                  </a:cubicBezTo>
                  <a:close/>
                  <a:moveTo>
                    <a:pt x="57" y="6"/>
                  </a:moveTo>
                  <a:cubicBezTo>
                    <a:pt x="58" y="5"/>
                    <a:pt x="60" y="5"/>
                    <a:pt x="61" y="5"/>
                  </a:cubicBezTo>
                  <a:cubicBezTo>
                    <a:pt x="58" y="6"/>
                    <a:pt x="56" y="8"/>
                    <a:pt x="54" y="9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3" y="8"/>
                    <a:pt x="55" y="7"/>
                    <a:pt x="57" y="6"/>
                  </a:cubicBezTo>
                  <a:close/>
                  <a:moveTo>
                    <a:pt x="46" y="14"/>
                  </a:moveTo>
                  <a:cubicBezTo>
                    <a:pt x="45" y="15"/>
                    <a:pt x="44" y="15"/>
                    <a:pt x="44" y="15"/>
                  </a:cubicBezTo>
                  <a:cubicBezTo>
                    <a:pt x="38" y="18"/>
                    <a:pt x="33" y="20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2" y="19"/>
                    <a:pt x="37" y="16"/>
                    <a:pt x="42" y="12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37" y="12"/>
                    <a:pt x="33" y="15"/>
                    <a:pt x="29" y="17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30" y="15"/>
                    <a:pt x="31" y="14"/>
                    <a:pt x="32" y="14"/>
                  </a:cubicBezTo>
                  <a:cubicBezTo>
                    <a:pt x="34" y="13"/>
                    <a:pt x="36" y="11"/>
                    <a:pt x="39" y="9"/>
                  </a:cubicBezTo>
                  <a:cubicBezTo>
                    <a:pt x="42" y="10"/>
                    <a:pt x="44" y="12"/>
                    <a:pt x="46" y="14"/>
                  </a:cubicBezTo>
                  <a:close/>
                  <a:moveTo>
                    <a:pt x="33" y="11"/>
                  </a:moveTo>
                  <a:cubicBezTo>
                    <a:pt x="35" y="10"/>
                    <a:pt x="36" y="10"/>
                    <a:pt x="37" y="9"/>
                  </a:cubicBezTo>
                  <a:cubicBezTo>
                    <a:pt x="35" y="11"/>
                    <a:pt x="32" y="12"/>
                    <a:pt x="30" y="14"/>
                  </a:cubicBezTo>
                  <a:cubicBezTo>
                    <a:pt x="31" y="13"/>
                    <a:pt x="32" y="12"/>
                    <a:pt x="33" y="11"/>
                  </a:cubicBezTo>
                  <a:close/>
                  <a:moveTo>
                    <a:pt x="22" y="24"/>
                  </a:moveTo>
                  <a:cubicBezTo>
                    <a:pt x="19" y="26"/>
                    <a:pt x="16" y="28"/>
                    <a:pt x="13" y="29"/>
                  </a:cubicBezTo>
                  <a:cubicBezTo>
                    <a:pt x="10" y="31"/>
                    <a:pt x="15" y="27"/>
                    <a:pt x="16" y="26"/>
                  </a:cubicBezTo>
                  <a:cubicBezTo>
                    <a:pt x="17" y="25"/>
                    <a:pt x="19" y="23"/>
                    <a:pt x="21" y="22"/>
                  </a:cubicBezTo>
                  <a:cubicBezTo>
                    <a:pt x="21" y="22"/>
                    <a:pt x="22" y="23"/>
                    <a:pt x="22" y="24"/>
                  </a:cubicBezTo>
                  <a:close/>
                  <a:moveTo>
                    <a:pt x="13" y="18"/>
                  </a:moveTo>
                  <a:cubicBezTo>
                    <a:pt x="11" y="20"/>
                    <a:pt x="9" y="21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19"/>
                    <a:pt x="11" y="18"/>
                    <a:pt x="13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02"/>
            <p:cNvSpPr>
              <a:spLocks noEditPoints="1"/>
            </p:cNvSpPr>
            <p:nvPr/>
          </p:nvSpPr>
          <p:spPr bwMode="auto">
            <a:xfrm>
              <a:off x="977900" y="1743075"/>
              <a:ext cx="828675" cy="703263"/>
            </a:xfrm>
            <a:custGeom>
              <a:avLst/>
              <a:gdLst>
                <a:gd name="T0" fmla="*/ 26 w 221"/>
                <a:gd name="T1" fmla="*/ 147 h 187"/>
                <a:gd name="T2" fmla="*/ 8 w 221"/>
                <a:gd name="T3" fmla="*/ 131 h 187"/>
                <a:gd name="T4" fmla="*/ 204 w 221"/>
                <a:gd name="T5" fmla="*/ 55 h 187"/>
                <a:gd name="T6" fmla="*/ 109 w 221"/>
                <a:gd name="T7" fmla="*/ 10 h 187"/>
                <a:gd name="T8" fmla="*/ 117 w 221"/>
                <a:gd name="T9" fmla="*/ 14 h 187"/>
                <a:gd name="T10" fmla="*/ 112 w 221"/>
                <a:gd name="T11" fmla="*/ 19 h 187"/>
                <a:gd name="T12" fmla="*/ 78 w 221"/>
                <a:gd name="T13" fmla="*/ 40 h 187"/>
                <a:gd name="T14" fmla="*/ 89 w 221"/>
                <a:gd name="T15" fmla="*/ 34 h 187"/>
                <a:gd name="T16" fmla="*/ 145 w 221"/>
                <a:gd name="T17" fmla="*/ 14 h 187"/>
                <a:gd name="T18" fmla="*/ 107 w 221"/>
                <a:gd name="T19" fmla="*/ 10 h 187"/>
                <a:gd name="T20" fmla="*/ 128 w 221"/>
                <a:gd name="T21" fmla="*/ 9 h 187"/>
                <a:gd name="T22" fmla="*/ 140 w 221"/>
                <a:gd name="T23" fmla="*/ 13 h 187"/>
                <a:gd name="T24" fmla="*/ 92 w 221"/>
                <a:gd name="T25" fmla="*/ 32 h 187"/>
                <a:gd name="T26" fmla="*/ 121 w 221"/>
                <a:gd name="T27" fmla="*/ 34 h 187"/>
                <a:gd name="T28" fmla="*/ 66 w 221"/>
                <a:gd name="T29" fmla="*/ 57 h 187"/>
                <a:gd name="T30" fmla="*/ 117 w 221"/>
                <a:gd name="T31" fmla="*/ 54 h 187"/>
                <a:gd name="T32" fmla="*/ 55 w 221"/>
                <a:gd name="T33" fmla="*/ 66 h 187"/>
                <a:gd name="T34" fmla="*/ 66 w 221"/>
                <a:gd name="T35" fmla="*/ 54 h 187"/>
                <a:gd name="T36" fmla="*/ 148 w 221"/>
                <a:gd name="T37" fmla="*/ 28 h 187"/>
                <a:gd name="T38" fmla="*/ 157 w 221"/>
                <a:gd name="T39" fmla="*/ 30 h 187"/>
                <a:gd name="T40" fmla="*/ 171 w 221"/>
                <a:gd name="T41" fmla="*/ 33 h 187"/>
                <a:gd name="T42" fmla="*/ 145 w 221"/>
                <a:gd name="T43" fmla="*/ 43 h 187"/>
                <a:gd name="T44" fmla="*/ 43 w 221"/>
                <a:gd name="T45" fmla="*/ 79 h 187"/>
                <a:gd name="T46" fmla="*/ 125 w 221"/>
                <a:gd name="T47" fmla="*/ 62 h 187"/>
                <a:gd name="T48" fmla="*/ 199 w 221"/>
                <a:gd name="T49" fmla="*/ 39 h 187"/>
                <a:gd name="T50" fmla="*/ 194 w 221"/>
                <a:gd name="T51" fmla="*/ 49 h 187"/>
                <a:gd name="T52" fmla="*/ 213 w 221"/>
                <a:gd name="T53" fmla="*/ 45 h 187"/>
                <a:gd name="T54" fmla="*/ 200 w 221"/>
                <a:gd name="T55" fmla="*/ 64 h 187"/>
                <a:gd name="T56" fmla="*/ 64 w 221"/>
                <a:gd name="T57" fmla="*/ 108 h 187"/>
                <a:gd name="T58" fmla="*/ 25 w 221"/>
                <a:gd name="T59" fmla="*/ 120 h 187"/>
                <a:gd name="T60" fmla="*/ 32 w 221"/>
                <a:gd name="T61" fmla="*/ 123 h 187"/>
                <a:gd name="T62" fmla="*/ 147 w 221"/>
                <a:gd name="T63" fmla="*/ 102 h 187"/>
                <a:gd name="T64" fmla="*/ 47 w 221"/>
                <a:gd name="T65" fmla="*/ 131 h 187"/>
                <a:gd name="T66" fmla="*/ 109 w 221"/>
                <a:gd name="T67" fmla="*/ 158 h 187"/>
                <a:gd name="T68" fmla="*/ 106 w 221"/>
                <a:gd name="T69" fmla="*/ 149 h 187"/>
                <a:gd name="T70" fmla="*/ 124 w 221"/>
                <a:gd name="T71" fmla="*/ 142 h 187"/>
                <a:gd name="T72" fmla="*/ 82 w 221"/>
                <a:gd name="T73" fmla="*/ 139 h 187"/>
                <a:gd name="T74" fmla="*/ 104 w 221"/>
                <a:gd name="T75" fmla="*/ 130 h 187"/>
                <a:gd name="T76" fmla="*/ 129 w 221"/>
                <a:gd name="T77" fmla="*/ 117 h 187"/>
                <a:gd name="T78" fmla="*/ 117 w 221"/>
                <a:gd name="T79" fmla="*/ 121 h 187"/>
                <a:gd name="T80" fmla="*/ 74 w 221"/>
                <a:gd name="T81" fmla="*/ 139 h 187"/>
                <a:gd name="T82" fmla="*/ 99 w 221"/>
                <a:gd name="T83" fmla="*/ 143 h 187"/>
                <a:gd name="T84" fmla="*/ 91 w 221"/>
                <a:gd name="T85" fmla="*/ 153 h 187"/>
                <a:gd name="T86" fmla="*/ 113 w 221"/>
                <a:gd name="T87" fmla="*/ 153 h 187"/>
                <a:gd name="T88" fmla="*/ 88 w 221"/>
                <a:gd name="T89" fmla="*/ 119 h 187"/>
                <a:gd name="T90" fmla="*/ 69 w 221"/>
                <a:gd name="T91" fmla="*/ 120 h 187"/>
                <a:gd name="T92" fmla="*/ 36 w 221"/>
                <a:gd name="T93" fmla="*/ 123 h 187"/>
                <a:gd name="T94" fmla="*/ 153 w 221"/>
                <a:gd name="T95" fmla="*/ 92 h 187"/>
                <a:gd name="T96" fmla="*/ 35 w 221"/>
                <a:gd name="T97" fmla="*/ 117 h 187"/>
                <a:gd name="T98" fmla="*/ 93 w 221"/>
                <a:gd name="T99" fmla="*/ 95 h 187"/>
                <a:gd name="T100" fmla="*/ 198 w 221"/>
                <a:gd name="T101" fmla="*/ 61 h 187"/>
                <a:gd name="T102" fmla="*/ 190 w 221"/>
                <a:gd name="T103" fmla="*/ 70 h 187"/>
                <a:gd name="T104" fmla="*/ 190 w 221"/>
                <a:gd name="T105" fmla="*/ 65 h 187"/>
                <a:gd name="T106" fmla="*/ 106 w 221"/>
                <a:gd name="T107" fmla="*/ 167 h 187"/>
                <a:gd name="T108" fmla="*/ 26 w 221"/>
                <a:gd name="T109" fmla="*/ 96 h 187"/>
                <a:gd name="T110" fmla="*/ 26 w 221"/>
                <a:gd name="T111" fmla="*/ 96 h 187"/>
                <a:gd name="T112" fmla="*/ 105 w 221"/>
                <a:gd name="T113" fmla="*/ 174 h 187"/>
                <a:gd name="T114" fmla="*/ 11 w 221"/>
                <a:gd name="T115" fmla="*/ 136 h 187"/>
                <a:gd name="T116" fmla="*/ 114 w 221"/>
                <a:gd name="T117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187">
                  <a:moveTo>
                    <a:pt x="221" y="62"/>
                  </a:moveTo>
                  <a:cubicBezTo>
                    <a:pt x="221" y="62"/>
                    <a:pt x="220" y="62"/>
                    <a:pt x="220" y="62"/>
                  </a:cubicBezTo>
                  <a:cubicBezTo>
                    <a:pt x="218" y="62"/>
                    <a:pt x="217" y="58"/>
                    <a:pt x="216" y="57"/>
                  </a:cubicBezTo>
                  <a:cubicBezTo>
                    <a:pt x="215" y="53"/>
                    <a:pt x="216" y="49"/>
                    <a:pt x="217" y="45"/>
                  </a:cubicBezTo>
                  <a:cubicBezTo>
                    <a:pt x="217" y="45"/>
                    <a:pt x="217" y="45"/>
                    <a:pt x="217" y="44"/>
                  </a:cubicBezTo>
                  <a:cubicBezTo>
                    <a:pt x="217" y="44"/>
                    <a:pt x="217" y="44"/>
                    <a:pt x="217" y="43"/>
                  </a:cubicBezTo>
                  <a:cubicBezTo>
                    <a:pt x="202" y="37"/>
                    <a:pt x="187" y="30"/>
                    <a:pt x="172" y="23"/>
                  </a:cubicBezTo>
                  <a:cubicBezTo>
                    <a:pt x="153" y="15"/>
                    <a:pt x="134" y="6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94" y="18"/>
                    <a:pt x="76" y="39"/>
                    <a:pt x="58" y="58"/>
                  </a:cubicBezTo>
                  <a:cubicBezTo>
                    <a:pt x="41" y="76"/>
                    <a:pt x="24" y="94"/>
                    <a:pt x="9" y="113"/>
                  </a:cubicBezTo>
                  <a:cubicBezTo>
                    <a:pt x="2" y="118"/>
                    <a:pt x="0" y="134"/>
                    <a:pt x="9" y="138"/>
                  </a:cubicBezTo>
                  <a:cubicBezTo>
                    <a:pt x="14" y="141"/>
                    <a:pt x="20" y="144"/>
                    <a:pt x="26" y="147"/>
                  </a:cubicBezTo>
                  <a:cubicBezTo>
                    <a:pt x="36" y="152"/>
                    <a:pt x="46" y="158"/>
                    <a:pt x="56" y="163"/>
                  </a:cubicBezTo>
                  <a:cubicBezTo>
                    <a:pt x="73" y="171"/>
                    <a:pt x="89" y="180"/>
                    <a:pt x="106" y="186"/>
                  </a:cubicBezTo>
                  <a:cubicBezTo>
                    <a:pt x="106" y="187"/>
                    <a:pt x="107" y="186"/>
                    <a:pt x="107" y="186"/>
                  </a:cubicBezTo>
                  <a:cubicBezTo>
                    <a:pt x="107" y="186"/>
                    <a:pt x="107" y="186"/>
                    <a:pt x="107" y="185"/>
                  </a:cubicBezTo>
                  <a:cubicBezTo>
                    <a:pt x="122" y="169"/>
                    <a:pt x="138" y="153"/>
                    <a:pt x="154" y="137"/>
                  </a:cubicBezTo>
                  <a:cubicBezTo>
                    <a:pt x="174" y="116"/>
                    <a:pt x="194" y="94"/>
                    <a:pt x="214" y="73"/>
                  </a:cubicBezTo>
                  <a:cubicBezTo>
                    <a:pt x="216" y="70"/>
                    <a:pt x="220" y="67"/>
                    <a:pt x="221" y="63"/>
                  </a:cubicBezTo>
                  <a:cubicBezTo>
                    <a:pt x="221" y="63"/>
                    <a:pt x="221" y="62"/>
                    <a:pt x="221" y="62"/>
                  </a:cubicBezTo>
                  <a:close/>
                  <a:moveTo>
                    <a:pt x="88" y="170"/>
                  </a:moveTo>
                  <a:cubicBezTo>
                    <a:pt x="77" y="165"/>
                    <a:pt x="67" y="159"/>
                    <a:pt x="56" y="154"/>
                  </a:cubicBezTo>
                  <a:cubicBezTo>
                    <a:pt x="46" y="149"/>
                    <a:pt x="35" y="144"/>
                    <a:pt x="25" y="139"/>
                  </a:cubicBezTo>
                  <a:cubicBezTo>
                    <a:pt x="20" y="137"/>
                    <a:pt x="13" y="134"/>
                    <a:pt x="9" y="131"/>
                  </a:cubicBezTo>
                  <a:cubicBezTo>
                    <a:pt x="9" y="131"/>
                    <a:pt x="8" y="131"/>
                    <a:pt x="8" y="131"/>
                  </a:cubicBezTo>
                  <a:cubicBezTo>
                    <a:pt x="8" y="129"/>
                    <a:pt x="8" y="128"/>
                    <a:pt x="8" y="126"/>
                  </a:cubicBezTo>
                  <a:cubicBezTo>
                    <a:pt x="22" y="135"/>
                    <a:pt x="37" y="142"/>
                    <a:pt x="52" y="149"/>
                  </a:cubicBezTo>
                  <a:cubicBezTo>
                    <a:pt x="69" y="157"/>
                    <a:pt x="86" y="164"/>
                    <a:pt x="102" y="172"/>
                  </a:cubicBezTo>
                  <a:cubicBezTo>
                    <a:pt x="102" y="174"/>
                    <a:pt x="101" y="175"/>
                    <a:pt x="101" y="176"/>
                  </a:cubicBezTo>
                  <a:cubicBezTo>
                    <a:pt x="97" y="174"/>
                    <a:pt x="92" y="172"/>
                    <a:pt x="88" y="170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3"/>
                  </a:cubicBezTo>
                  <a:cubicBezTo>
                    <a:pt x="45" y="88"/>
                    <a:pt x="60" y="85"/>
                    <a:pt x="75" y="81"/>
                  </a:cubicBezTo>
                  <a:cubicBezTo>
                    <a:pt x="90" y="78"/>
                    <a:pt x="104" y="74"/>
                    <a:pt x="119" y="70"/>
                  </a:cubicBezTo>
                  <a:cubicBezTo>
                    <a:pt x="134" y="67"/>
                    <a:pt x="149" y="64"/>
                    <a:pt x="164" y="60"/>
                  </a:cubicBezTo>
                  <a:cubicBezTo>
                    <a:pt x="172" y="58"/>
                    <a:pt x="180" y="56"/>
                    <a:pt x="187" y="55"/>
                  </a:cubicBezTo>
                  <a:cubicBezTo>
                    <a:pt x="194" y="53"/>
                    <a:pt x="201" y="52"/>
                    <a:pt x="208" y="50"/>
                  </a:cubicBezTo>
                  <a:cubicBezTo>
                    <a:pt x="207" y="52"/>
                    <a:pt x="205" y="54"/>
                    <a:pt x="204" y="55"/>
                  </a:cubicBezTo>
                  <a:cubicBezTo>
                    <a:pt x="203" y="55"/>
                    <a:pt x="203" y="56"/>
                    <a:pt x="202" y="56"/>
                  </a:cubicBezTo>
                  <a:cubicBezTo>
                    <a:pt x="202" y="56"/>
                    <a:pt x="202" y="56"/>
                    <a:pt x="201" y="56"/>
                  </a:cubicBezTo>
                  <a:cubicBezTo>
                    <a:pt x="173" y="62"/>
                    <a:pt x="144" y="67"/>
                    <a:pt x="115" y="73"/>
                  </a:cubicBezTo>
                  <a:cubicBezTo>
                    <a:pt x="85" y="79"/>
                    <a:pt x="56" y="88"/>
                    <a:pt x="27" y="95"/>
                  </a:cubicBezTo>
                  <a:cubicBezTo>
                    <a:pt x="28" y="95"/>
                    <a:pt x="29" y="94"/>
                    <a:pt x="30" y="93"/>
                  </a:cubicBezTo>
                  <a:close/>
                  <a:moveTo>
                    <a:pt x="115" y="2"/>
                  </a:moveTo>
                  <a:cubicBezTo>
                    <a:pt x="116" y="3"/>
                    <a:pt x="118" y="3"/>
                    <a:pt x="119" y="4"/>
                  </a:cubicBezTo>
                  <a:cubicBezTo>
                    <a:pt x="117" y="4"/>
                    <a:pt x="114" y="5"/>
                    <a:pt x="112" y="5"/>
                  </a:cubicBezTo>
                  <a:cubicBezTo>
                    <a:pt x="113" y="4"/>
                    <a:pt x="114" y="3"/>
                    <a:pt x="115" y="2"/>
                  </a:cubicBezTo>
                  <a:close/>
                  <a:moveTo>
                    <a:pt x="124" y="6"/>
                  </a:moveTo>
                  <a:cubicBezTo>
                    <a:pt x="121" y="6"/>
                    <a:pt x="118" y="7"/>
                    <a:pt x="115" y="8"/>
                  </a:cubicBezTo>
                  <a:cubicBezTo>
                    <a:pt x="114" y="8"/>
                    <a:pt x="112" y="9"/>
                    <a:pt x="110" y="9"/>
                  </a:cubicBezTo>
                  <a:cubicBezTo>
                    <a:pt x="110" y="10"/>
                    <a:pt x="110" y="10"/>
                    <a:pt x="109" y="10"/>
                  </a:cubicBezTo>
                  <a:cubicBezTo>
                    <a:pt x="111" y="9"/>
                    <a:pt x="112" y="8"/>
                    <a:pt x="113" y="8"/>
                  </a:cubicBezTo>
                  <a:cubicBezTo>
                    <a:pt x="116" y="7"/>
                    <a:pt x="119" y="6"/>
                    <a:pt x="121" y="5"/>
                  </a:cubicBezTo>
                  <a:cubicBezTo>
                    <a:pt x="122" y="5"/>
                    <a:pt x="123" y="5"/>
                    <a:pt x="124" y="6"/>
                  </a:cubicBezTo>
                  <a:close/>
                  <a:moveTo>
                    <a:pt x="129" y="8"/>
                  </a:moveTo>
                  <a:cubicBezTo>
                    <a:pt x="126" y="8"/>
                    <a:pt x="122" y="10"/>
                    <a:pt x="118" y="11"/>
                  </a:cubicBezTo>
                  <a:cubicBezTo>
                    <a:pt x="113" y="12"/>
                    <a:pt x="108" y="13"/>
                    <a:pt x="102" y="15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6" y="13"/>
                    <a:pt x="107" y="12"/>
                  </a:cubicBezTo>
                  <a:cubicBezTo>
                    <a:pt x="109" y="12"/>
                    <a:pt x="112" y="11"/>
                    <a:pt x="114" y="11"/>
                  </a:cubicBezTo>
                  <a:cubicBezTo>
                    <a:pt x="118" y="10"/>
                    <a:pt x="122" y="9"/>
                    <a:pt x="126" y="6"/>
                  </a:cubicBezTo>
                  <a:cubicBezTo>
                    <a:pt x="127" y="7"/>
                    <a:pt x="128" y="7"/>
                    <a:pt x="129" y="8"/>
                  </a:cubicBezTo>
                  <a:close/>
                  <a:moveTo>
                    <a:pt x="136" y="10"/>
                  </a:moveTo>
                  <a:cubicBezTo>
                    <a:pt x="130" y="11"/>
                    <a:pt x="123" y="12"/>
                    <a:pt x="117" y="14"/>
                  </a:cubicBezTo>
                  <a:cubicBezTo>
                    <a:pt x="111" y="15"/>
                    <a:pt x="103" y="17"/>
                    <a:pt x="98" y="19"/>
                  </a:cubicBezTo>
                  <a:cubicBezTo>
                    <a:pt x="104" y="17"/>
                    <a:pt x="110" y="15"/>
                    <a:pt x="116" y="13"/>
                  </a:cubicBezTo>
                  <a:cubicBezTo>
                    <a:pt x="121" y="12"/>
                    <a:pt x="126" y="11"/>
                    <a:pt x="13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2" y="9"/>
                    <a:pt x="134" y="10"/>
                    <a:pt x="136" y="10"/>
                  </a:cubicBezTo>
                  <a:close/>
                  <a:moveTo>
                    <a:pt x="140" y="12"/>
                  </a:moveTo>
                  <a:cubicBezTo>
                    <a:pt x="138" y="12"/>
                    <a:pt x="135" y="13"/>
                    <a:pt x="133" y="14"/>
                  </a:cubicBezTo>
                  <a:cubicBezTo>
                    <a:pt x="129" y="14"/>
                    <a:pt x="125" y="15"/>
                    <a:pt x="122" y="16"/>
                  </a:cubicBezTo>
                  <a:cubicBezTo>
                    <a:pt x="113" y="18"/>
                    <a:pt x="105" y="21"/>
                    <a:pt x="97" y="24"/>
                  </a:cubicBezTo>
                  <a:cubicBezTo>
                    <a:pt x="96" y="24"/>
                    <a:pt x="94" y="24"/>
                    <a:pt x="93" y="24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4" y="24"/>
                    <a:pt x="96" y="24"/>
                    <a:pt x="97" y="23"/>
                  </a:cubicBezTo>
                  <a:cubicBezTo>
                    <a:pt x="102" y="22"/>
                    <a:pt x="107" y="20"/>
                    <a:pt x="112" y="19"/>
                  </a:cubicBezTo>
                  <a:cubicBezTo>
                    <a:pt x="120" y="16"/>
                    <a:pt x="129" y="14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1"/>
                    <a:pt x="139" y="12"/>
                    <a:pt x="140" y="12"/>
                  </a:cubicBezTo>
                  <a:close/>
                  <a:moveTo>
                    <a:pt x="151" y="17"/>
                  </a:moveTo>
                  <a:cubicBezTo>
                    <a:pt x="143" y="19"/>
                    <a:pt x="134" y="20"/>
                    <a:pt x="126" y="22"/>
                  </a:cubicBezTo>
                  <a:cubicBezTo>
                    <a:pt x="133" y="20"/>
                    <a:pt x="140" y="18"/>
                    <a:pt x="147" y="15"/>
                  </a:cubicBezTo>
                  <a:cubicBezTo>
                    <a:pt x="148" y="16"/>
                    <a:pt x="150" y="16"/>
                    <a:pt x="151" y="17"/>
                  </a:cubicBezTo>
                  <a:close/>
                  <a:moveTo>
                    <a:pt x="158" y="20"/>
                  </a:moveTo>
                  <a:cubicBezTo>
                    <a:pt x="152" y="22"/>
                    <a:pt x="146" y="23"/>
                    <a:pt x="140" y="25"/>
                  </a:cubicBezTo>
                  <a:cubicBezTo>
                    <a:pt x="132" y="26"/>
                    <a:pt x="125" y="29"/>
                    <a:pt x="118" y="30"/>
                  </a:cubicBezTo>
                  <a:cubicBezTo>
                    <a:pt x="110" y="32"/>
                    <a:pt x="103" y="34"/>
                    <a:pt x="96" y="36"/>
                  </a:cubicBezTo>
                  <a:cubicBezTo>
                    <a:pt x="93" y="37"/>
                    <a:pt x="90" y="38"/>
                    <a:pt x="86" y="39"/>
                  </a:cubicBezTo>
                  <a:cubicBezTo>
                    <a:pt x="84" y="39"/>
                    <a:pt x="80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83" y="37"/>
                    <a:pt x="89" y="36"/>
                    <a:pt x="94" y="34"/>
                  </a:cubicBezTo>
                  <a:cubicBezTo>
                    <a:pt x="101" y="32"/>
                    <a:pt x="108" y="30"/>
                    <a:pt x="115" y="29"/>
                  </a:cubicBezTo>
                  <a:cubicBezTo>
                    <a:pt x="121" y="27"/>
                    <a:pt x="128" y="25"/>
                    <a:pt x="135" y="23"/>
                  </a:cubicBezTo>
                  <a:cubicBezTo>
                    <a:pt x="141" y="21"/>
                    <a:pt x="147" y="20"/>
                    <a:pt x="152" y="17"/>
                  </a:cubicBezTo>
                  <a:cubicBezTo>
                    <a:pt x="154" y="18"/>
                    <a:pt x="156" y="19"/>
                    <a:pt x="158" y="20"/>
                  </a:cubicBezTo>
                  <a:close/>
                  <a:moveTo>
                    <a:pt x="83" y="35"/>
                  </a:moveTo>
                  <a:cubicBezTo>
                    <a:pt x="87" y="33"/>
                    <a:pt x="92" y="32"/>
                    <a:pt x="97" y="31"/>
                  </a:cubicBezTo>
                  <a:cubicBezTo>
                    <a:pt x="103" y="29"/>
                    <a:pt x="108" y="27"/>
                    <a:pt x="114" y="25"/>
                  </a:cubicBezTo>
                  <a:cubicBezTo>
                    <a:pt x="115" y="25"/>
                    <a:pt x="116" y="25"/>
                    <a:pt x="118" y="25"/>
                  </a:cubicBezTo>
                  <a:cubicBezTo>
                    <a:pt x="117" y="25"/>
                    <a:pt x="116" y="25"/>
                    <a:pt x="115" y="25"/>
                  </a:cubicBezTo>
                  <a:cubicBezTo>
                    <a:pt x="109" y="27"/>
                    <a:pt x="103" y="29"/>
                    <a:pt x="97" y="31"/>
                  </a:cubicBezTo>
                  <a:cubicBezTo>
                    <a:pt x="95" y="32"/>
                    <a:pt x="92" y="33"/>
                    <a:pt x="89" y="34"/>
                  </a:cubicBezTo>
                  <a:cubicBezTo>
                    <a:pt x="87" y="34"/>
                    <a:pt x="86" y="35"/>
                    <a:pt x="84" y="35"/>
                  </a:cubicBezTo>
                  <a:cubicBezTo>
                    <a:pt x="84" y="35"/>
                    <a:pt x="83" y="36"/>
                    <a:pt x="82" y="36"/>
                  </a:cubicBezTo>
                  <a:cubicBezTo>
                    <a:pt x="82" y="36"/>
                    <a:pt x="83" y="35"/>
                    <a:pt x="83" y="35"/>
                  </a:cubicBezTo>
                  <a:close/>
                  <a:moveTo>
                    <a:pt x="117" y="26"/>
                  </a:moveTo>
                  <a:cubicBezTo>
                    <a:pt x="123" y="24"/>
                    <a:pt x="130" y="22"/>
                    <a:pt x="136" y="21"/>
                  </a:cubicBezTo>
                  <a:cubicBezTo>
                    <a:pt x="140" y="20"/>
                    <a:pt x="144" y="19"/>
                    <a:pt x="147" y="18"/>
                  </a:cubicBezTo>
                  <a:cubicBezTo>
                    <a:pt x="149" y="18"/>
                    <a:pt x="150" y="18"/>
                    <a:pt x="151" y="17"/>
                  </a:cubicBezTo>
                  <a:cubicBezTo>
                    <a:pt x="149" y="18"/>
                    <a:pt x="148" y="19"/>
                    <a:pt x="146" y="19"/>
                  </a:cubicBezTo>
                  <a:cubicBezTo>
                    <a:pt x="133" y="24"/>
                    <a:pt x="120" y="26"/>
                    <a:pt x="107" y="30"/>
                  </a:cubicBezTo>
                  <a:cubicBezTo>
                    <a:pt x="103" y="31"/>
                    <a:pt x="99" y="32"/>
                    <a:pt x="95" y="33"/>
                  </a:cubicBezTo>
                  <a:cubicBezTo>
                    <a:pt x="102" y="31"/>
                    <a:pt x="110" y="28"/>
                    <a:pt x="117" y="26"/>
                  </a:cubicBezTo>
                  <a:close/>
                  <a:moveTo>
                    <a:pt x="141" y="13"/>
                  </a:moveTo>
                  <a:cubicBezTo>
                    <a:pt x="143" y="13"/>
                    <a:pt x="144" y="14"/>
                    <a:pt x="145" y="14"/>
                  </a:cubicBezTo>
                  <a:cubicBezTo>
                    <a:pt x="136" y="17"/>
                    <a:pt x="127" y="19"/>
                    <a:pt x="118" y="21"/>
                  </a:cubicBezTo>
                  <a:cubicBezTo>
                    <a:pt x="109" y="23"/>
                    <a:pt x="100" y="26"/>
                    <a:pt x="91" y="29"/>
                  </a:cubicBezTo>
                  <a:cubicBezTo>
                    <a:pt x="90" y="29"/>
                    <a:pt x="89" y="29"/>
                    <a:pt x="88" y="30"/>
                  </a:cubicBezTo>
                  <a:cubicBezTo>
                    <a:pt x="90" y="29"/>
                    <a:pt x="91" y="28"/>
                    <a:pt x="93" y="27"/>
                  </a:cubicBezTo>
                  <a:cubicBezTo>
                    <a:pt x="95" y="27"/>
                    <a:pt x="97" y="26"/>
                    <a:pt x="99" y="25"/>
                  </a:cubicBezTo>
                  <a:cubicBezTo>
                    <a:pt x="105" y="23"/>
                    <a:pt x="110" y="22"/>
                    <a:pt x="115" y="21"/>
                  </a:cubicBezTo>
                  <a:cubicBezTo>
                    <a:pt x="124" y="18"/>
                    <a:pt x="133" y="17"/>
                    <a:pt x="141" y="13"/>
                  </a:cubicBezTo>
                  <a:cubicBezTo>
                    <a:pt x="141" y="13"/>
                    <a:pt x="141" y="13"/>
                    <a:pt x="141" y="13"/>
                  </a:cubicBezTo>
                  <a:close/>
                  <a:moveTo>
                    <a:pt x="110" y="7"/>
                  </a:moveTo>
                  <a:cubicBezTo>
                    <a:pt x="112" y="6"/>
                    <a:pt x="113" y="6"/>
                    <a:pt x="115" y="5"/>
                  </a:cubicBezTo>
                  <a:cubicBezTo>
                    <a:pt x="117" y="5"/>
                    <a:pt x="118" y="5"/>
                    <a:pt x="120" y="4"/>
                  </a:cubicBezTo>
                  <a:cubicBezTo>
                    <a:pt x="122" y="4"/>
                    <a:pt x="116" y="6"/>
                    <a:pt x="116" y="6"/>
                  </a:cubicBezTo>
                  <a:cubicBezTo>
                    <a:pt x="113" y="7"/>
                    <a:pt x="110" y="9"/>
                    <a:pt x="107" y="10"/>
                  </a:cubicBezTo>
                  <a:cubicBezTo>
                    <a:pt x="108" y="9"/>
                    <a:pt x="109" y="8"/>
                    <a:pt x="110" y="7"/>
                  </a:cubicBezTo>
                  <a:close/>
                  <a:moveTo>
                    <a:pt x="105" y="12"/>
                  </a:moveTo>
                  <a:cubicBezTo>
                    <a:pt x="109" y="11"/>
                    <a:pt x="113" y="9"/>
                    <a:pt x="117" y="8"/>
                  </a:cubicBezTo>
                  <a:cubicBezTo>
                    <a:pt x="119" y="8"/>
                    <a:pt x="122" y="7"/>
                    <a:pt x="124" y="7"/>
                  </a:cubicBezTo>
                  <a:cubicBezTo>
                    <a:pt x="124" y="7"/>
                    <a:pt x="123" y="7"/>
                    <a:pt x="123" y="7"/>
                  </a:cubicBezTo>
                  <a:cubicBezTo>
                    <a:pt x="122" y="8"/>
                    <a:pt x="121" y="8"/>
                    <a:pt x="119" y="9"/>
                  </a:cubicBezTo>
                  <a:cubicBezTo>
                    <a:pt x="114" y="10"/>
                    <a:pt x="109" y="11"/>
                    <a:pt x="104" y="13"/>
                  </a:cubicBezTo>
                  <a:cubicBezTo>
                    <a:pt x="105" y="12"/>
                    <a:pt x="105" y="12"/>
                    <a:pt x="105" y="12"/>
                  </a:cubicBezTo>
                  <a:close/>
                  <a:moveTo>
                    <a:pt x="102" y="15"/>
                  </a:moveTo>
                  <a:cubicBezTo>
                    <a:pt x="106" y="15"/>
                    <a:pt x="110" y="13"/>
                    <a:pt x="114" y="13"/>
                  </a:cubicBezTo>
                  <a:cubicBezTo>
                    <a:pt x="116" y="12"/>
                    <a:pt x="119" y="11"/>
                    <a:pt x="121" y="11"/>
                  </a:cubicBezTo>
                  <a:cubicBezTo>
                    <a:pt x="123" y="10"/>
                    <a:pt x="125" y="10"/>
                    <a:pt x="126" y="9"/>
                  </a:cubicBezTo>
                  <a:cubicBezTo>
                    <a:pt x="127" y="9"/>
                    <a:pt x="131" y="7"/>
                    <a:pt x="128" y="9"/>
                  </a:cubicBezTo>
                  <a:cubicBezTo>
                    <a:pt x="123" y="12"/>
                    <a:pt x="117" y="12"/>
                    <a:pt x="112" y="14"/>
                  </a:cubicBezTo>
                  <a:cubicBezTo>
                    <a:pt x="107" y="15"/>
                    <a:pt x="103" y="16"/>
                    <a:pt x="99" y="18"/>
                  </a:cubicBezTo>
                  <a:cubicBezTo>
                    <a:pt x="100" y="17"/>
                    <a:pt x="101" y="16"/>
                    <a:pt x="102" y="15"/>
                  </a:cubicBezTo>
                  <a:close/>
                  <a:moveTo>
                    <a:pt x="97" y="20"/>
                  </a:moveTo>
                  <a:cubicBezTo>
                    <a:pt x="104" y="18"/>
                    <a:pt x="111" y="16"/>
                    <a:pt x="117" y="14"/>
                  </a:cubicBezTo>
                  <a:cubicBezTo>
                    <a:pt x="121" y="14"/>
                    <a:pt x="124" y="13"/>
                    <a:pt x="128" y="12"/>
                  </a:cubicBezTo>
                  <a:cubicBezTo>
                    <a:pt x="130" y="12"/>
                    <a:pt x="131" y="12"/>
                    <a:pt x="133" y="12"/>
                  </a:cubicBezTo>
                  <a:cubicBezTo>
                    <a:pt x="120" y="16"/>
                    <a:pt x="106" y="19"/>
                    <a:pt x="94" y="24"/>
                  </a:cubicBezTo>
                  <a:cubicBezTo>
                    <a:pt x="95" y="22"/>
                    <a:pt x="96" y="21"/>
                    <a:pt x="97" y="20"/>
                  </a:cubicBezTo>
                  <a:close/>
                  <a:moveTo>
                    <a:pt x="92" y="25"/>
                  </a:moveTo>
                  <a:cubicBezTo>
                    <a:pt x="100" y="24"/>
                    <a:pt x="108" y="21"/>
                    <a:pt x="115" y="19"/>
                  </a:cubicBezTo>
                  <a:cubicBezTo>
                    <a:pt x="119" y="17"/>
                    <a:pt x="124" y="16"/>
                    <a:pt x="128" y="15"/>
                  </a:cubicBezTo>
                  <a:cubicBezTo>
                    <a:pt x="132" y="15"/>
                    <a:pt x="136" y="14"/>
                    <a:pt x="140" y="13"/>
                  </a:cubicBezTo>
                  <a:cubicBezTo>
                    <a:pt x="135" y="15"/>
                    <a:pt x="130" y="16"/>
                    <a:pt x="126" y="17"/>
                  </a:cubicBezTo>
                  <a:cubicBezTo>
                    <a:pt x="121" y="18"/>
                    <a:pt x="116" y="20"/>
                    <a:pt x="111" y="21"/>
                  </a:cubicBezTo>
                  <a:cubicBezTo>
                    <a:pt x="104" y="23"/>
                    <a:pt x="96" y="25"/>
                    <a:pt x="89" y="28"/>
                  </a:cubicBezTo>
                  <a:cubicBezTo>
                    <a:pt x="90" y="27"/>
                    <a:pt x="91" y="26"/>
                    <a:pt x="92" y="25"/>
                  </a:cubicBezTo>
                  <a:close/>
                  <a:moveTo>
                    <a:pt x="87" y="30"/>
                  </a:moveTo>
                  <a:cubicBezTo>
                    <a:pt x="92" y="30"/>
                    <a:pt x="96" y="28"/>
                    <a:pt x="100" y="26"/>
                  </a:cubicBezTo>
                  <a:cubicBezTo>
                    <a:pt x="105" y="24"/>
                    <a:pt x="111" y="23"/>
                    <a:pt x="116" y="22"/>
                  </a:cubicBezTo>
                  <a:cubicBezTo>
                    <a:pt x="122" y="20"/>
                    <a:pt x="128" y="19"/>
                    <a:pt x="134" y="18"/>
                  </a:cubicBezTo>
                  <a:cubicBezTo>
                    <a:pt x="137" y="17"/>
                    <a:pt x="140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2" y="16"/>
                    <a:pt x="141" y="17"/>
                    <a:pt x="140" y="17"/>
                  </a:cubicBezTo>
                  <a:cubicBezTo>
                    <a:pt x="129" y="21"/>
                    <a:pt x="118" y="23"/>
                    <a:pt x="108" y="27"/>
                  </a:cubicBezTo>
                  <a:cubicBezTo>
                    <a:pt x="102" y="28"/>
                    <a:pt x="97" y="30"/>
                    <a:pt x="92" y="32"/>
                  </a:cubicBezTo>
                  <a:cubicBezTo>
                    <a:pt x="89" y="32"/>
                    <a:pt x="87" y="33"/>
                    <a:pt x="84" y="34"/>
                  </a:cubicBezTo>
                  <a:cubicBezTo>
                    <a:pt x="85" y="33"/>
                    <a:pt x="86" y="32"/>
                    <a:pt x="87" y="30"/>
                  </a:cubicBezTo>
                  <a:close/>
                  <a:moveTo>
                    <a:pt x="81" y="37"/>
                  </a:moveTo>
                  <a:cubicBezTo>
                    <a:pt x="84" y="36"/>
                    <a:pt x="86" y="36"/>
                    <a:pt x="88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80" y="38"/>
                    <a:pt x="81" y="37"/>
                    <a:pt x="81" y="37"/>
                  </a:cubicBezTo>
                  <a:close/>
                  <a:moveTo>
                    <a:pt x="77" y="42"/>
                  </a:moveTo>
                  <a:cubicBezTo>
                    <a:pt x="91" y="39"/>
                    <a:pt x="104" y="35"/>
                    <a:pt x="118" y="31"/>
                  </a:cubicBezTo>
                  <a:cubicBezTo>
                    <a:pt x="125" y="29"/>
                    <a:pt x="131" y="27"/>
                    <a:pt x="138" y="26"/>
                  </a:cubicBezTo>
                  <a:cubicBezTo>
                    <a:pt x="145" y="24"/>
                    <a:pt x="152" y="23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58" y="23"/>
                    <a:pt x="152" y="26"/>
                    <a:pt x="146" y="27"/>
                  </a:cubicBezTo>
                  <a:cubicBezTo>
                    <a:pt x="137" y="30"/>
                    <a:pt x="129" y="32"/>
                    <a:pt x="121" y="34"/>
                  </a:cubicBezTo>
                  <a:cubicBezTo>
                    <a:pt x="112" y="36"/>
                    <a:pt x="104" y="39"/>
                    <a:pt x="96" y="41"/>
                  </a:cubicBezTo>
                  <a:cubicBezTo>
                    <a:pt x="88" y="42"/>
                    <a:pt x="81" y="44"/>
                    <a:pt x="73" y="46"/>
                  </a:cubicBezTo>
                  <a:cubicBezTo>
                    <a:pt x="74" y="44"/>
                    <a:pt x="76" y="43"/>
                    <a:pt x="77" y="42"/>
                  </a:cubicBezTo>
                  <a:close/>
                  <a:moveTo>
                    <a:pt x="180" y="30"/>
                  </a:moveTo>
                  <a:cubicBezTo>
                    <a:pt x="180" y="30"/>
                    <a:pt x="180" y="30"/>
                    <a:pt x="180" y="30"/>
                  </a:cubicBezTo>
                  <a:cubicBezTo>
                    <a:pt x="170" y="32"/>
                    <a:pt x="161" y="34"/>
                    <a:pt x="151" y="37"/>
                  </a:cubicBezTo>
                  <a:cubicBezTo>
                    <a:pt x="141" y="39"/>
                    <a:pt x="131" y="41"/>
                    <a:pt x="120" y="44"/>
                  </a:cubicBezTo>
                  <a:cubicBezTo>
                    <a:pt x="101" y="48"/>
                    <a:pt x="81" y="54"/>
                    <a:pt x="62" y="60"/>
                  </a:cubicBezTo>
                  <a:cubicBezTo>
                    <a:pt x="61" y="60"/>
                    <a:pt x="60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1"/>
                    <a:pt x="59" y="61"/>
                    <a:pt x="60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2" y="59"/>
                    <a:pt x="64" y="58"/>
                    <a:pt x="66" y="57"/>
                  </a:cubicBezTo>
                  <a:cubicBezTo>
                    <a:pt x="71" y="55"/>
                    <a:pt x="76" y="54"/>
                    <a:pt x="81" y="53"/>
                  </a:cubicBezTo>
                  <a:cubicBezTo>
                    <a:pt x="91" y="49"/>
                    <a:pt x="101" y="46"/>
                    <a:pt x="112" y="43"/>
                  </a:cubicBezTo>
                  <a:cubicBezTo>
                    <a:pt x="122" y="40"/>
                    <a:pt x="132" y="37"/>
                    <a:pt x="142" y="35"/>
                  </a:cubicBezTo>
                  <a:cubicBezTo>
                    <a:pt x="152" y="32"/>
                    <a:pt x="162" y="30"/>
                    <a:pt x="172" y="26"/>
                  </a:cubicBezTo>
                  <a:cubicBezTo>
                    <a:pt x="175" y="27"/>
                    <a:pt x="177" y="28"/>
                    <a:pt x="180" y="30"/>
                  </a:cubicBezTo>
                  <a:close/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186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7" y="33"/>
                    <a:pt x="188" y="33"/>
                    <a:pt x="189" y="34"/>
                  </a:cubicBezTo>
                  <a:cubicBezTo>
                    <a:pt x="165" y="40"/>
                    <a:pt x="141" y="47"/>
                    <a:pt x="117" y="54"/>
                  </a:cubicBezTo>
                  <a:cubicBezTo>
                    <a:pt x="105" y="58"/>
                    <a:pt x="92" y="62"/>
                    <a:pt x="80" y="66"/>
                  </a:cubicBezTo>
                  <a:cubicBezTo>
                    <a:pt x="71" y="69"/>
                    <a:pt x="61" y="71"/>
                    <a:pt x="52" y="73"/>
                  </a:cubicBezTo>
                  <a:cubicBezTo>
                    <a:pt x="54" y="72"/>
                    <a:pt x="57" y="72"/>
                    <a:pt x="59" y="71"/>
                  </a:cubicBezTo>
                  <a:cubicBezTo>
                    <a:pt x="66" y="68"/>
                    <a:pt x="72" y="66"/>
                    <a:pt x="79" y="63"/>
                  </a:cubicBezTo>
                  <a:cubicBezTo>
                    <a:pt x="91" y="59"/>
                    <a:pt x="103" y="56"/>
                    <a:pt x="115" y="52"/>
                  </a:cubicBezTo>
                  <a:cubicBezTo>
                    <a:pt x="128" y="48"/>
                    <a:pt x="140" y="45"/>
                    <a:pt x="153" y="42"/>
                  </a:cubicBezTo>
                  <a:cubicBezTo>
                    <a:pt x="164" y="39"/>
                    <a:pt x="176" y="37"/>
                    <a:pt x="186" y="33"/>
                  </a:cubicBezTo>
                  <a:close/>
                  <a:moveTo>
                    <a:pt x="121" y="48"/>
                  </a:moveTo>
                  <a:cubicBezTo>
                    <a:pt x="109" y="51"/>
                    <a:pt x="98" y="55"/>
                    <a:pt x="86" y="58"/>
                  </a:cubicBezTo>
                  <a:cubicBezTo>
                    <a:pt x="75" y="61"/>
                    <a:pt x="64" y="65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4" y="67"/>
                    <a:pt x="54" y="67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8" y="65"/>
                    <a:pt x="60" y="65"/>
                    <a:pt x="63" y="64"/>
                  </a:cubicBezTo>
                  <a:cubicBezTo>
                    <a:pt x="69" y="63"/>
                    <a:pt x="74" y="61"/>
                    <a:pt x="80" y="59"/>
                  </a:cubicBezTo>
                  <a:cubicBezTo>
                    <a:pt x="91" y="55"/>
                    <a:pt x="102" y="52"/>
                    <a:pt x="114" y="48"/>
                  </a:cubicBezTo>
                  <a:cubicBezTo>
                    <a:pt x="125" y="45"/>
                    <a:pt x="136" y="42"/>
                    <a:pt x="147" y="39"/>
                  </a:cubicBezTo>
                  <a:cubicBezTo>
                    <a:pt x="158" y="36"/>
                    <a:pt x="170" y="34"/>
                    <a:pt x="180" y="30"/>
                  </a:cubicBezTo>
                  <a:cubicBezTo>
                    <a:pt x="181" y="30"/>
                    <a:pt x="180" y="30"/>
                    <a:pt x="180" y="30"/>
                  </a:cubicBezTo>
                  <a:cubicBezTo>
                    <a:pt x="182" y="31"/>
                    <a:pt x="184" y="31"/>
                    <a:pt x="186" y="32"/>
                  </a:cubicBezTo>
                  <a:cubicBezTo>
                    <a:pt x="164" y="37"/>
                    <a:pt x="142" y="42"/>
                    <a:pt x="121" y="48"/>
                  </a:cubicBezTo>
                  <a:close/>
                  <a:moveTo>
                    <a:pt x="116" y="40"/>
                  </a:moveTo>
                  <a:cubicBezTo>
                    <a:pt x="107" y="42"/>
                    <a:pt x="98" y="45"/>
                    <a:pt x="89" y="48"/>
                  </a:cubicBezTo>
                  <a:cubicBezTo>
                    <a:pt x="85" y="49"/>
                    <a:pt x="80" y="51"/>
                    <a:pt x="76" y="52"/>
                  </a:cubicBezTo>
                  <a:cubicBezTo>
                    <a:pt x="73" y="52"/>
                    <a:pt x="71" y="53"/>
                    <a:pt x="69" y="53"/>
                  </a:cubicBezTo>
                  <a:cubicBezTo>
                    <a:pt x="68" y="54"/>
                    <a:pt x="66" y="54"/>
                    <a:pt x="66" y="54"/>
                  </a:cubicBezTo>
                  <a:cubicBezTo>
                    <a:pt x="66" y="53"/>
                    <a:pt x="67" y="53"/>
                    <a:pt x="67" y="53"/>
                  </a:cubicBezTo>
                  <a:cubicBezTo>
                    <a:pt x="70" y="51"/>
                    <a:pt x="73" y="51"/>
                    <a:pt x="76" y="50"/>
                  </a:cubicBezTo>
                  <a:cubicBezTo>
                    <a:pt x="80" y="49"/>
                    <a:pt x="85" y="48"/>
                    <a:pt x="90" y="46"/>
                  </a:cubicBezTo>
                  <a:cubicBezTo>
                    <a:pt x="99" y="44"/>
                    <a:pt x="108" y="42"/>
                    <a:pt x="118" y="39"/>
                  </a:cubicBezTo>
                  <a:cubicBezTo>
                    <a:pt x="126" y="36"/>
                    <a:pt x="135" y="33"/>
                    <a:pt x="144" y="31"/>
                  </a:cubicBezTo>
                  <a:cubicBezTo>
                    <a:pt x="151" y="29"/>
                    <a:pt x="159" y="27"/>
                    <a:pt x="165" y="24"/>
                  </a:cubicBezTo>
                  <a:cubicBezTo>
                    <a:pt x="166" y="24"/>
                    <a:pt x="166" y="23"/>
                    <a:pt x="166" y="23"/>
                  </a:cubicBezTo>
                  <a:cubicBezTo>
                    <a:pt x="167" y="24"/>
                    <a:pt x="169" y="25"/>
                    <a:pt x="171" y="25"/>
                  </a:cubicBezTo>
                  <a:cubicBezTo>
                    <a:pt x="152" y="30"/>
                    <a:pt x="134" y="34"/>
                    <a:pt x="116" y="40"/>
                  </a:cubicBezTo>
                  <a:close/>
                  <a:moveTo>
                    <a:pt x="72" y="47"/>
                  </a:moveTo>
                  <a:cubicBezTo>
                    <a:pt x="80" y="45"/>
                    <a:pt x="88" y="43"/>
                    <a:pt x="96" y="41"/>
                  </a:cubicBezTo>
                  <a:cubicBezTo>
                    <a:pt x="105" y="39"/>
                    <a:pt x="114" y="36"/>
                    <a:pt x="123" y="34"/>
                  </a:cubicBezTo>
                  <a:cubicBezTo>
                    <a:pt x="131" y="32"/>
                    <a:pt x="139" y="30"/>
                    <a:pt x="148" y="28"/>
                  </a:cubicBezTo>
                  <a:cubicBezTo>
                    <a:pt x="151" y="27"/>
                    <a:pt x="155" y="25"/>
                    <a:pt x="158" y="24"/>
                  </a:cubicBezTo>
                  <a:cubicBezTo>
                    <a:pt x="160" y="24"/>
                    <a:pt x="163" y="24"/>
                    <a:pt x="164" y="24"/>
                  </a:cubicBezTo>
                  <a:cubicBezTo>
                    <a:pt x="162" y="25"/>
                    <a:pt x="159" y="26"/>
                    <a:pt x="157" y="26"/>
                  </a:cubicBezTo>
                  <a:cubicBezTo>
                    <a:pt x="150" y="29"/>
                    <a:pt x="142" y="30"/>
                    <a:pt x="135" y="32"/>
                  </a:cubicBezTo>
                  <a:cubicBezTo>
                    <a:pt x="126" y="35"/>
                    <a:pt x="118" y="38"/>
                    <a:pt x="109" y="41"/>
                  </a:cubicBezTo>
                  <a:cubicBezTo>
                    <a:pt x="100" y="43"/>
                    <a:pt x="91" y="45"/>
                    <a:pt x="83" y="48"/>
                  </a:cubicBezTo>
                  <a:cubicBezTo>
                    <a:pt x="78" y="49"/>
                    <a:pt x="73" y="50"/>
                    <a:pt x="68" y="51"/>
                  </a:cubicBezTo>
                  <a:cubicBezTo>
                    <a:pt x="69" y="50"/>
                    <a:pt x="71" y="48"/>
                    <a:pt x="72" y="47"/>
                  </a:cubicBezTo>
                  <a:close/>
                  <a:moveTo>
                    <a:pt x="65" y="54"/>
                  </a:moveTo>
                  <a:cubicBezTo>
                    <a:pt x="72" y="55"/>
                    <a:pt x="79" y="52"/>
                    <a:pt x="84" y="50"/>
                  </a:cubicBezTo>
                  <a:cubicBezTo>
                    <a:pt x="95" y="47"/>
                    <a:pt x="104" y="44"/>
                    <a:pt x="114" y="41"/>
                  </a:cubicBezTo>
                  <a:cubicBezTo>
                    <a:pt x="124" y="38"/>
                    <a:pt x="133" y="36"/>
                    <a:pt x="143" y="33"/>
                  </a:cubicBezTo>
                  <a:cubicBezTo>
                    <a:pt x="148" y="32"/>
                    <a:pt x="153" y="31"/>
                    <a:pt x="157" y="30"/>
                  </a:cubicBezTo>
                  <a:cubicBezTo>
                    <a:pt x="160" y="29"/>
                    <a:pt x="162" y="28"/>
                    <a:pt x="165" y="28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57" y="31"/>
                    <a:pt x="149" y="32"/>
                    <a:pt x="140" y="34"/>
                  </a:cubicBezTo>
                  <a:cubicBezTo>
                    <a:pt x="130" y="36"/>
                    <a:pt x="120" y="40"/>
                    <a:pt x="110" y="43"/>
                  </a:cubicBezTo>
                  <a:cubicBezTo>
                    <a:pt x="100" y="46"/>
                    <a:pt x="90" y="49"/>
                    <a:pt x="81" y="52"/>
                  </a:cubicBezTo>
                  <a:cubicBezTo>
                    <a:pt x="74" y="54"/>
                    <a:pt x="67" y="56"/>
                    <a:pt x="61" y="59"/>
                  </a:cubicBezTo>
                  <a:cubicBezTo>
                    <a:pt x="62" y="57"/>
                    <a:pt x="64" y="56"/>
                    <a:pt x="65" y="54"/>
                  </a:cubicBezTo>
                  <a:close/>
                  <a:moveTo>
                    <a:pt x="58" y="62"/>
                  </a:moveTo>
                  <a:cubicBezTo>
                    <a:pt x="68" y="59"/>
                    <a:pt x="77" y="56"/>
                    <a:pt x="87" y="53"/>
                  </a:cubicBezTo>
                  <a:cubicBezTo>
                    <a:pt x="98" y="50"/>
                    <a:pt x="108" y="48"/>
                    <a:pt x="119" y="45"/>
                  </a:cubicBezTo>
                  <a:cubicBezTo>
                    <a:pt x="130" y="42"/>
                    <a:pt x="141" y="40"/>
                    <a:pt x="151" y="37"/>
                  </a:cubicBezTo>
                  <a:cubicBezTo>
                    <a:pt x="157" y="36"/>
                    <a:pt x="162" y="34"/>
                    <a:pt x="167" y="33"/>
                  </a:cubicBezTo>
                  <a:cubicBezTo>
                    <a:pt x="169" y="33"/>
                    <a:pt x="170" y="33"/>
                    <a:pt x="171" y="33"/>
                  </a:cubicBezTo>
                  <a:cubicBezTo>
                    <a:pt x="151" y="39"/>
                    <a:pt x="130" y="42"/>
                    <a:pt x="110" y="49"/>
                  </a:cubicBezTo>
                  <a:cubicBezTo>
                    <a:pt x="99" y="52"/>
                    <a:pt x="89" y="56"/>
                    <a:pt x="78" y="59"/>
                  </a:cubicBezTo>
                  <a:cubicBezTo>
                    <a:pt x="73" y="60"/>
                    <a:pt x="68" y="62"/>
                    <a:pt x="63" y="63"/>
                  </a:cubicBezTo>
                  <a:cubicBezTo>
                    <a:pt x="60" y="64"/>
                    <a:pt x="57" y="65"/>
                    <a:pt x="55" y="66"/>
                  </a:cubicBezTo>
                  <a:cubicBezTo>
                    <a:pt x="56" y="64"/>
                    <a:pt x="57" y="63"/>
                    <a:pt x="58" y="62"/>
                  </a:cubicBezTo>
                  <a:close/>
                  <a:moveTo>
                    <a:pt x="52" y="68"/>
                  </a:moveTo>
                  <a:cubicBezTo>
                    <a:pt x="63" y="66"/>
                    <a:pt x="74" y="62"/>
                    <a:pt x="84" y="59"/>
                  </a:cubicBezTo>
                  <a:cubicBezTo>
                    <a:pt x="97" y="56"/>
                    <a:pt x="109" y="52"/>
                    <a:pt x="121" y="49"/>
                  </a:cubicBezTo>
                  <a:cubicBezTo>
                    <a:pt x="133" y="45"/>
                    <a:pt x="145" y="42"/>
                    <a:pt x="157" y="39"/>
                  </a:cubicBezTo>
                  <a:cubicBezTo>
                    <a:pt x="163" y="38"/>
                    <a:pt x="169" y="37"/>
                    <a:pt x="175" y="35"/>
                  </a:cubicBezTo>
                  <a:cubicBezTo>
                    <a:pt x="177" y="35"/>
                    <a:pt x="179" y="34"/>
                    <a:pt x="181" y="34"/>
                  </a:cubicBezTo>
                  <a:cubicBezTo>
                    <a:pt x="180" y="34"/>
                    <a:pt x="180" y="34"/>
                    <a:pt x="179" y="35"/>
                  </a:cubicBezTo>
                  <a:cubicBezTo>
                    <a:pt x="168" y="38"/>
                    <a:pt x="156" y="40"/>
                    <a:pt x="145" y="43"/>
                  </a:cubicBezTo>
                  <a:cubicBezTo>
                    <a:pt x="133" y="46"/>
                    <a:pt x="122" y="49"/>
                    <a:pt x="110" y="53"/>
                  </a:cubicBezTo>
                  <a:cubicBezTo>
                    <a:pt x="98" y="56"/>
                    <a:pt x="86" y="60"/>
                    <a:pt x="75" y="64"/>
                  </a:cubicBezTo>
                  <a:cubicBezTo>
                    <a:pt x="69" y="66"/>
                    <a:pt x="63" y="69"/>
                    <a:pt x="58" y="71"/>
                  </a:cubicBezTo>
                  <a:cubicBezTo>
                    <a:pt x="54" y="72"/>
                    <a:pt x="50" y="73"/>
                    <a:pt x="47" y="74"/>
                  </a:cubicBezTo>
                  <a:cubicBezTo>
                    <a:pt x="49" y="72"/>
                    <a:pt x="50" y="70"/>
                    <a:pt x="52" y="68"/>
                  </a:cubicBezTo>
                  <a:close/>
                  <a:moveTo>
                    <a:pt x="45" y="76"/>
                  </a:moveTo>
                  <a:cubicBezTo>
                    <a:pt x="56" y="73"/>
                    <a:pt x="67" y="70"/>
                    <a:pt x="78" y="67"/>
                  </a:cubicBezTo>
                  <a:cubicBezTo>
                    <a:pt x="91" y="63"/>
                    <a:pt x="103" y="59"/>
                    <a:pt x="116" y="55"/>
                  </a:cubicBezTo>
                  <a:cubicBezTo>
                    <a:pt x="140" y="48"/>
                    <a:pt x="165" y="41"/>
                    <a:pt x="190" y="34"/>
                  </a:cubicBezTo>
                  <a:cubicBezTo>
                    <a:pt x="192" y="35"/>
                    <a:pt x="193" y="36"/>
                    <a:pt x="195" y="36"/>
                  </a:cubicBezTo>
                  <a:cubicBezTo>
                    <a:pt x="168" y="42"/>
                    <a:pt x="142" y="49"/>
                    <a:pt x="117" y="57"/>
                  </a:cubicBezTo>
                  <a:cubicBezTo>
                    <a:pt x="104" y="61"/>
                    <a:pt x="91" y="65"/>
                    <a:pt x="78" y="68"/>
                  </a:cubicBezTo>
                  <a:cubicBezTo>
                    <a:pt x="66" y="72"/>
                    <a:pt x="54" y="74"/>
                    <a:pt x="43" y="79"/>
                  </a:cubicBezTo>
                  <a:cubicBezTo>
                    <a:pt x="43" y="78"/>
                    <a:pt x="44" y="77"/>
                    <a:pt x="45" y="76"/>
                  </a:cubicBezTo>
                  <a:close/>
                  <a:moveTo>
                    <a:pt x="42" y="80"/>
                  </a:moveTo>
                  <a:cubicBezTo>
                    <a:pt x="53" y="75"/>
                    <a:pt x="65" y="73"/>
                    <a:pt x="76" y="70"/>
                  </a:cubicBezTo>
                  <a:cubicBezTo>
                    <a:pt x="90" y="66"/>
                    <a:pt x="103" y="62"/>
                    <a:pt x="117" y="58"/>
                  </a:cubicBezTo>
                  <a:cubicBezTo>
                    <a:pt x="143" y="50"/>
                    <a:pt x="169" y="43"/>
                    <a:pt x="195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7" y="37"/>
                    <a:pt x="198" y="38"/>
                    <a:pt x="199" y="38"/>
                  </a:cubicBezTo>
                  <a:cubicBezTo>
                    <a:pt x="187" y="41"/>
                    <a:pt x="175" y="43"/>
                    <a:pt x="163" y="46"/>
                  </a:cubicBezTo>
                  <a:cubicBezTo>
                    <a:pt x="149" y="50"/>
                    <a:pt x="135" y="54"/>
                    <a:pt x="121" y="57"/>
                  </a:cubicBezTo>
                  <a:cubicBezTo>
                    <a:pt x="94" y="64"/>
                    <a:pt x="67" y="73"/>
                    <a:pt x="40" y="81"/>
                  </a:cubicBezTo>
                  <a:cubicBezTo>
                    <a:pt x="41" y="81"/>
                    <a:pt x="41" y="80"/>
                    <a:pt x="42" y="80"/>
                  </a:cubicBezTo>
                  <a:close/>
                  <a:moveTo>
                    <a:pt x="208" y="42"/>
                  </a:moveTo>
                  <a:cubicBezTo>
                    <a:pt x="180" y="47"/>
                    <a:pt x="153" y="56"/>
                    <a:pt x="125" y="62"/>
                  </a:cubicBezTo>
                  <a:cubicBezTo>
                    <a:pt x="98" y="69"/>
                    <a:pt x="72" y="76"/>
                    <a:pt x="45" y="83"/>
                  </a:cubicBezTo>
                  <a:cubicBezTo>
                    <a:pt x="47" y="83"/>
                    <a:pt x="48" y="82"/>
                    <a:pt x="50" y="82"/>
                  </a:cubicBezTo>
                  <a:cubicBezTo>
                    <a:pt x="57" y="80"/>
                    <a:pt x="65" y="78"/>
                    <a:pt x="72" y="75"/>
                  </a:cubicBezTo>
                  <a:cubicBezTo>
                    <a:pt x="86" y="71"/>
                    <a:pt x="101" y="67"/>
                    <a:pt x="116" y="62"/>
                  </a:cubicBezTo>
                  <a:cubicBezTo>
                    <a:pt x="130" y="58"/>
                    <a:pt x="144" y="54"/>
                    <a:pt x="159" y="50"/>
                  </a:cubicBezTo>
                  <a:cubicBezTo>
                    <a:pt x="173" y="47"/>
                    <a:pt x="187" y="44"/>
                    <a:pt x="201" y="39"/>
                  </a:cubicBezTo>
                  <a:cubicBezTo>
                    <a:pt x="203" y="40"/>
                    <a:pt x="206" y="41"/>
                    <a:pt x="208" y="42"/>
                  </a:cubicBezTo>
                  <a:close/>
                  <a:moveTo>
                    <a:pt x="39" y="82"/>
                  </a:moveTo>
                  <a:cubicBezTo>
                    <a:pt x="67" y="73"/>
                    <a:pt x="95" y="65"/>
                    <a:pt x="123" y="58"/>
                  </a:cubicBezTo>
                  <a:cubicBezTo>
                    <a:pt x="137" y="54"/>
                    <a:pt x="151" y="50"/>
                    <a:pt x="164" y="47"/>
                  </a:cubicBezTo>
                  <a:cubicBezTo>
                    <a:pt x="171" y="45"/>
                    <a:pt x="177" y="43"/>
                    <a:pt x="184" y="42"/>
                  </a:cubicBezTo>
                  <a:cubicBezTo>
                    <a:pt x="187" y="42"/>
                    <a:pt x="191" y="41"/>
                    <a:pt x="194" y="40"/>
                  </a:cubicBezTo>
                  <a:cubicBezTo>
                    <a:pt x="196" y="40"/>
                    <a:pt x="197" y="40"/>
                    <a:pt x="199" y="39"/>
                  </a:cubicBezTo>
                  <a:cubicBezTo>
                    <a:pt x="199" y="39"/>
                    <a:pt x="196" y="40"/>
                    <a:pt x="196" y="40"/>
                  </a:cubicBezTo>
                  <a:cubicBezTo>
                    <a:pt x="190" y="42"/>
                    <a:pt x="183" y="43"/>
                    <a:pt x="177" y="45"/>
                  </a:cubicBezTo>
                  <a:cubicBezTo>
                    <a:pt x="170" y="46"/>
                    <a:pt x="162" y="49"/>
                    <a:pt x="155" y="51"/>
                  </a:cubicBezTo>
                  <a:cubicBezTo>
                    <a:pt x="141" y="54"/>
                    <a:pt x="127" y="58"/>
                    <a:pt x="114" y="62"/>
                  </a:cubicBezTo>
                  <a:cubicBezTo>
                    <a:pt x="100" y="66"/>
                    <a:pt x="86" y="71"/>
                    <a:pt x="72" y="75"/>
                  </a:cubicBezTo>
                  <a:cubicBezTo>
                    <a:pt x="65" y="77"/>
                    <a:pt x="58" y="79"/>
                    <a:pt x="52" y="81"/>
                  </a:cubicBezTo>
                  <a:cubicBezTo>
                    <a:pt x="47" y="82"/>
                    <a:pt x="41" y="83"/>
                    <a:pt x="37" y="85"/>
                  </a:cubicBezTo>
                  <a:cubicBezTo>
                    <a:pt x="37" y="84"/>
                    <a:pt x="38" y="83"/>
                    <a:pt x="39" y="82"/>
                  </a:cubicBezTo>
                  <a:close/>
                  <a:moveTo>
                    <a:pt x="35" y="87"/>
                  </a:moveTo>
                  <a:cubicBezTo>
                    <a:pt x="64" y="79"/>
                    <a:pt x="93" y="71"/>
                    <a:pt x="121" y="64"/>
                  </a:cubicBezTo>
                  <a:cubicBezTo>
                    <a:pt x="151" y="57"/>
                    <a:pt x="180" y="48"/>
                    <a:pt x="209" y="43"/>
                  </a:cubicBezTo>
                  <a:cubicBezTo>
                    <a:pt x="210" y="43"/>
                    <a:pt x="212" y="44"/>
                    <a:pt x="213" y="44"/>
                  </a:cubicBezTo>
                  <a:cubicBezTo>
                    <a:pt x="206" y="46"/>
                    <a:pt x="200" y="48"/>
                    <a:pt x="194" y="49"/>
                  </a:cubicBezTo>
                  <a:cubicBezTo>
                    <a:pt x="186" y="51"/>
                    <a:pt x="178" y="53"/>
                    <a:pt x="170" y="54"/>
                  </a:cubicBezTo>
                  <a:cubicBezTo>
                    <a:pt x="155" y="57"/>
                    <a:pt x="139" y="61"/>
                    <a:pt x="123" y="64"/>
                  </a:cubicBezTo>
                  <a:cubicBezTo>
                    <a:pt x="108" y="68"/>
                    <a:pt x="92" y="72"/>
                    <a:pt x="77" y="77"/>
                  </a:cubicBezTo>
                  <a:cubicBezTo>
                    <a:pt x="69" y="79"/>
                    <a:pt x="62" y="81"/>
                    <a:pt x="54" y="83"/>
                  </a:cubicBezTo>
                  <a:cubicBezTo>
                    <a:pt x="47" y="85"/>
                    <a:pt x="40" y="86"/>
                    <a:pt x="33" y="89"/>
                  </a:cubicBezTo>
                  <a:cubicBezTo>
                    <a:pt x="34" y="88"/>
                    <a:pt x="35" y="87"/>
                    <a:pt x="35" y="87"/>
                  </a:cubicBezTo>
                  <a:close/>
                  <a:moveTo>
                    <a:pt x="32" y="90"/>
                  </a:moveTo>
                  <a:cubicBezTo>
                    <a:pt x="39" y="87"/>
                    <a:pt x="46" y="86"/>
                    <a:pt x="53" y="84"/>
                  </a:cubicBezTo>
                  <a:cubicBezTo>
                    <a:pt x="60" y="82"/>
                    <a:pt x="68" y="80"/>
                    <a:pt x="75" y="78"/>
                  </a:cubicBezTo>
                  <a:cubicBezTo>
                    <a:pt x="90" y="73"/>
                    <a:pt x="106" y="69"/>
                    <a:pt x="122" y="65"/>
                  </a:cubicBezTo>
                  <a:cubicBezTo>
                    <a:pt x="137" y="62"/>
                    <a:pt x="153" y="59"/>
                    <a:pt x="169" y="55"/>
                  </a:cubicBezTo>
                  <a:cubicBezTo>
                    <a:pt x="177" y="54"/>
                    <a:pt x="184" y="52"/>
                    <a:pt x="192" y="51"/>
                  </a:cubicBezTo>
                  <a:cubicBezTo>
                    <a:pt x="199" y="49"/>
                    <a:pt x="206" y="46"/>
                    <a:pt x="213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2" y="46"/>
                    <a:pt x="211" y="48"/>
                    <a:pt x="209" y="49"/>
                  </a:cubicBezTo>
                  <a:cubicBezTo>
                    <a:pt x="195" y="53"/>
                    <a:pt x="180" y="55"/>
                    <a:pt x="166" y="59"/>
                  </a:cubicBezTo>
                  <a:cubicBezTo>
                    <a:pt x="151" y="63"/>
                    <a:pt x="136" y="66"/>
                    <a:pt x="121" y="69"/>
                  </a:cubicBezTo>
                  <a:cubicBezTo>
                    <a:pt x="106" y="73"/>
                    <a:pt x="91" y="76"/>
                    <a:pt x="76" y="80"/>
                  </a:cubicBezTo>
                  <a:cubicBezTo>
                    <a:pt x="61" y="84"/>
                    <a:pt x="45" y="87"/>
                    <a:pt x="30" y="92"/>
                  </a:cubicBezTo>
                  <a:cubicBezTo>
                    <a:pt x="31" y="91"/>
                    <a:pt x="32" y="90"/>
                    <a:pt x="32" y="90"/>
                  </a:cubicBezTo>
                  <a:close/>
                  <a:moveTo>
                    <a:pt x="213" y="49"/>
                  </a:moveTo>
                  <a:cubicBezTo>
                    <a:pt x="213" y="49"/>
                    <a:pt x="213" y="49"/>
                    <a:pt x="214" y="49"/>
                  </a:cubicBezTo>
                  <a:cubicBezTo>
                    <a:pt x="213" y="49"/>
                    <a:pt x="213" y="50"/>
                    <a:pt x="213" y="50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08" y="55"/>
                    <a:pt x="204" y="60"/>
                    <a:pt x="200" y="64"/>
                  </a:cubicBezTo>
                  <a:cubicBezTo>
                    <a:pt x="190" y="75"/>
                    <a:pt x="180" y="85"/>
                    <a:pt x="171" y="95"/>
                  </a:cubicBezTo>
                  <a:cubicBezTo>
                    <a:pt x="169" y="97"/>
                    <a:pt x="168" y="98"/>
                    <a:pt x="167" y="99"/>
                  </a:cubicBezTo>
                  <a:cubicBezTo>
                    <a:pt x="182" y="82"/>
                    <a:pt x="197" y="65"/>
                    <a:pt x="213" y="49"/>
                  </a:cubicBezTo>
                  <a:close/>
                  <a:moveTo>
                    <a:pt x="147" y="83"/>
                  </a:moveTo>
                  <a:cubicBezTo>
                    <a:pt x="148" y="82"/>
                    <a:pt x="149" y="82"/>
                    <a:pt x="150" y="82"/>
                  </a:cubicBezTo>
                  <a:cubicBezTo>
                    <a:pt x="158" y="80"/>
                    <a:pt x="165" y="79"/>
                    <a:pt x="172" y="76"/>
                  </a:cubicBezTo>
                  <a:cubicBezTo>
                    <a:pt x="177" y="75"/>
                    <a:pt x="184" y="74"/>
                    <a:pt x="189" y="71"/>
                  </a:cubicBezTo>
                  <a:cubicBezTo>
                    <a:pt x="188" y="73"/>
                    <a:pt x="186" y="74"/>
                    <a:pt x="185" y="75"/>
                  </a:cubicBezTo>
                  <a:cubicBezTo>
                    <a:pt x="179" y="77"/>
                    <a:pt x="173" y="79"/>
                    <a:pt x="167" y="81"/>
                  </a:cubicBezTo>
                  <a:cubicBezTo>
                    <a:pt x="160" y="83"/>
                    <a:pt x="153" y="84"/>
                    <a:pt x="146" y="86"/>
                  </a:cubicBezTo>
                  <a:cubicBezTo>
                    <a:pt x="140" y="88"/>
                    <a:pt x="133" y="90"/>
                    <a:pt x="127" y="92"/>
                  </a:cubicBezTo>
                  <a:cubicBezTo>
                    <a:pt x="119" y="94"/>
                    <a:pt x="112" y="95"/>
                    <a:pt x="104" y="97"/>
                  </a:cubicBezTo>
                  <a:cubicBezTo>
                    <a:pt x="91" y="100"/>
                    <a:pt x="77" y="104"/>
                    <a:pt x="64" y="108"/>
                  </a:cubicBezTo>
                  <a:cubicBezTo>
                    <a:pt x="57" y="109"/>
                    <a:pt x="50" y="111"/>
                    <a:pt x="43" y="113"/>
                  </a:cubicBezTo>
                  <a:cubicBezTo>
                    <a:pt x="36" y="114"/>
                    <a:pt x="29" y="115"/>
                    <a:pt x="22" y="116"/>
                  </a:cubicBezTo>
                  <a:cubicBezTo>
                    <a:pt x="22" y="116"/>
                    <a:pt x="22" y="117"/>
                    <a:pt x="22" y="117"/>
                  </a:cubicBezTo>
                  <a:cubicBezTo>
                    <a:pt x="35" y="114"/>
                    <a:pt x="48" y="113"/>
                    <a:pt x="60" y="109"/>
                  </a:cubicBezTo>
                  <a:cubicBezTo>
                    <a:pt x="74" y="105"/>
                    <a:pt x="87" y="102"/>
                    <a:pt x="101" y="99"/>
                  </a:cubicBezTo>
                  <a:cubicBezTo>
                    <a:pt x="115" y="95"/>
                    <a:pt x="128" y="92"/>
                    <a:pt x="142" y="88"/>
                  </a:cubicBezTo>
                  <a:cubicBezTo>
                    <a:pt x="148" y="86"/>
                    <a:pt x="154" y="85"/>
                    <a:pt x="160" y="84"/>
                  </a:cubicBezTo>
                  <a:cubicBezTo>
                    <a:pt x="166" y="82"/>
                    <a:pt x="171" y="81"/>
                    <a:pt x="177" y="79"/>
                  </a:cubicBezTo>
                  <a:cubicBezTo>
                    <a:pt x="175" y="80"/>
                    <a:pt x="173" y="80"/>
                    <a:pt x="171" y="81"/>
                  </a:cubicBezTo>
                  <a:cubicBezTo>
                    <a:pt x="163" y="84"/>
                    <a:pt x="156" y="86"/>
                    <a:pt x="149" y="88"/>
                  </a:cubicBezTo>
                  <a:cubicBezTo>
                    <a:pt x="135" y="91"/>
                    <a:pt x="121" y="95"/>
                    <a:pt x="107" y="98"/>
                  </a:cubicBezTo>
                  <a:cubicBezTo>
                    <a:pt x="93" y="101"/>
                    <a:pt x="79" y="104"/>
                    <a:pt x="65" y="108"/>
                  </a:cubicBezTo>
                  <a:cubicBezTo>
                    <a:pt x="52" y="112"/>
                    <a:pt x="38" y="115"/>
                    <a:pt x="25" y="120"/>
                  </a:cubicBezTo>
                  <a:cubicBezTo>
                    <a:pt x="23" y="119"/>
                    <a:pt x="21" y="118"/>
                    <a:pt x="19" y="117"/>
                  </a:cubicBezTo>
                  <a:cubicBezTo>
                    <a:pt x="26" y="114"/>
                    <a:pt x="33" y="113"/>
                    <a:pt x="40" y="111"/>
                  </a:cubicBezTo>
                  <a:cubicBezTo>
                    <a:pt x="48" y="109"/>
                    <a:pt x="55" y="107"/>
                    <a:pt x="63" y="105"/>
                  </a:cubicBezTo>
                  <a:cubicBezTo>
                    <a:pt x="77" y="101"/>
                    <a:pt x="92" y="96"/>
                    <a:pt x="106" y="93"/>
                  </a:cubicBezTo>
                  <a:cubicBezTo>
                    <a:pt x="110" y="92"/>
                    <a:pt x="113" y="91"/>
                    <a:pt x="116" y="91"/>
                  </a:cubicBezTo>
                  <a:cubicBezTo>
                    <a:pt x="126" y="88"/>
                    <a:pt x="137" y="85"/>
                    <a:pt x="147" y="83"/>
                  </a:cubicBezTo>
                  <a:close/>
                  <a:moveTo>
                    <a:pt x="32" y="123"/>
                  </a:moveTo>
                  <a:cubicBezTo>
                    <a:pt x="32" y="123"/>
                    <a:pt x="32" y="123"/>
                    <a:pt x="32" y="123"/>
                  </a:cubicBezTo>
                  <a:cubicBezTo>
                    <a:pt x="30" y="122"/>
                    <a:pt x="28" y="122"/>
                    <a:pt x="26" y="121"/>
                  </a:cubicBezTo>
                  <a:cubicBezTo>
                    <a:pt x="48" y="118"/>
                    <a:pt x="68" y="112"/>
                    <a:pt x="89" y="107"/>
                  </a:cubicBezTo>
                  <a:cubicBezTo>
                    <a:pt x="82" y="109"/>
                    <a:pt x="75" y="111"/>
                    <a:pt x="68" y="113"/>
                  </a:cubicBezTo>
                  <a:cubicBezTo>
                    <a:pt x="56" y="116"/>
                    <a:pt x="45" y="119"/>
                    <a:pt x="34" y="123"/>
                  </a:cubicBezTo>
                  <a:cubicBezTo>
                    <a:pt x="33" y="122"/>
                    <a:pt x="33" y="123"/>
                    <a:pt x="32" y="123"/>
                  </a:cubicBezTo>
                  <a:close/>
                  <a:moveTo>
                    <a:pt x="38" y="127"/>
                  </a:moveTo>
                  <a:cubicBezTo>
                    <a:pt x="37" y="126"/>
                    <a:pt x="35" y="125"/>
                    <a:pt x="33" y="124"/>
                  </a:cubicBezTo>
                  <a:cubicBezTo>
                    <a:pt x="43" y="123"/>
                    <a:pt x="53" y="120"/>
                    <a:pt x="62" y="118"/>
                  </a:cubicBezTo>
                  <a:cubicBezTo>
                    <a:pt x="74" y="115"/>
                    <a:pt x="85" y="112"/>
                    <a:pt x="96" y="108"/>
                  </a:cubicBezTo>
                  <a:cubicBezTo>
                    <a:pt x="113" y="104"/>
                    <a:pt x="131" y="101"/>
                    <a:pt x="149" y="97"/>
                  </a:cubicBezTo>
                  <a:cubicBezTo>
                    <a:pt x="147" y="98"/>
                    <a:pt x="144" y="98"/>
                    <a:pt x="142" y="99"/>
                  </a:cubicBezTo>
                  <a:cubicBezTo>
                    <a:pt x="131" y="102"/>
                    <a:pt x="119" y="103"/>
                    <a:pt x="108" y="106"/>
                  </a:cubicBezTo>
                  <a:cubicBezTo>
                    <a:pt x="85" y="112"/>
                    <a:pt x="62" y="120"/>
                    <a:pt x="38" y="127"/>
                  </a:cubicBezTo>
                  <a:close/>
                  <a:moveTo>
                    <a:pt x="50" y="125"/>
                  </a:moveTo>
                  <a:cubicBezTo>
                    <a:pt x="55" y="123"/>
                    <a:pt x="61" y="123"/>
                    <a:pt x="66" y="121"/>
                  </a:cubicBezTo>
                  <a:cubicBezTo>
                    <a:pt x="77" y="119"/>
                    <a:pt x="88" y="115"/>
                    <a:pt x="99" y="112"/>
                  </a:cubicBezTo>
                  <a:cubicBezTo>
                    <a:pt x="117" y="106"/>
                    <a:pt x="136" y="103"/>
                    <a:pt x="154" y="99"/>
                  </a:cubicBezTo>
                  <a:cubicBezTo>
                    <a:pt x="152" y="100"/>
                    <a:pt x="150" y="101"/>
                    <a:pt x="147" y="102"/>
                  </a:cubicBezTo>
                  <a:cubicBezTo>
                    <a:pt x="140" y="104"/>
                    <a:pt x="132" y="106"/>
                    <a:pt x="125" y="108"/>
                  </a:cubicBezTo>
                  <a:cubicBezTo>
                    <a:pt x="110" y="111"/>
                    <a:pt x="95" y="116"/>
                    <a:pt x="81" y="120"/>
                  </a:cubicBezTo>
                  <a:cubicBezTo>
                    <a:pt x="77" y="122"/>
                    <a:pt x="73" y="123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0" y="125"/>
                    <a:pt x="53" y="126"/>
                    <a:pt x="46" y="130"/>
                  </a:cubicBezTo>
                  <a:cubicBezTo>
                    <a:pt x="44" y="129"/>
                    <a:pt x="42" y="128"/>
                    <a:pt x="40" y="127"/>
                  </a:cubicBezTo>
                  <a:cubicBezTo>
                    <a:pt x="43" y="127"/>
                    <a:pt x="47" y="126"/>
                    <a:pt x="50" y="125"/>
                  </a:cubicBezTo>
                  <a:close/>
                  <a:moveTo>
                    <a:pt x="47" y="131"/>
                  </a:moveTo>
                  <a:cubicBezTo>
                    <a:pt x="49" y="130"/>
                    <a:pt x="51" y="129"/>
                    <a:pt x="53" y="128"/>
                  </a:cubicBezTo>
                  <a:cubicBezTo>
                    <a:pt x="56" y="127"/>
                    <a:pt x="59" y="126"/>
                    <a:pt x="62" y="126"/>
                  </a:cubicBezTo>
                  <a:cubicBezTo>
                    <a:pt x="62" y="126"/>
                    <a:pt x="61" y="126"/>
                    <a:pt x="60" y="126"/>
                  </a:cubicBezTo>
                  <a:cubicBezTo>
                    <a:pt x="57" y="127"/>
                    <a:pt x="54" y="129"/>
                    <a:pt x="50" y="130"/>
                  </a:cubicBezTo>
                  <a:cubicBezTo>
                    <a:pt x="49" y="130"/>
                    <a:pt x="48" y="130"/>
                    <a:pt x="47" y="131"/>
                  </a:cubicBezTo>
                  <a:cubicBezTo>
                    <a:pt x="47" y="131"/>
                    <a:pt x="47" y="131"/>
                    <a:pt x="47" y="131"/>
                  </a:cubicBezTo>
                  <a:close/>
                  <a:moveTo>
                    <a:pt x="66" y="126"/>
                  </a:moveTo>
                  <a:cubicBezTo>
                    <a:pt x="67" y="125"/>
                    <a:pt x="68" y="125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7" y="124"/>
                    <a:pt x="84" y="122"/>
                    <a:pt x="92" y="120"/>
                  </a:cubicBezTo>
                  <a:cubicBezTo>
                    <a:pt x="107" y="117"/>
                    <a:pt x="122" y="114"/>
                    <a:pt x="137" y="110"/>
                  </a:cubicBezTo>
                  <a:cubicBezTo>
                    <a:pt x="137" y="110"/>
                    <a:pt x="138" y="110"/>
                    <a:pt x="138" y="110"/>
                  </a:cubicBezTo>
                  <a:cubicBezTo>
                    <a:pt x="111" y="119"/>
                    <a:pt x="83" y="124"/>
                    <a:pt x="56" y="134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2" y="133"/>
                    <a:pt x="50" y="132"/>
                    <a:pt x="48" y="131"/>
                  </a:cubicBezTo>
                  <a:cubicBezTo>
                    <a:pt x="54" y="129"/>
                    <a:pt x="60" y="127"/>
                    <a:pt x="66" y="126"/>
                  </a:cubicBezTo>
                  <a:close/>
                  <a:moveTo>
                    <a:pt x="109" y="158"/>
                  </a:move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7" y="158"/>
                    <a:pt x="108" y="158"/>
                    <a:pt x="106" y="158"/>
                  </a:cubicBezTo>
                  <a:cubicBezTo>
                    <a:pt x="102" y="158"/>
                    <a:pt x="107" y="156"/>
                    <a:pt x="108" y="155"/>
                  </a:cubicBezTo>
                  <a:cubicBezTo>
                    <a:pt x="110" y="155"/>
                    <a:pt x="112" y="154"/>
                    <a:pt x="113" y="154"/>
                  </a:cubicBezTo>
                  <a:cubicBezTo>
                    <a:pt x="112" y="155"/>
                    <a:pt x="110" y="157"/>
                    <a:pt x="109" y="158"/>
                  </a:cubicBezTo>
                  <a:close/>
                  <a:moveTo>
                    <a:pt x="114" y="152"/>
                  </a:moveTo>
                  <a:cubicBezTo>
                    <a:pt x="111" y="152"/>
                    <a:pt x="109" y="153"/>
                    <a:pt x="106" y="154"/>
                  </a:cubicBezTo>
                  <a:cubicBezTo>
                    <a:pt x="104" y="155"/>
                    <a:pt x="103" y="155"/>
                    <a:pt x="101" y="155"/>
                  </a:cubicBezTo>
                  <a:cubicBezTo>
                    <a:pt x="95" y="157"/>
                    <a:pt x="101" y="154"/>
                    <a:pt x="102" y="154"/>
                  </a:cubicBezTo>
                  <a:cubicBezTo>
                    <a:pt x="108" y="152"/>
                    <a:pt x="114" y="150"/>
                    <a:pt x="119" y="148"/>
                  </a:cubicBezTo>
                  <a:cubicBezTo>
                    <a:pt x="118" y="149"/>
                    <a:pt x="116" y="151"/>
                    <a:pt x="114" y="152"/>
                  </a:cubicBezTo>
                  <a:close/>
                  <a:moveTo>
                    <a:pt x="121" y="146"/>
                  </a:moveTo>
                  <a:cubicBezTo>
                    <a:pt x="116" y="147"/>
                    <a:pt x="111" y="148"/>
                    <a:pt x="106" y="149"/>
                  </a:cubicBezTo>
                  <a:cubicBezTo>
                    <a:pt x="104" y="150"/>
                    <a:pt x="101" y="151"/>
                    <a:pt x="99" y="152"/>
                  </a:cubicBezTo>
                  <a:cubicBezTo>
                    <a:pt x="98" y="152"/>
                    <a:pt x="97" y="152"/>
                    <a:pt x="96" y="153"/>
                  </a:cubicBezTo>
                  <a:cubicBezTo>
                    <a:pt x="94" y="153"/>
                    <a:pt x="93" y="153"/>
                    <a:pt x="92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3" y="153"/>
                    <a:pt x="94" y="153"/>
                    <a:pt x="95" y="153"/>
                  </a:cubicBezTo>
                  <a:cubicBezTo>
                    <a:pt x="104" y="149"/>
                    <a:pt x="113" y="147"/>
                    <a:pt x="123" y="144"/>
                  </a:cubicBezTo>
                  <a:cubicBezTo>
                    <a:pt x="122" y="145"/>
                    <a:pt x="121" y="145"/>
                    <a:pt x="121" y="146"/>
                  </a:cubicBezTo>
                  <a:close/>
                  <a:moveTo>
                    <a:pt x="106" y="146"/>
                  </a:moveTo>
                  <a:cubicBezTo>
                    <a:pt x="103" y="147"/>
                    <a:pt x="99" y="147"/>
                    <a:pt x="96" y="148"/>
                  </a:cubicBezTo>
                  <a:cubicBezTo>
                    <a:pt x="94" y="148"/>
                    <a:pt x="93" y="149"/>
                    <a:pt x="92" y="149"/>
                  </a:cubicBezTo>
                  <a:cubicBezTo>
                    <a:pt x="91" y="149"/>
                    <a:pt x="83" y="151"/>
                    <a:pt x="88" y="149"/>
                  </a:cubicBezTo>
                  <a:cubicBezTo>
                    <a:pt x="102" y="145"/>
                    <a:pt x="117" y="141"/>
                    <a:pt x="131" y="136"/>
                  </a:cubicBezTo>
                  <a:cubicBezTo>
                    <a:pt x="128" y="138"/>
                    <a:pt x="126" y="140"/>
                    <a:pt x="124" y="142"/>
                  </a:cubicBezTo>
                  <a:cubicBezTo>
                    <a:pt x="118" y="144"/>
                    <a:pt x="112" y="145"/>
                    <a:pt x="106" y="146"/>
                  </a:cubicBezTo>
                  <a:close/>
                  <a:moveTo>
                    <a:pt x="132" y="134"/>
                  </a:moveTo>
                  <a:cubicBezTo>
                    <a:pt x="122" y="137"/>
                    <a:pt x="112" y="139"/>
                    <a:pt x="102" y="141"/>
                  </a:cubicBezTo>
                  <a:cubicBezTo>
                    <a:pt x="97" y="142"/>
                    <a:pt x="92" y="143"/>
                    <a:pt x="87" y="144"/>
                  </a:cubicBezTo>
                  <a:cubicBezTo>
                    <a:pt x="84" y="144"/>
                    <a:pt x="82" y="145"/>
                    <a:pt x="79" y="145"/>
                  </a:cubicBezTo>
                  <a:cubicBezTo>
                    <a:pt x="75" y="145"/>
                    <a:pt x="82" y="144"/>
                    <a:pt x="83" y="144"/>
                  </a:cubicBezTo>
                  <a:cubicBezTo>
                    <a:pt x="93" y="142"/>
                    <a:pt x="102" y="138"/>
                    <a:pt x="112" y="136"/>
                  </a:cubicBezTo>
                  <a:cubicBezTo>
                    <a:pt x="120" y="134"/>
                    <a:pt x="130" y="132"/>
                    <a:pt x="137" y="129"/>
                  </a:cubicBezTo>
                  <a:cubicBezTo>
                    <a:pt x="135" y="130"/>
                    <a:pt x="134" y="132"/>
                    <a:pt x="132" y="134"/>
                  </a:cubicBezTo>
                  <a:close/>
                  <a:moveTo>
                    <a:pt x="138" y="127"/>
                  </a:moveTo>
                  <a:cubicBezTo>
                    <a:pt x="138" y="127"/>
                    <a:pt x="138" y="127"/>
                    <a:pt x="138" y="127"/>
                  </a:cubicBezTo>
                  <a:cubicBezTo>
                    <a:pt x="126" y="131"/>
                    <a:pt x="114" y="133"/>
                    <a:pt x="102" y="135"/>
                  </a:cubicBezTo>
                  <a:cubicBezTo>
                    <a:pt x="96" y="137"/>
                    <a:pt x="89" y="138"/>
                    <a:pt x="82" y="139"/>
                  </a:cubicBezTo>
                  <a:cubicBezTo>
                    <a:pt x="79" y="140"/>
                    <a:pt x="75" y="141"/>
                    <a:pt x="72" y="141"/>
                  </a:cubicBezTo>
                  <a:cubicBezTo>
                    <a:pt x="71" y="141"/>
                    <a:pt x="66" y="142"/>
                    <a:pt x="71" y="140"/>
                  </a:cubicBezTo>
                  <a:cubicBezTo>
                    <a:pt x="72" y="140"/>
                    <a:pt x="73" y="140"/>
                    <a:pt x="74" y="140"/>
                  </a:cubicBezTo>
                  <a:cubicBezTo>
                    <a:pt x="87" y="137"/>
                    <a:pt x="99" y="134"/>
                    <a:pt x="112" y="130"/>
                  </a:cubicBezTo>
                  <a:cubicBezTo>
                    <a:pt x="122" y="127"/>
                    <a:pt x="134" y="126"/>
                    <a:pt x="144" y="121"/>
                  </a:cubicBezTo>
                  <a:cubicBezTo>
                    <a:pt x="142" y="123"/>
                    <a:pt x="140" y="125"/>
                    <a:pt x="138" y="127"/>
                  </a:cubicBezTo>
                  <a:close/>
                  <a:moveTo>
                    <a:pt x="145" y="119"/>
                  </a:moveTo>
                  <a:cubicBezTo>
                    <a:pt x="145" y="120"/>
                    <a:pt x="145" y="120"/>
                    <a:pt x="144" y="120"/>
                  </a:cubicBezTo>
                  <a:cubicBezTo>
                    <a:pt x="144" y="119"/>
                    <a:pt x="143" y="120"/>
                    <a:pt x="142" y="121"/>
                  </a:cubicBezTo>
                  <a:cubicBezTo>
                    <a:pt x="137" y="123"/>
                    <a:pt x="132" y="124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6" y="126"/>
                    <a:pt x="125" y="126"/>
                    <a:pt x="125" y="126"/>
                  </a:cubicBezTo>
                  <a:cubicBezTo>
                    <a:pt x="118" y="128"/>
                    <a:pt x="111" y="129"/>
                    <a:pt x="104" y="130"/>
                  </a:cubicBezTo>
                  <a:cubicBezTo>
                    <a:pt x="96" y="132"/>
                    <a:pt x="88" y="133"/>
                    <a:pt x="80" y="135"/>
                  </a:cubicBezTo>
                  <a:cubicBezTo>
                    <a:pt x="77" y="135"/>
                    <a:pt x="73" y="136"/>
                    <a:pt x="70" y="136"/>
                  </a:cubicBezTo>
                  <a:cubicBezTo>
                    <a:pt x="69" y="137"/>
                    <a:pt x="68" y="137"/>
                    <a:pt x="68" y="137"/>
                  </a:cubicBezTo>
                  <a:cubicBezTo>
                    <a:pt x="82" y="132"/>
                    <a:pt x="96" y="128"/>
                    <a:pt x="110" y="124"/>
                  </a:cubicBezTo>
                  <a:cubicBezTo>
                    <a:pt x="116" y="122"/>
                    <a:pt x="122" y="120"/>
                    <a:pt x="128" y="118"/>
                  </a:cubicBezTo>
                  <a:cubicBezTo>
                    <a:pt x="133" y="117"/>
                    <a:pt x="137" y="115"/>
                    <a:pt x="142" y="114"/>
                  </a:cubicBezTo>
                  <a:cubicBezTo>
                    <a:pt x="145" y="113"/>
                    <a:pt x="148" y="112"/>
                    <a:pt x="152" y="111"/>
                  </a:cubicBezTo>
                  <a:cubicBezTo>
                    <a:pt x="152" y="111"/>
                    <a:pt x="152" y="111"/>
                    <a:pt x="153" y="111"/>
                  </a:cubicBezTo>
                  <a:cubicBezTo>
                    <a:pt x="150" y="114"/>
                    <a:pt x="148" y="117"/>
                    <a:pt x="145" y="119"/>
                  </a:cubicBezTo>
                  <a:close/>
                  <a:moveTo>
                    <a:pt x="154" y="110"/>
                  </a:moveTo>
                  <a:cubicBezTo>
                    <a:pt x="149" y="111"/>
                    <a:pt x="144" y="113"/>
                    <a:pt x="140" y="114"/>
                  </a:cubicBezTo>
                  <a:cubicBezTo>
                    <a:pt x="138" y="115"/>
                    <a:pt x="136" y="115"/>
                    <a:pt x="134" y="115"/>
                  </a:cubicBezTo>
                  <a:cubicBezTo>
                    <a:pt x="132" y="116"/>
                    <a:pt x="131" y="116"/>
                    <a:pt x="129" y="117"/>
                  </a:cubicBezTo>
                  <a:cubicBezTo>
                    <a:pt x="120" y="119"/>
                    <a:pt x="112" y="121"/>
                    <a:pt x="103" y="123"/>
                  </a:cubicBezTo>
                  <a:cubicBezTo>
                    <a:pt x="95" y="125"/>
                    <a:pt x="86" y="128"/>
                    <a:pt x="77" y="130"/>
                  </a:cubicBezTo>
                  <a:cubicBezTo>
                    <a:pt x="73" y="130"/>
                    <a:pt x="69" y="132"/>
                    <a:pt x="65" y="133"/>
                  </a:cubicBezTo>
                  <a:cubicBezTo>
                    <a:pt x="63" y="133"/>
                    <a:pt x="60" y="134"/>
                    <a:pt x="58" y="134"/>
                  </a:cubicBezTo>
                  <a:cubicBezTo>
                    <a:pt x="53" y="135"/>
                    <a:pt x="60" y="133"/>
                    <a:pt x="61" y="133"/>
                  </a:cubicBezTo>
                  <a:cubicBezTo>
                    <a:pt x="78" y="128"/>
                    <a:pt x="96" y="123"/>
                    <a:pt x="113" y="118"/>
                  </a:cubicBezTo>
                  <a:cubicBezTo>
                    <a:pt x="122" y="116"/>
                    <a:pt x="131" y="113"/>
                    <a:pt x="139" y="110"/>
                  </a:cubicBezTo>
                  <a:cubicBezTo>
                    <a:pt x="146" y="108"/>
                    <a:pt x="153" y="107"/>
                    <a:pt x="159" y="104"/>
                  </a:cubicBezTo>
                  <a:cubicBezTo>
                    <a:pt x="159" y="104"/>
                    <a:pt x="159" y="104"/>
                    <a:pt x="159" y="104"/>
                  </a:cubicBezTo>
                  <a:cubicBezTo>
                    <a:pt x="158" y="106"/>
                    <a:pt x="156" y="108"/>
                    <a:pt x="154" y="110"/>
                  </a:cubicBezTo>
                  <a:close/>
                  <a:moveTo>
                    <a:pt x="75" y="131"/>
                  </a:moveTo>
                  <a:cubicBezTo>
                    <a:pt x="84" y="129"/>
                    <a:pt x="92" y="127"/>
                    <a:pt x="100" y="125"/>
                  </a:cubicBezTo>
                  <a:cubicBezTo>
                    <a:pt x="106" y="124"/>
                    <a:pt x="111" y="122"/>
                    <a:pt x="117" y="121"/>
                  </a:cubicBezTo>
                  <a:cubicBezTo>
                    <a:pt x="114" y="122"/>
                    <a:pt x="112" y="122"/>
                    <a:pt x="110" y="123"/>
                  </a:cubicBezTo>
                  <a:cubicBezTo>
                    <a:pt x="101" y="126"/>
                    <a:pt x="93" y="128"/>
                    <a:pt x="85" y="130"/>
                  </a:cubicBezTo>
                  <a:cubicBezTo>
                    <a:pt x="78" y="133"/>
                    <a:pt x="71" y="135"/>
                    <a:pt x="63" y="137"/>
                  </a:cubicBezTo>
                  <a:cubicBezTo>
                    <a:pt x="63" y="137"/>
                    <a:pt x="63" y="137"/>
                    <a:pt x="62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1" y="138"/>
                    <a:pt x="61" y="137"/>
                    <a:pt x="60" y="137"/>
                  </a:cubicBezTo>
                  <a:cubicBezTo>
                    <a:pt x="59" y="136"/>
                    <a:pt x="57" y="136"/>
                    <a:pt x="56" y="135"/>
                  </a:cubicBezTo>
                  <a:cubicBezTo>
                    <a:pt x="62" y="134"/>
                    <a:pt x="69" y="132"/>
                    <a:pt x="75" y="131"/>
                  </a:cubicBezTo>
                  <a:close/>
                  <a:moveTo>
                    <a:pt x="104" y="131"/>
                  </a:moveTo>
                  <a:cubicBezTo>
                    <a:pt x="106" y="131"/>
                    <a:pt x="108" y="130"/>
                    <a:pt x="110" y="130"/>
                  </a:cubicBezTo>
                  <a:cubicBezTo>
                    <a:pt x="108" y="130"/>
                    <a:pt x="106" y="131"/>
                    <a:pt x="104" y="131"/>
                  </a:cubicBezTo>
                  <a:cubicBezTo>
                    <a:pt x="97" y="133"/>
                    <a:pt x="90" y="135"/>
                    <a:pt x="83" y="137"/>
                  </a:cubicBezTo>
                  <a:cubicBezTo>
                    <a:pt x="80" y="137"/>
                    <a:pt x="77" y="138"/>
                    <a:pt x="74" y="139"/>
                  </a:cubicBezTo>
                  <a:cubicBezTo>
                    <a:pt x="72" y="139"/>
                    <a:pt x="70" y="140"/>
                    <a:pt x="68" y="141"/>
                  </a:cubicBezTo>
                  <a:cubicBezTo>
                    <a:pt x="66" y="140"/>
                    <a:pt x="65" y="139"/>
                    <a:pt x="63" y="138"/>
                  </a:cubicBezTo>
                  <a:cubicBezTo>
                    <a:pt x="77" y="136"/>
                    <a:pt x="90" y="134"/>
                    <a:pt x="104" y="131"/>
                  </a:cubicBezTo>
                  <a:close/>
                  <a:moveTo>
                    <a:pt x="102" y="136"/>
                  </a:moveTo>
                  <a:cubicBezTo>
                    <a:pt x="113" y="134"/>
                    <a:pt x="124" y="132"/>
                    <a:pt x="135" y="129"/>
                  </a:cubicBezTo>
                  <a:cubicBezTo>
                    <a:pt x="133" y="130"/>
                    <a:pt x="132" y="130"/>
                    <a:pt x="130" y="131"/>
                  </a:cubicBezTo>
                  <a:cubicBezTo>
                    <a:pt x="128" y="131"/>
                    <a:pt x="125" y="132"/>
                    <a:pt x="123" y="132"/>
                  </a:cubicBezTo>
                  <a:cubicBezTo>
                    <a:pt x="118" y="134"/>
                    <a:pt x="112" y="135"/>
                    <a:pt x="107" y="136"/>
                  </a:cubicBezTo>
                  <a:cubicBezTo>
                    <a:pt x="101" y="137"/>
                    <a:pt x="96" y="139"/>
                    <a:pt x="90" y="141"/>
                  </a:cubicBezTo>
                  <a:cubicBezTo>
                    <a:pt x="86" y="143"/>
                    <a:pt x="81" y="143"/>
                    <a:pt x="76" y="145"/>
                  </a:cubicBezTo>
                  <a:cubicBezTo>
                    <a:pt x="74" y="144"/>
                    <a:pt x="72" y="143"/>
                    <a:pt x="70" y="142"/>
                  </a:cubicBezTo>
                  <a:cubicBezTo>
                    <a:pt x="81" y="141"/>
                    <a:pt x="91" y="138"/>
                    <a:pt x="102" y="136"/>
                  </a:cubicBezTo>
                  <a:close/>
                  <a:moveTo>
                    <a:pt x="99" y="143"/>
                  </a:moveTo>
                  <a:cubicBezTo>
                    <a:pt x="108" y="141"/>
                    <a:pt x="117" y="138"/>
                    <a:pt x="127" y="136"/>
                  </a:cubicBezTo>
                  <a:cubicBezTo>
                    <a:pt x="127" y="136"/>
                    <a:pt x="128" y="136"/>
                    <a:pt x="128" y="136"/>
                  </a:cubicBezTo>
                  <a:cubicBezTo>
                    <a:pt x="127" y="136"/>
                    <a:pt x="126" y="137"/>
                    <a:pt x="125" y="137"/>
                  </a:cubicBezTo>
                  <a:cubicBezTo>
                    <a:pt x="121" y="139"/>
                    <a:pt x="116" y="140"/>
                    <a:pt x="112" y="142"/>
                  </a:cubicBezTo>
                  <a:cubicBezTo>
                    <a:pt x="107" y="143"/>
                    <a:pt x="102" y="144"/>
                    <a:pt x="98" y="146"/>
                  </a:cubicBezTo>
                  <a:cubicBezTo>
                    <a:pt x="94" y="147"/>
                    <a:pt x="89" y="148"/>
                    <a:pt x="85" y="150"/>
                  </a:cubicBezTo>
                  <a:cubicBezTo>
                    <a:pt x="83" y="148"/>
                    <a:pt x="80" y="147"/>
                    <a:pt x="78" y="146"/>
                  </a:cubicBezTo>
                  <a:cubicBezTo>
                    <a:pt x="85" y="146"/>
                    <a:pt x="92" y="144"/>
                    <a:pt x="99" y="143"/>
                  </a:cubicBezTo>
                  <a:close/>
                  <a:moveTo>
                    <a:pt x="101" y="148"/>
                  </a:moveTo>
                  <a:cubicBezTo>
                    <a:pt x="106" y="147"/>
                    <a:pt x="111" y="146"/>
                    <a:pt x="117" y="145"/>
                  </a:cubicBezTo>
                  <a:cubicBezTo>
                    <a:pt x="115" y="145"/>
                    <a:pt x="114" y="146"/>
                    <a:pt x="112" y="146"/>
                  </a:cubicBezTo>
                  <a:cubicBezTo>
                    <a:pt x="105" y="148"/>
                    <a:pt x="99" y="150"/>
                    <a:pt x="92" y="153"/>
                  </a:cubicBezTo>
                  <a:cubicBezTo>
                    <a:pt x="92" y="153"/>
                    <a:pt x="91" y="153"/>
                    <a:pt x="91" y="153"/>
                  </a:cubicBezTo>
                  <a:cubicBezTo>
                    <a:pt x="90" y="152"/>
                    <a:pt x="89" y="151"/>
                    <a:pt x="87" y="151"/>
                  </a:cubicBezTo>
                  <a:cubicBezTo>
                    <a:pt x="92" y="150"/>
                    <a:pt x="97" y="148"/>
                    <a:pt x="101" y="148"/>
                  </a:cubicBezTo>
                  <a:close/>
                  <a:moveTo>
                    <a:pt x="104" y="151"/>
                  </a:moveTo>
                  <a:cubicBezTo>
                    <a:pt x="108" y="149"/>
                    <a:pt x="113" y="148"/>
                    <a:pt x="118" y="147"/>
                  </a:cubicBezTo>
                  <a:cubicBezTo>
                    <a:pt x="123" y="146"/>
                    <a:pt x="115" y="149"/>
                    <a:pt x="115" y="149"/>
                  </a:cubicBezTo>
                  <a:cubicBezTo>
                    <a:pt x="113" y="150"/>
                    <a:pt x="110" y="150"/>
                    <a:pt x="108" y="151"/>
                  </a:cubicBezTo>
                  <a:cubicBezTo>
                    <a:pt x="104" y="152"/>
                    <a:pt x="100" y="153"/>
                    <a:pt x="97" y="155"/>
                  </a:cubicBezTo>
                  <a:cubicBezTo>
                    <a:pt x="97" y="155"/>
                    <a:pt x="97" y="155"/>
                    <a:pt x="97" y="156"/>
                  </a:cubicBezTo>
                  <a:cubicBezTo>
                    <a:pt x="96" y="155"/>
                    <a:pt x="94" y="154"/>
                    <a:pt x="93" y="154"/>
                  </a:cubicBezTo>
                  <a:cubicBezTo>
                    <a:pt x="97" y="153"/>
                    <a:pt x="100" y="152"/>
                    <a:pt x="104" y="151"/>
                  </a:cubicBezTo>
                  <a:close/>
                  <a:moveTo>
                    <a:pt x="105" y="155"/>
                  </a:moveTo>
                  <a:cubicBezTo>
                    <a:pt x="106" y="155"/>
                    <a:pt x="107" y="154"/>
                    <a:pt x="109" y="154"/>
                  </a:cubicBezTo>
                  <a:cubicBezTo>
                    <a:pt x="109" y="154"/>
                    <a:pt x="115" y="152"/>
                    <a:pt x="113" y="153"/>
                  </a:cubicBezTo>
                  <a:cubicBezTo>
                    <a:pt x="109" y="155"/>
                    <a:pt x="105" y="155"/>
                    <a:pt x="103" y="158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1" y="158"/>
                    <a:pt x="100" y="157"/>
                    <a:pt x="98" y="156"/>
                  </a:cubicBezTo>
                  <a:cubicBezTo>
                    <a:pt x="100" y="156"/>
                    <a:pt x="102" y="156"/>
                    <a:pt x="105" y="155"/>
                  </a:cubicBezTo>
                  <a:close/>
                  <a:moveTo>
                    <a:pt x="103" y="159"/>
                  </a:moveTo>
                  <a:cubicBezTo>
                    <a:pt x="103" y="159"/>
                    <a:pt x="107" y="158"/>
                    <a:pt x="107" y="159"/>
                  </a:cubicBezTo>
                  <a:cubicBezTo>
                    <a:pt x="107" y="160"/>
                    <a:pt x="106" y="160"/>
                    <a:pt x="106" y="161"/>
                  </a:cubicBezTo>
                  <a:cubicBezTo>
                    <a:pt x="105" y="160"/>
                    <a:pt x="104" y="159"/>
                    <a:pt x="103" y="159"/>
                  </a:cubicBezTo>
                  <a:cubicBezTo>
                    <a:pt x="103" y="159"/>
                    <a:pt x="103" y="159"/>
                    <a:pt x="103" y="159"/>
                  </a:cubicBezTo>
                  <a:close/>
                  <a:moveTo>
                    <a:pt x="161" y="102"/>
                  </a:moveTo>
                  <a:cubicBezTo>
                    <a:pt x="141" y="110"/>
                    <a:pt x="120" y="113"/>
                    <a:pt x="99" y="118"/>
                  </a:cubicBezTo>
                  <a:cubicBezTo>
                    <a:pt x="91" y="120"/>
                    <a:pt x="83" y="122"/>
                    <a:pt x="75" y="123"/>
                  </a:cubicBezTo>
                  <a:cubicBezTo>
                    <a:pt x="79" y="122"/>
                    <a:pt x="84" y="120"/>
                    <a:pt x="88" y="119"/>
                  </a:cubicBezTo>
                  <a:cubicBezTo>
                    <a:pt x="103" y="114"/>
                    <a:pt x="117" y="110"/>
                    <a:pt x="132" y="106"/>
                  </a:cubicBezTo>
                  <a:cubicBezTo>
                    <a:pt x="139" y="105"/>
                    <a:pt x="146" y="103"/>
                    <a:pt x="153" y="101"/>
                  </a:cubicBezTo>
                  <a:cubicBezTo>
                    <a:pt x="156" y="100"/>
                    <a:pt x="159" y="99"/>
                    <a:pt x="162" y="97"/>
                  </a:cubicBezTo>
                  <a:cubicBezTo>
                    <a:pt x="163" y="97"/>
                    <a:pt x="163" y="97"/>
                    <a:pt x="164" y="97"/>
                  </a:cubicBezTo>
                  <a:cubicBezTo>
                    <a:pt x="165" y="97"/>
                    <a:pt x="166" y="97"/>
                    <a:pt x="166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4" y="98"/>
                    <a:pt x="163" y="100"/>
                    <a:pt x="161" y="102"/>
                  </a:cubicBezTo>
                  <a:close/>
                  <a:moveTo>
                    <a:pt x="167" y="95"/>
                  </a:moveTo>
                  <a:cubicBezTo>
                    <a:pt x="167" y="95"/>
                    <a:pt x="167" y="95"/>
                    <a:pt x="167" y="95"/>
                  </a:cubicBezTo>
                  <a:cubicBezTo>
                    <a:pt x="165" y="96"/>
                    <a:pt x="163" y="96"/>
                    <a:pt x="161" y="97"/>
                  </a:cubicBezTo>
                  <a:cubicBezTo>
                    <a:pt x="160" y="97"/>
                    <a:pt x="159" y="97"/>
                    <a:pt x="158" y="98"/>
                  </a:cubicBezTo>
                  <a:cubicBezTo>
                    <a:pt x="143" y="101"/>
                    <a:pt x="128" y="103"/>
                    <a:pt x="113" y="107"/>
                  </a:cubicBezTo>
                  <a:cubicBezTo>
                    <a:pt x="98" y="111"/>
                    <a:pt x="84" y="115"/>
                    <a:pt x="69" y="120"/>
                  </a:cubicBezTo>
                  <a:cubicBezTo>
                    <a:pt x="64" y="121"/>
                    <a:pt x="59" y="122"/>
                    <a:pt x="54" y="123"/>
                  </a:cubicBezTo>
                  <a:cubicBezTo>
                    <a:pt x="69" y="118"/>
                    <a:pt x="83" y="114"/>
                    <a:pt x="98" y="110"/>
                  </a:cubicBezTo>
                  <a:cubicBezTo>
                    <a:pt x="112" y="106"/>
                    <a:pt x="127" y="103"/>
                    <a:pt x="142" y="100"/>
                  </a:cubicBezTo>
                  <a:cubicBezTo>
                    <a:pt x="151" y="98"/>
                    <a:pt x="159" y="95"/>
                    <a:pt x="167" y="93"/>
                  </a:cubicBezTo>
                  <a:cubicBezTo>
                    <a:pt x="168" y="93"/>
                    <a:pt x="169" y="93"/>
                    <a:pt x="169" y="93"/>
                  </a:cubicBezTo>
                  <a:cubicBezTo>
                    <a:pt x="169" y="93"/>
                    <a:pt x="170" y="92"/>
                    <a:pt x="170" y="92"/>
                  </a:cubicBezTo>
                  <a:cubicBezTo>
                    <a:pt x="169" y="93"/>
                    <a:pt x="168" y="94"/>
                    <a:pt x="167" y="95"/>
                  </a:cubicBezTo>
                  <a:close/>
                  <a:moveTo>
                    <a:pt x="171" y="91"/>
                  </a:moveTo>
                  <a:cubicBezTo>
                    <a:pt x="171" y="91"/>
                    <a:pt x="171" y="91"/>
                    <a:pt x="171" y="91"/>
                  </a:cubicBezTo>
                  <a:cubicBezTo>
                    <a:pt x="156" y="95"/>
                    <a:pt x="141" y="98"/>
                    <a:pt x="126" y="101"/>
                  </a:cubicBezTo>
                  <a:cubicBezTo>
                    <a:pt x="111" y="104"/>
                    <a:pt x="96" y="108"/>
                    <a:pt x="82" y="112"/>
                  </a:cubicBezTo>
                  <a:cubicBezTo>
                    <a:pt x="67" y="116"/>
                    <a:pt x="52" y="120"/>
                    <a:pt x="38" y="123"/>
                  </a:cubicBezTo>
                  <a:cubicBezTo>
                    <a:pt x="37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7" y="123"/>
                    <a:pt x="38" y="122"/>
                  </a:cubicBezTo>
                  <a:cubicBezTo>
                    <a:pt x="41" y="121"/>
                    <a:pt x="44" y="120"/>
                    <a:pt x="48" y="119"/>
                  </a:cubicBezTo>
                  <a:cubicBezTo>
                    <a:pt x="56" y="116"/>
                    <a:pt x="64" y="115"/>
                    <a:pt x="71" y="113"/>
                  </a:cubicBezTo>
                  <a:cubicBezTo>
                    <a:pt x="86" y="109"/>
                    <a:pt x="101" y="104"/>
                    <a:pt x="116" y="101"/>
                  </a:cubicBezTo>
                  <a:cubicBezTo>
                    <a:pt x="131" y="98"/>
                    <a:pt x="146" y="95"/>
                    <a:pt x="161" y="90"/>
                  </a:cubicBezTo>
                  <a:cubicBezTo>
                    <a:pt x="164" y="89"/>
                    <a:pt x="168" y="88"/>
                    <a:pt x="171" y="87"/>
                  </a:cubicBezTo>
                  <a:cubicBezTo>
                    <a:pt x="171" y="87"/>
                    <a:pt x="171" y="87"/>
                    <a:pt x="172" y="86"/>
                  </a:cubicBezTo>
                  <a:cubicBezTo>
                    <a:pt x="173" y="86"/>
                    <a:pt x="175" y="85"/>
                    <a:pt x="177" y="85"/>
                  </a:cubicBezTo>
                  <a:cubicBezTo>
                    <a:pt x="175" y="87"/>
                    <a:pt x="173" y="89"/>
                    <a:pt x="171" y="91"/>
                  </a:cubicBezTo>
                  <a:close/>
                  <a:moveTo>
                    <a:pt x="108" y="102"/>
                  </a:moveTo>
                  <a:cubicBezTo>
                    <a:pt x="118" y="99"/>
                    <a:pt x="128" y="97"/>
                    <a:pt x="139" y="95"/>
                  </a:cubicBezTo>
                  <a:cubicBezTo>
                    <a:pt x="144" y="94"/>
                    <a:pt x="148" y="93"/>
                    <a:pt x="153" y="92"/>
                  </a:cubicBezTo>
                  <a:cubicBezTo>
                    <a:pt x="150" y="93"/>
                    <a:pt x="146" y="94"/>
                    <a:pt x="143" y="95"/>
                  </a:cubicBezTo>
                  <a:cubicBezTo>
                    <a:pt x="131" y="97"/>
                    <a:pt x="119" y="100"/>
                    <a:pt x="108" y="102"/>
                  </a:cubicBezTo>
                  <a:close/>
                  <a:moveTo>
                    <a:pt x="177" y="84"/>
                  </a:moveTo>
                  <a:cubicBezTo>
                    <a:pt x="177" y="84"/>
                    <a:pt x="177" y="84"/>
                    <a:pt x="177" y="84"/>
                  </a:cubicBezTo>
                  <a:cubicBezTo>
                    <a:pt x="176" y="84"/>
                    <a:pt x="174" y="85"/>
                    <a:pt x="173" y="85"/>
                  </a:cubicBezTo>
                  <a:cubicBezTo>
                    <a:pt x="173" y="85"/>
                    <a:pt x="172" y="85"/>
                    <a:pt x="172" y="85"/>
                  </a:cubicBezTo>
                  <a:cubicBezTo>
                    <a:pt x="164" y="88"/>
                    <a:pt x="157" y="90"/>
                    <a:pt x="149" y="92"/>
                  </a:cubicBezTo>
                  <a:cubicBezTo>
                    <a:pt x="134" y="95"/>
                    <a:pt x="119" y="98"/>
                    <a:pt x="104" y="102"/>
                  </a:cubicBezTo>
                  <a:cubicBezTo>
                    <a:pt x="95" y="105"/>
                    <a:pt x="85" y="107"/>
                    <a:pt x="76" y="110"/>
                  </a:cubicBezTo>
                  <a:cubicBezTo>
                    <a:pt x="66" y="113"/>
                    <a:pt x="56" y="114"/>
                    <a:pt x="46" y="116"/>
                  </a:cubicBezTo>
                  <a:cubicBezTo>
                    <a:pt x="41" y="117"/>
                    <a:pt x="36" y="118"/>
                    <a:pt x="32" y="119"/>
                  </a:cubicBezTo>
                  <a:cubicBezTo>
                    <a:pt x="30" y="119"/>
                    <a:pt x="23" y="121"/>
                    <a:pt x="28" y="120"/>
                  </a:cubicBezTo>
                  <a:cubicBezTo>
                    <a:pt x="30" y="119"/>
                    <a:pt x="33" y="118"/>
                    <a:pt x="35" y="117"/>
                  </a:cubicBezTo>
                  <a:cubicBezTo>
                    <a:pt x="45" y="114"/>
                    <a:pt x="55" y="111"/>
                    <a:pt x="65" y="109"/>
                  </a:cubicBezTo>
                  <a:cubicBezTo>
                    <a:pt x="85" y="104"/>
                    <a:pt x="105" y="99"/>
                    <a:pt x="125" y="94"/>
                  </a:cubicBezTo>
                  <a:cubicBezTo>
                    <a:pt x="136" y="92"/>
                    <a:pt x="146" y="89"/>
                    <a:pt x="157" y="86"/>
                  </a:cubicBezTo>
                  <a:cubicBezTo>
                    <a:pt x="166" y="84"/>
                    <a:pt x="175" y="80"/>
                    <a:pt x="184" y="77"/>
                  </a:cubicBezTo>
                  <a:cubicBezTo>
                    <a:pt x="182" y="79"/>
                    <a:pt x="180" y="82"/>
                    <a:pt x="177" y="84"/>
                  </a:cubicBezTo>
                  <a:close/>
                  <a:moveTo>
                    <a:pt x="61" y="105"/>
                  </a:moveTo>
                  <a:cubicBezTo>
                    <a:pt x="54" y="107"/>
                    <a:pt x="47" y="108"/>
                    <a:pt x="40" y="110"/>
                  </a:cubicBezTo>
                  <a:cubicBezTo>
                    <a:pt x="33" y="112"/>
                    <a:pt x="26" y="113"/>
                    <a:pt x="20" y="116"/>
                  </a:cubicBezTo>
                  <a:cubicBezTo>
                    <a:pt x="19" y="116"/>
                    <a:pt x="19" y="116"/>
                    <a:pt x="18" y="117"/>
                  </a:cubicBezTo>
                  <a:cubicBezTo>
                    <a:pt x="16" y="116"/>
                    <a:pt x="14" y="114"/>
                    <a:pt x="12" y="113"/>
                  </a:cubicBezTo>
                  <a:cubicBezTo>
                    <a:pt x="18" y="113"/>
                    <a:pt x="23" y="111"/>
                    <a:pt x="29" y="109"/>
                  </a:cubicBezTo>
                  <a:cubicBezTo>
                    <a:pt x="36" y="107"/>
                    <a:pt x="43" y="105"/>
                    <a:pt x="51" y="103"/>
                  </a:cubicBezTo>
                  <a:cubicBezTo>
                    <a:pt x="65" y="100"/>
                    <a:pt x="79" y="98"/>
                    <a:pt x="93" y="95"/>
                  </a:cubicBezTo>
                  <a:cubicBezTo>
                    <a:pt x="82" y="98"/>
                    <a:pt x="72" y="102"/>
                    <a:pt x="61" y="105"/>
                  </a:cubicBezTo>
                  <a:close/>
                  <a:moveTo>
                    <a:pt x="58" y="139"/>
                  </a:moveTo>
                  <a:cubicBezTo>
                    <a:pt x="68" y="144"/>
                    <a:pt x="78" y="149"/>
                    <a:pt x="89" y="154"/>
                  </a:cubicBezTo>
                  <a:cubicBezTo>
                    <a:pt x="94" y="157"/>
                    <a:pt x="100" y="159"/>
                    <a:pt x="105" y="163"/>
                  </a:cubicBezTo>
                  <a:cubicBezTo>
                    <a:pt x="104" y="163"/>
                    <a:pt x="104" y="164"/>
                    <a:pt x="104" y="165"/>
                  </a:cubicBezTo>
                  <a:cubicBezTo>
                    <a:pt x="98" y="162"/>
                    <a:pt x="93" y="159"/>
                    <a:pt x="87" y="156"/>
                  </a:cubicBezTo>
                  <a:cubicBezTo>
                    <a:pt x="77" y="151"/>
                    <a:pt x="67" y="147"/>
                    <a:pt x="57" y="142"/>
                  </a:cubicBezTo>
                  <a:cubicBezTo>
                    <a:pt x="51" y="139"/>
                    <a:pt x="44" y="136"/>
                    <a:pt x="38" y="132"/>
                  </a:cubicBezTo>
                  <a:cubicBezTo>
                    <a:pt x="29" y="127"/>
                    <a:pt x="20" y="121"/>
                    <a:pt x="10" y="118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11" y="117"/>
                    <a:pt x="11" y="116"/>
                    <a:pt x="11" y="115"/>
                  </a:cubicBezTo>
                  <a:cubicBezTo>
                    <a:pt x="26" y="124"/>
                    <a:pt x="43" y="131"/>
                    <a:pt x="58" y="139"/>
                  </a:cubicBezTo>
                  <a:close/>
                  <a:moveTo>
                    <a:pt x="198" y="61"/>
                  </a:moveTo>
                  <a:cubicBezTo>
                    <a:pt x="198" y="61"/>
                    <a:pt x="198" y="62"/>
                    <a:pt x="198" y="62"/>
                  </a:cubicBezTo>
                  <a:cubicBezTo>
                    <a:pt x="183" y="64"/>
                    <a:pt x="168" y="68"/>
                    <a:pt x="153" y="70"/>
                  </a:cubicBezTo>
                  <a:cubicBezTo>
                    <a:pt x="138" y="73"/>
                    <a:pt x="122" y="76"/>
                    <a:pt x="107" y="80"/>
                  </a:cubicBezTo>
                  <a:cubicBezTo>
                    <a:pt x="92" y="83"/>
                    <a:pt x="77" y="88"/>
                    <a:pt x="62" y="92"/>
                  </a:cubicBezTo>
                  <a:cubicBezTo>
                    <a:pt x="54" y="94"/>
                    <a:pt x="47" y="96"/>
                    <a:pt x="40" y="98"/>
                  </a:cubicBezTo>
                  <a:cubicBezTo>
                    <a:pt x="37" y="99"/>
                    <a:pt x="35" y="100"/>
                    <a:pt x="32" y="100"/>
                  </a:cubicBezTo>
                  <a:cubicBezTo>
                    <a:pt x="42" y="97"/>
                    <a:pt x="51" y="94"/>
                    <a:pt x="61" y="91"/>
                  </a:cubicBezTo>
                  <a:cubicBezTo>
                    <a:pt x="76" y="86"/>
                    <a:pt x="90" y="82"/>
                    <a:pt x="105" y="79"/>
                  </a:cubicBezTo>
                  <a:cubicBezTo>
                    <a:pt x="120" y="75"/>
                    <a:pt x="135" y="71"/>
                    <a:pt x="150" y="68"/>
                  </a:cubicBezTo>
                  <a:cubicBezTo>
                    <a:pt x="164" y="66"/>
                    <a:pt x="178" y="64"/>
                    <a:pt x="192" y="60"/>
                  </a:cubicBezTo>
                  <a:cubicBezTo>
                    <a:pt x="196" y="60"/>
                    <a:pt x="199" y="58"/>
                    <a:pt x="202" y="57"/>
                  </a:cubicBezTo>
                  <a:cubicBezTo>
                    <a:pt x="201" y="58"/>
                    <a:pt x="200" y="60"/>
                    <a:pt x="198" y="61"/>
                  </a:cubicBezTo>
                  <a:close/>
                  <a:moveTo>
                    <a:pt x="190" y="70"/>
                  </a:moveTo>
                  <a:cubicBezTo>
                    <a:pt x="178" y="74"/>
                    <a:pt x="166" y="77"/>
                    <a:pt x="154" y="80"/>
                  </a:cubicBezTo>
                  <a:cubicBezTo>
                    <a:pt x="152" y="81"/>
                    <a:pt x="150" y="81"/>
                    <a:pt x="148" y="82"/>
                  </a:cubicBezTo>
                  <a:cubicBezTo>
                    <a:pt x="136" y="84"/>
                    <a:pt x="124" y="88"/>
                    <a:pt x="112" y="91"/>
                  </a:cubicBezTo>
                  <a:cubicBezTo>
                    <a:pt x="108" y="91"/>
                    <a:pt x="105" y="92"/>
                    <a:pt x="101" y="93"/>
                  </a:cubicBezTo>
                  <a:cubicBezTo>
                    <a:pt x="85" y="96"/>
                    <a:pt x="70" y="99"/>
                    <a:pt x="55" y="102"/>
                  </a:cubicBezTo>
                  <a:cubicBezTo>
                    <a:pt x="47" y="103"/>
                    <a:pt x="40" y="105"/>
                    <a:pt x="33" y="107"/>
                  </a:cubicBezTo>
                  <a:cubicBezTo>
                    <a:pt x="30" y="108"/>
                    <a:pt x="27" y="109"/>
                    <a:pt x="23" y="110"/>
                  </a:cubicBezTo>
                  <a:cubicBezTo>
                    <a:pt x="22" y="111"/>
                    <a:pt x="20" y="111"/>
                    <a:pt x="18" y="112"/>
                  </a:cubicBezTo>
                  <a:cubicBezTo>
                    <a:pt x="16" y="112"/>
                    <a:pt x="14" y="112"/>
                    <a:pt x="12" y="113"/>
                  </a:cubicBezTo>
                  <a:cubicBezTo>
                    <a:pt x="19" y="110"/>
                    <a:pt x="25" y="107"/>
                    <a:pt x="32" y="105"/>
                  </a:cubicBezTo>
                  <a:cubicBezTo>
                    <a:pt x="40" y="103"/>
                    <a:pt x="48" y="101"/>
                    <a:pt x="56" y="99"/>
                  </a:cubicBezTo>
                  <a:cubicBezTo>
                    <a:pt x="71" y="94"/>
                    <a:pt x="86" y="91"/>
                    <a:pt x="101" y="87"/>
                  </a:cubicBezTo>
                  <a:cubicBezTo>
                    <a:pt x="131" y="79"/>
                    <a:pt x="161" y="74"/>
                    <a:pt x="190" y="65"/>
                  </a:cubicBezTo>
                  <a:cubicBezTo>
                    <a:pt x="192" y="65"/>
                    <a:pt x="194" y="64"/>
                    <a:pt x="197" y="63"/>
                  </a:cubicBezTo>
                  <a:cubicBezTo>
                    <a:pt x="195" y="65"/>
                    <a:pt x="192" y="68"/>
                    <a:pt x="190" y="70"/>
                  </a:cubicBezTo>
                  <a:close/>
                  <a:moveTo>
                    <a:pt x="9" y="120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124"/>
                    <a:pt x="29" y="130"/>
                    <a:pt x="38" y="135"/>
                  </a:cubicBezTo>
                  <a:cubicBezTo>
                    <a:pt x="44" y="138"/>
                    <a:pt x="51" y="141"/>
                    <a:pt x="57" y="144"/>
                  </a:cubicBezTo>
                  <a:cubicBezTo>
                    <a:pt x="67" y="149"/>
                    <a:pt x="77" y="154"/>
                    <a:pt x="87" y="159"/>
                  </a:cubicBezTo>
                  <a:cubicBezTo>
                    <a:pt x="92" y="162"/>
                    <a:pt x="98" y="165"/>
                    <a:pt x="103" y="167"/>
                  </a:cubicBezTo>
                  <a:cubicBezTo>
                    <a:pt x="103" y="168"/>
                    <a:pt x="103" y="169"/>
                    <a:pt x="102" y="170"/>
                  </a:cubicBezTo>
                  <a:cubicBezTo>
                    <a:pt x="86" y="162"/>
                    <a:pt x="70" y="154"/>
                    <a:pt x="53" y="147"/>
                  </a:cubicBezTo>
                  <a:cubicBezTo>
                    <a:pt x="38" y="139"/>
                    <a:pt x="23" y="132"/>
                    <a:pt x="9" y="124"/>
                  </a:cubicBezTo>
                  <a:cubicBezTo>
                    <a:pt x="9" y="122"/>
                    <a:pt x="9" y="121"/>
                    <a:pt x="9" y="120"/>
                  </a:cubicBezTo>
                  <a:close/>
                  <a:moveTo>
                    <a:pt x="106" y="167"/>
                  </a:moveTo>
                  <a:cubicBezTo>
                    <a:pt x="106" y="167"/>
                    <a:pt x="106" y="167"/>
                    <a:pt x="106" y="166"/>
                  </a:cubicBezTo>
                  <a:cubicBezTo>
                    <a:pt x="111" y="162"/>
                    <a:pt x="116" y="157"/>
                    <a:pt x="120" y="152"/>
                  </a:cubicBezTo>
                  <a:cubicBezTo>
                    <a:pt x="130" y="141"/>
                    <a:pt x="140" y="131"/>
                    <a:pt x="150" y="121"/>
                  </a:cubicBezTo>
                  <a:cubicBezTo>
                    <a:pt x="169" y="100"/>
                    <a:pt x="189" y="79"/>
                    <a:pt x="208" y="59"/>
                  </a:cubicBezTo>
                  <a:cubicBezTo>
                    <a:pt x="210" y="57"/>
                    <a:pt x="212" y="55"/>
                    <a:pt x="213" y="54"/>
                  </a:cubicBezTo>
                  <a:cubicBezTo>
                    <a:pt x="213" y="54"/>
                    <a:pt x="213" y="55"/>
                    <a:pt x="214" y="56"/>
                  </a:cubicBezTo>
                  <a:cubicBezTo>
                    <a:pt x="214" y="56"/>
                    <a:pt x="213" y="56"/>
                    <a:pt x="213" y="56"/>
                  </a:cubicBezTo>
                  <a:cubicBezTo>
                    <a:pt x="205" y="64"/>
                    <a:pt x="197" y="73"/>
                    <a:pt x="189" y="82"/>
                  </a:cubicBezTo>
                  <a:cubicBezTo>
                    <a:pt x="182" y="90"/>
                    <a:pt x="174" y="98"/>
                    <a:pt x="166" y="106"/>
                  </a:cubicBezTo>
                  <a:cubicBezTo>
                    <a:pt x="148" y="125"/>
                    <a:pt x="130" y="144"/>
                    <a:pt x="112" y="163"/>
                  </a:cubicBezTo>
                  <a:cubicBezTo>
                    <a:pt x="110" y="165"/>
                    <a:pt x="107" y="168"/>
                    <a:pt x="105" y="171"/>
                  </a:cubicBezTo>
                  <a:cubicBezTo>
                    <a:pt x="105" y="169"/>
                    <a:pt x="105" y="168"/>
                    <a:pt x="106" y="167"/>
                  </a:cubicBezTo>
                  <a:close/>
                  <a:moveTo>
                    <a:pt x="26" y="96"/>
                  </a:moveTo>
                  <a:cubicBezTo>
                    <a:pt x="56" y="88"/>
                    <a:pt x="86" y="79"/>
                    <a:pt x="117" y="73"/>
                  </a:cubicBezTo>
                  <a:cubicBezTo>
                    <a:pt x="133" y="70"/>
                    <a:pt x="148" y="67"/>
                    <a:pt x="164" y="64"/>
                  </a:cubicBezTo>
                  <a:cubicBezTo>
                    <a:pt x="171" y="63"/>
                    <a:pt x="179" y="62"/>
                    <a:pt x="186" y="60"/>
                  </a:cubicBezTo>
                  <a:cubicBezTo>
                    <a:pt x="190" y="59"/>
                    <a:pt x="194" y="58"/>
                    <a:pt x="197" y="58"/>
                  </a:cubicBezTo>
                  <a:cubicBezTo>
                    <a:pt x="198" y="57"/>
                    <a:pt x="199" y="57"/>
                    <a:pt x="200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9" y="58"/>
                    <a:pt x="198" y="58"/>
                    <a:pt x="197" y="58"/>
                  </a:cubicBezTo>
                  <a:cubicBezTo>
                    <a:pt x="184" y="63"/>
                    <a:pt x="169" y="64"/>
                    <a:pt x="156" y="67"/>
                  </a:cubicBezTo>
                  <a:cubicBezTo>
                    <a:pt x="140" y="70"/>
                    <a:pt x="125" y="72"/>
                    <a:pt x="110" y="76"/>
                  </a:cubicBezTo>
                  <a:cubicBezTo>
                    <a:pt x="81" y="84"/>
                    <a:pt x="52" y="92"/>
                    <a:pt x="23" y="103"/>
                  </a:cubicBezTo>
                  <a:cubicBezTo>
                    <a:pt x="22" y="103"/>
                    <a:pt x="21" y="103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101"/>
                    <a:pt x="24" y="99"/>
                    <a:pt x="26" y="96"/>
                  </a:cubicBezTo>
                  <a:close/>
                  <a:moveTo>
                    <a:pt x="18" y="105"/>
                  </a:moveTo>
                  <a:cubicBezTo>
                    <a:pt x="48" y="97"/>
                    <a:pt x="77" y="88"/>
                    <a:pt x="107" y="81"/>
                  </a:cubicBezTo>
                  <a:cubicBezTo>
                    <a:pt x="123" y="77"/>
                    <a:pt x="138" y="74"/>
                    <a:pt x="153" y="71"/>
                  </a:cubicBezTo>
                  <a:cubicBezTo>
                    <a:pt x="161" y="70"/>
                    <a:pt x="168" y="68"/>
                    <a:pt x="175" y="67"/>
                  </a:cubicBezTo>
                  <a:cubicBezTo>
                    <a:pt x="182" y="65"/>
                    <a:pt x="191" y="64"/>
                    <a:pt x="197" y="62"/>
                  </a:cubicBezTo>
                  <a:cubicBezTo>
                    <a:pt x="168" y="72"/>
                    <a:pt x="138" y="77"/>
                    <a:pt x="108" y="84"/>
                  </a:cubicBezTo>
                  <a:cubicBezTo>
                    <a:pt x="93" y="88"/>
                    <a:pt x="78" y="92"/>
                    <a:pt x="63" y="96"/>
                  </a:cubicBezTo>
                  <a:cubicBezTo>
                    <a:pt x="48" y="100"/>
                    <a:pt x="33" y="103"/>
                    <a:pt x="20" y="109"/>
                  </a:cubicBezTo>
                  <a:cubicBezTo>
                    <a:pt x="18" y="110"/>
                    <a:pt x="15" y="111"/>
                    <a:pt x="13" y="112"/>
                  </a:cubicBezTo>
                  <a:cubicBezTo>
                    <a:pt x="15" y="109"/>
                    <a:pt x="17" y="107"/>
                    <a:pt x="18" y="105"/>
                  </a:cubicBezTo>
                  <a:close/>
                  <a:moveTo>
                    <a:pt x="104" y="176"/>
                  </a:moveTo>
                  <a:cubicBezTo>
                    <a:pt x="104" y="176"/>
                    <a:pt x="104" y="175"/>
                    <a:pt x="104" y="175"/>
                  </a:cubicBezTo>
                  <a:cubicBezTo>
                    <a:pt x="104" y="175"/>
                    <a:pt x="104" y="174"/>
                    <a:pt x="105" y="174"/>
                  </a:cubicBezTo>
                  <a:cubicBezTo>
                    <a:pt x="137" y="139"/>
                    <a:pt x="172" y="104"/>
                    <a:pt x="205" y="69"/>
                  </a:cubicBezTo>
                  <a:cubicBezTo>
                    <a:pt x="208" y="65"/>
                    <a:pt x="211" y="62"/>
                    <a:pt x="214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1" y="62"/>
                    <a:pt x="208" y="66"/>
                    <a:pt x="205" y="69"/>
                  </a:cubicBezTo>
                  <a:cubicBezTo>
                    <a:pt x="200" y="75"/>
                    <a:pt x="194" y="81"/>
                    <a:pt x="188" y="88"/>
                  </a:cubicBezTo>
                  <a:cubicBezTo>
                    <a:pt x="180" y="97"/>
                    <a:pt x="172" y="106"/>
                    <a:pt x="163" y="114"/>
                  </a:cubicBezTo>
                  <a:cubicBezTo>
                    <a:pt x="144" y="135"/>
                    <a:pt x="124" y="155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lose/>
                  <a:moveTo>
                    <a:pt x="8" y="117"/>
                  </a:moveTo>
                  <a:cubicBezTo>
                    <a:pt x="7" y="120"/>
                    <a:pt x="6" y="125"/>
                    <a:pt x="6" y="129"/>
                  </a:cubicBezTo>
                  <a:cubicBezTo>
                    <a:pt x="5" y="125"/>
                    <a:pt x="6" y="120"/>
                    <a:pt x="8" y="117"/>
                  </a:cubicBezTo>
                  <a:close/>
                  <a:moveTo>
                    <a:pt x="27" y="145"/>
                  </a:moveTo>
                  <a:cubicBezTo>
                    <a:pt x="22" y="142"/>
                    <a:pt x="16" y="140"/>
                    <a:pt x="11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4" y="137"/>
                    <a:pt x="18" y="139"/>
                    <a:pt x="22" y="141"/>
                  </a:cubicBezTo>
                  <a:cubicBezTo>
                    <a:pt x="32" y="146"/>
                    <a:pt x="43" y="151"/>
                    <a:pt x="53" y="156"/>
                  </a:cubicBezTo>
                  <a:cubicBezTo>
                    <a:pt x="64" y="161"/>
                    <a:pt x="74" y="166"/>
                    <a:pt x="85" y="171"/>
                  </a:cubicBezTo>
                  <a:cubicBezTo>
                    <a:pt x="90" y="174"/>
                    <a:pt x="97" y="176"/>
                    <a:pt x="101" y="179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102" y="181"/>
                    <a:pt x="103" y="182"/>
                    <a:pt x="103" y="183"/>
                  </a:cubicBezTo>
                  <a:cubicBezTo>
                    <a:pt x="88" y="177"/>
                    <a:pt x="73" y="168"/>
                    <a:pt x="58" y="161"/>
                  </a:cubicBezTo>
                  <a:cubicBezTo>
                    <a:pt x="47" y="156"/>
                    <a:pt x="37" y="150"/>
                    <a:pt x="27" y="145"/>
                  </a:cubicBezTo>
                  <a:close/>
                  <a:moveTo>
                    <a:pt x="205" y="78"/>
                  </a:moveTo>
                  <a:cubicBezTo>
                    <a:pt x="195" y="89"/>
                    <a:pt x="185" y="100"/>
                    <a:pt x="175" y="110"/>
                  </a:cubicBezTo>
                  <a:cubicBezTo>
                    <a:pt x="155" y="132"/>
                    <a:pt x="134" y="153"/>
                    <a:pt x="114" y="175"/>
                  </a:cubicBezTo>
                  <a:cubicBezTo>
                    <a:pt x="111" y="177"/>
                    <a:pt x="109" y="180"/>
                    <a:pt x="106" y="183"/>
                  </a:cubicBezTo>
                  <a:cubicBezTo>
                    <a:pt x="105" y="182"/>
                    <a:pt x="105" y="181"/>
                    <a:pt x="104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12" y="171"/>
                    <a:pt x="120" y="163"/>
                    <a:pt x="127" y="155"/>
                  </a:cubicBezTo>
                  <a:cubicBezTo>
                    <a:pt x="139" y="143"/>
                    <a:pt x="150" y="131"/>
                    <a:pt x="162" y="120"/>
                  </a:cubicBezTo>
                  <a:cubicBezTo>
                    <a:pt x="180" y="101"/>
                    <a:pt x="196" y="80"/>
                    <a:pt x="215" y="62"/>
                  </a:cubicBezTo>
                  <a:cubicBezTo>
                    <a:pt x="215" y="62"/>
                    <a:pt x="215" y="62"/>
                    <a:pt x="216" y="62"/>
                  </a:cubicBezTo>
                  <a:cubicBezTo>
                    <a:pt x="216" y="63"/>
                    <a:pt x="217" y="63"/>
                    <a:pt x="218" y="64"/>
                  </a:cubicBezTo>
                  <a:cubicBezTo>
                    <a:pt x="217" y="65"/>
                    <a:pt x="216" y="67"/>
                    <a:pt x="215" y="68"/>
                  </a:cubicBezTo>
                  <a:cubicBezTo>
                    <a:pt x="212" y="71"/>
                    <a:pt x="208" y="75"/>
                    <a:pt x="205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3308703" y="727784"/>
            <a:ext cx="562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赠送精美可编辑手绘图标</a:t>
            </a:r>
            <a:endParaRPr lang="en-US" altLang="zh-CN" sz="32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第一部分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938683" y="3050575"/>
            <a:ext cx="328027" cy="331671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5683551" y="3039641"/>
            <a:ext cx="1022350" cy="2155861"/>
          </a:xfrm>
          <a:custGeom>
            <a:avLst/>
            <a:gdLst>
              <a:gd name="T0" fmla="*/ 4300 w 4300"/>
              <a:gd name="T1" fmla="*/ 221 h 9069"/>
              <a:gd name="T2" fmla="*/ 4025 w 4300"/>
              <a:gd name="T3" fmla="*/ 0 h 9069"/>
              <a:gd name="T4" fmla="*/ 3732 w 4300"/>
              <a:gd name="T5" fmla="*/ 295 h 9069"/>
              <a:gd name="T6" fmla="*/ 3732 w 4300"/>
              <a:gd name="T7" fmla="*/ 1581 h 9069"/>
              <a:gd name="T8" fmla="*/ 2274 w 4300"/>
              <a:gd name="T9" fmla="*/ 1581 h 9069"/>
              <a:gd name="T10" fmla="*/ 2197 w 4300"/>
              <a:gd name="T11" fmla="*/ 2150 h 9069"/>
              <a:gd name="T12" fmla="*/ 2028 w 4300"/>
              <a:gd name="T13" fmla="*/ 2716 h 9069"/>
              <a:gd name="T14" fmla="*/ 1926 w 4300"/>
              <a:gd name="T15" fmla="*/ 2297 h 9069"/>
              <a:gd name="T16" fmla="*/ 1839 w 4300"/>
              <a:gd name="T17" fmla="*/ 2070 h 9069"/>
              <a:gd name="T18" fmla="*/ 1987 w 4300"/>
              <a:gd name="T19" fmla="*/ 1925 h 9069"/>
              <a:gd name="T20" fmla="*/ 1769 w 4300"/>
              <a:gd name="T21" fmla="*/ 1715 h 9069"/>
              <a:gd name="T22" fmla="*/ 1551 w 4300"/>
              <a:gd name="T23" fmla="*/ 1925 h 9069"/>
              <a:gd name="T24" fmla="*/ 1699 w 4300"/>
              <a:gd name="T25" fmla="*/ 2070 h 9069"/>
              <a:gd name="T26" fmla="*/ 1612 w 4300"/>
              <a:gd name="T27" fmla="*/ 2297 h 9069"/>
              <a:gd name="T28" fmla="*/ 1510 w 4300"/>
              <a:gd name="T29" fmla="*/ 2716 h 9069"/>
              <a:gd name="T30" fmla="*/ 1340 w 4300"/>
              <a:gd name="T31" fmla="*/ 2150 h 9069"/>
              <a:gd name="T32" fmla="*/ 1264 w 4300"/>
              <a:gd name="T33" fmla="*/ 1581 h 9069"/>
              <a:gd name="T34" fmla="*/ 724 w 4300"/>
              <a:gd name="T35" fmla="*/ 1581 h 9069"/>
              <a:gd name="T36" fmla="*/ 0 w 4300"/>
              <a:gd name="T37" fmla="*/ 2311 h 9069"/>
              <a:gd name="T38" fmla="*/ 0 w 4300"/>
              <a:gd name="T39" fmla="*/ 4936 h 9069"/>
              <a:gd name="T40" fmla="*/ 293 w 4300"/>
              <a:gd name="T41" fmla="*/ 5231 h 9069"/>
              <a:gd name="T42" fmla="*/ 578 w 4300"/>
              <a:gd name="T43" fmla="*/ 4936 h 9069"/>
              <a:gd name="T44" fmla="*/ 578 w 4300"/>
              <a:gd name="T45" fmla="*/ 2746 h 9069"/>
              <a:gd name="T46" fmla="*/ 862 w 4300"/>
              <a:gd name="T47" fmla="*/ 2746 h 9069"/>
              <a:gd name="T48" fmla="*/ 862 w 4300"/>
              <a:gd name="T49" fmla="*/ 8676 h 9069"/>
              <a:gd name="T50" fmla="*/ 1261 w 4300"/>
              <a:gd name="T51" fmla="*/ 9069 h 9069"/>
              <a:gd name="T52" fmla="*/ 1651 w 4300"/>
              <a:gd name="T53" fmla="*/ 8676 h 9069"/>
              <a:gd name="T54" fmla="*/ 1651 w 4300"/>
              <a:gd name="T55" fmla="*/ 5182 h 9069"/>
              <a:gd name="T56" fmla="*/ 1895 w 4300"/>
              <a:gd name="T57" fmla="*/ 5182 h 9069"/>
              <a:gd name="T58" fmla="*/ 1895 w 4300"/>
              <a:gd name="T59" fmla="*/ 8676 h 9069"/>
              <a:gd name="T60" fmla="*/ 2285 w 4300"/>
              <a:gd name="T61" fmla="*/ 9069 h 9069"/>
              <a:gd name="T62" fmla="*/ 2676 w 4300"/>
              <a:gd name="T63" fmla="*/ 8676 h 9069"/>
              <a:gd name="T64" fmla="*/ 2676 w 4300"/>
              <a:gd name="T65" fmla="*/ 4902 h 9069"/>
              <a:gd name="T66" fmla="*/ 2676 w 4300"/>
              <a:gd name="T67" fmla="*/ 2261 h 9069"/>
              <a:gd name="T68" fmla="*/ 2676 w 4300"/>
              <a:gd name="T69" fmla="*/ 2149 h 9069"/>
              <a:gd name="T70" fmla="*/ 4135 w 4300"/>
              <a:gd name="T71" fmla="*/ 2149 h 9069"/>
              <a:gd name="T72" fmla="*/ 4135 w 4300"/>
              <a:gd name="T73" fmla="*/ 2149 h 9069"/>
              <a:gd name="T74" fmla="*/ 4300 w 4300"/>
              <a:gd name="T75" fmla="*/ 2149 h 9069"/>
              <a:gd name="T76" fmla="*/ 4300 w 4300"/>
              <a:gd name="T77" fmla="*/ 221 h 9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00" h="9069">
                <a:moveTo>
                  <a:pt x="4300" y="221"/>
                </a:moveTo>
                <a:cubicBezTo>
                  <a:pt x="4268" y="93"/>
                  <a:pt x="4155" y="0"/>
                  <a:pt x="4025" y="0"/>
                </a:cubicBezTo>
                <a:cubicBezTo>
                  <a:pt x="3862" y="0"/>
                  <a:pt x="3732" y="131"/>
                  <a:pt x="3732" y="295"/>
                </a:cubicBezTo>
                <a:cubicBezTo>
                  <a:pt x="3732" y="558"/>
                  <a:pt x="3732" y="1041"/>
                  <a:pt x="3732" y="1581"/>
                </a:cubicBezTo>
                <a:cubicBezTo>
                  <a:pt x="3038" y="1581"/>
                  <a:pt x="2356" y="1581"/>
                  <a:pt x="2274" y="1581"/>
                </a:cubicBezTo>
                <a:cubicBezTo>
                  <a:pt x="2270" y="1648"/>
                  <a:pt x="2250" y="1893"/>
                  <a:pt x="2197" y="2150"/>
                </a:cubicBezTo>
                <a:cubicBezTo>
                  <a:pt x="2167" y="2297"/>
                  <a:pt x="2028" y="2716"/>
                  <a:pt x="2028" y="2716"/>
                </a:cubicBezTo>
                <a:cubicBezTo>
                  <a:pt x="2028" y="2716"/>
                  <a:pt x="1952" y="2396"/>
                  <a:pt x="1926" y="2297"/>
                </a:cubicBezTo>
                <a:cubicBezTo>
                  <a:pt x="1907" y="2226"/>
                  <a:pt x="1839" y="2070"/>
                  <a:pt x="1839" y="2070"/>
                </a:cubicBezTo>
                <a:cubicBezTo>
                  <a:pt x="1987" y="1925"/>
                  <a:pt x="1987" y="1925"/>
                  <a:pt x="1987" y="1925"/>
                </a:cubicBezTo>
                <a:cubicBezTo>
                  <a:pt x="1769" y="1715"/>
                  <a:pt x="1769" y="1715"/>
                  <a:pt x="1769" y="1715"/>
                </a:cubicBezTo>
                <a:cubicBezTo>
                  <a:pt x="1551" y="1925"/>
                  <a:pt x="1551" y="1925"/>
                  <a:pt x="1551" y="1925"/>
                </a:cubicBezTo>
                <a:cubicBezTo>
                  <a:pt x="1699" y="2070"/>
                  <a:pt x="1699" y="2070"/>
                  <a:pt x="1699" y="2070"/>
                </a:cubicBezTo>
                <a:cubicBezTo>
                  <a:pt x="1699" y="2070"/>
                  <a:pt x="1631" y="2226"/>
                  <a:pt x="1612" y="2297"/>
                </a:cubicBezTo>
                <a:cubicBezTo>
                  <a:pt x="1586" y="2396"/>
                  <a:pt x="1510" y="2716"/>
                  <a:pt x="1510" y="2716"/>
                </a:cubicBezTo>
                <a:cubicBezTo>
                  <a:pt x="1510" y="2716"/>
                  <a:pt x="1371" y="2297"/>
                  <a:pt x="1340" y="2150"/>
                </a:cubicBezTo>
                <a:cubicBezTo>
                  <a:pt x="1288" y="1893"/>
                  <a:pt x="1268" y="1648"/>
                  <a:pt x="1264" y="1581"/>
                </a:cubicBezTo>
                <a:cubicBezTo>
                  <a:pt x="724" y="1581"/>
                  <a:pt x="724" y="1581"/>
                  <a:pt x="724" y="1581"/>
                </a:cubicBezTo>
                <a:cubicBezTo>
                  <a:pt x="326" y="1581"/>
                  <a:pt x="0" y="1910"/>
                  <a:pt x="0" y="2311"/>
                </a:cubicBezTo>
                <a:cubicBezTo>
                  <a:pt x="0" y="2623"/>
                  <a:pt x="0" y="4936"/>
                  <a:pt x="0" y="4936"/>
                </a:cubicBezTo>
                <a:cubicBezTo>
                  <a:pt x="0" y="5100"/>
                  <a:pt x="130" y="5231"/>
                  <a:pt x="293" y="5231"/>
                </a:cubicBezTo>
                <a:cubicBezTo>
                  <a:pt x="447" y="5231"/>
                  <a:pt x="578" y="5100"/>
                  <a:pt x="578" y="4936"/>
                </a:cubicBezTo>
                <a:cubicBezTo>
                  <a:pt x="578" y="4690"/>
                  <a:pt x="578" y="2746"/>
                  <a:pt x="578" y="2746"/>
                </a:cubicBezTo>
                <a:cubicBezTo>
                  <a:pt x="862" y="2746"/>
                  <a:pt x="862" y="2746"/>
                  <a:pt x="862" y="2746"/>
                </a:cubicBezTo>
                <a:cubicBezTo>
                  <a:pt x="862" y="4600"/>
                  <a:pt x="862" y="8676"/>
                  <a:pt x="862" y="8676"/>
                </a:cubicBezTo>
                <a:cubicBezTo>
                  <a:pt x="862" y="8897"/>
                  <a:pt x="1041" y="9069"/>
                  <a:pt x="1261" y="9069"/>
                </a:cubicBezTo>
                <a:cubicBezTo>
                  <a:pt x="1472" y="9069"/>
                  <a:pt x="1651" y="8897"/>
                  <a:pt x="1651" y="8676"/>
                </a:cubicBezTo>
                <a:cubicBezTo>
                  <a:pt x="1651" y="5182"/>
                  <a:pt x="1651" y="5182"/>
                  <a:pt x="1651" y="5182"/>
                </a:cubicBezTo>
                <a:cubicBezTo>
                  <a:pt x="1895" y="5182"/>
                  <a:pt x="1895" y="5182"/>
                  <a:pt x="1895" y="5182"/>
                </a:cubicBezTo>
                <a:cubicBezTo>
                  <a:pt x="1895" y="8676"/>
                  <a:pt x="1895" y="8676"/>
                  <a:pt x="1895" y="8676"/>
                </a:cubicBezTo>
                <a:cubicBezTo>
                  <a:pt x="1895" y="8897"/>
                  <a:pt x="2066" y="9069"/>
                  <a:pt x="2285" y="9069"/>
                </a:cubicBezTo>
                <a:cubicBezTo>
                  <a:pt x="2497" y="9069"/>
                  <a:pt x="2676" y="8897"/>
                  <a:pt x="2676" y="8676"/>
                </a:cubicBezTo>
                <a:cubicBezTo>
                  <a:pt x="2676" y="7185"/>
                  <a:pt x="2676" y="5912"/>
                  <a:pt x="2676" y="4902"/>
                </a:cubicBezTo>
                <a:cubicBezTo>
                  <a:pt x="2676" y="3213"/>
                  <a:pt x="2676" y="2261"/>
                  <a:pt x="2676" y="2261"/>
                </a:cubicBezTo>
                <a:cubicBezTo>
                  <a:pt x="2676" y="2149"/>
                  <a:pt x="2676" y="2149"/>
                  <a:pt x="2676" y="2149"/>
                </a:cubicBezTo>
                <a:cubicBezTo>
                  <a:pt x="4135" y="2149"/>
                  <a:pt x="4135" y="2149"/>
                  <a:pt x="4135" y="2149"/>
                </a:cubicBezTo>
                <a:cubicBezTo>
                  <a:pt x="4135" y="2149"/>
                  <a:pt x="4135" y="2149"/>
                  <a:pt x="4135" y="2149"/>
                </a:cubicBezTo>
                <a:cubicBezTo>
                  <a:pt x="4300" y="2149"/>
                  <a:pt x="4300" y="2149"/>
                  <a:pt x="4300" y="2149"/>
                </a:cubicBezTo>
                <a:lnTo>
                  <a:pt x="4300" y="221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89267" y="2097832"/>
            <a:ext cx="813471" cy="833105"/>
            <a:chOff x="5689267" y="2097832"/>
            <a:chExt cx="813471" cy="833105"/>
          </a:xfrm>
        </p:grpSpPr>
        <p:sp>
          <p:nvSpPr>
            <p:cNvPr id="17" name="Freeform 10"/>
            <p:cNvSpPr/>
            <p:nvPr/>
          </p:nvSpPr>
          <p:spPr bwMode="auto">
            <a:xfrm>
              <a:off x="6082182" y="2342663"/>
              <a:ext cx="163880" cy="161904"/>
            </a:xfrm>
            <a:custGeom>
              <a:avLst/>
              <a:gdLst>
                <a:gd name="T0" fmla="*/ 554 w 596"/>
                <a:gd name="T1" fmla="*/ 596 h 596"/>
                <a:gd name="T2" fmla="*/ 512 w 596"/>
                <a:gd name="T3" fmla="*/ 554 h 596"/>
                <a:gd name="T4" fmla="*/ 42 w 596"/>
                <a:gd name="T5" fmla="*/ 84 h 596"/>
                <a:gd name="T6" fmla="*/ 0 w 596"/>
                <a:gd name="T7" fmla="*/ 42 h 596"/>
                <a:gd name="T8" fmla="*/ 42 w 596"/>
                <a:gd name="T9" fmla="*/ 0 h 596"/>
                <a:gd name="T10" fmla="*/ 596 w 596"/>
                <a:gd name="T11" fmla="*/ 554 h 596"/>
                <a:gd name="T12" fmla="*/ 554 w 596"/>
                <a:gd name="T1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" h="596">
                  <a:moveTo>
                    <a:pt x="554" y="596"/>
                  </a:moveTo>
                  <a:cubicBezTo>
                    <a:pt x="530" y="596"/>
                    <a:pt x="512" y="577"/>
                    <a:pt x="512" y="554"/>
                  </a:cubicBezTo>
                  <a:cubicBezTo>
                    <a:pt x="512" y="295"/>
                    <a:pt x="301" y="84"/>
                    <a:pt x="42" y="84"/>
                  </a:cubicBezTo>
                  <a:cubicBezTo>
                    <a:pt x="18" y="84"/>
                    <a:pt x="0" y="66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347" y="0"/>
                    <a:pt x="596" y="249"/>
                    <a:pt x="596" y="554"/>
                  </a:cubicBezTo>
                  <a:cubicBezTo>
                    <a:pt x="596" y="577"/>
                    <a:pt x="577" y="596"/>
                    <a:pt x="554" y="596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6119695" y="2581570"/>
              <a:ext cx="51336" cy="209291"/>
            </a:xfrm>
            <a:custGeom>
              <a:avLst/>
              <a:gdLst>
                <a:gd name="T0" fmla="*/ 9 w 26"/>
                <a:gd name="T1" fmla="*/ 106 h 106"/>
                <a:gd name="T2" fmla="*/ 0 w 26"/>
                <a:gd name="T3" fmla="*/ 105 h 106"/>
                <a:gd name="T4" fmla="*/ 18 w 26"/>
                <a:gd name="T5" fmla="*/ 0 h 106"/>
                <a:gd name="T6" fmla="*/ 26 w 26"/>
                <a:gd name="T7" fmla="*/ 2 h 106"/>
                <a:gd name="T8" fmla="*/ 9 w 26"/>
                <a:gd name="T9" fmla="*/ 106 h 106"/>
                <a:gd name="T10" fmla="*/ 9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9" y="106"/>
                  </a:moveTo>
                  <a:lnTo>
                    <a:pt x="0" y="105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017024" y="2581570"/>
              <a:ext cx="51336" cy="209291"/>
            </a:xfrm>
            <a:custGeom>
              <a:avLst/>
              <a:gdLst>
                <a:gd name="T0" fmla="*/ 17 w 26"/>
                <a:gd name="T1" fmla="*/ 106 h 106"/>
                <a:gd name="T2" fmla="*/ 0 w 26"/>
                <a:gd name="T3" fmla="*/ 2 h 106"/>
                <a:gd name="T4" fmla="*/ 9 w 26"/>
                <a:gd name="T5" fmla="*/ 0 h 106"/>
                <a:gd name="T6" fmla="*/ 26 w 26"/>
                <a:gd name="T7" fmla="*/ 105 h 106"/>
                <a:gd name="T8" fmla="*/ 17 w 26"/>
                <a:gd name="T9" fmla="*/ 106 h 106"/>
                <a:gd name="T10" fmla="*/ 17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17" y="106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6" y="105"/>
                  </a:lnTo>
                  <a:lnTo>
                    <a:pt x="17" y="106"/>
                  </a:lnTo>
                  <a:lnTo>
                    <a:pt x="17" y="106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6030846" y="2583545"/>
              <a:ext cx="132288" cy="27643"/>
            </a:xfrm>
            <a:custGeom>
              <a:avLst/>
              <a:gdLst>
                <a:gd name="T0" fmla="*/ 486 w 486"/>
                <a:gd name="T1" fmla="*/ 102 h 102"/>
                <a:gd name="T2" fmla="*/ 440 w 486"/>
                <a:gd name="T3" fmla="*/ 58 h 102"/>
                <a:gd name="T4" fmla="*/ 425 w 486"/>
                <a:gd name="T5" fmla="*/ 34 h 102"/>
                <a:gd name="T6" fmla="*/ 410 w 486"/>
                <a:gd name="T7" fmla="*/ 58 h 102"/>
                <a:gd name="T8" fmla="*/ 364 w 486"/>
                <a:gd name="T9" fmla="*/ 102 h 102"/>
                <a:gd name="T10" fmla="*/ 318 w 486"/>
                <a:gd name="T11" fmla="*/ 58 h 102"/>
                <a:gd name="T12" fmla="*/ 304 w 486"/>
                <a:gd name="T13" fmla="*/ 34 h 102"/>
                <a:gd name="T14" fmla="*/ 289 w 486"/>
                <a:gd name="T15" fmla="*/ 58 h 102"/>
                <a:gd name="T16" fmla="*/ 243 w 486"/>
                <a:gd name="T17" fmla="*/ 102 h 102"/>
                <a:gd name="T18" fmla="*/ 197 w 486"/>
                <a:gd name="T19" fmla="*/ 58 h 102"/>
                <a:gd name="T20" fmla="*/ 182 w 486"/>
                <a:gd name="T21" fmla="*/ 34 h 102"/>
                <a:gd name="T22" fmla="*/ 167 w 486"/>
                <a:gd name="T23" fmla="*/ 58 h 102"/>
                <a:gd name="T24" fmla="*/ 121 w 486"/>
                <a:gd name="T25" fmla="*/ 102 h 102"/>
                <a:gd name="T26" fmla="*/ 76 w 486"/>
                <a:gd name="T27" fmla="*/ 58 h 102"/>
                <a:gd name="T28" fmla="*/ 61 w 486"/>
                <a:gd name="T29" fmla="*/ 34 h 102"/>
                <a:gd name="T30" fmla="*/ 46 w 486"/>
                <a:gd name="T31" fmla="*/ 58 h 102"/>
                <a:gd name="T32" fmla="*/ 0 w 486"/>
                <a:gd name="T33" fmla="*/ 102 h 102"/>
                <a:gd name="T34" fmla="*/ 0 w 486"/>
                <a:gd name="T35" fmla="*/ 68 h 102"/>
                <a:gd name="T36" fmla="*/ 15 w 486"/>
                <a:gd name="T37" fmla="*/ 44 h 102"/>
                <a:gd name="T38" fmla="*/ 61 w 486"/>
                <a:gd name="T39" fmla="*/ 0 h 102"/>
                <a:gd name="T40" fmla="*/ 107 w 486"/>
                <a:gd name="T41" fmla="*/ 44 h 102"/>
                <a:gd name="T42" fmla="*/ 121 w 486"/>
                <a:gd name="T43" fmla="*/ 68 h 102"/>
                <a:gd name="T44" fmla="*/ 136 w 486"/>
                <a:gd name="T45" fmla="*/ 44 h 102"/>
                <a:gd name="T46" fmla="*/ 182 w 486"/>
                <a:gd name="T47" fmla="*/ 0 h 102"/>
                <a:gd name="T48" fmla="*/ 228 w 486"/>
                <a:gd name="T49" fmla="*/ 44 h 102"/>
                <a:gd name="T50" fmla="*/ 243 w 486"/>
                <a:gd name="T51" fmla="*/ 68 h 102"/>
                <a:gd name="T52" fmla="*/ 258 w 486"/>
                <a:gd name="T53" fmla="*/ 44 h 102"/>
                <a:gd name="T54" fmla="*/ 304 w 486"/>
                <a:gd name="T55" fmla="*/ 0 h 102"/>
                <a:gd name="T56" fmla="*/ 349 w 486"/>
                <a:gd name="T57" fmla="*/ 44 h 102"/>
                <a:gd name="T58" fmla="*/ 364 w 486"/>
                <a:gd name="T59" fmla="*/ 68 h 102"/>
                <a:gd name="T60" fmla="*/ 379 w 486"/>
                <a:gd name="T61" fmla="*/ 44 h 102"/>
                <a:gd name="T62" fmla="*/ 425 w 486"/>
                <a:gd name="T63" fmla="*/ 0 h 102"/>
                <a:gd name="T64" fmla="*/ 471 w 486"/>
                <a:gd name="T65" fmla="*/ 44 h 102"/>
                <a:gd name="T66" fmla="*/ 486 w 486"/>
                <a:gd name="T67" fmla="*/ 68 h 102"/>
                <a:gd name="T68" fmla="*/ 486 w 486"/>
                <a:gd name="T6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6" h="102">
                  <a:moveTo>
                    <a:pt x="486" y="102"/>
                  </a:moveTo>
                  <a:cubicBezTo>
                    <a:pt x="459" y="102"/>
                    <a:pt x="448" y="77"/>
                    <a:pt x="440" y="58"/>
                  </a:cubicBezTo>
                  <a:cubicBezTo>
                    <a:pt x="436" y="50"/>
                    <a:pt x="429" y="34"/>
                    <a:pt x="425" y="34"/>
                  </a:cubicBezTo>
                  <a:cubicBezTo>
                    <a:pt x="421" y="34"/>
                    <a:pt x="414" y="50"/>
                    <a:pt x="410" y="58"/>
                  </a:cubicBezTo>
                  <a:cubicBezTo>
                    <a:pt x="402" y="77"/>
                    <a:pt x="390" y="102"/>
                    <a:pt x="364" y="102"/>
                  </a:cubicBezTo>
                  <a:cubicBezTo>
                    <a:pt x="338" y="102"/>
                    <a:pt x="327" y="77"/>
                    <a:pt x="318" y="58"/>
                  </a:cubicBezTo>
                  <a:cubicBezTo>
                    <a:pt x="315" y="50"/>
                    <a:pt x="308" y="34"/>
                    <a:pt x="304" y="34"/>
                  </a:cubicBezTo>
                  <a:cubicBezTo>
                    <a:pt x="299" y="34"/>
                    <a:pt x="292" y="50"/>
                    <a:pt x="289" y="58"/>
                  </a:cubicBezTo>
                  <a:cubicBezTo>
                    <a:pt x="281" y="77"/>
                    <a:pt x="269" y="102"/>
                    <a:pt x="243" y="102"/>
                  </a:cubicBezTo>
                  <a:cubicBezTo>
                    <a:pt x="217" y="102"/>
                    <a:pt x="205" y="77"/>
                    <a:pt x="197" y="58"/>
                  </a:cubicBezTo>
                  <a:cubicBezTo>
                    <a:pt x="193" y="50"/>
                    <a:pt x="186" y="34"/>
                    <a:pt x="182" y="34"/>
                  </a:cubicBezTo>
                  <a:cubicBezTo>
                    <a:pt x="178" y="34"/>
                    <a:pt x="171" y="50"/>
                    <a:pt x="167" y="58"/>
                  </a:cubicBezTo>
                  <a:cubicBezTo>
                    <a:pt x="159" y="77"/>
                    <a:pt x="148" y="102"/>
                    <a:pt x="121" y="102"/>
                  </a:cubicBezTo>
                  <a:cubicBezTo>
                    <a:pt x="95" y="102"/>
                    <a:pt x="84" y="77"/>
                    <a:pt x="76" y="58"/>
                  </a:cubicBezTo>
                  <a:cubicBezTo>
                    <a:pt x="72" y="50"/>
                    <a:pt x="65" y="34"/>
                    <a:pt x="61" y="34"/>
                  </a:cubicBezTo>
                  <a:cubicBezTo>
                    <a:pt x="57" y="34"/>
                    <a:pt x="49" y="50"/>
                    <a:pt x="46" y="58"/>
                  </a:cubicBezTo>
                  <a:cubicBezTo>
                    <a:pt x="38" y="77"/>
                    <a:pt x="26" y="102"/>
                    <a:pt x="0" y="10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11" y="52"/>
                    <a:pt x="15" y="44"/>
                  </a:cubicBezTo>
                  <a:cubicBezTo>
                    <a:pt x="23" y="25"/>
                    <a:pt x="34" y="0"/>
                    <a:pt x="61" y="0"/>
                  </a:cubicBezTo>
                  <a:cubicBezTo>
                    <a:pt x="87" y="0"/>
                    <a:pt x="98" y="25"/>
                    <a:pt x="107" y="44"/>
                  </a:cubicBezTo>
                  <a:cubicBezTo>
                    <a:pt x="110" y="52"/>
                    <a:pt x="117" y="68"/>
                    <a:pt x="121" y="68"/>
                  </a:cubicBezTo>
                  <a:cubicBezTo>
                    <a:pt x="126" y="68"/>
                    <a:pt x="133" y="52"/>
                    <a:pt x="136" y="44"/>
                  </a:cubicBezTo>
                  <a:cubicBezTo>
                    <a:pt x="145" y="25"/>
                    <a:pt x="156" y="0"/>
                    <a:pt x="182" y="0"/>
                  </a:cubicBezTo>
                  <a:cubicBezTo>
                    <a:pt x="208" y="0"/>
                    <a:pt x="220" y="25"/>
                    <a:pt x="228" y="44"/>
                  </a:cubicBezTo>
                  <a:cubicBezTo>
                    <a:pt x="232" y="52"/>
                    <a:pt x="239" y="68"/>
                    <a:pt x="243" y="68"/>
                  </a:cubicBezTo>
                  <a:cubicBezTo>
                    <a:pt x="247" y="68"/>
                    <a:pt x="254" y="52"/>
                    <a:pt x="258" y="44"/>
                  </a:cubicBezTo>
                  <a:cubicBezTo>
                    <a:pt x="266" y="25"/>
                    <a:pt x="277" y="0"/>
                    <a:pt x="304" y="0"/>
                  </a:cubicBezTo>
                  <a:cubicBezTo>
                    <a:pt x="330" y="0"/>
                    <a:pt x="341" y="25"/>
                    <a:pt x="349" y="44"/>
                  </a:cubicBezTo>
                  <a:cubicBezTo>
                    <a:pt x="353" y="52"/>
                    <a:pt x="360" y="68"/>
                    <a:pt x="364" y="68"/>
                  </a:cubicBezTo>
                  <a:cubicBezTo>
                    <a:pt x="368" y="68"/>
                    <a:pt x="376" y="52"/>
                    <a:pt x="379" y="44"/>
                  </a:cubicBezTo>
                  <a:cubicBezTo>
                    <a:pt x="387" y="25"/>
                    <a:pt x="399" y="0"/>
                    <a:pt x="425" y="0"/>
                  </a:cubicBezTo>
                  <a:cubicBezTo>
                    <a:pt x="451" y="0"/>
                    <a:pt x="463" y="25"/>
                    <a:pt x="471" y="44"/>
                  </a:cubicBezTo>
                  <a:cubicBezTo>
                    <a:pt x="474" y="52"/>
                    <a:pt x="481" y="68"/>
                    <a:pt x="486" y="68"/>
                  </a:cubicBezTo>
                  <a:cubicBezTo>
                    <a:pt x="486" y="102"/>
                    <a:pt x="486" y="102"/>
                    <a:pt x="486" y="102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6082182" y="2097832"/>
              <a:ext cx="23693" cy="142160"/>
            </a:xfrm>
            <a:custGeom>
              <a:avLst/>
              <a:gdLst>
                <a:gd name="T0" fmla="*/ 42 w 84"/>
                <a:gd name="T1" fmla="*/ 524 h 524"/>
                <a:gd name="T2" fmla="*/ 0 w 84"/>
                <a:gd name="T3" fmla="*/ 482 h 524"/>
                <a:gd name="T4" fmla="*/ 0 w 84"/>
                <a:gd name="T5" fmla="*/ 42 h 524"/>
                <a:gd name="T6" fmla="*/ 42 w 84"/>
                <a:gd name="T7" fmla="*/ 0 h 524"/>
                <a:gd name="T8" fmla="*/ 84 w 84"/>
                <a:gd name="T9" fmla="*/ 42 h 524"/>
                <a:gd name="T10" fmla="*/ 84 w 84"/>
                <a:gd name="T11" fmla="*/ 482 h 524"/>
                <a:gd name="T12" fmla="*/ 42 w 84"/>
                <a:gd name="T13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24">
                  <a:moveTo>
                    <a:pt x="42" y="524"/>
                  </a:moveTo>
                  <a:cubicBezTo>
                    <a:pt x="19" y="524"/>
                    <a:pt x="0" y="505"/>
                    <a:pt x="0" y="48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4" y="19"/>
                    <a:pt x="84" y="42"/>
                  </a:cubicBezTo>
                  <a:cubicBezTo>
                    <a:pt x="84" y="482"/>
                    <a:pt x="84" y="482"/>
                    <a:pt x="84" y="482"/>
                  </a:cubicBezTo>
                  <a:cubicBezTo>
                    <a:pt x="84" y="505"/>
                    <a:pt x="66" y="524"/>
                    <a:pt x="42" y="524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6218418" y="2149168"/>
              <a:ext cx="84901" cy="128340"/>
            </a:xfrm>
            <a:custGeom>
              <a:avLst/>
              <a:gdLst>
                <a:gd name="T0" fmla="*/ 48 w 316"/>
                <a:gd name="T1" fmla="*/ 471 h 471"/>
                <a:gd name="T2" fmla="*/ 27 w 316"/>
                <a:gd name="T3" fmla="*/ 465 h 471"/>
                <a:gd name="T4" fmla="*/ 12 w 316"/>
                <a:gd name="T5" fmla="*/ 408 h 471"/>
                <a:gd name="T6" fmla="*/ 232 w 316"/>
                <a:gd name="T7" fmla="*/ 27 h 471"/>
                <a:gd name="T8" fmla="*/ 289 w 316"/>
                <a:gd name="T9" fmla="*/ 11 h 471"/>
                <a:gd name="T10" fmla="*/ 304 w 316"/>
                <a:gd name="T11" fmla="*/ 69 h 471"/>
                <a:gd name="T12" fmla="*/ 84 w 316"/>
                <a:gd name="T13" fmla="*/ 450 h 471"/>
                <a:gd name="T14" fmla="*/ 4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48" y="471"/>
                  </a:moveTo>
                  <a:cubicBezTo>
                    <a:pt x="41" y="471"/>
                    <a:pt x="34" y="469"/>
                    <a:pt x="27" y="465"/>
                  </a:cubicBezTo>
                  <a:cubicBezTo>
                    <a:pt x="7" y="454"/>
                    <a:pt x="0" y="428"/>
                    <a:pt x="12" y="408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43" y="7"/>
                    <a:pt x="269" y="0"/>
                    <a:pt x="289" y="11"/>
                  </a:cubicBezTo>
                  <a:cubicBezTo>
                    <a:pt x="309" y="23"/>
                    <a:pt x="316" y="49"/>
                    <a:pt x="304" y="69"/>
                  </a:cubicBezTo>
                  <a:cubicBezTo>
                    <a:pt x="84" y="450"/>
                    <a:pt x="84" y="450"/>
                    <a:pt x="84" y="450"/>
                  </a:cubicBezTo>
                  <a:cubicBezTo>
                    <a:pt x="77" y="463"/>
                    <a:pt x="63" y="471"/>
                    <a:pt x="48" y="47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6319115" y="2293303"/>
              <a:ext cx="128340" cy="82927"/>
            </a:xfrm>
            <a:custGeom>
              <a:avLst/>
              <a:gdLst>
                <a:gd name="T0" fmla="*/ 48 w 477"/>
                <a:gd name="T1" fmla="*/ 309 h 309"/>
                <a:gd name="T2" fmla="*/ 12 w 477"/>
                <a:gd name="T3" fmla="*/ 289 h 309"/>
                <a:gd name="T4" fmla="*/ 27 w 477"/>
                <a:gd name="T5" fmla="*/ 231 h 309"/>
                <a:gd name="T6" fmla="*/ 408 w 477"/>
                <a:gd name="T7" fmla="*/ 11 h 309"/>
                <a:gd name="T8" fmla="*/ 466 w 477"/>
                <a:gd name="T9" fmla="*/ 27 h 309"/>
                <a:gd name="T10" fmla="*/ 450 w 477"/>
                <a:gd name="T11" fmla="*/ 84 h 309"/>
                <a:gd name="T12" fmla="*/ 69 w 477"/>
                <a:gd name="T13" fmla="*/ 304 h 309"/>
                <a:gd name="T14" fmla="*/ 48 w 477"/>
                <a:gd name="T1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09">
                  <a:moveTo>
                    <a:pt x="48" y="309"/>
                  </a:moveTo>
                  <a:cubicBezTo>
                    <a:pt x="34" y="309"/>
                    <a:pt x="20" y="302"/>
                    <a:pt x="12" y="289"/>
                  </a:cubicBezTo>
                  <a:cubicBezTo>
                    <a:pt x="0" y="268"/>
                    <a:pt x="7" y="243"/>
                    <a:pt x="27" y="231"/>
                  </a:cubicBezTo>
                  <a:cubicBezTo>
                    <a:pt x="408" y="11"/>
                    <a:pt x="408" y="11"/>
                    <a:pt x="408" y="11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7"/>
                    <a:pt x="470" y="72"/>
                    <a:pt x="450" y="84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63" y="308"/>
                    <a:pt x="55" y="309"/>
                    <a:pt x="48" y="309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6356629" y="2490747"/>
              <a:ext cx="146109" cy="23693"/>
            </a:xfrm>
            <a:custGeom>
              <a:avLst/>
              <a:gdLst>
                <a:gd name="T0" fmla="*/ 496 w 538"/>
                <a:gd name="T1" fmla="*/ 84 h 84"/>
                <a:gd name="T2" fmla="*/ 42 w 538"/>
                <a:gd name="T3" fmla="*/ 84 h 84"/>
                <a:gd name="T4" fmla="*/ 0 w 538"/>
                <a:gd name="T5" fmla="*/ 42 h 84"/>
                <a:gd name="T6" fmla="*/ 42 w 538"/>
                <a:gd name="T7" fmla="*/ 0 h 84"/>
                <a:gd name="T8" fmla="*/ 496 w 538"/>
                <a:gd name="T9" fmla="*/ 0 h 84"/>
                <a:gd name="T10" fmla="*/ 538 w 538"/>
                <a:gd name="T11" fmla="*/ 42 h 84"/>
                <a:gd name="T12" fmla="*/ 496 w 53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84">
                  <a:moveTo>
                    <a:pt x="496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519" y="0"/>
                    <a:pt x="538" y="19"/>
                    <a:pt x="538" y="42"/>
                  </a:cubicBezTo>
                  <a:cubicBezTo>
                    <a:pt x="538" y="65"/>
                    <a:pt x="519" y="84"/>
                    <a:pt x="496" y="84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6319115" y="2625009"/>
              <a:ext cx="128340" cy="84901"/>
            </a:xfrm>
            <a:custGeom>
              <a:avLst/>
              <a:gdLst>
                <a:gd name="T0" fmla="*/ 430 w 477"/>
                <a:gd name="T1" fmla="*/ 310 h 310"/>
                <a:gd name="T2" fmla="*/ 409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1 w 477"/>
                <a:gd name="T11" fmla="*/ 231 h 310"/>
                <a:gd name="T12" fmla="*/ 466 w 477"/>
                <a:gd name="T13" fmla="*/ 289 h 310"/>
                <a:gd name="T14" fmla="*/ 430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30" y="310"/>
                  </a:moveTo>
                  <a:cubicBezTo>
                    <a:pt x="422" y="310"/>
                    <a:pt x="415" y="308"/>
                    <a:pt x="409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4" y="7"/>
                    <a:pt x="49" y="0"/>
                    <a:pt x="69" y="12"/>
                  </a:cubicBezTo>
                  <a:cubicBezTo>
                    <a:pt x="451" y="231"/>
                    <a:pt x="451" y="231"/>
                    <a:pt x="451" y="231"/>
                  </a:cubicBezTo>
                  <a:cubicBezTo>
                    <a:pt x="471" y="243"/>
                    <a:pt x="477" y="269"/>
                    <a:pt x="466" y="289"/>
                  </a:cubicBezTo>
                  <a:cubicBezTo>
                    <a:pt x="458" y="302"/>
                    <a:pt x="444" y="310"/>
                    <a:pt x="430" y="31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5884738" y="2149168"/>
              <a:ext cx="84901" cy="128340"/>
            </a:xfrm>
            <a:custGeom>
              <a:avLst/>
              <a:gdLst>
                <a:gd name="T0" fmla="*/ 268 w 316"/>
                <a:gd name="T1" fmla="*/ 471 h 471"/>
                <a:gd name="T2" fmla="*/ 231 w 316"/>
                <a:gd name="T3" fmla="*/ 450 h 471"/>
                <a:gd name="T4" fmla="*/ 11 w 316"/>
                <a:gd name="T5" fmla="*/ 69 h 471"/>
                <a:gd name="T6" fmla="*/ 27 w 316"/>
                <a:gd name="T7" fmla="*/ 12 h 471"/>
                <a:gd name="T8" fmla="*/ 84 w 316"/>
                <a:gd name="T9" fmla="*/ 27 h 471"/>
                <a:gd name="T10" fmla="*/ 304 w 316"/>
                <a:gd name="T11" fmla="*/ 408 h 471"/>
                <a:gd name="T12" fmla="*/ 289 w 316"/>
                <a:gd name="T13" fmla="*/ 465 h 471"/>
                <a:gd name="T14" fmla="*/ 26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268" y="471"/>
                  </a:moveTo>
                  <a:cubicBezTo>
                    <a:pt x="253" y="471"/>
                    <a:pt x="239" y="463"/>
                    <a:pt x="231" y="45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49"/>
                    <a:pt x="7" y="23"/>
                    <a:pt x="27" y="12"/>
                  </a:cubicBezTo>
                  <a:cubicBezTo>
                    <a:pt x="47" y="0"/>
                    <a:pt x="73" y="7"/>
                    <a:pt x="84" y="27"/>
                  </a:cubicBezTo>
                  <a:cubicBezTo>
                    <a:pt x="304" y="408"/>
                    <a:pt x="304" y="408"/>
                    <a:pt x="304" y="408"/>
                  </a:cubicBezTo>
                  <a:cubicBezTo>
                    <a:pt x="316" y="428"/>
                    <a:pt x="309" y="454"/>
                    <a:pt x="289" y="465"/>
                  </a:cubicBezTo>
                  <a:cubicBezTo>
                    <a:pt x="282" y="469"/>
                    <a:pt x="275" y="471"/>
                    <a:pt x="268" y="471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5740603" y="2293303"/>
              <a:ext cx="130313" cy="82927"/>
            </a:xfrm>
            <a:custGeom>
              <a:avLst/>
              <a:gdLst>
                <a:gd name="T0" fmla="*/ 429 w 477"/>
                <a:gd name="T1" fmla="*/ 310 h 310"/>
                <a:gd name="T2" fmla="*/ 408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0 w 477"/>
                <a:gd name="T11" fmla="*/ 232 h 310"/>
                <a:gd name="T12" fmla="*/ 465 w 477"/>
                <a:gd name="T13" fmla="*/ 289 h 310"/>
                <a:gd name="T14" fmla="*/ 429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29" y="310"/>
                  </a:moveTo>
                  <a:cubicBezTo>
                    <a:pt x="422" y="310"/>
                    <a:pt x="415" y="308"/>
                    <a:pt x="408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3" y="7"/>
                    <a:pt x="49" y="0"/>
                    <a:pt x="69" y="12"/>
                  </a:cubicBezTo>
                  <a:cubicBezTo>
                    <a:pt x="450" y="232"/>
                    <a:pt x="450" y="232"/>
                    <a:pt x="450" y="232"/>
                  </a:cubicBezTo>
                  <a:cubicBezTo>
                    <a:pt x="470" y="243"/>
                    <a:pt x="477" y="269"/>
                    <a:pt x="465" y="289"/>
                  </a:cubicBezTo>
                  <a:cubicBezTo>
                    <a:pt x="458" y="303"/>
                    <a:pt x="443" y="310"/>
                    <a:pt x="429" y="31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5689267" y="2490747"/>
              <a:ext cx="142160" cy="23693"/>
            </a:xfrm>
            <a:custGeom>
              <a:avLst/>
              <a:gdLst>
                <a:gd name="T0" fmla="*/ 481 w 524"/>
                <a:gd name="T1" fmla="*/ 84 h 84"/>
                <a:gd name="T2" fmla="*/ 42 w 524"/>
                <a:gd name="T3" fmla="*/ 84 h 84"/>
                <a:gd name="T4" fmla="*/ 0 w 524"/>
                <a:gd name="T5" fmla="*/ 42 h 84"/>
                <a:gd name="T6" fmla="*/ 42 w 524"/>
                <a:gd name="T7" fmla="*/ 0 h 84"/>
                <a:gd name="T8" fmla="*/ 481 w 524"/>
                <a:gd name="T9" fmla="*/ 0 h 84"/>
                <a:gd name="T10" fmla="*/ 524 w 524"/>
                <a:gd name="T11" fmla="*/ 42 h 84"/>
                <a:gd name="T12" fmla="*/ 481 w 524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84">
                  <a:moveTo>
                    <a:pt x="481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8" y="84"/>
                    <a:pt x="0" y="65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05" y="0"/>
                    <a:pt x="524" y="19"/>
                    <a:pt x="524" y="42"/>
                  </a:cubicBezTo>
                  <a:cubicBezTo>
                    <a:pt x="524" y="65"/>
                    <a:pt x="505" y="84"/>
                    <a:pt x="481" y="84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5740603" y="2625009"/>
              <a:ext cx="130313" cy="84901"/>
            </a:xfrm>
            <a:custGeom>
              <a:avLst/>
              <a:gdLst>
                <a:gd name="T0" fmla="*/ 48 w 477"/>
                <a:gd name="T1" fmla="*/ 310 h 310"/>
                <a:gd name="T2" fmla="*/ 12 w 477"/>
                <a:gd name="T3" fmla="*/ 289 h 310"/>
                <a:gd name="T4" fmla="*/ 27 w 477"/>
                <a:gd name="T5" fmla="*/ 232 h 310"/>
                <a:gd name="T6" fmla="*/ 408 w 477"/>
                <a:gd name="T7" fmla="*/ 12 h 310"/>
                <a:gd name="T8" fmla="*/ 466 w 477"/>
                <a:gd name="T9" fmla="*/ 27 h 310"/>
                <a:gd name="T10" fmla="*/ 450 w 477"/>
                <a:gd name="T11" fmla="*/ 85 h 310"/>
                <a:gd name="T12" fmla="*/ 69 w 477"/>
                <a:gd name="T13" fmla="*/ 305 h 310"/>
                <a:gd name="T14" fmla="*/ 48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8" y="310"/>
                  </a:moveTo>
                  <a:cubicBezTo>
                    <a:pt x="34" y="310"/>
                    <a:pt x="20" y="303"/>
                    <a:pt x="12" y="289"/>
                  </a:cubicBezTo>
                  <a:cubicBezTo>
                    <a:pt x="0" y="269"/>
                    <a:pt x="7" y="244"/>
                    <a:pt x="27" y="23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8"/>
                    <a:pt x="470" y="73"/>
                    <a:pt x="450" y="85"/>
                  </a:cubicBezTo>
                  <a:cubicBezTo>
                    <a:pt x="69" y="305"/>
                    <a:pt x="69" y="305"/>
                    <a:pt x="69" y="305"/>
                  </a:cubicBezTo>
                  <a:cubicBezTo>
                    <a:pt x="63" y="308"/>
                    <a:pt x="55" y="310"/>
                    <a:pt x="48" y="31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5876840" y="2275532"/>
              <a:ext cx="436352" cy="519278"/>
            </a:xfrm>
            <a:custGeom>
              <a:avLst/>
              <a:gdLst>
                <a:gd name="T0" fmla="*/ 1173 w 1602"/>
                <a:gd name="T1" fmla="*/ 1910 h 1910"/>
                <a:gd name="T2" fmla="*/ 1172 w 1602"/>
                <a:gd name="T3" fmla="*/ 1910 h 1910"/>
                <a:gd name="T4" fmla="*/ 427 w 1602"/>
                <a:gd name="T5" fmla="*/ 1910 h 1910"/>
                <a:gd name="T6" fmla="*/ 357 w 1602"/>
                <a:gd name="T7" fmla="*/ 1840 h 1910"/>
                <a:gd name="T8" fmla="*/ 358 w 1602"/>
                <a:gd name="T9" fmla="*/ 1831 h 1910"/>
                <a:gd name="T10" fmla="*/ 307 w 1602"/>
                <a:gd name="T11" fmla="*/ 1560 h 1910"/>
                <a:gd name="T12" fmla="*/ 0 w 1602"/>
                <a:gd name="T13" fmla="*/ 801 h 1910"/>
                <a:gd name="T14" fmla="*/ 801 w 1602"/>
                <a:gd name="T15" fmla="*/ 0 h 1910"/>
                <a:gd name="T16" fmla="*/ 1602 w 1602"/>
                <a:gd name="T17" fmla="*/ 801 h 1910"/>
                <a:gd name="T18" fmla="*/ 1294 w 1602"/>
                <a:gd name="T19" fmla="*/ 1561 h 1910"/>
                <a:gd name="T20" fmla="*/ 1242 w 1602"/>
                <a:gd name="T21" fmla="*/ 1828 h 1910"/>
                <a:gd name="T22" fmla="*/ 1243 w 1602"/>
                <a:gd name="T23" fmla="*/ 1840 h 1910"/>
                <a:gd name="T24" fmla="*/ 1173 w 1602"/>
                <a:gd name="T25" fmla="*/ 1910 h 1910"/>
                <a:gd name="T26" fmla="*/ 427 w 1602"/>
                <a:gd name="T27" fmla="*/ 1770 h 1910"/>
                <a:gd name="T28" fmla="*/ 358 w 1602"/>
                <a:gd name="T29" fmla="*/ 1830 h 1910"/>
                <a:gd name="T30" fmla="*/ 427 w 1602"/>
                <a:gd name="T31" fmla="*/ 1770 h 1910"/>
                <a:gd name="T32" fmla="*/ 1184 w 1602"/>
                <a:gd name="T33" fmla="*/ 1771 h 1910"/>
                <a:gd name="T34" fmla="*/ 1211 w 1602"/>
                <a:gd name="T35" fmla="*/ 1782 h 1910"/>
                <a:gd name="T36" fmla="*/ 1184 w 1602"/>
                <a:gd name="T37" fmla="*/ 1771 h 1910"/>
                <a:gd name="T38" fmla="*/ 498 w 1602"/>
                <a:gd name="T39" fmla="*/ 1770 h 1910"/>
                <a:gd name="T40" fmla="*/ 1102 w 1602"/>
                <a:gd name="T41" fmla="*/ 1770 h 1910"/>
                <a:gd name="T42" fmla="*/ 1106 w 1602"/>
                <a:gd name="T43" fmla="*/ 1711 h 1910"/>
                <a:gd name="T44" fmla="*/ 1183 w 1602"/>
                <a:gd name="T45" fmla="*/ 1476 h 1910"/>
                <a:gd name="T46" fmla="*/ 1462 w 1602"/>
                <a:gd name="T47" fmla="*/ 801 h 1910"/>
                <a:gd name="T48" fmla="*/ 801 w 1602"/>
                <a:gd name="T49" fmla="*/ 140 h 1910"/>
                <a:gd name="T50" fmla="*/ 139 w 1602"/>
                <a:gd name="T51" fmla="*/ 801 h 1910"/>
                <a:gd name="T52" fmla="*/ 418 w 1602"/>
                <a:gd name="T53" fmla="*/ 1475 h 1910"/>
                <a:gd name="T54" fmla="*/ 495 w 1602"/>
                <a:gd name="T55" fmla="*/ 1712 h 1910"/>
                <a:gd name="T56" fmla="*/ 498 w 1602"/>
                <a:gd name="T57" fmla="*/ 177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2" h="1910">
                  <a:moveTo>
                    <a:pt x="1173" y="1910"/>
                  </a:moveTo>
                  <a:cubicBezTo>
                    <a:pt x="1173" y="1910"/>
                    <a:pt x="1172" y="1910"/>
                    <a:pt x="1172" y="1910"/>
                  </a:cubicBezTo>
                  <a:cubicBezTo>
                    <a:pt x="427" y="1910"/>
                    <a:pt x="427" y="1910"/>
                    <a:pt x="427" y="1910"/>
                  </a:cubicBezTo>
                  <a:cubicBezTo>
                    <a:pt x="389" y="1910"/>
                    <a:pt x="357" y="1879"/>
                    <a:pt x="357" y="1840"/>
                  </a:cubicBezTo>
                  <a:cubicBezTo>
                    <a:pt x="357" y="1837"/>
                    <a:pt x="358" y="1834"/>
                    <a:pt x="358" y="1831"/>
                  </a:cubicBezTo>
                  <a:cubicBezTo>
                    <a:pt x="362" y="1781"/>
                    <a:pt x="358" y="1628"/>
                    <a:pt x="307" y="1560"/>
                  </a:cubicBezTo>
                  <a:cubicBezTo>
                    <a:pt x="8" y="1175"/>
                    <a:pt x="0" y="805"/>
                    <a:pt x="0" y="801"/>
                  </a:cubicBezTo>
                  <a:cubicBezTo>
                    <a:pt x="0" y="359"/>
                    <a:pt x="359" y="0"/>
                    <a:pt x="801" y="0"/>
                  </a:cubicBezTo>
                  <a:cubicBezTo>
                    <a:pt x="1243" y="0"/>
                    <a:pt x="1602" y="359"/>
                    <a:pt x="1602" y="801"/>
                  </a:cubicBezTo>
                  <a:cubicBezTo>
                    <a:pt x="1602" y="805"/>
                    <a:pt x="1594" y="1175"/>
                    <a:pt x="1294" y="1561"/>
                  </a:cubicBezTo>
                  <a:cubicBezTo>
                    <a:pt x="1241" y="1631"/>
                    <a:pt x="1239" y="1784"/>
                    <a:pt x="1242" y="1828"/>
                  </a:cubicBezTo>
                  <a:cubicBezTo>
                    <a:pt x="1242" y="1832"/>
                    <a:pt x="1243" y="1836"/>
                    <a:pt x="1243" y="1840"/>
                  </a:cubicBezTo>
                  <a:cubicBezTo>
                    <a:pt x="1243" y="1879"/>
                    <a:pt x="1211" y="1910"/>
                    <a:pt x="1173" y="1910"/>
                  </a:cubicBezTo>
                  <a:close/>
                  <a:moveTo>
                    <a:pt x="427" y="1770"/>
                  </a:moveTo>
                  <a:cubicBezTo>
                    <a:pt x="388" y="1770"/>
                    <a:pt x="362" y="1800"/>
                    <a:pt x="358" y="1830"/>
                  </a:cubicBezTo>
                  <a:cubicBezTo>
                    <a:pt x="363" y="1796"/>
                    <a:pt x="392" y="1770"/>
                    <a:pt x="427" y="1770"/>
                  </a:cubicBezTo>
                  <a:close/>
                  <a:moveTo>
                    <a:pt x="1184" y="1771"/>
                  </a:moveTo>
                  <a:cubicBezTo>
                    <a:pt x="1194" y="1773"/>
                    <a:pt x="1203" y="1777"/>
                    <a:pt x="1211" y="1782"/>
                  </a:cubicBezTo>
                  <a:cubicBezTo>
                    <a:pt x="1203" y="1777"/>
                    <a:pt x="1194" y="1773"/>
                    <a:pt x="1184" y="1771"/>
                  </a:cubicBezTo>
                  <a:close/>
                  <a:moveTo>
                    <a:pt x="498" y="1770"/>
                  </a:moveTo>
                  <a:cubicBezTo>
                    <a:pt x="1102" y="1770"/>
                    <a:pt x="1102" y="1770"/>
                    <a:pt x="1102" y="1770"/>
                  </a:cubicBezTo>
                  <a:cubicBezTo>
                    <a:pt x="1103" y="1739"/>
                    <a:pt x="1106" y="1712"/>
                    <a:pt x="1106" y="1711"/>
                  </a:cubicBezTo>
                  <a:cubicBezTo>
                    <a:pt x="1116" y="1610"/>
                    <a:pt x="1142" y="1530"/>
                    <a:pt x="1183" y="1476"/>
                  </a:cubicBezTo>
                  <a:cubicBezTo>
                    <a:pt x="1452" y="1130"/>
                    <a:pt x="1462" y="804"/>
                    <a:pt x="1462" y="801"/>
                  </a:cubicBezTo>
                  <a:cubicBezTo>
                    <a:pt x="1462" y="436"/>
                    <a:pt x="1166" y="140"/>
                    <a:pt x="801" y="140"/>
                  </a:cubicBezTo>
                  <a:cubicBezTo>
                    <a:pt x="436" y="140"/>
                    <a:pt x="139" y="436"/>
                    <a:pt x="139" y="801"/>
                  </a:cubicBezTo>
                  <a:cubicBezTo>
                    <a:pt x="139" y="804"/>
                    <a:pt x="149" y="1129"/>
                    <a:pt x="418" y="1475"/>
                  </a:cubicBezTo>
                  <a:cubicBezTo>
                    <a:pt x="459" y="1531"/>
                    <a:pt x="485" y="1610"/>
                    <a:pt x="495" y="1712"/>
                  </a:cubicBezTo>
                  <a:cubicBezTo>
                    <a:pt x="495" y="1712"/>
                    <a:pt x="497" y="1739"/>
                    <a:pt x="498" y="177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5981484" y="2800624"/>
              <a:ext cx="227061" cy="37516"/>
            </a:xfrm>
            <a:custGeom>
              <a:avLst/>
              <a:gdLst>
                <a:gd name="T0" fmla="*/ 766 w 836"/>
                <a:gd name="T1" fmla="*/ 140 h 140"/>
                <a:gd name="T2" fmla="*/ 70 w 836"/>
                <a:gd name="T3" fmla="*/ 140 h 140"/>
                <a:gd name="T4" fmla="*/ 0 w 836"/>
                <a:gd name="T5" fmla="*/ 70 h 140"/>
                <a:gd name="T6" fmla="*/ 70 w 836"/>
                <a:gd name="T7" fmla="*/ 0 h 140"/>
                <a:gd name="T8" fmla="*/ 766 w 836"/>
                <a:gd name="T9" fmla="*/ 0 h 140"/>
                <a:gd name="T10" fmla="*/ 836 w 836"/>
                <a:gd name="T11" fmla="*/ 70 h 140"/>
                <a:gd name="T12" fmla="*/ 766 w 83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140">
                  <a:moveTo>
                    <a:pt x="766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1" y="140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04" y="0"/>
                    <a:pt x="836" y="31"/>
                    <a:pt x="836" y="70"/>
                  </a:cubicBezTo>
                  <a:cubicBezTo>
                    <a:pt x="836" y="108"/>
                    <a:pt x="804" y="140"/>
                    <a:pt x="766" y="14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5995307" y="2848889"/>
              <a:ext cx="199420" cy="37516"/>
            </a:xfrm>
            <a:custGeom>
              <a:avLst/>
              <a:gdLst>
                <a:gd name="T0" fmla="*/ 663 w 733"/>
                <a:gd name="T1" fmla="*/ 140 h 140"/>
                <a:gd name="T2" fmla="*/ 70 w 733"/>
                <a:gd name="T3" fmla="*/ 140 h 140"/>
                <a:gd name="T4" fmla="*/ 0 w 733"/>
                <a:gd name="T5" fmla="*/ 70 h 140"/>
                <a:gd name="T6" fmla="*/ 70 w 733"/>
                <a:gd name="T7" fmla="*/ 0 h 140"/>
                <a:gd name="T8" fmla="*/ 663 w 733"/>
                <a:gd name="T9" fmla="*/ 0 h 140"/>
                <a:gd name="T10" fmla="*/ 733 w 733"/>
                <a:gd name="T11" fmla="*/ 70 h 140"/>
                <a:gd name="T12" fmla="*/ 663 w 733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140">
                  <a:moveTo>
                    <a:pt x="663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702" y="0"/>
                    <a:pt x="733" y="32"/>
                    <a:pt x="733" y="70"/>
                  </a:cubicBezTo>
                  <a:cubicBezTo>
                    <a:pt x="733" y="109"/>
                    <a:pt x="702" y="140"/>
                    <a:pt x="663" y="14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6018999" y="2893421"/>
              <a:ext cx="152032" cy="37516"/>
            </a:xfrm>
            <a:custGeom>
              <a:avLst/>
              <a:gdLst>
                <a:gd name="T0" fmla="*/ 489 w 559"/>
                <a:gd name="T1" fmla="*/ 140 h 140"/>
                <a:gd name="T2" fmla="*/ 70 w 559"/>
                <a:gd name="T3" fmla="*/ 140 h 140"/>
                <a:gd name="T4" fmla="*/ 0 w 559"/>
                <a:gd name="T5" fmla="*/ 70 h 140"/>
                <a:gd name="T6" fmla="*/ 70 w 559"/>
                <a:gd name="T7" fmla="*/ 0 h 140"/>
                <a:gd name="T8" fmla="*/ 489 w 559"/>
                <a:gd name="T9" fmla="*/ 0 h 140"/>
                <a:gd name="T10" fmla="*/ 559 w 559"/>
                <a:gd name="T11" fmla="*/ 70 h 140"/>
                <a:gd name="T12" fmla="*/ 489 w 559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40">
                  <a:moveTo>
                    <a:pt x="489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8"/>
                    <a:pt x="0" y="70"/>
                  </a:cubicBezTo>
                  <a:cubicBezTo>
                    <a:pt x="0" y="31"/>
                    <a:pt x="32" y="0"/>
                    <a:pt x="70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528" y="0"/>
                    <a:pt x="559" y="31"/>
                    <a:pt x="559" y="70"/>
                  </a:cubicBezTo>
                  <a:cubicBezTo>
                    <a:pt x="559" y="108"/>
                    <a:pt x="528" y="140"/>
                    <a:pt x="489" y="140"/>
                  </a:cubicBezTo>
                  <a:close/>
                </a:path>
              </a:pathLst>
            </a:custGeom>
            <a:noFill/>
            <a:ln w="12700"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dirty="0">
                <a:solidFill>
                  <a:schemeClr val="lt1"/>
                </a:solidFill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7427824" y="2240442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45" name="TextBox 44"/>
          <p:cNvSpPr txBox="1"/>
          <p:nvPr/>
        </p:nvSpPr>
        <p:spPr>
          <a:xfrm>
            <a:off x="7474891" y="234811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49" name="Oval 48"/>
          <p:cNvSpPr/>
          <p:nvPr/>
        </p:nvSpPr>
        <p:spPr>
          <a:xfrm>
            <a:off x="7427824" y="343069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50" name="TextBox 49"/>
          <p:cNvSpPr txBox="1"/>
          <p:nvPr/>
        </p:nvSpPr>
        <p:spPr>
          <a:xfrm>
            <a:off x="7474891" y="353836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59" name="Oval 58"/>
          <p:cNvSpPr/>
          <p:nvPr/>
        </p:nvSpPr>
        <p:spPr>
          <a:xfrm>
            <a:off x="7427824" y="459452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7474891" y="470219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06</a:t>
            </a:r>
          </a:p>
        </p:txBody>
      </p:sp>
      <p:sp>
        <p:nvSpPr>
          <p:cNvPr id="70" name="Oval 69"/>
          <p:cNvSpPr/>
          <p:nvPr/>
        </p:nvSpPr>
        <p:spPr>
          <a:xfrm>
            <a:off x="4278975" y="2240442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1" name="TextBox 70"/>
          <p:cNvSpPr txBox="1"/>
          <p:nvPr/>
        </p:nvSpPr>
        <p:spPr>
          <a:xfrm>
            <a:off x="4326042" y="234811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72" name="Oval 71"/>
          <p:cNvSpPr/>
          <p:nvPr/>
        </p:nvSpPr>
        <p:spPr>
          <a:xfrm>
            <a:off x="4278975" y="343069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3" name="TextBox 72"/>
          <p:cNvSpPr txBox="1"/>
          <p:nvPr/>
        </p:nvSpPr>
        <p:spPr>
          <a:xfrm>
            <a:off x="4326042" y="353836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74" name="Oval 73"/>
          <p:cNvSpPr/>
          <p:nvPr/>
        </p:nvSpPr>
        <p:spPr>
          <a:xfrm>
            <a:off x="4278975" y="4594521"/>
            <a:ext cx="477054" cy="477054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75" name="TextBox 74"/>
          <p:cNvSpPr txBox="1"/>
          <p:nvPr/>
        </p:nvSpPr>
        <p:spPr>
          <a:xfrm>
            <a:off x="4326042" y="4702194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05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8065868" y="2180308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61"/>
          <p:cNvSpPr txBox="1"/>
          <p:nvPr/>
        </p:nvSpPr>
        <p:spPr>
          <a:xfrm>
            <a:off x="8138096" y="2505019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88306" y="2180308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TextBox 70"/>
          <p:cNvSpPr txBox="1"/>
          <p:nvPr/>
        </p:nvSpPr>
        <p:spPr>
          <a:xfrm>
            <a:off x="1381888" y="2505019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8065868" y="345987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38096" y="3784585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1788306" y="3459874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6" name="TextBox 70"/>
          <p:cNvSpPr txBox="1"/>
          <p:nvPr/>
        </p:nvSpPr>
        <p:spPr>
          <a:xfrm>
            <a:off x="1381888" y="378458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8065868" y="4597438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TextBox 61"/>
          <p:cNvSpPr txBox="1"/>
          <p:nvPr/>
        </p:nvSpPr>
        <p:spPr>
          <a:xfrm>
            <a:off x="8138096" y="4922149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1788306" y="4597438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TextBox 70"/>
          <p:cNvSpPr txBox="1"/>
          <p:nvPr/>
        </p:nvSpPr>
        <p:spPr>
          <a:xfrm>
            <a:off x="1381888" y="4922149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2"/>
          <p:cNvSpPr/>
          <p:nvPr/>
        </p:nvSpPr>
        <p:spPr bwMode="auto">
          <a:xfrm rot="5400000">
            <a:off x="3459948" y="4173192"/>
            <a:ext cx="4753152" cy="371111"/>
          </a:xfrm>
          <a:custGeom>
            <a:avLst/>
            <a:gdLst>
              <a:gd name="T0" fmla="*/ 0 w 1355"/>
              <a:gd name="T1" fmla="*/ 104 h 104"/>
              <a:gd name="T2" fmla="*/ 0 w 1355"/>
              <a:gd name="T3" fmla="*/ 21 h 104"/>
              <a:gd name="T4" fmla="*/ 26 w 1355"/>
              <a:gd name="T5" fmla="*/ 1 h 104"/>
              <a:gd name="T6" fmla="*/ 1355 w 1355"/>
              <a:gd name="T7" fmla="*/ 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5" h="104">
                <a:moveTo>
                  <a:pt x="0" y="104"/>
                </a:moveTo>
                <a:cubicBezTo>
                  <a:pt x="0" y="21"/>
                  <a:pt x="0" y="21"/>
                  <a:pt x="0" y="21"/>
                </a:cubicBezTo>
                <a:cubicBezTo>
                  <a:pt x="1" y="8"/>
                  <a:pt x="9" y="0"/>
                  <a:pt x="26" y="1"/>
                </a:cubicBezTo>
                <a:cubicBezTo>
                  <a:pt x="1355" y="1"/>
                  <a:pt x="1355" y="1"/>
                  <a:pt x="1355" y="1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 rot="5400000">
            <a:off x="4750217" y="1525635"/>
            <a:ext cx="909432" cy="90522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999703" y="1776362"/>
            <a:ext cx="358640" cy="403767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Freeform 11"/>
          <p:cNvSpPr/>
          <p:nvPr/>
        </p:nvSpPr>
        <p:spPr bwMode="auto">
          <a:xfrm rot="5400000">
            <a:off x="3923285" y="4173195"/>
            <a:ext cx="4753147" cy="371111"/>
          </a:xfrm>
          <a:custGeom>
            <a:avLst/>
            <a:gdLst>
              <a:gd name="T0" fmla="*/ 0 w 1355"/>
              <a:gd name="T1" fmla="*/ 0 h 104"/>
              <a:gd name="T2" fmla="*/ 0 w 1355"/>
              <a:gd name="T3" fmla="*/ 83 h 104"/>
              <a:gd name="T4" fmla="*/ 26 w 1355"/>
              <a:gd name="T5" fmla="*/ 104 h 104"/>
              <a:gd name="T6" fmla="*/ 1355 w 1355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5" h="104">
                <a:moveTo>
                  <a:pt x="0" y="0"/>
                </a:moveTo>
                <a:cubicBezTo>
                  <a:pt x="0" y="83"/>
                  <a:pt x="0" y="83"/>
                  <a:pt x="0" y="83"/>
                </a:cubicBezTo>
                <a:cubicBezTo>
                  <a:pt x="1" y="97"/>
                  <a:pt x="9" y="104"/>
                  <a:pt x="26" y="104"/>
                </a:cubicBezTo>
                <a:cubicBezTo>
                  <a:pt x="1355" y="104"/>
                  <a:pt x="1355" y="104"/>
                  <a:pt x="1355" y="104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5400000">
            <a:off x="6480853" y="1548463"/>
            <a:ext cx="909432" cy="91364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7" name="Freeform 28"/>
          <p:cNvSpPr/>
          <p:nvPr/>
        </p:nvSpPr>
        <p:spPr bwMode="auto">
          <a:xfrm>
            <a:off x="6741163" y="1826128"/>
            <a:ext cx="417780" cy="405300"/>
          </a:xfrm>
          <a:custGeom>
            <a:avLst/>
            <a:gdLst>
              <a:gd name="T0" fmla="*/ 417 w 21600"/>
              <a:gd name="T1" fmla="*/ 102 h 21600"/>
              <a:gd name="T2" fmla="*/ 384 w 21600"/>
              <a:gd name="T3" fmla="*/ 65 h 21600"/>
              <a:gd name="T4" fmla="*/ 316 w 21600"/>
              <a:gd name="T5" fmla="*/ 0 h 21600"/>
              <a:gd name="T6" fmla="*/ 283 w 21600"/>
              <a:gd name="T7" fmla="*/ 33 h 21600"/>
              <a:gd name="T8" fmla="*/ 149 w 21600"/>
              <a:gd name="T9" fmla="*/ 102 h 21600"/>
              <a:gd name="T10" fmla="*/ 0 w 21600"/>
              <a:gd name="T11" fmla="*/ 465 h 21600"/>
              <a:gd name="T12" fmla="*/ 182 w 21600"/>
              <a:gd name="T13" fmla="*/ 265 h 21600"/>
              <a:gd name="T14" fmla="*/ 182 w 21600"/>
              <a:gd name="T15" fmla="*/ 265 h 21600"/>
              <a:gd name="T16" fmla="*/ 197 w 21600"/>
              <a:gd name="T17" fmla="*/ 181 h 21600"/>
              <a:gd name="T18" fmla="*/ 302 w 21600"/>
              <a:gd name="T19" fmla="*/ 181 h 21600"/>
              <a:gd name="T20" fmla="*/ 302 w 21600"/>
              <a:gd name="T21" fmla="*/ 283 h 21600"/>
              <a:gd name="T22" fmla="*/ 216 w 21600"/>
              <a:gd name="T23" fmla="*/ 297 h 21600"/>
              <a:gd name="T24" fmla="*/ 216 w 21600"/>
              <a:gd name="T25" fmla="*/ 297 h 21600"/>
              <a:gd name="T26" fmla="*/ 10 w 21600"/>
              <a:gd name="T27" fmla="*/ 474 h 21600"/>
              <a:gd name="T28" fmla="*/ 384 w 21600"/>
              <a:gd name="T29" fmla="*/ 330 h 21600"/>
              <a:gd name="T30" fmla="*/ 451 w 21600"/>
              <a:gd name="T31" fmla="*/ 200 h 21600"/>
              <a:gd name="T32" fmla="*/ 489 w 21600"/>
              <a:gd name="T33" fmla="*/ 167 h 21600"/>
              <a:gd name="T34" fmla="*/ 417 w 21600"/>
              <a:gd name="T35" fmla="*/ 102 h 21600"/>
              <a:gd name="T36" fmla="*/ 417 w 21600"/>
              <a:gd name="T37" fmla="*/ 102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600" h="21600">
                <a:moveTo>
                  <a:pt x="18424" y="4659"/>
                </a:moveTo>
                <a:cubicBezTo>
                  <a:pt x="16941" y="2965"/>
                  <a:pt x="16941" y="2965"/>
                  <a:pt x="16941" y="2965"/>
                </a:cubicBezTo>
                <a:cubicBezTo>
                  <a:pt x="13976" y="0"/>
                  <a:pt x="13976" y="0"/>
                  <a:pt x="13976" y="0"/>
                </a:cubicBezTo>
                <a:cubicBezTo>
                  <a:pt x="13976" y="0"/>
                  <a:pt x="13976" y="0"/>
                  <a:pt x="12494" y="1482"/>
                </a:cubicBezTo>
                <a:cubicBezTo>
                  <a:pt x="11012" y="2965"/>
                  <a:pt x="6565" y="4659"/>
                  <a:pt x="6565" y="4659"/>
                </a:cubicBezTo>
                <a:cubicBezTo>
                  <a:pt x="0" y="21176"/>
                  <a:pt x="0" y="21176"/>
                  <a:pt x="0" y="21176"/>
                </a:cubicBezTo>
                <a:cubicBezTo>
                  <a:pt x="8047" y="12071"/>
                  <a:pt x="8047" y="12071"/>
                  <a:pt x="8047" y="12071"/>
                </a:cubicBezTo>
                <a:cubicBezTo>
                  <a:pt x="7624" y="10800"/>
                  <a:pt x="7835" y="9318"/>
                  <a:pt x="8682" y="8259"/>
                </a:cubicBezTo>
                <a:cubicBezTo>
                  <a:pt x="9953" y="6988"/>
                  <a:pt x="12071" y="6988"/>
                  <a:pt x="13341" y="8259"/>
                </a:cubicBezTo>
                <a:cubicBezTo>
                  <a:pt x="14400" y="9529"/>
                  <a:pt x="14400" y="11647"/>
                  <a:pt x="13341" y="12918"/>
                </a:cubicBezTo>
                <a:cubicBezTo>
                  <a:pt x="12282" y="13765"/>
                  <a:pt x="10800" y="13976"/>
                  <a:pt x="9529" y="13553"/>
                </a:cubicBezTo>
                <a:cubicBezTo>
                  <a:pt x="424" y="21600"/>
                  <a:pt x="424" y="21600"/>
                  <a:pt x="424" y="21600"/>
                </a:cubicBezTo>
                <a:cubicBezTo>
                  <a:pt x="16941" y="15035"/>
                  <a:pt x="16941" y="15035"/>
                  <a:pt x="16941" y="15035"/>
                </a:cubicBezTo>
                <a:cubicBezTo>
                  <a:pt x="16941" y="15035"/>
                  <a:pt x="18424" y="10588"/>
                  <a:pt x="19906" y="9106"/>
                </a:cubicBezTo>
                <a:cubicBezTo>
                  <a:pt x="21600" y="7624"/>
                  <a:pt x="21600" y="7624"/>
                  <a:pt x="21600" y="7624"/>
                </a:cubicBezTo>
                <a:lnTo>
                  <a:pt x="18424" y="4659"/>
                </a:lnTo>
                <a:close/>
                <a:moveTo>
                  <a:pt x="18424" y="465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0" name="Freeform 30"/>
          <p:cNvSpPr/>
          <p:nvPr/>
        </p:nvSpPr>
        <p:spPr bwMode="auto">
          <a:xfrm>
            <a:off x="7040187" y="1779139"/>
            <a:ext cx="167453" cy="162327"/>
          </a:xfrm>
          <a:custGeom>
            <a:avLst/>
            <a:gdLst>
              <a:gd name="T0" fmla="*/ 24 w 21600"/>
              <a:gd name="T1" fmla="*/ 0 h 21600"/>
              <a:gd name="T2" fmla="*/ 196 w 21600"/>
              <a:gd name="T3" fmla="*/ 167 h 21600"/>
              <a:gd name="T4" fmla="*/ 172 w 21600"/>
              <a:gd name="T5" fmla="*/ 190 h 21600"/>
              <a:gd name="T6" fmla="*/ 0 w 21600"/>
              <a:gd name="T7" fmla="*/ 23 h 21600"/>
              <a:gd name="T8" fmla="*/ 24 w 21600"/>
              <a:gd name="T9" fmla="*/ 0 h 21600"/>
              <a:gd name="T10" fmla="*/ 24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667" y="0"/>
                </a:moveTo>
                <a:lnTo>
                  <a:pt x="21600" y="18933"/>
                </a:lnTo>
                <a:lnTo>
                  <a:pt x="18933" y="21600"/>
                </a:lnTo>
                <a:lnTo>
                  <a:pt x="0" y="2667"/>
                </a:lnTo>
                <a:lnTo>
                  <a:pt x="2667" y="0"/>
                </a:lnTo>
                <a:close/>
                <a:moveTo>
                  <a:pt x="2667" y="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4" name="Freeform 14"/>
          <p:cNvSpPr/>
          <p:nvPr/>
        </p:nvSpPr>
        <p:spPr bwMode="auto">
          <a:xfrm rot="5400000">
            <a:off x="4201526" y="5014770"/>
            <a:ext cx="3169998" cy="271111"/>
          </a:xfrm>
          <a:custGeom>
            <a:avLst/>
            <a:gdLst>
              <a:gd name="T0" fmla="*/ 0 w 959"/>
              <a:gd name="T1" fmla="*/ 76 h 76"/>
              <a:gd name="T2" fmla="*/ 0 w 959"/>
              <a:gd name="T3" fmla="*/ 21 h 76"/>
              <a:gd name="T4" fmla="*/ 18 w 959"/>
              <a:gd name="T5" fmla="*/ 1 h 76"/>
              <a:gd name="T6" fmla="*/ 959 w 959"/>
              <a:gd name="T7" fmla="*/ 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9" h="76">
                <a:moveTo>
                  <a:pt x="0" y="76"/>
                </a:moveTo>
                <a:cubicBezTo>
                  <a:pt x="0" y="21"/>
                  <a:pt x="0" y="21"/>
                  <a:pt x="0" y="21"/>
                </a:cubicBezTo>
                <a:cubicBezTo>
                  <a:pt x="0" y="8"/>
                  <a:pt x="6" y="0"/>
                  <a:pt x="18" y="1"/>
                </a:cubicBezTo>
                <a:cubicBezTo>
                  <a:pt x="959" y="1"/>
                  <a:pt x="959" y="1"/>
                  <a:pt x="959" y="1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/>
          </a:p>
        </p:txBody>
      </p:sp>
      <p:sp>
        <p:nvSpPr>
          <p:cNvPr id="35" name="Oval 8"/>
          <p:cNvSpPr>
            <a:spLocks noChangeArrowheads="1"/>
          </p:cNvSpPr>
          <p:nvPr/>
        </p:nvSpPr>
        <p:spPr bwMode="auto">
          <a:xfrm rot="5400000">
            <a:off x="4750217" y="3114470"/>
            <a:ext cx="909432" cy="90522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2" name="Freeform 11"/>
          <p:cNvSpPr>
            <a:spLocks noEditPoints="1"/>
          </p:cNvSpPr>
          <p:nvPr/>
        </p:nvSpPr>
        <p:spPr bwMode="auto">
          <a:xfrm>
            <a:off x="4973379" y="3390068"/>
            <a:ext cx="411287" cy="365425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6" name="Freeform 13"/>
          <p:cNvSpPr/>
          <p:nvPr/>
        </p:nvSpPr>
        <p:spPr bwMode="auto">
          <a:xfrm rot="5400000">
            <a:off x="4764858" y="5014769"/>
            <a:ext cx="3169999" cy="271111"/>
          </a:xfrm>
          <a:custGeom>
            <a:avLst/>
            <a:gdLst>
              <a:gd name="T0" fmla="*/ 0 w 959"/>
              <a:gd name="T1" fmla="*/ 0 h 76"/>
              <a:gd name="T2" fmla="*/ 0 w 959"/>
              <a:gd name="T3" fmla="*/ 55 h 76"/>
              <a:gd name="T4" fmla="*/ 18 w 959"/>
              <a:gd name="T5" fmla="*/ 76 h 76"/>
              <a:gd name="T6" fmla="*/ 959 w 959"/>
              <a:gd name="T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9" h="76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0" y="69"/>
                  <a:pt x="6" y="76"/>
                  <a:pt x="18" y="76"/>
                </a:cubicBezTo>
                <a:cubicBezTo>
                  <a:pt x="959" y="76"/>
                  <a:pt x="959" y="76"/>
                  <a:pt x="959" y="76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 rot="5400000">
            <a:off x="6480853" y="3083220"/>
            <a:ext cx="909432" cy="91364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4" name="Freeform 112"/>
          <p:cNvSpPr/>
          <p:nvPr/>
        </p:nvSpPr>
        <p:spPr bwMode="auto">
          <a:xfrm>
            <a:off x="7016724" y="3290100"/>
            <a:ext cx="141304" cy="134239"/>
          </a:xfrm>
          <a:custGeom>
            <a:avLst/>
            <a:gdLst>
              <a:gd name="T0" fmla="*/ 19 w 25"/>
              <a:gd name="T1" fmla="*/ 24 h 24"/>
              <a:gd name="T2" fmla="*/ 21 w 25"/>
              <a:gd name="T3" fmla="*/ 22 h 24"/>
              <a:gd name="T4" fmla="*/ 19 w 25"/>
              <a:gd name="T5" fmla="*/ 4 h 24"/>
              <a:gd name="T6" fmla="*/ 0 w 25"/>
              <a:gd name="T7" fmla="*/ 7 h 24"/>
              <a:gd name="T8" fmla="*/ 0 w 25"/>
              <a:gd name="T9" fmla="*/ 8 h 24"/>
              <a:gd name="T10" fmla="*/ 19 w 25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4">
                <a:moveTo>
                  <a:pt x="19" y="24"/>
                </a:moveTo>
                <a:cubicBezTo>
                  <a:pt x="20" y="23"/>
                  <a:pt x="20" y="23"/>
                  <a:pt x="21" y="22"/>
                </a:cubicBezTo>
                <a:cubicBezTo>
                  <a:pt x="25" y="17"/>
                  <a:pt x="24" y="8"/>
                  <a:pt x="19" y="4"/>
                </a:cubicBezTo>
                <a:cubicBezTo>
                  <a:pt x="13" y="0"/>
                  <a:pt x="5" y="1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8" y="11"/>
                  <a:pt x="15" y="17"/>
                  <a:pt x="1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5" name="Freeform 113"/>
          <p:cNvSpPr>
            <a:spLocks noEditPoints="1"/>
          </p:cNvSpPr>
          <p:nvPr/>
        </p:nvSpPr>
        <p:spPr bwMode="auto">
          <a:xfrm>
            <a:off x="6734121" y="3339558"/>
            <a:ext cx="407427" cy="447462"/>
          </a:xfrm>
          <a:custGeom>
            <a:avLst/>
            <a:gdLst>
              <a:gd name="T0" fmla="*/ 43 w 73"/>
              <a:gd name="T1" fmla="*/ 0 h 80"/>
              <a:gd name="T2" fmla="*/ 42 w 73"/>
              <a:gd name="T3" fmla="*/ 0 h 80"/>
              <a:gd name="T4" fmla="*/ 42 w 73"/>
              <a:gd name="T5" fmla="*/ 0 h 80"/>
              <a:gd name="T6" fmla="*/ 41 w 73"/>
              <a:gd name="T7" fmla="*/ 0 h 80"/>
              <a:gd name="T8" fmla="*/ 41 w 73"/>
              <a:gd name="T9" fmla="*/ 0 h 80"/>
              <a:gd name="T10" fmla="*/ 40 w 73"/>
              <a:gd name="T11" fmla="*/ 0 h 80"/>
              <a:gd name="T12" fmla="*/ 40 w 73"/>
              <a:gd name="T13" fmla="*/ 0 h 80"/>
              <a:gd name="T14" fmla="*/ 39 w 73"/>
              <a:gd name="T15" fmla="*/ 0 h 80"/>
              <a:gd name="T16" fmla="*/ 39 w 73"/>
              <a:gd name="T17" fmla="*/ 0 h 80"/>
              <a:gd name="T18" fmla="*/ 38 w 73"/>
              <a:gd name="T19" fmla="*/ 0 h 80"/>
              <a:gd name="T20" fmla="*/ 38 w 73"/>
              <a:gd name="T21" fmla="*/ 0 h 80"/>
              <a:gd name="T22" fmla="*/ 37 w 73"/>
              <a:gd name="T23" fmla="*/ 0 h 80"/>
              <a:gd name="T24" fmla="*/ 36 w 73"/>
              <a:gd name="T25" fmla="*/ 0 h 80"/>
              <a:gd name="T26" fmla="*/ 35 w 73"/>
              <a:gd name="T27" fmla="*/ 0 h 80"/>
              <a:gd name="T28" fmla="*/ 34 w 73"/>
              <a:gd name="T29" fmla="*/ 0 h 80"/>
              <a:gd name="T30" fmla="*/ 33 w 73"/>
              <a:gd name="T31" fmla="*/ 0 h 80"/>
              <a:gd name="T32" fmla="*/ 32 w 73"/>
              <a:gd name="T33" fmla="*/ 0 h 80"/>
              <a:gd name="T34" fmla="*/ 32 w 73"/>
              <a:gd name="T35" fmla="*/ 0 h 80"/>
              <a:gd name="T36" fmla="*/ 32 w 73"/>
              <a:gd name="T37" fmla="*/ 0 h 80"/>
              <a:gd name="T38" fmla="*/ 32 w 73"/>
              <a:gd name="T39" fmla="*/ 0 h 80"/>
              <a:gd name="T40" fmla="*/ 31 w 73"/>
              <a:gd name="T41" fmla="*/ 0 h 80"/>
              <a:gd name="T42" fmla="*/ 31 w 73"/>
              <a:gd name="T43" fmla="*/ 0 h 80"/>
              <a:gd name="T44" fmla="*/ 30 w 73"/>
              <a:gd name="T45" fmla="*/ 0 h 80"/>
              <a:gd name="T46" fmla="*/ 0 w 73"/>
              <a:gd name="T47" fmla="*/ 37 h 80"/>
              <a:gd name="T48" fmla="*/ 12 w 73"/>
              <a:gd name="T49" fmla="*/ 64 h 80"/>
              <a:gd name="T50" fmla="*/ 7 w 73"/>
              <a:gd name="T51" fmla="*/ 69 h 80"/>
              <a:gd name="T52" fmla="*/ 7 w 73"/>
              <a:gd name="T53" fmla="*/ 77 h 80"/>
              <a:gd name="T54" fmla="*/ 14 w 73"/>
              <a:gd name="T55" fmla="*/ 77 h 80"/>
              <a:gd name="T56" fmla="*/ 21 w 73"/>
              <a:gd name="T57" fmla="*/ 70 h 80"/>
              <a:gd name="T58" fmla="*/ 36 w 73"/>
              <a:gd name="T59" fmla="*/ 73 h 80"/>
              <a:gd name="T60" fmla="*/ 52 w 73"/>
              <a:gd name="T61" fmla="*/ 70 h 80"/>
              <a:gd name="T62" fmla="*/ 58 w 73"/>
              <a:gd name="T63" fmla="*/ 77 h 80"/>
              <a:gd name="T64" fmla="*/ 66 w 73"/>
              <a:gd name="T65" fmla="*/ 77 h 80"/>
              <a:gd name="T66" fmla="*/ 66 w 73"/>
              <a:gd name="T67" fmla="*/ 69 h 80"/>
              <a:gd name="T68" fmla="*/ 61 w 73"/>
              <a:gd name="T69" fmla="*/ 64 h 80"/>
              <a:gd name="T70" fmla="*/ 73 w 73"/>
              <a:gd name="T71" fmla="*/ 37 h 80"/>
              <a:gd name="T72" fmla="*/ 43 w 73"/>
              <a:gd name="T73" fmla="*/ 0 h 80"/>
              <a:gd name="T74" fmla="*/ 36 w 73"/>
              <a:gd name="T75" fmla="*/ 65 h 80"/>
              <a:gd name="T76" fmla="*/ 8 w 73"/>
              <a:gd name="T77" fmla="*/ 37 h 80"/>
              <a:gd name="T78" fmla="*/ 36 w 73"/>
              <a:gd name="T79" fmla="*/ 8 h 80"/>
              <a:gd name="T80" fmla="*/ 64 w 73"/>
              <a:gd name="T81" fmla="*/ 37 h 80"/>
              <a:gd name="T82" fmla="*/ 36 w 73"/>
              <a:gd name="T83" fmla="*/ 6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80">
                <a:moveTo>
                  <a:pt x="43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0"/>
                  <a:pt x="35" y="0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33" y="0"/>
                  <a:pt x="33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4"/>
                  <a:pt x="0" y="19"/>
                  <a:pt x="0" y="37"/>
                </a:cubicBezTo>
                <a:cubicBezTo>
                  <a:pt x="0" y="47"/>
                  <a:pt x="4" y="57"/>
                  <a:pt x="12" y="64"/>
                </a:cubicBezTo>
                <a:cubicBezTo>
                  <a:pt x="7" y="69"/>
                  <a:pt x="7" y="69"/>
                  <a:pt x="7" y="69"/>
                </a:cubicBezTo>
                <a:cubicBezTo>
                  <a:pt x="4" y="71"/>
                  <a:pt x="5" y="77"/>
                  <a:pt x="7" y="77"/>
                </a:cubicBezTo>
                <a:cubicBezTo>
                  <a:pt x="9" y="79"/>
                  <a:pt x="12" y="79"/>
                  <a:pt x="14" y="77"/>
                </a:cubicBezTo>
                <a:cubicBezTo>
                  <a:pt x="16" y="75"/>
                  <a:pt x="20" y="72"/>
                  <a:pt x="21" y="70"/>
                </a:cubicBezTo>
                <a:cubicBezTo>
                  <a:pt x="25" y="72"/>
                  <a:pt x="31" y="73"/>
                  <a:pt x="36" y="73"/>
                </a:cubicBezTo>
                <a:cubicBezTo>
                  <a:pt x="42" y="73"/>
                  <a:pt x="47" y="72"/>
                  <a:pt x="52" y="70"/>
                </a:cubicBezTo>
                <a:cubicBezTo>
                  <a:pt x="53" y="72"/>
                  <a:pt x="57" y="75"/>
                  <a:pt x="58" y="77"/>
                </a:cubicBezTo>
                <a:cubicBezTo>
                  <a:pt x="62" y="80"/>
                  <a:pt x="65" y="77"/>
                  <a:pt x="66" y="77"/>
                </a:cubicBezTo>
                <a:cubicBezTo>
                  <a:pt x="68" y="74"/>
                  <a:pt x="68" y="71"/>
                  <a:pt x="66" y="69"/>
                </a:cubicBezTo>
                <a:cubicBezTo>
                  <a:pt x="61" y="64"/>
                  <a:pt x="61" y="64"/>
                  <a:pt x="61" y="64"/>
                </a:cubicBezTo>
                <a:cubicBezTo>
                  <a:pt x="68" y="57"/>
                  <a:pt x="73" y="47"/>
                  <a:pt x="73" y="37"/>
                </a:cubicBezTo>
                <a:cubicBezTo>
                  <a:pt x="73" y="19"/>
                  <a:pt x="60" y="4"/>
                  <a:pt x="43" y="0"/>
                </a:cubicBezTo>
                <a:close/>
                <a:moveTo>
                  <a:pt x="36" y="65"/>
                </a:moveTo>
                <a:cubicBezTo>
                  <a:pt x="21" y="65"/>
                  <a:pt x="8" y="52"/>
                  <a:pt x="8" y="37"/>
                </a:cubicBezTo>
                <a:cubicBezTo>
                  <a:pt x="8" y="21"/>
                  <a:pt x="21" y="8"/>
                  <a:pt x="36" y="8"/>
                </a:cubicBezTo>
                <a:cubicBezTo>
                  <a:pt x="52" y="8"/>
                  <a:pt x="64" y="21"/>
                  <a:pt x="64" y="37"/>
                </a:cubicBezTo>
                <a:cubicBezTo>
                  <a:pt x="64" y="52"/>
                  <a:pt x="52" y="65"/>
                  <a:pt x="36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0" name="Freeform 114"/>
          <p:cNvSpPr/>
          <p:nvPr/>
        </p:nvSpPr>
        <p:spPr bwMode="auto">
          <a:xfrm>
            <a:off x="6710566" y="3290100"/>
            <a:ext cx="146014" cy="134239"/>
          </a:xfrm>
          <a:custGeom>
            <a:avLst/>
            <a:gdLst>
              <a:gd name="T0" fmla="*/ 6 w 26"/>
              <a:gd name="T1" fmla="*/ 24 h 24"/>
              <a:gd name="T2" fmla="*/ 26 w 26"/>
              <a:gd name="T3" fmla="*/ 8 h 24"/>
              <a:gd name="T4" fmla="*/ 25 w 26"/>
              <a:gd name="T5" fmla="*/ 7 h 24"/>
              <a:gd name="T6" fmla="*/ 7 w 26"/>
              <a:gd name="T7" fmla="*/ 4 h 24"/>
              <a:gd name="T8" fmla="*/ 5 w 26"/>
              <a:gd name="T9" fmla="*/ 22 h 24"/>
              <a:gd name="T10" fmla="*/ 6 w 26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">
                <a:moveTo>
                  <a:pt x="6" y="24"/>
                </a:moveTo>
                <a:cubicBezTo>
                  <a:pt x="11" y="17"/>
                  <a:pt x="18" y="11"/>
                  <a:pt x="26" y="8"/>
                </a:cubicBezTo>
                <a:cubicBezTo>
                  <a:pt x="26" y="7"/>
                  <a:pt x="25" y="7"/>
                  <a:pt x="25" y="7"/>
                </a:cubicBezTo>
                <a:cubicBezTo>
                  <a:pt x="21" y="1"/>
                  <a:pt x="13" y="0"/>
                  <a:pt x="7" y="4"/>
                </a:cubicBezTo>
                <a:cubicBezTo>
                  <a:pt x="1" y="8"/>
                  <a:pt x="0" y="17"/>
                  <a:pt x="5" y="22"/>
                </a:cubicBezTo>
                <a:cubicBezTo>
                  <a:pt x="5" y="23"/>
                  <a:pt x="6" y="23"/>
                  <a:pt x="6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1" name="Freeform 115"/>
          <p:cNvSpPr/>
          <p:nvPr/>
        </p:nvSpPr>
        <p:spPr bwMode="auto">
          <a:xfrm>
            <a:off x="6929586" y="3396078"/>
            <a:ext cx="16486" cy="65942"/>
          </a:xfrm>
          <a:custGeom>
            <a:avLst/>
            <a:gdLst>
              <a:gd name="T0" fmla="*/ 1 w 3"/>
              <a:gd name="T1" fmla="*/ 12 h 12"/>
              <a:gd name="T2" fmla="*/ 3 w 3"/>
              <a:gd name="T3" fmla="*/ 10 h 12"/>
              <a:gd name="T4" fmla="*/ 3 w 3"/>
              <a:gd name="T5" fmla="*/ 2 h 12"/>
              <a:gd name="T6" fmla="*/ 1 w 3"/>
              <a:gd name="T7" fmla="*/ 0 h 12"/>
              <a:gd name="T8" fmla="*/ 0 w 3"/>
              <a:gd name="T9" fmla="*/ 2 h 12"/>
              <a:gd name="T10" fmla="*/ 0 w 3"/>
              <a:gd name="T11" fmla="*/ 10 h 12"/>
              <a:gd name="T12" fmla="*/ 1 w 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2">
                <a:moveTo>
                  <a:pt x="1" y="12"/>
                </a:moveTo>
                <a:cubicBezTo>
                  <a:pt x="2" y="12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2" name="Freeform 116"/>
          <p:cNvSpPr/>
          <p:nvPr/>
        </p:nvSpPr>
        <p:spPr bwMode="auto">
          <a:xfrm>
            <a:off x="6783572" y="3535026"/>
            <a:ext cx="65942" cy="16486"/>
          </a:xfrm>
          <a:custGeom>
            <a:avLst/>
            <a:gdLst>
              <a:gd name="T0" fmla="*/ 10 w 12"/>
              <a:gd name="T1" fmla="*/ 0 h 3"/>
              <a:gd name="T2" fmla="*/ 2 w 12"/>
              <a:gd name="T3" fmla="*/ 0 h 3"/>
              <a:gd name="T4" fmla="*/ 0 w 12"/>
              <a:gd name="T5" fmla="*/ 2 h 3"/>
              <a:gd name="T6" fmla="*/ 2 w 12"/>
              <a:gd name="T7" fmla="*/ 3 h 3"/>
              <a:gd name="T8" fmla="*/ 10 w 12"/>
              <a:gd name="T9" fmla="*/ 3 h 3"/>
              <a:gd name="T10" fmla="*/ 12 w 12"/>
              <a:gd name="T11" fmla="*/ 2 h 3"/>
              <a:gd name="T12" fmla="*/ 10 w 1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4" name="Freeform 117"/>
          <p:cNvSpPr/>
          <p:nvPr/>
        </p:nvSpPr>
        <p:spPr bwMode="auto">
          <a:xfrm>
            <a:off x="7016724" y="3535026"/>
            <a:ext cx="68298" cy="16486"/>
          </a:xfrm>
          <a:custGeom>
            <a:avLst/>
            <a:gdLst>
              <a:gd name="T0" fmla="*/ 10 w 12"/>
              <a:gd name="T1" fmla="*/ 0 h 3"/>
              <a:gd name="T2" fmla="*/ 2 w 12"/>
              <a:gd name="T3" fmla="*/ 0 h 3"/>
              <a:gd name="T4" fmla="*/ 0 w 12"/>
              <a:gd name="T5" fmla="*/ 2 h 3"/>
              <a:gd name="T6" fmla="*/ 2 w 12"/>
              <a:gd name="T7" fmla="*/ 3 h 3"/>
              <a:gd name="T8" fmla="*/ 10 w 12"/>
              <a:gd name="T9" fmla="*/ 3 h 3"/>
              <a:gd name="T10" fmla="*/ 12 w 12"/>
              <a:gd name="T11" fmla="*/ 2 h 3"/>
              <a:gd name="T12" fmla="*/ 10 w 1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6" name="Freeform 118"/>
          <p:cNvSpPr/>
          <p:nvPr/>
        </p:nvSpPr>
        <p:spPr bwMode="auto">
          <a:xfrm>
            <a:off x="6929586" y="3629229"/>
            <a:ext cx="16486" cy="68297"/>
          </a:xfrm>
          <a:custGeom>
            <a:avLst/>
            <a:gdLst>
              <a:gd name="T0" fmla="*/ 1 w 3"/>
              <a:gd name="T1" fmla="*/ 0 h 12"/>
              <a:gd name="T2" fmla="*/ 0 w 3"/>
              <a:gd name="T3" fmla="*/ 1 h 12"/>
              <a:gd name="T4" fmla="*/ 0 w 3"/>
              <a:gd name="T5" fmla="*/ 10 h 12"/>
              <a:gd name="T6" fmla="*/ 1 w 3"/>
              <a:gd name="T7" fmla="*/ 12 h 12"/>
              <a:gd name="T8" fmla="*/ 3 w 3"/>
              <a:gd name="T9" fmla="*/ 10 h 12"/>
              <a:gd name="T10" fmla="*/ 3 w 3"/>
              <a:gd name="T11" fmla="*/ 1 h 12"/>
              <a:gd name="T12" fmla="*/ 1 w 3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2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2" y="12"/>
                  <a:pt x="3" y="11"/>
                  <a:pt x="3" y="1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7" name="Freeform 119"/>
          <p:cNvSpPr/>
          <p:nvPr/>
        </p:nvSpPr>
        <p:spPr bwMode="auto">
          <a:xfrm>
            <a:off x="6844804" y="3440824"/>
            <a:ext cx="190761" cy="127173"/>
          </a:xfrm>
          <a:custGeom>
            <a:avLst/>
            <a:gdLst>
              <a:gd name="T0" fmla="*/ 18 w 34"/>
              <a:gd name="T1" fmla="*/ 18 h 23"/>
              <a:gd name="T2" fmla="*/ 33 w 34"/>
              <a:gd name="T3" fmla="*/ 3 h 23"/>
              <a:gd name="T4" fmla="*/ 34 w 34"/>
              <a:gd name="T5" fmla="*/ 2 h 23"/>
              <a:gd name="T6" fmla="*/ 33 w 34"/>
              <a:gd name="T7" fmla="*/ 1 h 23"/>
              <a:gd name="T8" fmla="*/ 32 w 34"/>
              <a:gd name="T9" fmla="*/ 0 h 23"/>
              <a:gd name="T10" fmla="*/ 31 w 34"/>
              <a:gd name="T11" fmla="*/ 1 h 23"/>
              <a:gd name="T12" fmla="*/ 20 w 34"/>
              <a:gd name="T13" fmla="*/ 12 h 23"/>
              <a:gd name="T14" fmla="*/ 16 w 34"/>
              <a:gd name="T15" fmla="*/ 16 h 23"/>
              <a:gd name="T16" fmla="*/ 16 w 34"/>
              <a:gd name="T17" fmla="*/ 16 h 23"/>
              <a:gd name="T18" fmla="*/ 16 w 34"/>
              <a:gd name="T19" fmla="*/ 16 h 23"/>
              <a:gd name="T20" fmla="*/ 15 w 34"/>
              <a:gd name="T21" fmla="*/ 15 h 23"/>
              <a:gd name="T22" fmla="*/ 15 w 34"/>
              <a:gd name="T23" fmla="*/ 15 h 23"/>
              <a:gd name="T24" fmla="*/ 15 w 34"/>
              <a:gd name="T25" fmla="*/ 15 h 23"/>
              <a:gd name="T26" fmla="*/ 4 w 34"/>
              <a:gd name="T27" fmla="*/ 7 h 23"/>
              <a:gd name="T28" fmla="*/ 2 w 34"/>
              <a:gd name="T29" fmla="*/ 6 h 23"/>
              <a:gd name="T30" fmla="*/ 1 w 34"/>
              <a:gd name="T31" fmla="*/ 7 h 23"/>
              <a:gd name="T32" fmla="*/ 0 w 34"/>
              <a:gd name="T33" fmla="*/ 9 h 23"/>
              <a:gd name="T34" fmla="*/ 1 w 34"/>
              <a:gd name="T35" fmla="*/ 10 h 23"/>
              <a:gd name="T36" fmla="*/ 13 w 34"/>
              <a:gd name="T37" fmla="*/ 19 h 23"/>
              <a:gd name="T38" fmla="*/ 12 w 34"/>
              <a:gd name="T39" fmla="*/ 20 h 23"/>
              <a:gd name="T40" fmla="*/ 11 w 34"/>
              <a:gd name="T41" fmla="*/ 21 h 23"/>
              <a:gd name="T42" fmla="*/ 12 w 34"/>
              <a:gd name="T43" fmla="*/ 23 h 23"/>
              <a:gd name="T44" fmla="*/ 13 w 34"/>
              <a:gd name="T45" fmla="*/ 23 h 23"/>
              <a:gd name="T46" fmla="*/ 16 w 34"/>
              <a:gd name="T47" fmla="*/ 21 h 23"/>
              <a:gd name="T48" fmla="*/ 17 w 34"/>
              <a:gd name="T49" fmla="*/ 22 h 23"/>
              <a:gd name="T50" fmla="*/ 18 w 34"/>
              <a:gd name="T51" fmla="*/ 23 h 23"/>
              <a:gd name="T52" fmla="*/ 20 w 34"/>
              <a:gd name="T53" fmla="*/ 23 h 23"/>
              <a:gd name="T54" fmla="*/ 21 w 34"/>
              <a:gd name="T55" fmla="*/ 21 h 23"/>
              <a:gd name="T56" fmla="*/ 21 w 34"/>
              <a:gd name="T57" fmla="*/ 19 h 23"/>
              <a:gd name="T58" fmla="*/ 18 w 34"/>
              <a:gd name="T59" fmla="*/ 1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" h="23">
                <a:moveTo>
                  <a:pt x="18" y="18"/>
                </a:move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4" y="2"/>
                  <a:pt x="34" y="2"/>
                </a:cubicBezTo>
                <a:cubicBezTo>
                  <a:pt x="34" y="2"/>
                  <a:pt x="33" y="1"/>
                  <a:pt x="33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32" y="0"/>
                  <a:pt x="31" y="1"/>
                  <a:pt x="31" y="1"/>
                </a:cubicBezTo>
                <a:cubicBezTo>
                  <a:pt x="20" y="12"/>
                  <a:pt x="20" y="12"/>
                  <a:pt x="20" y="12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4" y="7"/>
                  <a:pt x="4" y="7"/>
                  <a:pt x="4" y="7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1" y="7"/>
                  <a:pt x="1" y="7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1" y="10"/>
                  <a:pt x="1" y="10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20" y="23"/>
                </a:cubicBezTo>
                <a:cubicBezTo>
                  <a:pt x="21" y="23"/>
                  <a:pt x="22" y="22"/>
                  <a:pt x="21" y="21"/>
                </a:cubicBezTo>
                <a:cubicBezTo>
                  <a:pt x="21" y="20"/>
                  <a:pt x="21" y="20"/>
                  <a:pt x="21" y="19"/>
                </a:cubicBez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8" name="Freeform 16"/>
          <p:cNvSpPr/>
          <p:nvPr/>
        </p:nvSpPr>
        <p:spPr bwMode="auto">
          <a:xfrm rot="5400000">
            <a:off x="4980116" y="5896693"/>
            <a:ext cx="1509485" cy="167777"/>
          </a:xfrm>
          <a:custGeom>
            <a:avLst/>
            <a:gdLst>
              <a:gd name="T0" fmla="*/ 0 w 552"/>
              <a:gd name="T1" fmla="*/ 47 h 47"/>
              <a:gd name="T2" fmla="*/ 0 w 552"/>
              <a:gd name="T3" fmla="*/ 21 h 47"/>
              <a:gd name="T4" fmla="*/ 11 w 552"/>
              <a:gd name="T5" fmla="*/ 0 h 47"/>
              <a:gd name="T6" fmla="*/ 552 w 552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47">
                <a:moveTo>
                  <a:pt x="0" y="47"/>
                </a:move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4" y="0"/>
                  <a:pt x="11" y="0"/>
                </a:cubicBezTo>
                <a:cubicBezTo>
                  <a:pt x="552" y="0"/>
                  <a:pt x="552" y="0"/>
                  <a:pt x="552" y="0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 rot="5400000">
            <a:off x="4751271" y="4773228"/>
            <a:ext cx="907325" cy="905220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8" name="Freeform 18"/>
          <p:cNvSpPr/>
          <p:nvPr/>
        </p:nvSpPr>
        <p:spPr bwMode="auto">
          <a:xfrm>
            <a:off x="5014047" y="5005897"/>
            <a:ext cx="413624" cy="413623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9" name="Freeform 15"/>
          <p:cNvSpPr/>
          <p:nvPr/>
        </p:nvSpPr>
        <p:spPr bwMode="auto">
          <a:xfrm rot="5400000">
            <a:off x="5645115" y="5895025"/>
            <a:ext cx="1509486" cy="171111"/>
          </a:xfrm>
          <a:custGeom>
            <a:avLst/>
            <a:gdLst>
              <a:gd name="T0" fmla="*/ 0 w 552"/>
              <a:gd name="T1" fmla="*/ 0 h 48"/>
              <a:gd name="T2" fmla="*/ 0 w 552"/>
              <a:gd name="T3" fmla="*/ 27 h 48"/>
              <a:gd name="T4" fmla="*/ 11 w 552"/>
              <a:gd name="T5" fmla="*/ 47 h 48"/>
              <a:gd name="T6" fmla="*/ 552 w 552"/>
              <a:gd name="T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48">
                <a:moveTo>
                  <a:pt x="0" y="0"/>
                </a:moveTo>
                <a:cubicBezTo>
                  <a:pt x="0" y="27"/>
                  <a:pt x="0" y="27"/>
                  <a:pt x="0" y="27"/>
                </a:cubicBezTo>
                <a:cubicBezTo>
                  <a:pt x="0" y="40"/>
                  <a:pt x="4" y="48"/>
                  <a:pt x="11" y="47"/>
                </a:cubicBezTo>
                <a:cubicBezTo>
                  <a:pt x="552" y="47"/>
                  <a:pt x="552" y="47"/>
                  <a:pt x="552" y="47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 rot="5400000">
            <a:off x="6481907" y="4769016"/>
            <a:ext cx="907325" cy="913642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70" name="Freeform 105"/>
          <p:cNvSpPr/>
          <p:nvPr/>
        </p:nvSpPr>
        <p:spPr bwMode="auto">
          <a:xfrm>
            <a:off x="6768846" y="5265654"/>
            <a:ext cx="124963" cy="114886"/>
          </a:xfrm>
          <a:custGeom>
            <a:avLst/>
            <a:gdLst>
              <a:gd name="T0" fmla="*/ 22 w 26"/>
              <a:gd name="T1" fmla="*/ 1 h 24"/>
              <a:gd name="T2" fmla="*/ 20 w 26"/>
              <a:gd name="T3" fmla="*/ 1 h 24"/>
              <a:gd name="T4" fmla="*/ 0 w 26"/>
              <a:gd name="T5" fmla="*/ 20 h 24"/>
              <a:gd name="T6" fmla="*/ 0 w 26"/>
              <a:gd name="T7" fmla="*/ 22 h 24"/>
              <a:gd name="T8" fmla="*/ 1 w 26"/>
              <a:gd name="T9" fmla="*/ 23 h 24"/>
              <a:gd name="T10" fmla="*/ 5 w 26"/>
              <a:gd name="T11" fmla="*/ 24 h 24"/>
              <a:gd name="T12" fmla="*/ 7 w 26"/>
              <a:gd name="T13" fmla="*/ 24 h 24"/>
              <a:gd name="T14" fmla="*/ 25 w 26"/>
              <a:gd name="T15" fmla="*/ 6 h 24"/>
              <a:gd name="T16" fmla="*/ 25 w 26"/>
              <a:gd name="T17" fmla="*/ 3 h 24"/>
              <a:gd name="T18" fmla="*/ 22 w 26"/>
              <a:gd name="T19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4">
                <a:moveTo>
                  <a:pt x="22" y="1"/>
                </a:moveTo>
                <a:cubicBezTo>
                  <a:pt x="22" y="0"/>
                  <a:pt x="21" y="0"/>
                  <a:pt x="2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1" y="23"/>
                  <a:pt x="1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7" y="24"/>
                  <a:pt x="7" y="24"/>
                </a:cubicBezTo>
                <a:cubicBezTo>
                  <a:pt x="25" y="6"/>
                  <a:pt x="25" y="6"/>
                  <a:pt x="25" y="6"/>
                </a:cubicBezTo>
                <a:cubicBezTo>
                  <a:pt x="26" y="5"/>
                  <a:pt x="26" y="4"/>
                  <a:pt x="25" y="3"/>
                </a:cubicBezTo>
                <a:lnTo>
                  <a:pt x="2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1" name="Freeform 106"/>
          <p:cNvSpPr>
            <a:spLocks noEditPoints="1"/>
          </p:cNvSpPr>
          <p:nvPr/>
        </p:nvSpPr>
        <p:spPr bwMode="auto">
          <a:xfrm>
            <a:off x="6817219" y="5041929"/>
            <a:ext cx="314423" cy="300315"/>
          </a:xfrm>
          <a:custGeom>
            <a:avLst/>
            <a:gdLst>
              <a:gd name="T0" fmla="*/ 45 w 66"/>
              <a:gd name="T1" fmla="*/ 1 h 63"/>
              <a:gd name="T2" fmla="*/ 45 w 66"/>
              <a:gd name="T3" fmla="*/ 0 h 63"/>
              <a:gd name="T4" fmla="*/ 45 w 66"/>
              <a:gd name="T5" fmla="*/ 1 h 63"/>
              <a:gd name="T6" fmla="*/ 40 w 66"/>
              <a:gd name="T7" fmla="*/ 1 h 63"/>
              <a:gd name="T8" fmla="*/ 39 w 66"/>
              <a:gd name="T9" fmla="*/ 2 h 63"/>
              <a:gd name="T10" fmla="*/ 37 w 66"/>
              <a:gd name="T11" fmla="*/ 6 h 63"/>
              <a:gd name="T12" fmla="*/ 38 w 66"/>
              <a:gd name="T13" fmla="*/ 9 h 63"/>
              <a:gd name="T14" fmla="*/ 36 w 66"/>
              <a:gd name="T15" fmla="*/ 16 h 63"/>
              <a:gd name="T16" fmla="*/ 21 w 66"/>
              <a:gd name="T17" fmla="*/ 26 h 63"/>
              <a:gd name="T18" fmla="*/ 5 w 66"/>
              <a:gd name="T19" fmla="*/ 26 h 63"/>
              <a:gd name="T20" fmla="*/ 5 w 66"/>
              <a:gd name="T21" fmla="*/ 26 h 63"/>
              <a:gd name="T22" fmla="*/ 5 w 66"/>
              <a:gd name="T23" fmla="*/ 26 h 63"/>
              <a:gd name="T24" fmla="*/ 0 w 66"/>
              <a:gd name="T25" fmla="*/ 29 h 63"/>
              <a:gd name="T26" fmla="*/ 0 w 66"/>
              <a:gd name="T27" fmla="*/ 30 h 63"/>
              <a:gd name="T28" fmla="*/ 0 w 66"/>
              <a:gd name="T29" fmla="*/ 32 h 63"/>
              <a:gd name="T30" fmla="*/ 31 w 66"/>
              <a:gd name="T31" fmla="*/ 62 h 63"/>
              <a:gd name="T32" fmla="*/ 32 w 66"/>
              <a:gd name="T33" fmla="*/ 63 h 63"/>
              <a:gd name="T34" fmla="*/ 33 w 66"/>
              <a:gd name="T35" fmla="*/ 62 h 63"/>
              <a:gd name="T36" fmla="*/ 37 w 66"/>
              <a:gd name="T37" fmla="*/ 42 h 63"/>
              <a:gd name="T38" fmla="*/ 46 w 66"/>
              <a:gd name="T39" fmla="*/ 27 h 63"/>
              <a:gd name="T40" fmla="*/ 54 w 66"/>
              <a:gd name="T41" fmla="*/ 25 h 63"/>
              <a:gd name="T42" fmla="*/ 56 w 66"/>
              <a:gd name="T43" fmla="*/ 25 h 63"/>
              <a:gd name="T44" fmla="*/ 61 w 66"/>
              <a:gd name="T45" fmla="*/ 23 h 63"/>
              <a:gd name="T46" fmla="*/ 61 w 66"/>
              <a:gd name="T47" fmla="*/ 23 h 63"/>
              <a:gd name="T48" fmla="*/ 45 w 66"/>
              <a:gd name="T49" fmla="*/ 1 h 63"/>
              <a:gd name="T50" fmla="*/ 54 w 66"/>
              <a:gd name="T51" fmla="*/ 9 h 63"/>
              <a:gd name="T52" fmla="*/ 52 w 66"/>
              <a:gd name="T53" fmla="*/ 8 h 63"/>
              <a:gd name="T54" fmla="*/ 54 w 66"/>
              <a:gd name="T55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" h="63">
                <a:moveTo>
                  <a:pt x="45" y="1"/>
                </a:moveTo>
                <a:cubicBezTo>
                  <a:pt x="45" y="0"/>
                  <a:pt x="45" y="0"/>
                  <a:pt x="45" y="0"/>
                </a:cubicBezTo>
                <a:cubicBezTo>
                  <a:pt x="45" y="1"/>
                  <a:pt x="45" y="1"/>
                  <a:pt x="45" y="1"/>
                </a:cubicBezTo>
                <a:cubicBezTo>
                  <a:pt x="43" y="0"/>
                  <a:pt x="41" y="0"/>
                  <a:pt x="40" y="1"/>
                </a:cubicBezTo>
                <a:cubicBezTo>
                  <a:pt x="39" y="2"/>
                  <a:pt x="39" y="2"/>
                  <a:pt x="39" y="2"/>
                </a:cubicBezTo>
                <a:cubicBezTo>
                  <a:pt x="38" y="3"/>
                  <a:pt x="37" y="5"/>
                  <a:pt x="37" y="6"/>
                </a:cubicBezTo>
                <a:cubicBezTo>
                  <a:pt x="37" y="7"/>
                  <a:pt x="37" y="8"/>
                  <a:pt x="38" y="9"/>
                </a:cubicBezTo>
                <a:cubicBezTo>
                  <a:pt x="39" y="12"/>
                  <a:pt x="38" y="15"/>
                  <a:pt x="36" y="16"/>
                </a:cubicBezTo>
                <a:cubicBezTo>
                  <a:pt x="33" y="19"/>
                  <a:pt x="24" y="28"/>
                  <a:pt x="21" y="26"/>
                </a:cubicBezTo>
                <a:cubicBezTo>
                  <a:pt x="16" y="23"/>
                  <a:pt x="10" y="24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3" y="27"/>
                  <a:pt x="2" y="28"/>
                  <a:pt x="0" y="29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3"/>
                  <a:pt x="32" y="63"/>
                  <a:pt x="32" y="63"/>
                </a:cubicBezTo>
                <a:cubicBezTo>
                  <a:pt x="33" y="63"/>
                  <a:pt x="33" y="63"/>
                  <a:pt x="33" y="62"/>
                </a:cubicBezTo>
                <a:cubicBezTo>
                  <a:pt x="38" y="57"/>
                  <a:pt x="41" y="49"/>
                  <a:pt x="37" y="42"/>
                </a:cubicBezTo>
                <a:cubicBezTo>
                  <a:pt x="35" y="39"/>
                  <a:pt x="44" y="30"/>
                  <a:pt x="46" y="27"/>
                </a:cubicBezTo>
                <a:cubicBezTo>
                  <a:pt x="48" y="25"/>
                  <a:pt x="51" y="24"/>
                  <a:pt x="54" y="25"/>
                </a:cubicBezTo>
                <a:cubicBezTo>
                  <a:pt x="54" y="25"/>
                  <a:pt x="55" y="25"/>
                  <a:pt x="56" y="25"/>
                </a:cubicBezTo>
                <a:cubicBezTo>
                  <a:pt x="58" y="25"/>
                  <a:pt x="60" y="25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6" y="17"/>
                  <a:pt x="54" y="3"/>
                  <a:pt x="45" y="1"/>
                </a:cubicBezTo>
                <a:close/>
                <a:moveTo>
                  <a:pt x="54" y="9"/>
                </a:move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9"/>
                  <a:pt x="54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7392390" y="167033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2" name="TextBox 37"/>
          <p:cNvSpPr txBox="1"/>
          <p:nvPr/>
        </p:nvSpPr>
        <p:spPr>
          <a:xfrm>
            <a:off x="7467857" y="2009607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2663395" y="167033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TextBox 43"/>
          <p:cNvSpPr txBox="1"/>
          <p:nvPr/>
        </p:nvSpPr>
        <p:spPr>
          <a:xfrm>
            <a:off x="1716890" y="2009607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Text Placeholder 2"/>
          <p:cNvSpPr txBox="1"/>
          <p:nvPr/>
        </p:nvSpPr>
        <p:spPr>
          <a:xfrm>
            <a:off x="7467857" y="324952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TextBox 37"/>
          <p:cNvSpPr txBox="1"/>
          <p:nvPr/>
        </p:nvSpPr>
        <p:spPr>
          <a:xfrm>
            <a:off x="7543324" y="3588796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2738862" y="324952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TextBox 43"/>
          <p:cNvSpPr txBox="1"/>
          <p:nvPr/>
        </p:nvSpPr>
        <p:spPr>
          <a:xfrm>
            <a:off x="1792357" y="3588796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7467857" y="496587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1" name="TextBox 37"/>
          <p:cNvSpPr txBox="1"/>
          <p:nvPr/>
        </p:nvSpPr>
        <p:spPr>
          <a:xfrm>
            <a:off x="7543324" y="5305151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2738862" y="496587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FFFFFF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TextBox 43"/>
          <p:cNvSpPr txBox="1"/>
          <p:nvPr/>
        </p:nvSpPr>
        <p:spPr>
          <a:xfrm>
            <a:off x="1792357" y="5305151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/>
          <p:nvPr/>
        </p:nvSpPr>
        <p:spPr>
          <a:xfrm flipH="1" flipV="1">
            <a:off x="5872432" y="1498600"/>
            <a:ext cx="2438400" cy="24384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3" name="出自【趣你的PPT】(微信:qunideppt)：最优质的PPT资源库"/>
          <p:cNvSpPr/>
          <p:nvPr/>
        </p:nvSpPr>
        <p:spPr>
          <a:xfrm flipH="1" flipV="1">
            <a:off x="3942032" y="4038600"/>
            <a:ext cx="1828800" cy="18288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4" name="出自【趣你的PPT】(微信:qunideppt)：最优质的PPT资源库"/>
          <p:cNvSpPr/>
          <p:nvPr/>
        </p:nvSpPr>
        <p:spPr>
          <a:xfrm rot="5400000" flipH="1" flipV="1">
            <a:off x="4653232" y="2819400"/>
            <a:ext cx="1117600" cy="11176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rot="5400000" flipH="1" flipV="1">
            <a:off x="5872432" y="4038600"/>
            <a:ext cx="1320800" cy="13208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>
            <a:off x="8412432" y="1498600"/>
            <a:ext cx="101600" cy="18288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7" name="出自【趣你的PPT】(微信:qunideppt)：最优质的PPT资源库"/>
          <p:cNvSpPr/>
          <p:nvPr/>
        </p:nvSpPr>
        <p:spPr>
          <a:xfrm>
            <a:off x="7294832" y="4445000"/>
            <a:ext cx="101600" cy="9144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8" name="出自【趣你的PPT】(微信:qunideppt)：最优质的PPT资源库"/>
          <p:cNvSpPr/>
          <p:nvPr/>
        </p:nvSpPr>
        <p:spPr>
          <a:xfrm>
            <a:off x="4450032" y="2819400"/>
            <a:ext cx="101600" cy="8128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9" name="出自【趣你的PPT】(微信:qunideppt)：最优质的PPT资源库"/>
          <p:cNvSpPr/>
          <p:nvPr/>
        </p:nvSpPr>
        <p:spPr>
          <a:xfrm>
            <a:off x="3738833" y="4546600"/>
            <a:ext cx="104345" cy="132080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65456" y="2912097"/>
            <a:ext cx="251561" cy="531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17080" y="2209801"/>
            <a:ext cx="949105" cy="689599"/>
          </a:xfrm>
          <a:custGeom>
            <a:avLst/>
            <a:gdLst>
              <a:gd name="T0" fmla="*/ 493 w 506"/>
              <a:gd name="T1" fmla="*/ 0 h 368"/>
              <a:gd name="T2" fmla="*/ 12 w 506"/>
              <a:gd name="T3" fmla="*/ 0 h 368"/>
              <a:gd name="T4" fmla="*/ 0 w 506"/>
              <a:gd name="T5" fmla="*/ 13 h 368"/>
              <a:gd name="T6" fmla="*/ 0 w 506"/>
              <a:gd name="T7" fmla="*/ 355 h 368"/>
              <a:gd name="T8" fmla="*/ 12 w 506"/>
              <a:gd name="T9" fmla="*/ 368 h 368"/>
              <a:gd name="T10" fmla="*/ 493 w 506"/>
              <a:gd name="T11" fmla="*/ 368 h 368"/>
              <a:gd name="T12" fmla="*/ 506 w 506"/>
              <a:gd name="T13" fmla="*/ 355 h 368"/>
              <a:gd name="T14" fmla="*/ 506 w 506"/>
              <a:gd name="T15" fmla="*/ 13 h 368"/>
              <a:gd name="T16" fmla="*/ 493 w 506"/>
              <a:gd name="T17" fmla="*/ 0 h 368"/>
              <a:gd name="T18" fmla="*/ 474 w 506"/>
              <a:gd name="T19" fmla="*/ 287 h 368"/>
              <a:gd name="T20" fmla="*/ 31 w 506"/>
              <a:gd name="T21" fmla="*/ 287 h 368"/>
              <a:gd name="T22" fmla="*/ 31 w 506"/>
              <a:gd name="T23" fmla="*/ 31 h 368"/>
              <a:gd name="T24" fmla="*/ 474 w 506"/>
              <a:gd name="T25" fmla="*/ 31 h 368"/>
              <a:gd name="T26" fmla="*/ 474 w 506"/>
              <a:gd name="T27" fmla="*/ 28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6" h="368">
                <a:moveTo>
                  <a:pt x="493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62"/>
                  <a:pt x="5" y="368"/>
                  <a:pt x="12" y="368"/>
                </a:cubicBezTo>
                <a:cubicBezTo>
                  <a:pt x="493" y="368"/>
                  <a:pt x="493" y="368"/>
                  <a:pt x="493" y="368"/>
                </a:cubicBezTo>
                <a:cubicBezTo>
                  <a:pt x="500" y="368"/>
                  <a:pt x="506" y="362"/>
                  <a:pt x="506" y="355"/>
                </a:cubicBezTo>
                <a:cubicBezTo>
                  <a:pt x="506" y="13"/>
                  <a:pt x="506" y="13"/>
                  <a:pt x="506" y="13"/>
                </a:cubicBezTo>
                <a:cubicBezTo>
                  <a:pt x="506" y="6"/>
                  <a:pt x="500" y="0"/>
                  <a:pt x="493" y="0"/>
                </a:cubicBezTo>
                <a:close/>
                <a:moveTo>
                  <a:pt x="474" y="287"/>
                </a:moveTo>
                <a:cubicBezTo>
                  <a:pt x="31" y="287"/>
                  <a:pt x="31" y="287"/>
                  <a:pt x="31" y="287"/>
                </a:cubicBezTo>
                <a:cubicBezTo>
                  <a:pt x="31" y="31"/>
                  <a:pt x="31" y="31"/>
                  <a:pt x="31" y="31"/>
                </a:cubicBezTo>
                <a:cubicBezTo>
                  <a:pt x="474" y="31"/>
                  <a:pt x="474" y="31"/>
                  <a:pt x="474" y="31"/>
                </a:cubicBezTo>
                <a:lnTo>
                  <a:pt x="474" y="2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6889273" y="2976374"/>
            <a:ext cx="404719" cy="22220"/>
          </a:xfrm>
          <a:custGeom>
            <a:avLst/>
            <a:gdLst>
              <a:gd name="T0" fmla="*/ 206 w 216"/>
              <a:gd name="T1" fmla="*/ 0 h 12"/>
              <a:gd name="T2" fmla="*/ 9 w 216"/>
              <a:gd name="T3" fmla="*/ 0 h 12"/>
              <a:gd name="T4" fmla="*/ 0 w 216"/>
              <a:gd name="T5" fmla="*/ 9 h 12"/>
              <a:gd name="T6" fmla="*/ 0 w 216"/>
              <a:gd name="T7" fmla="*/ 12 h 12"/>
              <a:gd name="T8" fmla="*/ 216 w 216"/>
              <a:gd name="T9" fmla="*/ 12 h 12"/>
              <a:gd name="T10" fmla="*/ 216 w 216"/>
              <a:gd name="T11" fmla="*/ 9 h 12"/>
              <a:gd name="T12" fmla="*/ 206 w 216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12">
                <a:moveTo>
                  <a:pt x="2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6" y="9"/>
                  <a:pt x="216" y="9"/>
                  <a:pt x="216" y="9"/>
                </a:cubicBezTo>
                <a:cubicBezTo>
                  <a:pt x="216" y="4"/>
                  <a:pt x="211" y="0"/>
                  <a:pt x="2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01198" y="260340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40072" y="251135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97992" y="2556584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19408" y="2413745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237649" y="2501829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363032" y="2321692"/>
            <a:ext cx="108719" cy="10871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6733734" y="2351847"/>
            <a:ext cx="706274" cy="326151"/>
          </a:xfrm>
          <a:custGeom>
            <a:avLst/>
            <a:gdLst>
              <a:gd name="T0" fmla="*/ 12 w 377"/>
              <a:gd name="T1" fmla="*/ 174 h 174"/>
              <a:gd name="T2" fmla="*/ 3 w 377"/>
              <a:gd name="T3" fmla="*/ 169 h 174"/>
              <a:gd name="T4" fmla="*/ 6 w 377"/>
              <a:gd name="T5" fmla="*/ 154 h 174"/>
              <a:gd name="T6" fmla="*/ 84 w 377"/>
              <a:gd name="T7" fmla="*/ 102 h 174"/>
              <a:gd name="T8" fmla="*/ 166 w 377"/>
              <a:gd name="T9" fmla="*/ 125 h 174"/>
              <a:gd name="T10" fmla="*/ 233 w 377"/>
              <a:gd name="T11" fmla="*/ 47 h 174"/>
              <a:gd name="T12" fmla="*/ 296 w 377"/>
              <a:gd name="T13" fmla="*/ 93 h 174"/>
              <a:gd name="T14" fmla="*/ 356 w 377"/>
              <a:gd name="T15" fmla="*/ 6 h 174"/>
              <a:gd name="T16" fmla="*/ 371 w 377"/>
              <a:gd name="T17" fmla="*/ 4 h 174"/>
              <a:gd name="T18" fmla="*/ 374 w 377"/>
              <a:gd name="T19" fmla="*/ 19 h 174"/>
              <a:gd name="T20" fmla="*/ 301 w 377"/>
              <a:gd name="T21" fmla="*/ 124 h 174"/>
              <a:gd name="T22" fmla="*/ 236 w 377"/>
              <a:gd name="T23" fmla="*/ 76 h 174"/>
              <a:gd name="T24" fmla="*/ 173 w 377"/>
              <a:gd name="T25" fmla="*/ 150 h 174"/>
              <a:gd name="T26" fmla="*/ 88 w 377"/>
              <a:gd name="T27" fmla="*/ 126 h 174"/>
              <a:gd name="T28" fmla="*/ 18 w 377"/>
              <a:gd name="T29" fmla="*/ 172 h 174"/>
              <a:gd name="T30" fmla="*/ 12 w 377"/>
              <a:gd name="T31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7" h="174">
                <a:moveTo>
                  <a:pt x="12" y="174"/>
                </a:moveTo>
                <a:cubicBezTo>
                  <a:pt x="8" y="174"/>
                  <a:pt x="5" y="172"/>
                  <a:pt x="3" y="169"/>
                </a:cubicBezTo>
                <a:cubicBezTo>
                  <a:pt x="0" y="164"/>
                  <a:pt x="1" y="157"/>
                  <a:pt x="6" y="154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166" y="125"/>
                  <a:pt x="166" y="125"/>
                  <a:pt x="166" y="125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96" y="93"/>
                  <a:pt x="296" y="93"/>
                  <a:pt x="296" y="93"/>
                </a:cubicBezTo>
                <a:cubicBezTo>
                  <a:pt x="356" y="6"/>
                  <a:pt x="356" y="6"/>
                  <a:pt x="356" y="6"/>
                </a:cubicBezTo>
                <a:cubicBezTo>
                  <a:pt x="360" y="2"/>
                  <a:pt x="366" y="0"/>
                  <a:pt x="371" y="4"/>
                </a:cubicBezTo>
                <a:cubicBezTo>
                  <a:pt x="376" y="7"/>
                  <a:pt x="377" y="14"/>
                  <a:pt x="374" y="19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236" y="76"/>
                  <a:pt x="236" y="76"/>
                  <a:pt x="236" y="76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16" y="173"/>
                  <a:pt x="14" y="174"/>
                  <a:pt x="12" y="1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65660" y="4405429"/>
            <a:ext cx="505145" cy="499907"/>
          </a:xfrm>
          <a:custGeom>
            <a:avLst/>
            <a:gdLst>
              <a:gd name="T0" fmla="*/ 0 w 490"/>
              <a:gd name="T1" fmla="*/ 456 h 485"/>
              <a:gd name="T2" fmla="*/ 246 w 490"/>
              <a:gd name="T3" fmla="*/ 485 h 485"/>
              <a:gd name="T4" fmla="*/ 275 w 490"/>
              <a:gd name="T5" fmla="*/ 416 h 485"/>
              <a:gd name="T6" fmla="*/ 151 w 490"/>
              <a:gd name="T7" fmla="*/ 467 h 485"/>
              <a:gd name="T8" fmla="*/ 144 w 490"/>
              <a:gd name="T9" fmla="*/ 394 h 485"/>
              <a:gd name="T10" fmla="*/ 153 w 490"/>
              <a:gd name="T11" fmla="*/ 375 h 485"/>
              <a:gd name="T12" fmla="*/ 126 w 490"/>
              <a:gd name="T13" fmla="*/ 374 h 485"/>
              <a:gd name="T14" fmla="*/ 123 w 490"/>
              <a:gd name="T15" fmla="*/ 378 h 485"/>
              <a:gd name="T16" fmla="*/ 133 w 490"/>
              <a:gd name="T17" fmla="*/ 398 h 485"/>
              <a:gd name="T18" fmla="*/ 77 w 490"/>
              <a:gd name="T19" fmla="*/ 354 h 485"/>
              <a:gd name="T20" fmla="*/ 84 w 490"/>
              <a:gd name="T21" fmla="*/ 114 h 485"/>
              <a:gd name="T22" fmla="*/ 81 w 490"/>
              <a:gd name="T23" fmla="*/ 36 h 485"/>
              <a:gd name="T24" fmla="*/ 76 w 490"/>
              <a:gd name="T25" fmla="*/ 4 h 485"/>
              <a:gd name="T26" fmla="*/ 485 w 490"/>
              <a:gd name="T27" fmla="*/ 0 h 485"/>
              <a:gd name="T28" fmla="*/ 490 w 490"/>
              <a:gd name="T29" fmla="*/ 31 h 485"/>
              <a:gd name="T30" fmla="*/ 482 w 490"/>
              <a:gd name="T31" fmla="*/ 36 h 485"/>
              <a:gd name="T32" fmla="*/ 472 w 490"/>
              <a:gd name="T33" fmla="*/ 300 h 485"/>
              <a:gd name="T34" fmla="*/ 202 w 490"/>
              <a:gd name="T35" fmla="*/ 311 h 485"/>
              <a:gd name="T36" fmla="*/ 198 w 490"/>
              <a:gd name="T37" fmla="*/ 303 h 485"/>
              <a:gd name="T38" fmla="*/ 201 w 490"/>
              <a:gd name="T39" fmla="*/ 299 h 485"/>
              <a:gd name="T40" fmla="*/ 205 w 490"/>
              <a:gd name="T41" fmla="*/ 292 h 485"/>
              <a:gd name="T42" fmla="*/ 443 w 490"/>
              <a:gd name="T43" fmla="*/ 292 h 485"/>
              <a:gd name="T44" fmla="*/ 458 w 490"/>
              <a:gd name="T45" fmla="*/ 286 h 485"/>
              <a:gd name="T46" fmla="*/ 463 w 490"/>
              <a:gd name="T47" fmla="*/ 36 h 485"/>
              <a:gd name="T48" fmla="*/ 103 w 490"/>
              <a:gd name="T49" fmla="*/ 111 h 485"/>
              <a:gd name="T50" fmla="*/ 99 w 490"/>
              <a:gd name="T51" fmla="*/ 116 h 485"/>
              <a:gd name="T52" fmla="*/ 91 w 490"/>
              <a:gd name="T53" fmla="*/ 119 h 485"/>
              <a:gd name="T54" fmla="*/ 84 w 490"/>
              <a:gd name="T55" fmla="*/ 114 h 485"/>
              <a:gd name="T56" fmla="*/ 188 w 490"/>
              <a:gd name="T57" fmla="*/ 297 h 485"/>
              <a:gd name="T58" fmla="*/ 210 w 490"/>
              <a:gd name="T59" fmla="*/ 226 h 485"/>
              <a:gd name="T60" fmla="*/ 65 w 490"/>
              <a:gd name="T61" fmla="*/ 226 h 485"/>
              <a:gd name="T62" fmla="*/ 87 w 490"/>
              <a:gd name="T63" fmla="*/ 297 h 485"/>
              <a:gd name="T64" fmla="*/ 95 w 490"/>
              <a:gd name="T65" fmla="*/ 291 h 485"/>
              <a:gd name="T66" fmla="*/ 180 w 490"/>
              <a:gd name="T67" fmla="*/ 291 h 485"/>
              <a:gd name="T68" fmla="*/ 196 w 490"/>
              <a:gd name="T69" fmla="*/ 215 h 485"/>
              <a:gd name="T70" fmla="*/ 190 w 490"/>
              <a:gd name="T71" fmla="*/ 179 h 485"/>
              <a:gd name="T72" fmla="*/ 138 w 490"/>
              <a:gd name="T73" fmla="*/ 181 h 485"/>
              <a:gd name="T74" fmla="*/ 85 w 490"/>
              <a:gd name="T75" fmla="*/ 179 h 485"/>
              <a:gd name="T76" fmla="*/ 79 w 490"/>
              <a:gd name="T77" fmla="*/ 215 h 485"/>
              <a:gd name="T78" fmla="*/ 95 w 490"/>
              <a:gd name="T79" fmla="*/ 291 h 485"/>
              <a:gd name="T80" fmla="*/ 266 w 490"/>
              <a:gd name="T81" fmla="*/ 122 h 485"/>
              <a:gd name="T82" fmla="*/ 228 w 490"/>
              <a:gd name="T83" fmla="*/ 197 h 485"/>
              <a:gd name="T84" fmla="*/ 318 w 490"/>
              <a:gd name="T85" fmla="*/ 212 h 485"/>
              <a:gd name="T86" fmla="*/ 422 w 490"/>
              <a:gd name="T87" fmla="*/ 7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0" h="485">
                <a:moveTo>
                  <a:pt x="0" y="416"/>
                </a:moveTo>
                <a:cubicBezTo>
                  <a:pt x="0" y="429"/>
                  <a:pt x="0" y="442"/>
                  <a:pt x="0" y="456"/>
                </a:cubicBezTo>
                <a:cubicBezTo>
                  <a:pt x="0" y="472"/>
                  <a:pt x="13" y="485"/>
                  <a:pt x="30" y="485"/>
                </a:cubicBezTo>
                <a:cubicBezTo>
                  <a:pt x="102" y="485"/>
                  <a:pt x="174" y="485"/>
                  <a:pt x="246" y="485"/>
                </a:cubicBezTo>
                <a:cubicBezTo>
                  <a:pt x="262" y="485"/>
                  <a:pt x="275" y="472"/>
                  <a:pt x="275" y="456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5" y="384"/>
                  <a:pt x="242" y="364"/>
                  <a:pt x="198" y="354"/>
                </a:cubicBezTo>
                <a:cubicBezTo>
                  <a:pt x="185" y="407"/>
                  <a:pt x="172" y="426"/>
                  <a:pt x="151" y="467"/>
                </a:cubicBezTo>
                <a:cubicBezTo>
                  <a:pt x="143" y="398"/>
                  <a:pt x="143" y="398"/>
                  <a:pt x="143" y="398"/>
                </a:cubicBezTo>
                <a:cubicBezTo>
                  <a:pt x="143" y="396"/>
                  <a:pt x="144" y="395"/>
                  <a:pt x="144" y="394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53" y="377"/>
                  <a:pt x="153" y="376"/>
                  <a:pt x="153" y="375"/>
                </a:cubicBezTo>
                <a:cubicBezTo>
                  <a:pt x="152" y="374"/>
                  <a:pt x="151" y="374"/>
                  <a:pt x="150" y="374"/>
                </a:cubicBezTo>
                <a:cubicBezTo>
                  <a:pt x="142" y="374"/>
                  <a:pt x="134" y="374"/>
                  <a:pt x="126" y="374"/>
                </a:cubicBezTo>
                <a:cubicBezTo>
                  <a:pt x="125" y="374"/>
                  <a:pt x="124" y="374"/>
                  <a:pt x="123" y="375"/>
                </a:cubicBezTo>
                <a:cubicBezTo>
                  <a:pt x="123" y="376"/>
                  <a:pt x="123" y="377"/>
                  <a:pt x="123" y="378"/>
                </a:cubicBezTo>
                <a:cubicBezTo>
                  <a:pt x="132" y="394"/>
                  <a:pt x="132" y="394"/>
                  <a:pt x="132" y="394"/>
                </a:cubicBezTo>
                <a:cubicBezTo>
                  <a:pt x="132" y="395"/>
                  <a:pt x="133" y="396"/>
                  <a:pt x="133" y="398"/>
                </a:cubicBezTo>
                <a:cubicBezTo>
                  <a:pt x="125" y="468"/>
                  <a:pt x="125" y="468"/>
                  <a:pt x="125" y="468"/>
                </a:cubicBezTo>
                <a:cubicBezTo>
                  <a:pt x="103" y="426"/>
                  <a:pt x="90" y="408"/>
                  <a:pt x="77" y="354"/>
                </a:cubicBezTo>
                <a:cubicBezTo>
                  <a:pt x="33" y="364"/>
                  <a:pt x="0" y="384"/>
                  <a:pt x="0" y="416"/>
                </a:cubicBezTo>
                <a:close/>
                <a:moveTo>
                  <a:pt x="84" y="114"/>
                </a:moveTo>
                <a:cubicBezTo>
                  <a:pt x="84" y="36"/>
                  <a:pt x="84" y="36"/>
                  <a:pt x="84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79" y="36"/>
                  <a:pt x="76" y="34"/>
                  <a:pt x="76" y="31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9" y="0"/>
                  <a:pt x="81" y="0"/>
                </a:cubicBezTo>
                <a:cubicBezTo>
                  <a:pt x="216" y="0"/>
                  <a:pt x="351" y="0"/>
                  <a:pt x="485" y="0"/>
                </a:cubicBezTo>
                <a:cubicBezTo>
                  <a:pt x="488" y="0"/>
                  <a:pt x="490" y="2"/>
                  <a:pt x="490" y="4"/>
                </a:cubicBezTo>
                <a:cubicBezTo>
                  <a:pt x="490" y="31"/>
                  <a:pt x="490" y="31"/>
                  <a:pt x="490" y="31"/>
                </a:cubicBezTo>
                <a:cubicBezTo>
                  <a:pt x="490" y="34"/>
                  <a:pt x="488" y="36"/>
                  <a:pt x="485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82" y="286"/>
                  <a:pt x="478" y="294"/>
                  <a:pt x="472" y="300"/>
                </a:cubicBezTo>
                <a:cubicBezTo>
                  <a:pt x="466" y="307"/>
                  <a:pt x="457" y="311"/>
                  <a:pt x="448" y="311"/>
                </a:cubicBezTo>
                <a:cubicBezTo>
                  <a:pt x="202" y="311"/>
                  <a:pt x="202" y="311"/>
                  <a:pt x="202" y="311"/>
                </a:cubicBezTo>
                <a:cubicBezTo>
                  <a:pt x="192" y="311"/>
                  <a:pt x="192" y="311"/>
                  <a:pt x="192" y="311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1"/>
                  <a:pt x="200" y="300"/>
                  <a:pt x="201" y="299"/>
                </a:cubicBezTo>
                <a:cubicBezTo>
                  <a:pt x="201" y="299"/>
                  <a:pt x="201" y="299"/>
                  <a:pt x="201" y="299"/>
                </a:cubicBezTo>
                <a:cubicBezTo>
                  <a:pt x="202" y="297"/>
                  <a:pt x="203" y="296"/>
                  <a:pt x="204" y="294"/>
                </a:cubicBezTo>
                <a:cubicBezTo>
                  <a:pt x="205" y="292"/>
                  <a:pt x="205" y="292"/>
                  <a:pt x="205" y="292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443" y="292"/>
                  <a:pt x="443" y="292"/>
                  <a:pt x="443" y="292"/>
                </a:cubicBezTo>
                <a:cubicBezTo>
                  <a:pt x="449" y="292"/>
                  <a:pt x="454" y="290"/>
                  <a:pt x="458" y="286"/>
                </a:cubicBezTo>
                <a:cubicBezTo>
                  <a:pt x="458" y="286"/>
                  <a:pt x="458" y="286"/>
                  <a:pt x="458" y="286"/>
                </a:cubicBezTo>
                <a:cubicBezTo>
                  <a:pt x="461" y="282"/>
                  <a:pt x="463" y="277"/>
                  <a:pt x="463" y="272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8" y="117"/>
                  <a:pt x="96" y="117"/>
                  <a:pt x="95" y="117"/>
                </a:cubicBezTo>
                <a:cubicBezTo>
                  <a:pt x="94" y="118"/>
                  <a:pt x="92" y="118"/>
                  <a:pt x="91" y="119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4" y="114"/>
                  <a:pt x="84" y="114"/>
                  <a:pt x="84" y="114"/>
                </a:cubicBezTo>
                <a:close/>
                <a:moveTo>
                  <a:pt x="138" y="329"/>
                </a:moveTo>
                <a:cubicBezTo>
                  <a:pt x="156" y="329"/>
                  <a:pt x="174" y="316"/>
                  <a:pt x="188" y="297"/>
                </a:cubicBezTo>
                <a:cubicBezTo>
                  <a:pt x="201" y="279"/>
                  <a:pt x="210" y="255"/>
                  <a:pt x="210" y="232"/>
                </a:cubicBezTo>
                <a:cubicBezTo>
                  <a:pt x="210" y="230"/>
                  <a:pt x="210" y="228"/>
                  <a:pt x="210" y="226"/>
                </a:cubicBezTo>
                <a:cubicBezTo>
                  <a:pt x="210" y="169"/>
                  <a:pt x="220" y="124"/>
                  <a:pt x="138" y="124"/>
                </a:cubicBezTo>
                <a:cubicBezTo>
                  <a:pt x="55" y="124"/>
                  <a:pt x="65" y="169"/>
                  <a:pt x="65" y="226"/>
                </a:cubicBezTo>
                <a:cubicBezTo>
                  <a:pt x="65" y="228"/>
                  <a:pt x="65" y="230"/>
                  <a:pt x="65" y="232"/>
                </a:cubicBezTo>
                <a:cubicBezTo>
                  <a:pt x="65" y="255"/>
                  <a:pt x="74" y="279"/>
                  <a:pt x="87" y="297"/>
                </a:cubicBezTo>
                <a:cubicBezTo>
                  <a:pt x="101" y="316"/>
                  <a:pt x="119" y="329"/>
                  <a:pt x="138" y="329"/>
                </a:cubicBezTo>
                <a:close/>
                <a:moveTo>
                  <a:pt x="95" y="291"/>
                </a:moveTo>
                <a:cubicBezTo>
                  <a:pt x="107" y="308"/>
                  <a:pt x="123" y="319"/>
                  <a:pt x="138" y="319"/>
                </a:cubicBezTo>
                <a:cubicBezTo>
                  <a:pt x="152" y="319"/>
                  <a:pt x="168" y="308"/>
                  <a:pt x="180" y="291"/>
                </a:cubicBezTo>
                <a:cubicBezTo>
                  <a:pt x="192" y="275"/>
                  <a:pt x="200" y="253"/>
                  <a:pt x="200" y="232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195" y="209"/>
                  <a:pt x="195" y="203"/>
                  <a:pt x="194" y="198"/>
                </a:cubicBezTo>
                <a:cubicBezTo>
                  <a:pt x="194" y="191"/>
                  <a:pt x="194" y="185"/>
                  <a:pt x="190" y="179"/>
                </a:cubicBezTo>
                <a:cubicBezTo>
                  <a:pt x="184" y="171"/>
                  <a:pt x="174" y="174"/>
                  <a:pt x="163" y="177"/>
                </a:cubicBezTo>
                <a:cubicBezTo>
                  <a:pt x="155" y="179"/>
                  <a:pt x="147" y="181"/>
                  <a:pt x="138" y="181"/>
                </a:cubicBezTo>
                <a:cubicBezTo>
                  <a:pt x="128" y="181"/>
                  <a:pt x="120" y="179"/>
                  <a:pt x="112" y="177"/>
                </a:cubicBezTo>
                <a:cubicBezTo>
                  <a:pt x="101" y="174"/>
                  <a:pt x="91" y="171"/>
                  <a:pt x="85" y="179"/>
                </a:cubicBezTo>
                <a:cubicBezTo>
                  <a:pt x="81" y="185"/>
                  <a:pt x="81" y="191"/>
                  <a:pt x="81" y="198"/>
                </a:cubicBezTo>
                <a:cubicBezTo>
                  <a:pt x="81" y="203"/>
                  <a:pt x="80" y="209"/>
                  <a:pt x="79" y="215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5" y="253"/>
                  <a:pt x="83" y="275"/>
                  <a:pt x="95" y="291"/>
                </a:cubicBezTo>
                <a:close/>
                <a:moveTo>
                  <a:pt x="318" y="174"/>
                </a:moveTo>
                <a:cubicBezTo>
                  <a:pt x="314" y="170"/>
                  <a:pt x="266" y="122"/>
                  <a:pt x="266" y="12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7" y="174"/>
                  <a:pt x="228" y="186"/>
                  <a:pt x="228" y="197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59" y="171"/>
                  <a:pt x="400" y="130"/>
                  <a:pt x="440" y="89"/>
                </a:cubicBezTo>
                <a:cubicBezTo>
                  <a:pt x="453" y="77"/>
                  <a:pt x="434" y="59"/>
                  <a:pt x="422" y="71"/>
                </a:cubicBezTo>
                <a:lnTo>
                  <a:pt x="318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16015" y="3128848"/>
            <a:ext cx="394456" cy="397104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4846906" y="4445000"/>
            <a:ext cx="36515" cy="93668"/>
          </a:xfrm>
          <a:custGeom>
            <a:avLst/>
            <a:gdLst>
              <a:gd name="T0" fmla="*/ 15 w 29"/>
              <a:gd name="T1" fmla="*/ 75 h 75"/>
              <a:gd name="T2" fmla="*/ 0 w 29"/>
              <a:gd name="T3" fmla="*/ 61 h 75"/>
              <a:gd name="T4" fmla="*/ 0 w 29"/>
              <a:gd name="T5" fmla="*/ 15 h 75"/>
              <a:gd name="T6" fmla="*/ 15 w 29"/>
              <a:gd name="T7" fmla="*/ 0 h 75"/>
              <a:gd name="T8" fmla="*/ 29 w 29"/>
              <a:gd name="T9" fmla="*/ 15 h 75"/>
              <a:gd name="T10" fmla="*/ 29 w 29"/>
              <a:gd name="T11" fmla="*/ 61 h 75"/>
              <a:gd name="T12" fmla="*/ 15 w 29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75">
                <a:moveTo>
                  <a:pt x="15" y="75"/>
                </a:moveTo>
                <a:cubicBezTo>
                  <a:pt x="7" y="75"/>
                  <a:pt x="0" y="69"/>
                  <a:pt x="0" y="6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9"/>
                  <a:pt x="23" y="75"/>
                  <a:pt x="15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4695557" y="4477281"/>
            <a:ext cx="70383" cy="88905"/>
          </a:xfrm>
          <a:custGeom>
            <a:avLst/>
            <a:gdLst>
              <a:gd name="T0" fmla="*/ 39 w 56"/>
              <a:gd name="T1" fmla="*/ 71 h 71"/>
              <a:gd name="T2" fmla="*/ 27 w 56"/>
              <a:gd name="T3" fmla="*/ 64 h 71"/>
              <a:gd name="T4" fmla="*/ 4 w 56"/>
              <a:gd name="T5" fmla="*/ 24 h 71"/>
              <a:gd name="T6" fmla="*/ 9 w 56"/>
              <a:gd name="T7" fmla="*/ 4 h 71"/>
              <a:gd name="T8" fmla="*/ 29 w 56"/>
              <a:gd name="T9" fmla="*/ 9 h 71"/>
              <a:gd name="T10" fmla="*/ 52 w 56"/>
              <a:gd name="T11" fmla="*/ 50 h 71"/>
              <a:gd name="T12" fmla="*/ 47 w 56"/>
              <a:gd name="T13" fmla="*/ 69 h 71"/>
              <a:gd name="T14" fmla="*/ 39 w 56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71">
                <a:moveTo>
                  <a:pt x="39" y="71"/>
                </a:moveTo>
                <a:cubicBezTo>
                  <a:pt x="34" y="71"/>
                  <a:pt x="30" y="69"/>
                  <a:pt x="27" y="64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17"/>
                  <a:pt x="2" y="8"/>
                  <a:pt x="9" y="4"/>
                </a:cubicBezTo>
                <a:cubicBezTo>
                  <a:pt x="16" y="0"/>
                  <a:pt x="25" y="3"/>
                  <a:pt x="29" y="9"/>
                </a:cubicBezTo>
                <a:cubicBezTo>
                  <a:pt x="52" y="50"/>
                  <a:pt x="52" y="50"/>
                  <a:pt x="52" y="50"/>
                </a:cubicBezTo>
                <a:cubicBezTo>
                  <a:pt x="56" y="57"/>
                  <a:pt x="53" y="65"/>
                  <a:pt x="47" y="69"/>
                </a:cubicBezTo>
                <a:cubicBezTo>
                  <a:pt x="44" y="71"/>
                  <a:pt x="42" y="71"/>
                  <a:pt x="39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4583367" y="4582063"/>
            <a:ext cx="91022" cy="67738"/>
          </a:xfrm>
          <a:custGeom>
            <a:avLst/>
            <a:gdLst>
              <a:gd name="T0" fmla="*/ 57 w 73"/>
              <a:gd name="T1" fmla="*/ 54 h 54"/>
              <a:gd name="T2" fmla="*/ 50 w 73"/>
              <a:gd name="T3" fmla="*/ 52 h 54"/>
              <a:gd name="T4" fmla="*/ 10 w 73"/>
              <a:gd name="T5" fmla="*/ 29 h 54"/>
              <a:gd name="T6" fmla="*/ 4 w 73"/>
              <a:gd name="T7" fmla="*/ 10 h 54"/>
              <a:gd name="T8" fmla="*/ 24 w 73"/>
              <a:gd name="T9" fmla="*/ 4 h 54"/>
              <a:gd name="T10" fmla="*/ 64 w 73"/>
              <a:gd name="T11" fmla="*/ 27 h 54"/>
              <a:gd name="T12" fmla="*/ 70 w 73"/>
              <a:gd name="T13" fmla="*/ 47 h 54"/>
              <a:gd name="T14" fmla="*/ 57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57" y="54"/>
                </a:moveTo>
                <a:cubicBezTo>
                  <a:pt x="55" y="54"/>
                  <a:pt x="52" y="54"/>
                  <a:pt x="50" y="52"/>
                </a:cubicBezTo>
                <a:cubicBezTo>
                  <a:pt x="10" y="29"/>
                  <a:pt x="10" y="29"/>
                  <a:pt x="10" y="29"/>
                </a:cubicBezTo>
                <a:cubicBezTo>
                  <a:pt x="3" y="25"/>
                  <a:pt x="0" y="16"/>
                  <a:pt x="4" y="10"/>
                </a:cubicBezTo>
                <a:cubicBezTo>
                  <a:pt x="8" y="3"/>
                  <a:pt x="17" y="0"/>
                  <a:pt x="24" y="4"/>
                </a:cubicBezTo>
                <a:cubicBezTo>
                  <a:pt x="64" y="27"/>
                  <a:pt x="64" y="27"/>
                  <a:pt x="64" y="27"/>
                </a:cubicBezTo>
                <a:cubicBezTo>
                  <a:pt x="71" y="31"/>
                  <a:pt x="73" y="40"/>
                  <a:pt x="70" y="47"/>
                </a:cubicBezTo>
                <a:cubicBezTo>
                  <a:pt x="67" y="52"/>
                  <a:pt x="62" y="54"/>
                  <a:pt x="5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8" name="出自【趣你的PPT】(微信:qunideppt)：最优质的PPT资源库"/>
          <p:cNvSpPr/>
          <p:nvPr/>
        </p:nvSpPr>
        <p:spPr bwMode="auto">
          <a:xfrm>
            <a:off x="4542090" y="4732355"/>
            <a:ext cx="93668" cy="35986"/>
          </a:xfrm>
          <a:custGeom>
            <a:avLst/>
            <a:gdLst>
              <a:gd name="T0" fmla="*/ 61 w 75"/>
              <a:gd name="T1" fmla="*/ 29 h 29"/>
              <a:gd name="T2" fmla="*/ 14 w 75"/>
              <a:gd name="T3" fmla="*/ 29 h 29"/>
              <a:gd name="T4" fmla="*/ 0 w 75"/>
              <a:gd name="T5" fmla="*/ 14 h 29"/>
              <a:gd name="T6" fmla="*/ 14 w 75"/>
              <a:gd name="T7" fmla="*/ 0 h 29"/>
              <a:gd name="T8" fmla="*/ 61 w 75"/>
              <a:gd name="T9" fmla="*/ 0 h 29"/>
              <a:gd name="T10" fmla="*/ 75 w 75"/>
              <a:gd name="T11" fmla="*/ 14 h 29"/>
              <a:gd name="T12" fmla="*/ 61 w 75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29">
                <a:moveTo>
                  <a:pt x="61" y="29"/>
                </a:moveTo>
                <a:cubicBezTo>
                  <a:pt x="14" y="29"/>
                  <a:pt x="14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0"/>
                  <a:pt x="75" y="6"/>
                  <a:pt x="75" y="14"/>
                </a:cubicBezTo>
                <a:cubicBezTo>
                  <a:pt x="75" y="22"/>
                  <a:pt x="69" y="29"/>
                  <a:pt x="61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29" name="出自【趣你的PPT】(微信:qunideppt)：最优质的PPT资源库"/>
          <p:cNvSpPr/>
          <p:nvPr/>
        </p:nvSpPr>
        <p:spPr bwMode="auto">
          <a:xfrm>
            <a:off x="4574371" y="4849838"/>
            <a:ext cx="91551" cy="67208"/>
          </a:xfrm>
          <a:custGeom>
            <a:avLst/>
            <a:gdLst>
              <a:gd name="T0" fmla="*/ 16 w 73"/>
              <a:gd name="T1" fmla="*/ 54 h 54"/>
              <a:gd name="T2" fmla="*/ 4 w 73"/>
              <a:gd name="T3" fmla="*/ 47 h 54"/>
              <a:gd name="T4" fmla="*/ 9 w 73"/>
              <a:gd name="T5" fmla="*/ 27 h 54"/>
              <a:gd name="T6" fmla="*/ 49 w 73"/>
              <a:gd name="T7" fmla="*/ 4 h 54"/>
              <a:gd name="T8" fmla="*/ 69 w 73"/>
              <a:gd name="T9" fmla="*/ 9 h 54"/>
              <a:gd name="T10" fmla="*/ 64 w 73"/>
              <a:gd name="T11" fmla="*/ 29 h 54"/>
              <a:gd name="T12" fmla="*/ 24 w 73"/>
              <a:gd name="T13" fmla="*/ 52 h 54"/>
              <a:gd name="T14" fmla="*/ 16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16" y="54"/>
                </a:moveTo>
                <a:cubicBezTo>
                  <a:pt x="12" y="54"/>
                  <a:pt x="7" y="51"/>
                  <a:pt x="4" y="47"/>
                </a:cubicBezTo>
                <a:cubicBezTo>
                  <a:pt x="0" y="40"/>
                  <a:pt x="2" y="31"/>
                  <a:pt x="9" y="27"/>
                </a:cubicBezTo>
                <a:cubicBezTo>
                  <a:pt x="49" y="4"/>
                  <a:pt x="49" y="4"/>
                  <a:pt x="49" y="4"/>
                </a:cubicBezTo>
                <a:cubicBezTo>
                  <a:pt x="56" y="0"/>
                  <a:pt x="65" y="2"/>
                  <a:pt x="69" y="9"/>
                </a:cubicBezTo>
                <a:cubicBezTo>
                  <a:pt x="73" y="16"/>
                  <a:pt x="71" y="25"/>
                  <a:pt x="64" y="29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3"/>
                  <a:pt x="19" y="54"/>
                  <a:pt x="16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0" name="出自【趣你的PPT】(微信:qunideppt)：最优质的PPT资源库"/>
          <p:cNvSpPr/>
          <p:nvPr/>
        </p:nvSpPr>
        <p:spPr bwMode="auto">
          <a:xfrm>
            <a:off x="5036887" y="4865714"/>
            <a:ext cx="91551" cy="67738"/>
          </a:xfrm>
          <a:custGeom>
            <a:avLst/>
            <a:gdLst>
              <a:gd name="T0" fmla="*/ 57 w 73"/>
              <a:gd name="T1" fmla="*/ 54 h 54"/>
              <a:gd name="T2" fmla="*/ 50 w 73"/>
              <a:gd name="T3" fmla="*/ 52 h 54"/>
              <a:gd name="T4" fmla="*/ 9 w 73"/>
              <a:gd name="T5" fmla="*/ 29 h 54"/>
              <a:gd name="T6" fmla="*/ 4 w 73"/>
              <a:gd name="T7" fmla="*/ 9 h 54"/>
              <a:gd name="T8" fmla="*/ 24 w 73"/>
              <a:gd name="T9" fmla="*/ 4 h 54"/>
              <a:gd name="T10" fmla="*/ 64 w 73"/>
              <a:gd name="T11" fmla="*/ 27 h 54"/>
              <a:gd name="T12" fmla="*/ 69 w 73"/>
              <a:gd name="T13" fmla="*/ 47 h 54"/>
              <a:gd name="T14" fmla="*/ 57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57" y="54"/>
                </a:moveTo>
                <a:cubicBezTo>
                  <a:pt x="54" y="54"/>
                  <a:pt x="52" y="53"/>
                  <a:pt x="50" y="52"/>
                </a:cubicBezTo>
                <a:cubicBezTo>
                  <a:pt x="9" y="29"/>
                  <a:pt x="9" y="29"/>
                  <a:pt x="9" y="29"/>
                </a:cubicBezTo>
                <a:cubicBezTo>
                  <a:pt x="2" y="25"/>
                  <a:pt x="0" y="16"/>
                  <a:pt x="4" y="9"/>
                </a:cubicBezTo>
                <a:cubicBezTo>
                  <a:pt x="8" y="2"/>
                  <a:pt x="17" y="0"/>
                  <a:pt x="24" y="4"/>
                </a:cubicBezTo>
                <a:cubicBezTo>
                  <a:pt x="64" y="27"/>
                  <a:pt x="64" y="27"/>
                  <a:pt x="64" y="27"/>
                </a:cubicBezTo>
                <a:cubicBezTo>
                  <a:pt x="71" y="31"/>
                  <a:pt x="73" y="40"/>
                  <a:pt x="69" y="47"/>
                </a:cubicBezTo>
                <a:cubicBezTo>
                  <a:pt x="67" y="51"/>
                  <a:pt x="62" y="54"/>
                  <a:pt x="5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1" name="出自【趣你的PPT】(微信:qunideppt)：最优质的PPT资源库"/>
          <p:cNvSpPr/>
          <p:nvPr/>
        </p:nvSpPr>
        <p:spPr bwMode="auto">
          <a:xfrm>
            <a:off x="5076048" y="4749819"/>
            <a:ext cx="94726" cy="35986"/>
          </a:xfrm>
          <a:custGeom>
            <a:avLst/>
            <a:gdLst>
              <a:gd name="T0" fmla="*/ 61 w 76"/>
              <a:gd name="T1" fmla="*/ 29 h 29"/>
              <a:gd name="T2" fmla="*/ 15 w 76"/>
              <a:gd name="T3" fmla="*/ 29 h 29"/>
              <a:gd name="T4" fmla="*/ 0 w 76"/>
              <a:gd name="T5" fmla="*/ 15 h 29"/>
              <a:gd name="T6" fmla="*/ 15 w 76"/>
              <a:gd name="T7" fmla="*/ 0 h 29"/>
              <a:gd name="T8" fmla="*/ 61 w 76"/>
              <a:gd name="T9" fmla="*/ 0 h 29"/>
              <a:gd name="T10" fmla="*/ 76 w 76"/>
              <a:gd name="T11" fmla="*/ 15 h 29"/>
              <a:gd name="T12" fmla="*/ 61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61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0"/>
                  <a:pt x="76" y="7"/>
                  <a:pt x="76" y="15"/>
                </a:cubicBezTo>
                <a:cubicBezTo>
                  <a:pt x="76" y="23"/>
                  <a:pt x="69" y="29"/>
                  <a:pt x="61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2" name="出自【趣你的PPT】(微信:qunideppt)：最优质的PPT资源库"/>
          <p:cNvSpPr/>
          <p:nvPr/>
        </p:nvSpPr>
        <p:spPr bwMode="auto">
          <a:xfrm>
            <a:off x="5045884" y="4598468"/>
            <a:ext cx="92609" cy="67738"/>
          </a:xfrm>
          <a:custGeom>
            <a:avLst/>
            <a:gdLst>
              <a:gd name="T0" fmla="*/ 17 w 74"/>
              <a:gd name="T1" fmla="*/ 54 h 54"/>
              <a:gd name="T2" fmla="*/ 4 w 74"/>
              <a:gd name="T3" fmla="*/ 47 h 54"/>
              <a:gd name="T4" fmla="*/ 10 w 74"/>
              <a:gd name="T5" fmla="*/ 27 h 54"/>
              <a:gd name="T6" fmla="*/ 50 w 74"/>
              <a:gd name="T7" fmla="*/ 4 h 54"/>
              <a:gd name="T8" fmla="*/ 70 w 74"/>
              <a:gd name="T9" fmla="*/ 9 h 54"/>
              <a:gd name="T10" fmla="*/ 64 w 74"/>
              <a:gd name="T11" fmla="*/ 29 h 54"/>
              <a:gd name="T12" fmla="*/ 24 w 74"/>
              <a:gd name="T13" fmla="*/ 52 h 54"/>
              <a:gd name="T14" fmla="*/ 17 w 74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54">
                <a:moveTo>
                  <a:pt x="17" y="54"/>
                </a:moveTo>
                <a:cubicBezTo>
                  <a:pt x="12" y="54"/>
                  <a:pt x="7" y="51"/>
                  <a:pt x="4" y="47"/>
                </a:cubicBezTo>
                <a:cubicBezTo>
                  <a:pt x="0" y="40"/>
                  <a:pt x="3" y="31"/>
                  <a:pt x="10" y="27"/>
                </a:cubicBezTo>
                <a:cubicBezTo>
                  <a:pt x="50" y="4"/>
                  <a:pt x="50" y="4"/>
                  <a:pt x="50" y="4"/>
                </a:cubicBezTo>
                <a:cubicBezTo>
                  <a:pt x="57" y="0"/>
                  <a:pt x="66" y="2"/>
                  <a:pt x="70" y="9"/>
                </a:cubicBezTo>
                <a:cubicBezTo>
                  <a:pt x="74" y="16"/>
                  <a:pt x="71" y="25"/>
                  <a:pt x="64" y="29"/>
                </a:cubicBezTo>
                <a:cubicBezTo>
                  <a:pt x="24" y="52"/>
                  <a:pt x="24" y="52"/>
                  <a:pt x="24" y="52"/>
                </a:cubicBezTo>
                <a:cubicBezTo>
                  <a:pt x="22" y="53"/>
                  <a:pt x="19" y="54"/>
                  <a:pt x="1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3" name="出自【趣你的PPT】(微信:qunideppt)：最优质的PPT资源库"/>
          <p:cNvSpPr/>
          <p:nvPr/>
        </p:nvSpPr>
        <p:spPr bwMode="auto">
          <a:xfrm>
            <a:off x="4962271" y="4487336"/>
            <a:ext cx="70912" cy="88905"/>
          </a:xfrm>
          <a:custGeom>
            <a:avLst/>
            <a:gdLst>
              <a:gd name="T0" fmla="*/ 17 w 57"/>
              <a:gd name="T1" fmla="*/ 71 h 71"/>
              <a:gd name="T2" fmla="*/ 10 w 57"/>
              <a:gd name="T3" fmla="*/ 69 h 71"/>
              <a:gd name="T4" fmla="*/ 4 w 57"/>
              <a:gd name="T5" fmla="*/ 49 h 71"/>
              <a:gd name="T6" fmla="*/ 28 w 57"/>
              <a:gd name="T7" fmla="*/ 9 h 71"/>
              <a:gd name="T8" fmla="*/ 47 w 57"/>
              <a:gd name="T9" fmla="*/ 4 h 71"/>
              <a:gd name="T10" fmla="*/ 53 w 57"/>
              <a:gd name="T11" fmla="*/ 23 h 71"/>
              <a:gd name="T12" fmla="*/ 29 w 57"/>
              <a:gd name="T13" fmla="*/ 63 h 71"/>
              <a:gd name="T14" fmla="*/ 17 w 57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71">
                <a:moveTo>
                  <a:pt x="17" y="71"/>
                </a:moveTo>
                <a:cubicBezTo>
                  <a:pt x="14" y="71"/>
                  <a:pt x="12" y="70"/>
                  <a:pt x="10" y="69"/>
                </a:cubicBezTo>
                <a:cubicBezTo>
                  <a:pt x="3" y="65"/>
                  <a:pt x="0" y="56"/>
                  <a:pt x="4" y="49"/>
                </a:cubicBezTo>
                <a:cubicBezTo>
                  <a:pt x="28" y="9"/>
                  <a:pt x="28" y="9"/>
                  <a:pt x="28" y="9"/>
                </a:cubicBezTo>
                <a:cubicBezTo>
                  <a:pt x="32" y="2"/>
                  <a:pt x="40" y="0"/>
                  <a:pt x="47" y="4"/>
                </a:cubicBezTo>
                <a:cubicBezTo>
                  <a:pt x="54" y="8"/>
                  <a:pt x="57" y="16"/>
                  <a:pt x="53" y="23"/>
                </a:cubicBezTo>
                <a:cubicBezTo>
                  <a:pt x="29" y="63"/>
                  <a:pt x="29" y="63"/>
                  <a:pt x="29" y="63"/>
                </a:cubicBezTo>
                <a:cubicBezTo>
                  <a:pt x="27" y="68"/>
                  <a:pt x="22" y="71"/>
                  <a:pt x="1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687089" y="4594764"/>
            <a:ext cx="336039" cy="404838"/>
          </a:xfrm>
          <a:custGeom>
            <a:avLst/>
            <a:gdLst>
              <a:gd name="T0" fmla="*/ 134 w 269"/>
              <a:gd name="T1" fmla="*/ 0 h 324"/>
              <a:gd name="T2" fmla="*/ 2 w 269"/>
              <a:gd name="T3" fmla="*/ 146 h 324"/>
              <a:gd name="T4" fmla="*/ 63 w 269"/>
              <a:gd name="T5" fmla="*/ 324 h 324"/>
              <a:gd name="T6" fmla="*/ 144 w 269"/>
              <a:gd name="T7" fmla="*/ 324 h 324"/>
              <a:gd name="T8" fmla="*/ 215 w 269"/>
              <a:gd name="T9" fmla="*/ 265 h 324"/>
              <a:gd name="T10" fmla="*/ 269 w 269"/>
              <a:gd name="T11" fmla="*/ 134 h 324"/>
              <a:gd name="T12" fmla="*/ 119 w 269"/>
              <a:gd name="T13" fmla="*/ 237 h 324"/>
              <a:gd name="T14" fmla="*/ 92 w 269"/>
              <a:gd name="T15" fmla="*/ 182 h 324"/>
              <a:gd name="T16" fmla="*/ 109 w 269"/>
              <a:gd name="T17" fmla="*/ 174 h 324"/>
              <a:gd name="T18" fmla="*/ 146 w 269"/>
              <a:gd name="T19" fmla="*/ 174 h 324"/>
              <a:gd name="T20" fmla="*/ 162 w 269"/>
              <a:gd name="T21" fmla="*/ 185 h 324"/>
              <a:gd name="T22" fmla="*/ 169 w 269"/>
              <a:gd name="T23" fmla="*/ 183 h 324"/>
              <a:gd name="T24" fmla="*/ 143 w 269"/>
              <a:gd name="T25" fmla="*/ 237 h 324"/>
              <a:gd name="T26" fmla="*/ 119 w 269"/>
              <a:gd name="T27" fmla="*/ 301 h 324"/>
              <a:gd name="T28" fmla="*/ 112 w 269"/>
              <a:gd name="T29" fmla="*/ 144 h 324"/>
              <a:gd name="T30" fmla="*/ 116 w 269"/>
              <a:gd name="T31" fmla="*/ 148 h 324"/>
              <a:gd name="T32" fmla="*/ 111 w 269"/>
              <a:gd name="T33" fmla="*/ 144 h 324"/>
              <a:gd name="T34" fmla="*/ 152 w 269"/>
              <a:gd name="T35" fmla="*/ 140 h 324"/>
              <a:gd name="T36" fmla="*/ 153 w 269"/>
              <a:gd name="T37" fmla="*/ 140 h 324"/>
              <a:gd name="T38" fmla="*/ 149 w 269"/>
              <a:gd name="T39" fmla="*/ 142 h 324"/>
              <a:gd name="T40" fmla="*/ 243 w 269"/>
              <a:gd name="T41" fmla="*/ 155 h 324"/>
              <a:gd name="T42" fmla="*/ 197 w 269"/>
              <a:gd name="T43" fmla="*/ 251 h 324"/>
              <a:gd name="T44" fmla="*/ 159 w 269"/>
              <a:gd name="T45" fmla="*/ 301 h 324"/>
              <a:gd name="T46" fmla="*/ 189 w 269"/>
              <a:gd name="T47" fmla="*/ 180 h 324"/>
              <a:gd name="T48" fmla="*/ 175 w 269"/>
              <a:gd name="T49" fmla="*/ 172 h 324"/>
              <a:gd name="T50" fmla="*/ 155 w 269"/>
              <a:gd name="T51" fmla="*/ 171 h 324"/>
              <a:gd name="T52" fmla="*/ 152 w 269"/>
              <a:gd name="T53" fmla="*/ 167 h 324"/>
              <a:gd name="T54" fmla="*/ 151 w 269"/>
              <a:gd name="T55" fmla="*/ 132 h 324"/>
              <a:gd name="T56" fmla="*/ 143 w 269"/>
              <a:gd name="T57" fmla="*/ 165 h 324"/>
              <a:gd name="T58" fmla="*/ 115 w 269"/>
              <a:gd name="T59" fmla="*/ 168 h 324"/>
              <a:gd name="T60" fmla="*/ 115 w 269"/>
              <a:gd name="T61" fmla="*/ 136 h 324"/>
              <a:gd name="T62" fmla="*/ 103 w 269"/>
              <a:gd name="T63" fmla="*/ 163 h 324"/>
              <a:gd name="T64" fmla="*/ 94 w 269"/>
              <a:gd name="T65" fmla="*/ 174 h 324"/>
              <a:gd name="T66" fmla="*/ 87 w 269"/>
              <a:gd name="T67" fmla="*/ 172 h 324"/>
              <a:gd name="T68" fmla="*/ 76 w 269"/>
              <a:gd name="T69" fmla="*/ 168 h 324"/>
              <a:gd name="T70" fmla="*/ 76 w 269"/>
              <a:gd name="T71" fmla="*/ 169 h 324"/>
              <a:gd name="T72" fmla="*/ 75 w 269"/>
              <a:gd name="T73" fmla="*/ 169 h 324"/>
              <a:gd name="T74" fmla="*/ 102 w 269"/>
              <a:gd name="T75" fmla="*/ 239 h 324"/>
              <a:gd name="T76" fmla="*/ 87 w 269"/>
              <a:gd name="T77" fmla="*/ 301 h 324"/>
              <a:gd name="T78" fmla="*/ 25 w 269"/>
              <a:gd name="T79" fmla="*/ 155 h 324"/>
              <a:gd name="T80" fmla="*/ 24 w 269"/>
              <a:gd name="T81" fmla="*/ 139 h 324"/>
              <a:gd name="T82" fmla="*/ 134 w 269"/>
              <a:gd name="T83" fmla="*/ 23 h 324"/>
              <a:gd name="T84" fmla="*/ 245 w 269"/>
              <a:gd name="T85" fmla="*/ 13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9" h="324">
                <a:moveTo>
                  <a:pt x="269" y="134"/>
                </a:moveTo>
                <a:cubicBezTo>
                  <a:pt x="269" y="60"/>
                  <a:pt x="208" y="0"/>
                  <a:pt x="134" y="0"/>
                </a:cubicBezTo>
                <a:cubicBezTo>
                  <a:pt x="60" y="0"/>
                  <a:pt x="0" y="60"/>
                  <a:pt x="0" y="134"/>
                </a:cubicBezTo>
                <a:cubicBezTo>
                  <a:pt x="0" y="138"/>
                  <a:pt x="1" y="142"/>
                  <a:pt x="2" y="146"/>
                </a:cubicBezTo>
                <a:cubicBezTo>
                  <a:pt x="0" y="148"/>
                  <a:pt x="4" y="200"/>
                  <a:pt x="54" y="265"/>
                </a:cubicBezTo>
                <a:cubicBezTo>
                  <a:pt x="69" y="285"/>
                  <a:pt x="63" y="324"/>
                  <a:pt x="63" y="324"/>
                </a:cubicBezTo>
                <a:cubicBezTo>
                  <a:pt x="83" y="324"/>
                  <a:pt x="104" y="324"/>
                  <a:pt x="125" y="324"/>
                </a:cubicBezTo>
                <a:cubicBezTo>
                  <a:pt x="131" y="324"/>
                  <a:pt x="138" y="324"/>
                  <a:pt x="144" y="324"/>
                </a:cubicBezTo>
                <a:cubicBezTo>
                  <a:pt x="165" y="324"/>
                  <a:pt x="185" y="324"/>
                  <a:pt x="206" y="324"/>
                </a:cubicBezTo>
                <a:cubicBezTo>
                  <a:pt x="206" y="324"/>
                  <a:pt x="200" y="285"/>
                  <a:pt x="215" y="265"/>
                </a:cubicBezTo>
                <a:cubicBezTo>
                  <a:pt x="265" y="200"/>
                  <a:pt x="268" y="148"/>
                  <a:pt x="267" y="146"/>
                </a:cubicBezTo>
                <a:cubicBezTo>
                  <a:pt x="268" y="142"/>
                  <a:pt x="269" y="138"/>
                  <a:pt x="269" y="134"/>
                </a:cubicBezTo>
                <a:close/>
                <a:moveTo>
                  <a:pt x="119" y="301"/>
                </a:moveTo>
                <a:cubicBezTo>
                  <a:pt x="119" y="237"/>
                  <a:pt x="119" y="237"/>
                  <a:pt x="119" y="237"/>
                </a:cubicBezTo>
                <a:cubicBezTo>
                  <a:pt x="119" y="235"/>
                  <a:pt x="118" y="234"/>
                  <a:pt x="118" y="23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94" y="182"/>
                  <a:pt x="95" y="182"/>
                  <a:pt x="97" y="181"/>
                </a:cubicBezTo>
                <a:cubicBezTo>
                  <a:pt x="101" y="180"/>
                  <a:pt x="105" y="177"/>
                  <a:pt x="109" y="174"/>
                </a:cubicBezTo>
                <a:cubicBezTo>
                  <a:pt x="113" y="179"/>
                  <a:pt x="118" y="182"/>
                  <a:pt x="124" y="183"/>
                </a:cubicBezTo>
                <a:cubicBezTo>
                  <a:pt x="131" y="184"/>
                  <a:pt x="139" y="181"/>
                  <a:pt x="146" y="174"/>
                </a:cubicBezTo>
                <a:cubicBezTo>
                  <a:pt x="147" y="175"/>
                  <a:pt x="148" y="175"/>
                  <a:pt x="148" y="176"/>
                </a:cubicBezTo>
                <a:cubicBezTo>
                  <a:pt x="152" y="182"/>
                  <a:pt x="157" y="185"/>
                  <a:pt x="162" y="185"/>
                </a:cubicBezTo>
                <a:cubicBezTo>
                  <a:pt x="163" y="185"/>
                  <a:pt x="163" y="185"/>
                  <a:pt x="164" y="184"/>
                </a:cubicBezTo>
                <a:cubicBezTo>
                  <a:pt x="165" y="184"/>
                  <a:pt x="167" y="184"/>
                  <a:pt x="169" y="183"/>
                </a:cubicBezTo>
                <a:cubicBezTo>
                  <a:pt x="143" y="233"/>
                  <a:pt x="143" y="233"/>
                  <a:pt x="143" y="233"/>
                </a:cubicBezTo>
                <a:cubicBezTo>
                  <a:pt x="143" y="234"/>
                  <a:pt x="143" y="235"/>
                  <a:pt x="143" y="237"/>
                </a:cubicBezTo>
                <a:cubicBezTo>
                  <a:pt x="143" y="301"/>
                  <a:pt x="143" y="301"/>
                  <a:pt x="143" y="301"/>
                </a:cubicBezTo>
                <a:lnTo>
                  <a:pt x="119" y="301"/>
                </a:lnTo>
                <a:close/>
                <a:moveTo>
                  <a:pt x="111" y="144"/>
                </a:moveTo>
                <a:cubicBezTo>
                  <a:pt x="111" y="144"/>
                  <a:pt x="111" y="144"/>
                  <a:pt x="112" y="144"/>
                </a:cubicBezTo>
                <a:cubicBezTo>
                  <a:pt x="112" y="144"/>
                  <a:pt x="112" y="144"/>
                  <a:pt x="113" y="144"/>
                </a:cubicBezTo>
                <a:cubicBezTo>
                  <a:pt x="115" y="144"/>
                  <a:pt x="115" y="145"/>
                  <a:pt x="116" y="148"/>
                </a:cubicBezTo>
                <a:cubicBezTo>
                  <a:pt x="116" y="151"/>
                  <a:pt x="114" y="155"/>
                  <a:pt x="111" y="160"/>
                </a:cubicBezTo>
                <a:cubicBezTo>
                  <a:pt x="108" y="152"/>
                  <a:pt x="109" y="146"/>
                  <a:pt x="111" y="144"/>
                </a:cubicBezTo>
                <a:close/>
                <a:moveTo>
                  <a:pt x="149" y="142"/>
                </a:moveTo>
                <a:cubicBezTo>
                  <a:pt x="150" y="140"/>
                  <a:pt x="151" y="140"/>
                  <a:pt x="152" y="140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4" y="142"/>
                  <a:pt x="153" y="149"/>
                  <a:pt x="149" y="156"/>
                </a:cubicBezTo>
                <a:cubicBezTo>
                  <a:pt x="148" y="150"/>
                  <a:pt x="148" y="145"/>
                  <a:pt x="149" y="142"/>
                </a:cubicBezTo>
                <a:close/>
                <a:moveTo>
                  <a:pt x="245" y="139"/>
                </a:moveTo>
                <a:cubicBezTo>
                  <a:pt x="243" y="155"/>
                  <a:pt x="243" y="155"/>
                  <a:pt x="243" y="155"/>
                </a:cubicBezTo>
                <a:cubicBezTo>
                  <a:pt x="243" y="155"/>
                  <a:pt x="243" y="155"/>
                  <a:pt x="243" y="155"/>
                </a:cubicBezTo>
                <a:cubicBezTo>
                  <a:pt x="241" y="169"/>
                  <a:pt x="232" y="206"/>
                  <a:pt x="197" y="251"/>
                </a:cubicBezTo>
                <a:cubicBezTo>
                  <a:pt x="186" y="265"/>
                  <a:pt x="182" y="284"/>
                  <a:pt x="182" y="301"/>
                </a:cubicBezTo>
                <a:cubicBezTo>
                  <a:pt x="159" y="301"/>
                  <a:pt x="159" y="301"/>
                  <a:pt x="159" y="301"/>
                </a:cubicBezTo>
                <a:cubicBezTo>
                  <a:pt x="159" y="239"/>
                  <a:pt x="159" y="239"/>
                  <a:pt x="159" y="239"/>
                </a:cubicBezTo>
                <a:cubicBezTo>
                  <a:pt x="189" y="180"/>
                  <a:pt x="189" y="180"/>
                  <a:pt x="189" y="180"/>
                </a:cubicBezTo>
                <a:cubicBezTo>
                  <a:pt x="191" y="176"/>
                  <a:pt x="190" y="171"/>
                  <a:pt x="185" y="169"/>
                </a:cubicBezTo>
                <a:cubicBezTo>
                  <a:pt x="182" y="167"/>
                  <a:pt x="177" y="168"/>
                  <a:pt x="175" y="172"/>
                </a:cubicBezTo>
                <a:cubicBezTo>
                  <a:pt x="172" y="174"/>
                  <a:pt x="167" y="176"/>
                  <a:pt x="163" y="176"/>
                </a:cubicBezTo>
                <a:cubicBezTo>
                  <a:pt x="159" y="177"/>
                  <a:pt x="157" y="174"/>
                  <a:pt x="155" y="171"/>
                </a:cubicBezTo>
                <a:cubicBezTo>
                  <a:pt x="154" y="170"/>
                  <a:pt x="153" y="168"/>
                  <a:pt x="152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9" y="157"/>
                  <a:pt x="164" y="144"/>
                  <a:pt x="160" y="136"/>
                </a:cubicBezTo>
                <a:cubicBezTo>
                  <a:pt x="159" y="133"/>
                  <a:pt x="155" y="131"/>
                  <a:pt x="151" y="132"/>
                </a:cubicBezTo>
                <a:cubicBezTo>
                  <a:pt x="147" y="132"/>
                  <a:pt x="144" y="134"/>
                  <a:pt x="142" y="138"/>
                </a:cubicBezTo>
                <a:cubicBezTo>
                  <a:pt x="139" y="145"/>
                  <a:pt x="139" y="156"/>
                  <a:pt x="143" y="165"/>
                </a:cubicBezTo>
                <a:cubicBezTo>
                  <a:pt x="138" y="171"/>
                  <a:pt x="131" y="176"/>
                  <a:pt x="125" y="175"/>
                </a:cubicBezTo>
                <a:cubicBezTo>
                  <a:pt x="121" y="174"/>
                  <a:pt x="118" y="172"/>
                  <a:pt x="115" y="168"/>
                </a:cubicBezTo>
                <a:cubicBezTo>
                  <a:pt x="120" y="161"/>
                  <a:pt x="124" y="154"/>
                  <a:pt x="124" y="147"/>
                </a:cubicBezTo>
                <a:cubicBezTo>
                  <a:pt x="124" y="142"/>
                  <a:pt x="120" y="137"/>
                  <a:pt x="115" y="136"/>
                </a:cubicBezTo>
                <a:cubicBezTo>
                  <a:pt x="111" y="135"/>
                  <a:pt x="107" y="136"/>
                  <a:pt x="105" y="138"/>
                </a:cubicBezTo>
                <a:cubicBezTo>
                  <a:pt x="100" y="144"/>
                  <a:pt x="100" y="154"/>
                  <a:pt x="103" y="163"/>
                </a:cubicBezTo>
                <a:cubicBezTo>
                  <a:pt x="104" y="164"/>
                  <a:pt x="104" y="166"/>
                  <a:pt x="105" y="167"/>
                </a:cubicBezTo>
                <a:cubicBezTo>
                  <a:pt x="102" y="170"/>
                  <a:pt x="98" y="172"/>
                  <a:pt x="94" y="174"/>
                </a:cubicBezTo>
                <a:cubicBezTo>
                  <a:pt x="92" y="174"/>
                  <a:pt x="90" y="175"/>
                  <a:pt x="88" y="174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85" y="169"/>
                  <a:pt x="81" y="167"/>
                  <a:pt x="77" y="168"/>
                </a:cubicBezTo>
                <a:cubicBezTo>
                  <a:pt x="77" y="168"/>
                  <a:pt x="77" y="168"/>
                  <a:pt x="76" y="168"/>
                </a:cubicBezTo>
                <a:cubicBezTo>
                  <a:pt x="76" y="168"/>
                  <a:pt x="76" y="168"/>
                  <a:pt x="76" y="169"/>
                </a:cubicBezTo>
                <a:cubicBezTo>
                  <a:pt x="76" y="169"/>
                  <a:pt x="76" y="169"/>
                  <a:pt x="76" y="169"/>
                </a:cubicBezTo>
                <a:cubicBezTo>
                  <a:pt x="76" y="169"/>
                  <a:pt x="76" y="169"/>
                  <a:pt x="75" y="169"/>
                </a:cubicBezTo>
                <a:cubicBezTo>
                  <a:pt x="75" y="169"/>
                  <a:pt x="75" y="169"/>
                  <a:pt x="75" y="169"/>
                </a:cubicBezTo>
                <a:cubicBezTo>
                  <a:pt x="72" y="171"/>
                  <a:pt x="70" y="176"/>
                  <a:pt x="72" y="180"/>
                </a:cubicBezTo>
                <a:cubicBezTo>
                  <a:pt x="102" y="239"/>
                  <a:pt x="102" y="239"/>
                  <a:pt x="102" y="239"/>
                </a:cubicBezTo>
                <a:cubicBezTo>
                  <a:pt x="102" y="301"/>
                  <a:pt x="102" y="301"/>
                  <a:pt x="102" y="301"/>
                </a:cubicBezTo>
                <a:cubicBezTo>
                  <a:pt x="87" y="301"/>
                  <a:pt x="87" y="301"/>
                  <a:pt x="87" y="301"/>
                </a:cubicBezTo>
                <a:cubicBezTo>
                  <a:pt x="87" y="284"/>
                  <a:pt x="83" y="265"/>
                  <a:pt x="73" y="251"/>
                </a:cubicBezTo>
                <a:cubicBezTo>
                  <a:pt x="37" y="206"/>
                  <a:pt x="28" y="169"/>
                  <a:pt x="25" y="155"/>
                </a:cubicBezTo>
                <a:cubicBezTo>
                  <a:pt x="26" y="155"/>
                  <a:pt x="26" y="155"/>
                  <a:pt x="26" y="155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4" y="137"/>
                  <a:pt x="23" y="135"/>
                  <a:pt x="23" y="134"/>
                </a:cubicBezTo>
                <a:cubicBezTo>
                  <a:pt x="23" y="72"/>
                  <a:pt x="73" y="23"/>
                  <a:pt x="134" y="23"/>
                </a:cubicBezTo>
                <a:cubicBezTo>
                  <a:pt x="196" y="23"/>
                  <a:pt x="245" y="72"/>
                  <a:pt x="245" y="134"/>
                </a:cubicBezTo>
                <a:cubicBezTo>
                  <a:pt x="245" y="135"/>
                  <a:pt x="245" y="137"/>
                  <a:pt x="245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35" name="出自【趣你的PPT】(微信:qunideppt)：最优质的PPT资源库"/>
          <p:cNvSpPr/>
          <p:nvPr/>
        </p:nvSpPr>
        <p:spPr bwMode="auto">
          <a:xfrm>
            <a:off x="4766998" y="5013360"/>
            <a:ext cx="176222" cy="100019"/>
          </a:xfrm>
          <a:custGeom>
            <a:avLst/>
            <a:gdLst>
              <a:gd name="T0" fmla="*/ 0 w 141"/>
              <a:gd name="T1" fmla="*/ 12 h 80"/>
              <a:gd name="T2" fmla="*/ 6 w 141"/>
              <a:gd name="T3" fmla="*/ 12 h 80"/>
              <a:gd name="T4" fmla="*/ 6 w 141"/>
              <a:gd name="T5" fmla="*/ 22 h 80"/>
              <a:gd name="T6" fmla="*/ 0 w 141"/>
              <a:gd name="T7" fmla="*/ 22 h 80"/>
              <a:gd name="T8" fmla="*/ 0 w 141"/>
              <a:gd name="T9" fmla="*/ 33 h 80"/>
              <a:gd name="T10" fmla="*/ 6 w 141"/>
              <a:gd name="T11" fmla="*/ 33 h 80"/>
              <a:gd name="T12" fmla="*/ 6 w 141"/>
              <a:gd name="T13" fmla="*/ 43 h 80"/>
              <a:gd name="T14" fmla="*/ 0 w 141"/>
              <a:gd name="T15" fmla="*/ 43 h 80"/>
              <a:gd name="T16" fmla="*/ 30 w 141"/>
              <a:gd name="T17" fmla="*/ 68 h 80"/>
              <a:gd name="T18" fmla="*/ 48 w 141"/>
              <a:gd name="T19" fmla="*/ 80 h 80"/>
              <a:gd name="T20" fmla="*/ 93 w 141"/>
              <a:gd name="T21" fmla="*/ 80 h 80"/>
              <a:gd name="T22" fmla="*/ 111 w 141"/>
              <a:gd name="T23" fmla="*/ 68 h 80"/>
              <a:gd name="T24" fmla="*/ 141 w 141"/>
              <a:gd name="T25" fmla="*/ 43 h 80"/>
              <a:gd name="T26" fmla="*/ 136 w 141"/>
              <a:gd name="T27" fmla="*/ 43 h 80"/>
              <a:gd name="T28" fmla="*/ 136 w 141"/>
              <a:gd name="T29" fmla="*/ 33 h 80"/>
              <a:gd name="T30" fmla="*/ 141 w 141"/>
              <a:gd name="T31" fmla="*/ 33 h 80"/>
              <a:gd name="T32" fmla="*/ 141 w 141"/>
              <a:gd name="T33" fmla="*/ 22 h 80"/>
              <a:gd name="T34" fmla="*/ 136 w 141"/>
              <a:gd name="T35" fmla="*/ 22 h 80"/>
              <a:gd name="T36" fmla="*/ 136 w 141"/>
              <a:gd name="T37" fmla="*/ 12 h 80"/>
              <a:gd name="T38" fmla="*/ 141 w 141"/>
              <a:gd name="T39" fmla="*/ 12 h 80"/>
              <a:gd name="T40" fmla="*/ 141 w 141"/>
              <a:gd name="T41" fmla="*/ 0 h 80"/>
              <a:gd name="T42" fmla="*/ 0 w 141"/>
              <a:gd name="T43" fmla="*/ 0 h 80"/>
              <a:gd name="T44" fmla="*/ 0 w 141"/>
              <a:gd name="T45" fmla="*/ 1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1" h="80">
                <a:moveTo>
                  <a:pt x="0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22"/>
                  <a:pt x="6" y="22"/>
                  <a:pt x="6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3"/>
                  <a:pt x="0" y="33"/>
                  <a:pt x="0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43"/>
                  <a:pt x="6" y="43"/>
                  <a:pt x="6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57"/>
                  <a:pt x="14" y="67"/>
                  <a:pt x="30" y="68"/>
                </a:cubicBezTo>
                <a:cubicBezTo>
                  <a:pt x="33" y="75"/>
                  <a:pt x="40" y="80"/>
                  <a:pt x="48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101" y="80"/>
                  <a:pt x="108" y="75"/>
                  <a:pt x="111" y="68"/>
                </a:cubicBezTo>
                <a:cubicBezTo>
                  <a:pt x="127" y="67"/>
                  <a:pt x="140" y="57"/>
                  <a:pt x="141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33"/>
                  <a:pt x="136" y="33"/>
                  <a:pt x="136" y="33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41" y="0"/>
                  <a:pt x="141" y="0"/>
                  <a:pt x="1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8644664" y="195061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8746475" y="2333789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7498032" y="4484190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7599843" y="4867361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2590610" y="2759516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1532660" y="3142687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1887487" y="473235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829537" y="5115526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</a:t>
            </a:r>
            <a:r>
              <a:rPr lang="zh-CN" altLang="en-US" sz="1400" b="0" i="0" u="none" strike="noStrike" cap="none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击此处编辑内容，建议您在展示时采用微软雅黑字体</a:t>
            </a:r>
            <a:endParaRPr lang="en-US" sz="1400" b="0" i="0" u="none" strike="noStrike" cap="none" baseline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出自【趣你的PPT】(微信:qunideppt)：最优质的PPT资源库"/>
          <p:cNvSpPr/>
          <p:nvPr/>
        </p:nvSpPr>
        <p:spPr bwMode="auto">
          <a:xfrm rot="20791526">
            <a:off x="6688287" y="3468794"/>
            <a:ext cx="1849259" cy="181395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4" name="出自【趣你的PPT】(微信:qunideppt)：最优质的PPT资源库"/>
          <p:cNvSpPr>
            <a:spLocks noChangeAspect="1"/>
          </p:cNvSpPr>
          <p:nvPr/>
        </p:nvSpPr>
        <p:spPr>
          <a:xfrm>
            <a:off x="7010400" y="1648048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0" name="出自【趣你的PPT】(微信:qunideppt)：最优质的PPT资源库"/>
          <p:cNvSpPr>
            <a:spLocks noChangeAspect="1"/>
          </p:cNvSpPr>
          <p:nvPr/>
        </p:nvSpPr>
        <p:spPr>
          <a:xfrm>
            <a:off x="4421632" y="1759196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2" name="出自【趣你的PPT】(微信:qunideppt)：最优质的PPT资源库"/>
          <p:cNvSpPr>
            <a:spLocks noChangeAspect="1"/>
          </p:cNvSpPr>
          <p:nvPr/>
        </p:nvSpPr>
        <p:spPr>
          <a:xfrm>
            <a:off x="8346991" y="3315391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5348555" y="4255643"/>
            <a:ext cx="1485605" cy="2495354"/>
          </a:xfrm>
          <a:custGeom>
            <a:avLst/>
            <a:gdLst>
              <a:gd name="T0" fmla="*/ 558 w 679"/>
              <a:gd name="T1" fmla="*/ 887 h 887"/>
              <a:gd name="T2" fmla="*/ 517 w 679"/>
              <a:gd name="T3" fmla="*/ 546 h 887"/>
              <a:gd name="T4" fmla="*/ 669 w 679"/>
              <a:gd name="T5" fmla="*/ 191 h 887"/>
              <a:gd name="T6" fmla="*/ 593 w 679"/>
              <a:gd name="T7" fmla="*/ 207 h 887"/>
              <a:gd name="T8" fmla="*/ 451 w 679"/>
              <a:gd name="T9" fmla="*/ 310 h 887"/>
              <a:gd name="T10" fmla="*/ 331 w 679"/>
              <a:gd name="T11" fmla="*/ 25 h 887"/>
              <a:gd name="T12" fmla="*/ 319 w 679"/>
              <a:gd name="T13" fmla="*/ 214 h 887"/>
              <a:gd name="T14" fmla="*/ 199 w 679"/>
              <a:gd name="T15" fmla="*/ 139 h 887"/>
              <a:gd name="T16" fmla="*/ 110 w 679"/>
              <a:gd name="T17" fmla="*/ 71 h 887"/>
              <a:gd name="T18" fmla="*/ 216 w 679"/>
              <a:gd name="T19" fmla="*/ 311 h 887"/>
              <a:gd name="T20" fmla="*/ 40 w 679"/>
              <a:gd name="T21" fmla="*/ 150 h 887"/>
              <a:gd name="T22" fmla="*/ 37 w 679"/>
              <a:gd name="T23" fmla="*/ 224 h 887"/>
              <a:gd name="T24" fmla="*/ 180 w 679"/>
              <a:gd name="T25" fmla="*/ 388 h 887"/>
              <a:gd name="T26" fmla="*/ 44 w 679"/>
              <a:gd name="T27" fmla="*/ 317 h 887"/>
              <a:gd name="T28" fmla="*/ 85 w 679"/>
              <a:gd name="T29" fmla="*/ 408 h 887"/>
              <a:gd name="T30" fmla="*/ 303 w 679"/>
              <a:gd name="T31" fmla="*/ 668 h 887"/>
              <a:gd name="T32" fmla="*/ 275 w 679"/>
              <a:gd name="T33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887">
                <a:moveTo>
                  <a:pt x="558" y="887"/>
                </a:moveTo>
                <a:cubicBezTo>
                  <a:pt x="558" y="887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887"/>
                  <a:pt x="275" y="887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 rot="677462">
            <a:off x="3585968" y="3223864"/>
            <a:ext cx="1841843" cy="1948104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5435159" y="2005123"/>
            <a:ext cx="2660653" cy="251572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 rot="355503">
            <a:off x="4374809" y="2206206"/>
            <a:ext cx="2120703" cy="221169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1" name="出自【趣你的PPT】(微信:qunideppt)：最优质的PPT资源库"/>
          <p:cNvSpPr>
            <a:spLocks noChangeAspect="1"/>
          </p:cNvSpPr>
          <p:nvPr/>
        </p:nvSpPr>
        <p:spPr>
          <a:xfrm>
            <a:off x="3581400" y="3523334"/>
            <a:ext cx="251968" cy="25196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>
            <a:off x="6519333" y="2373268"/>
            <a:ext cx="508883" cy="50888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9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6603821" y="2461991"/>
            <a:ext cx="339908" cy="331438"/>
          </a:xfrm>
          <a:custGeom>
            <a:avLst/>
            <a:gdLst/>
            <a:ahLst/>
            <a:cxnLst>
              <a:cxn ang="0">
                <a:pos x="252" y="234"/>
              </a:cxn>
              <a:cxn ang="0">
                <a:pos x="197" y="105"/>
              </a:cxn>
              <a:cxn ang="0">
                <a:pos x="194" y="98"/>
              </a:cxn>
              <a:cxn ang="0">
                <a:pos x="198" y="55"/>
              </a:cxn>
              <a:cxn ang="0">
                <a:pos x="195" y="42"/>
              </a:cxn>
              <a:cxn ang="0">
                <a:pos x="99" y="0"/>
              </a:cxn>
              <a:cxn ang="0">
                <a:pos x="4" y="42"/>
              </a:cxn>
              <a:cxn ang="0">
                <a:pos x="0" y="55"/>
              </a:cxn>
              <a:cxn ang="0">
                <a:pos x="5" y="98"/>
              </a:cxn>
              <a:cxn ang="0">
                <a:pos x="0" y="112"/>
              </a:cxn>
              <a:cxn ang="0">
                <a:pos x="5" y="155"/>
              </a:cxn>
              <a:cxn ang="0">
                <a:pos x="0" y="169"/>
              </a:cxn>
              <a:cxn ang="0">
                <a:pos x="99" y="243"/>
              </a:cxn>
              <a:cxn ang="0">
                <a:pos x="130" y="238"/>
              </a:cxn>
              <a:cxn ang="0">
                <a:pos x="241" y="246"/>
              </a:cxn>
              <a:cxn ang="0">
                <a:pos x="309" y="285"/>
              </a:cxn>
              <a:cxn ang="0">
                <a:pos x="226" y="151"/>
              </a:cxn>
              <a:cxn ang="0">
                <a:pos x="155" y="221"/>
              </a:cxn>
              <a:cxn ang="0">
                <a:pos x="99" y="11"/>
              </a:cxn>
              <a:cxn ang="0">
                <a:pos x="99" y="61"/>
              </a:cxn>
              <a:cxn ang="0">
                <a:pos x="99" y="11"/>
              </a:cxn>
              <a:cxn ang="0">
                <a:pos x="99" y="80"/>
              </a:cxn>
              <a:cxn ang="0">
                <a:pos x="188" y="83"/>
              </a:cxn>
              <a:cxn ang="0">
                <a:pos x="11" y="83"/>
              </a:cxn>
              <a:cxn ang="0">
                <a:pos x="11" y="114"/>
              </a:cxn>
              <a:cxn ang="0">
                <a:pos x="126" y="137"/>
              </a:cxn>
              <a:cxn ang="0">
                <a:pos x="110" y="175"/>
              </a:cxn>
              <a:cxn ang="0">
                <a:pos x="11" y="141"/>
              </a:cxn>
              <a:cxn ang="0">
                <a:pos x="99" y="233"/>
              </a:cxn>
              <a:cxn ang="0">
                <a:pos x="11" y="171"/>
              </a:cxn>
              <a:cxn ang="0">
                <a:pos x="110" y="195"/>
              </a:cxn>
              <a:cxn ang="0">
                <a:pos x="124" y="231"/>
              </a:cxn>
              <a:cxn ang="0">
                <a:pos x="99" y="233"/>
              </a:cxn>
            </a:cxnLst>
            <a:rect l="0" t="0" r="r" b="b"/>
            <a:pathLst>
              <a:path w="309" h="302">
                <a:moveTo>
                  <a:pt x="309" y="285"/>
                </a:moveTo>
                <a:cubicBezTo>
                  <a:pt x="252" y="234"/>
                  <a:pt x="252" y="234"/>
                  <a:pt x="252" y="234"/>
                </a:cubicBezTo>
                <a:cubicBezTo>
                  <a:pt x="263" y="221"/>
                  <a:pt x="270" y="203"/>
                  <a:pt x="270" y="185"/>
                </a:cubicBezTo>
                <a:cubicBezTo>
                  <a:pt x="270" y="143"/>
                  <a:pt x="238" y="109"/>
                  <a:pt x="197" y="105"/>
                </a:cubicBezTo>
                <a:cubicBezTo>
                  <a:pt x="197" y="104"/>
                  <a:pt x="196" y="102"/>
                  <a:pt x="195" y="10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197" y="93"/>
                  <a:pt x="198" y="89"/>
                  <a:pt x="198" y="83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98" y="51"/>
                  <a:pt x="197" y="47"/>
                  <a:pt x="195" y="43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96" y="40"/>
                  <a:pt x="196" y="38"/>
                  <a:pt x="196" y="36"/>
                </a:cubicBezTo>
                <a:cubicBezTo>
                  <a:pt x="196" y="12"/>
                  <a:pt x="146" y="0"/>
                  <a:pt x="99" y="0"/>
                </a:cubicBezTo>
                <a:cubicBezTo>
                  <a:pt x="52" y="0"/>
                  <a:pt x="2" y="12"/>
                  <a:pt x="2" y="36"/>
                </a:cubicBezTo>
                <a:cubicBezTo>
                  <a:pt x="2" y="38"/>
                  <a:pt x="3" y="40"/>
                  <a:pt x="4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7"/>
                  <a:pt x="0" y="51"/>
                  <a:pt x="0" y="5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2" y="93"/>
                  <a:pt x="5" y="98"/>
                </a:cubicBezTo>
                <a:cubicBezTo>
                  <a:pt x="4" y="100"/>
                  <a:pt x="4" y="100"/>
                  <a:pt x="4" y="100"/>
                </a:cubicBezTo>
                <a:cubicBezTo>
                  <a:pt x="1" y="104"/>
                  <a:pt x="0" y="108"/>
                  <a:pt x="0" y="112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6"/>
                  <a:pt x="2" y="151"/>
                  <a:pt x="5" y="155"/>
                </a:cubicBezTo>
                <a:cubicBezTo>
                  <a:pt x="4" y="157"/>
                  <a:pt x="4" y="157"/>
                  <a:pt x="4" y="157"/>
                </a:cubicBezTo>
                <a:cubicBezTo>
                  <a:pt x="1" y="161"/>
                  <a:pt x="0" y="165"/>
                  <a:pt x="0" y="169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3"/>
                  <a:pt x="44" y="243"/>
                  <a:pt x="99" y="243"/>
                </a:cubicBezTo>
                <a:cubicBezTo>
                  <a:pt x="111" y="243"/>
                  <a:pt x="121" y="242"/>
                  <a:pt x="132" y="241"/>
                </a:cubicBezTo>
                <a:cubicBezTo>
                  <a:pt x="131" y="240"/>
                  <a:pt x="130" y="239"/>
                  <a:pt x="130" y="238"/>
                </a:cubicBezTo>
                <a:cubicBezTo>
                  <a:pt x="144" y="254"/>
                  <a:pt x="166" y="265"/>
                  <a:pt x="189" y="265"/>
                </a:cubicBezTo>
                <a:cubicBezTo>
                  <a:pt x="209" y="265"/>
                  <a:pt x="227" y="258"/>
                  <a:pt x="241" y="246"/>
                </a:cubicBezTo>
                <a:cubicBezTo>
                  <a:pt x="291" y="302"/>
                  <a:pt x="291" y="302"/>
                  <a:pt x="291" y="302"/>
                </a:cubicBezTo>
                <a:lnTo>
                  <a:pt x="309" y="285"/>
                </a:lnTo>
                <a:close/>
                <a:moveTo>
                  <a:pt x="156" y="151"/>
                </a:moveTo>
                <a:cubicBezTo>
                  <a:pt x="175" y="131"/>
                  <a:pt x="206" y="131"/>
                  <a:pt x="226" y="151"/>
                </a:cubicBezTo>
                <a:cubicBezTo>
                  <a:pt x="245" y="170"/>
                  <a:pt x="245" y="202"/>
                  <a:pt x="226" y="221"/>
                </a:cubicBezTo>
                <a:cubicBezTo>
                  <a:pt x="206" y="240"/>
                  <a:pt x="175" y="240"/>
                  <a:pt x="155" y="221"/>
                </a:cubicBezTo>
                <a:cubicBezTo>
                  <a:pt x="136" y="201"/>
                  <a:pt x="136" y="170"/>
                  <a:pt x="156" y="151"/>
                </a:cubicBezTo>
                <a:close/>
                <a:moveTo>
                  <a:pt x="99" y="11"/>
                </a:moveTo>
                <a:cubicBezTo>
                  <a:pt x="153" y="11"/>
                  <a:pt x="185" y="25"/>
                  <a:pt x="185" y="36"/>
                </a:cubicBezTo>
                <a:cubicBezTo>
                  <a:pt x="185" y="46"/>
                  <a:pt x="153" y="61"/>
                  <a:pt x="99" y="61"/>
                </a:cubicBezTo>
                <a:cubicBezTo>
                  <a:pt x="46" y="61"/>
                  <a:pt x="13" y="46"/>
                  <a:pt x="13" y="36"/>
                </a:cubicBezTo>
                <a:cubicBezTo>
                  <a:pt x="13" y="25"/>
                  <a:pt x="46" y="11"/>
                  <a:pt x="99" y="11"/>
                </a:cubicBezTo>
                <a:close/>
                <a:moveTo>
                  <a:pt x="11" y="60"/>
                </a:moveTo>
                <a:cubicBezTo>
                  <a:pt x="27" y="73"/>
                  <a:pt x="63" y="80"/>
                  <a:pt x="99" y="80"/>
                </a:cubicBezTo>
                <a:cubicBezTo>
                  <a:pt x="135" y="80"/>
                  <a:pt x="172" y="73"/>
                  <a:pt x="188" y="60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88" y="100"/>
                  <a:pt x="151" y="118"/>
                  <a:pt x="99" y="118"/>
                </a:cubicBezTo>
                <a:cubicBezTo>
                  <a:pt x="47" y="118"/>
                  <a:pt x="11" y="100"/>
                  <a:pt x="11" y="83"/>
                </a:cubicBezTo>
                <a:lnTo>
                  <a:pt x="11" y="60"/>
                </a:lnTo>
                <a:close/>
                <a:moveTo>
                  <a:pt x="11" y="114"/>
                </a:moveTo>
                <a:cubicBezTo>
                  <a:pt x="27" y="129"/>
                  <a:pt x="60" y="139"/>
                  <a:pt x="99" y="139"/>
                </a:cubicBezTo>
                <a:cubicBezTo>
                  <a:pt x="108" y="139"/>
                  <a:pt x="117" y="138"/>
                  <a:pt x="126" y="137"/>
                </a:cubicBezTo>
                <a:cubicBezTo>
                  <a:pt x="119" y="145"/>
                  <a:pt x="114" y="155"/>
                  <a:pt x="112" y="166"/>
                </a:cubicBezTo>
                <a:cubicBezTo>
                  <a:pt x="111" y="169"/>
                  <a:pt x="110" y="172"/>
                  <a:pt x="110" y="175"/>
                </a:cubicBezTo>
                <a:cubicBezTo>
                  <a:pt x="106" y="175"/>
                  <a:pt x="103" y="176"/>
                  <a:pt x="99" y="176"/>
                </a:cubicBezTo>
                <a:cubicBezTo>
                  <a:pt x="47" y="176"/>
                  <a:pt x="11" y="157"/>
                  <a:pt x="11" y="141"/>
                </a:cubicBezTo>
                <a:lnTo>
                  <a:pt x="11" y="114"/>
                </a:lnTo>
                <a:close/>
                <a:moveTo>
                  <a:pt x="99" y="233"/>
                </a:moveTo>
                <a:cubicBezTo>
                  <a:pt x="47" y="233"/>
                  <a:pt x="11" y="214"/>
                  <a:pt x="11" y="19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27" y="186"/>
                  <a:pt x="60" y="195"/>
                  <a:pt x="99" y="195"/>
                </a:cubicBezTo>
                <a:cubicBezTo>
                  <a:pt x="103" y="195"/>
                  <a:pt x="107" y="195"/>
                  <a:pt x="110" y="195"/>
                </a:cubicBezTo>
                <a:cubicBezTo>
                  <a:pt x="111" y="205"/>
                  <a:pt x="114" y="214"/>
                  <a:pt x="119" y="222"/>
                </a:cubicBezTo>
                <a:cubicBezTo>
                  <a:pt x="120" y="225"/>
                  <a:pt x="122" y="228"/>
                  <a:pt x="124" y="231"/>
                </a:cubicBezTo>
                <a:cubicBezTo>
                  <a:pt x="116" y="232"/>
                  <a:pt x="108" y="233"/>
                  <a:pt x="99" y="233"/>
                </a:cubicBezTo>
                <a:close/>
                <a:moveTo>
                  <a:pt x="99" y="233"/>
                </a:moveTo>
                <a:cubicBezTo>
                  <a:pt x="99" y="233"/>
                  <a:pt x="99" y="233"/>
                  <a:pt x="99" y="233"/>
                </a:cubicBez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>
            <a:off x="7753811" y="3758368"/>
            <a:ext cx="452928" cy="45292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852216" y="3843016"/>
            <a:ext cx="256117" cy="283633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4794280" y="2420128"/>
            <a:ext cx="508883" cy="508883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893147" y="2539103"/>
            <a:ext cx="311151" cy="27093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3867104" y="3903828"/>
            <a:ext cx="452928" cy="452928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27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3947328" y="4004943"/>
            <a:ext cx="292480" cy="250699"/>
          </a:xfrm>
          <a:custGeom>
            <a:avLst/>
            <a:gdLst/>
            <a:ahLst/>
            <a:cxnLst>
              <a:cxn ang="0">
                <a:pos x="68" y="53"/>
              </a:cxn>
              <a:cxn ang="0">
                <a:pos x="63" y="58"/>
              </a:cxn>
              <a:cxn ang="0">
                <a:pos x="5" y="58"/>
              </a:cxn>
              <a:cxn ang="0">
                <a:pos x="0" y="53"/>
              </a:cxn>
              <a:cxn ang="0">
                <a:pos x="0" y="4"/>
              </a:cxn>
              <a:cxn ang="0">
                <a:pos x="5" y="0"/>
              </a:cxn>
              <a:cxn ang="0">
                <a:pos x="63" y="0"/>
              </a:cxn>
              <a:cxn ang="0">
                <a:pos x="68" y="4"/>
              </a:cxn>
              <a:cxn ang="0">
                <a:pos x="68" y="53"/>
              </a:cxn>
              <a:cxn ang="0">
                <a:pos x="63" y="14"/>
              </a:cxn>
              <a:cxn ang="0">
                <a:pos x="63" y="10"/>
              </a:cxn>
              <a:cxn ang="0">
                <a:pos x="63" y="4"/>
              </a:cxn>
              <a:cxn ang="0">
                <a:pos x="31" y="4"/>
              </a:cxn>
              <a:cxn ang="0">
                <a:pos x="29" y="9"/>
              </a:cxn>
              <a:cxn ang="0">
                <a:pos x="5" y="9"/>
              </a:cxn>
              <a:cxn ang="0">
                <a:pos x="5" y="14"/>
              </a:cxn>
              <a:cxn ang="0">
                <a:pos x="63" y="14"/>
              </a:cxn>
              <a:cxn ang="0">
                <a:pos x="63" y="53"/>
              </a:cxn>
              <a:cxn ang="0">
                <a:pos x="63" y="48"/>
              </a:cxn>
              <a:cxn ang="0">
                <a:pos x="5" y="48"/>
              </a:cxn>
              <a:cxn ang="0">
                <a:pos x="5" y="53"/>
              </a:cxn>
              <a:cxn ang="0">
                <a:pos x="63" y="53"/>
              </a:cxn>
              <a:cxn ang="0">
                <a:pos x="24" y="7"/>
              </a:cxn>
              <a:cxn ang="0">
                <a:pos x="24" y="2"/>
              </a:cxn>
              <a:cxn ang="0">
                <a:pos x="9" y="2"/>
              </a:cxn>
              <a:cxn ang="0">
                <a:pos x="9" y="7"/>
              </a:cxn>
              <a:cxn ang="0">
                <a:pos x="24" y="7"/>
              </a:cxn>
              <a:cxn ang="0">
                <a:pos x="34" y="17"/>
              </a:cxn>
              <a:cxn ang="0">
                <a:pos x="19" y="31"/>
              </a:cxn>
              <a:cxn ang="0">
                <a:pos x="34" y="46"/>
              </a:cxn>
              <a:cxn ang="0">
                <a:pos x="48" y="31"/>
              </a:cxn>
              <a:cxn ang="0">
                <a:pos x="34" y="17"/>
              </a:cxn>
              <a:cxn ang="0">
                <a:pos x="34" y="41"/>
              </a:cxn>
              <a:cxn ang="0">
                <a:pos x="24" y="31"/>
              </a:cxn>
              <a:cxn ang="0">
                <a:pos x="34" y="21"/>
              </a:cxn>
              <a:cxn ang="0">
                <a:pos x="43" y="31"/>
              </a:cxn>
              <a:cxn ang="0">
                <a:pos x="34" y="41"/>
              </a:cxn>
              <a:cxn ang="0">
                <a:pos x="34" y="25"/>
              </a:cxn>
              <a:cxn ang="0">
                <a:pos x="28" y="31"/>
              </a:cxn>
              <a:cxn ang="0">
                <a:pos x="29" y="32"/>
              </a:cxn>
              <a:cxn ang="0">
                <a:pos x="30" y="31"/>
              </a:cxn>
              <a:cxn ang="0">
                <a:pos x="34" y="27"/>
              </a:cxn>
              <a:cxn ang="0">
                <a:pos x="35" y="26"/>
              </a:cxn>
              <a:cxn ang="0">
                <a:pos x="34" y="25"/>
              </a:cxn>
            </a:cxnLst>
            <a:rect l="0" t="0" r="r" b="b"/>
            <a:pathLst>
              <a:path w="68" h="58">
                <a:moveTo>
                  <a:pt x="68" y="53"/>
                </a:moveTo>
                <a:cubicBezTo>
                  <a:pt x="68" y="56"/>
                  <a:pt x="66" y="58"/>
                  <a:pt x="63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2"/>
                  <a:pt x="68" y="4"/>
                </a:cubicBezTo>
                <a:lnTo>
                  <a:pt x="68" y="53"/>
                </a:lnTo>
                <a:close/>
                <a:moveTo>
                  <a:pt x="63" y="14"/>
                </a:moveTo>
                <a:cubicBezTo>
                  <a:pt x="63" y="10"/>
                  <a:pt x="63" y="10"/>
                  <a:pt x="63" y="10"/>
                </a:cubicBezTo>
                <a:cubicBezTo>
                  <a:pt x="63" y="4"/>
                  <a:pt x="63" y="4"/>
                  <a:pt x="63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9" y="9"/>
                  <a:pt x="29" y="9"/>
                  <a:pt x="29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4"/>
                  <a:pt x="5" y="14"/>
                  <a:pt x="5" y="14"/>
                </a:cubicBezTo>
                <a:lnTo>
                  <a:pt x="63" y="14"/>
                </a:lnTo>
                <a:close/>
                <a:moveTo>
                  <a:pt x="63" y="53"/>
                </a:moveTo>
                <a:cubicBezTo>
                  <a:pt x="63" y="48"/>
                  <a:pt x="63" y="48"/>
                  <a:pt x="63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3"/>
                  <a:pt x="5" y="53"/>
                  <a:pt x="5" y="53"/>
                </a:cubicBezTo>
                <a:lnTo>
                  <a:pt x="63" y="53"/>
                </a:lnTo>
                <a:close/>
                <a:moveTo>
                  <a:pt x="24" y="7"/>
                </a:moveTo>
                <a:cubicBezTo>
                  <a:pt x="24" y="2"/>
                  <a:pt x="24" y="2"/>
                  <a:pt x="2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7"/>
                  <a:pt x="9" y="7"/>
                  <a:pt x="9" y="7"/>
                </a:cubicBezTo>
                <a:lnTo>
                  <a:pt x="24" y="7"/>
                </a:lnTo>
                <a:close/>
                <a:moveTo>
                  <a:pt x="34" y="17"/>
                </a:moveTo>
                <a:cubicBezTo>
                  <a:pt x="26" y="17"/>
                  <a:pt x="19" y="23"/>
                  <a:pt x="19" y="31"/>
                </a:cubicBezTo>
                <a:cubicBezTo>
                  <a:pt x="19" y="39"/>
                  <a:pt x="26" y="46"/>
                  <a:pt x="34" y="46"/>
                </a:cubicBezTo>
                <a:cubicBezTo>
                  <a:pt x="42" y="46"/>
                  <a:pt x="48" y="39"/>
                  <a:pt x="48" y="31"/>
                </a:cubicBezTo>
                <a:cubicBezTo>
                  <a:pt x="48" y="23"/>
                  <a:pt x="42" y="17"/>
                  <a:pt x="34" y="17"/>
                </a:cubicBezTo>
                <a:close/>
                <a:moveTo>
                  <a:pt x="34" y="41"/>
                </a:moveTo>
                <a:cubicBezTo>
                  <a:pt x="28" y="41"/>
                  <a:pt x="24" y="37"/>
                  <a:pt x="24" y="31"/>
                </a:cubicBezTo>
                <a:cubicBezTo>
                  <a:pt x="24" y="26"/>
                  <a:pt x="28" y="21"/>
                  <a:pt x="34" y="21"/>
                </a:cubicBezTo>
                <a:cubicBezTo>
                  <a:pt x="39" y="21"/>
                  <a:pt x="43" y="26"/>
                  <a:pt x="43" y="31"/>
                </a:cubicBezTo>
                <a:cubicBezTo>
                  <a:pt x="43" y="37"/>
                  <a:pt x="39" y="41"/>
                  <a:pt x="34" y="41"/>
                </a:cubicBezTo>
                <a:close/>
                <a:moveTo>
                  <a:pt x="34" y="25"/>
                </a:moveTo>
                <a:cubicBezTo>
                  <a:pt x="30" y="25"/>
                  <a:pt x="28" y="28"/>
                  <a:pt x="28" y="31"/>
                </a:cubicBezTo>
                <a:cubicBezTo>
                  <a:pt x="28" y="32"/>
                  <a:pt x="28" y="32"/>
                  <a:pt x="29" y="32"/>
                </a:cubicBezTo>
                <a:cubicBezTo>
                  <a:pt x="30" y="32"/>
                  <a:pt x="30" y="32"/>
                  <a:pt x="30" y="31"/>
                </a:cubicBezTo>
                <a:cubicBezTo>
                  <a:pt x="30" y="29"/>
                  <a:pt x="32" y="27"/>
                  <a:pt x="34" y="27"/>
                </a:cubicBezTo>
                <a:cubicBezTo>
                  <a:pt x="34" y="27"/>
                  <a:pt x="35" y="27"/>
                  <a:pt x="35" y="26"/>
                </a:cubicBezTo>
                <a:cubicBezTo>
                  <a:pt x="35" y="26"/>
                  <a:pt x="34" y="25"/>
                  <a:pt x="34" y="25"/>
                </a:cubicBezTo>
                <a:close/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7276299" y="1590571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7380178" y="1946523"/>
            <a:ext cx="275079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647146" y="1721198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548277" y="2079896"/>
            <a:ext cx="271957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8614199" y="325231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8718078" y="3608267"/>
            <a:ext cx="274820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1796119" y="3455513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648770" y="3814211"/>
            <a:ext cx="276805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 rot="5400000" flipV="1">
            <a:off x="8756892" y="1554479"/>
            <a:ext cx="1972069" cy="1972069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 rot="16200000">
            <a:off x="8750241" y="3601289"/>
            <a:ext cx="1176812" cy="1176811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5400000">
            <a:off x="6712829" y="1547828"/>
            <a:ext cx="1978720" cy="1978720"/>
          </a:xfrm>
          <a:prstGeom prst="teardrop">
            <a:avLst/>
          </a:prstGeom>
          <a:noFill/>
          <a:ln w="3175">
            <a:solidFill>
              <a:srgbClr val="4040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/>
              <a:ea typeface="+mn-ea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6712829" y="3601289"/>
            <a:ext cx="1978720" cy="1978720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>
              <a:solidFill>
                <a:schemeClr val="lt1"/>
              </a:solidFill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5400000">
            <a:off x="7343660" y="2178659"/>
            <a:ext cx="1347890" cy="1347890"/>
          </a:xfrm>
          <a:prstGeom prst="teardrop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/>
          </a:p>
        </p:txBody>
      </p:sp>
      <p:grpSp>
        <p:nvGrpSpPr>
          <p:cNvPr id="28" name="Group 10出自【趣你的PPT】(微信:qunideppt)：最优质的PPT资源库"/>
          <p:cNvGrpSpPr>
            <a:grpSpLocks noChangeAspect="1"/>
          </p:cNvGrpSpPr>
          <p:nvPr/>
        </p:nvGrpSpPr>
        <p:grpSpPr>
          <a:xfrm>
            <a:off x="7702189" y="2642635"/>
            <a:ext cx="647224" cy="531876"/>
            <a:chOff x="774700" y="2073276"/>
            <a:chExt cx="481013" cy="395288"/>
          </a:xfrm>
          <a:solidFill>
            <a:schemeClr val="bg1"/>
          </a:solidFill>
        </p:grpSpPr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4700" y="2101851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4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06488" y="2073276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</p:grpSp>
      <p:grpSp>
        <p:nvGrpSpPr>
          <p:cNvPr id="41" name="Group 13出自【趣你的PPT】(微信:qunideppt)：最优质的PPT资源库"/>
          <p:cNvGrpSpPr>
            <a:grpSpLocks noChangeAspect="1"/>
          </p:cNvGrpSpPr>
          <p:nvPr/>
        </p:nvGrpSpPr>
        <p:grpSpPr>
          <a:xfrm>
            <a:off x="9020206" y="3981678"/>
            <a:ext cx="535289" cy="416033"/>
            <a:chOff x="6765925" y="1204913"/>
            <a:chExt cx="3121026" cy="2425700"/>
          </a:xfrm>
          <a:solidFill>
            <a:schemeClr val="bg1"/>
          </a:solidFill>
        </p:grpSpPr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61288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4 w 1064"/>
                <a:gd name="T3" fmla="*/ 2169 h 2974"/>
                <a:gd name="T4" fmla="*/ 320 w 1064"/>
                <a:gd name="T5" fmla="*/ 2223 h 2974"/>
                <a:gd name="T6" fmla="*/ 265 w 1064"/>
                <a:gd name="T7" fmla="*/ 2297 h 2974"/>
                <a:gd name="T8" fmla="*/ 235 w 1064"/>
                <a:gd name="T9" fmla="*/ 2385 h 2974"/>
                <a:gd name="T10" fmla="*/ 235 w 1064"/>
                <a:gd name="T11" fmla="*/ 2483 h 2974"/>
                <a:gd name="T12" fmla="*/ 265 w 1064"/>
                <a:gd name="T13" fmla="*/ 2572 h 2974"/>
                <a:gd name="T14" fmla="*/ 320 w 1064"/>
                <a:gd name="T15" fmla="*/ 2646 h 2974"/>
                <a:gd name="T16" fmla="*/ 394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69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7 w 1064"/>
                <a:gd name="T29" fmla="*/ 2483 h 2974"/>
                <a:gd name="T30" fmla="*/ 827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69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0 w 1064"/>
                <a:gd name="T43" fmla="*/ 280 h 2974"/>
                <a:gd name="T44" fmla="*/ 154 w 1064"/>
                <a:gd name="T45" fmla="*/ 317 h 2974"/>
                <a:gd name="T46" fmla="*/ 139 w 1064"/>
                <a:gd name="T47" fmla="*/ 369 h 2974"/>
                <a:gd name="T48" fmla="*/ 143 w 1064"/>
                <a:gd name="T49" fmla="*/ 1464 h 2974"/>
                <a:gd name="T50" fmla="*/ 169 w 1064"/>
                <a:gd name="T51" fmla="*/ 1509 h 2974"/>
                <a:gd name="T52" fmla="*/ 215 w 1064"/>
                <a:gd name="T53" fmla="*/ 1535 h 2974"/>
                <a:gd name="T54" fmla="*/ 821 w 1064"/>
                <a:gd name="T55" fmla="*/ 1539 h 2974"/>
                <a:gd name="T56" fmla="*/ 873 w 1064"/>
                <a:gd name="T57" fmla="*/ 1525 h 2974"/>
                <a:gd name="T58" fmla="*/ 909 w 1064"/>
                <a:gd name="T59" fmla="*/ 1488 h 2974"/>
                <a:gd name="T60" fmla="*/ 923 w 1064"/>
                <a:gd name="T61" fmla="*/ 1436 h 2974"/>
                <a:gd name="T62" fmla="*/ 920 w 1064"/>
                <a:gd name="T63" fmla="*/ 342 h 2974"/>
                <a:gd name="T64" fmla="*/ 894 w 1064"/>
                <a:gd name="T65" fmla="*/ 296 h 2974"/>
                <a:gd name="T66" fmla="*/ 848 w 1064"/>
                <a:gd name="T67" fmla="*/ 269 h 2974"/>
                <a:gd name="T68" fmla="*/ 243 w 1064"/>
                <a:gd name="T69" fmla="*/ 267 h 2974"/>
                <a:gd name="T70" fmla="*/ 908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1 w 1064"/>
                <a:gd name="T77" fmla="*/ 95 h 2974"/>
                <a:gd name="T78" fmla="*/ 1064 w 1064"/>
                <a:gd name="T79" fmla="*/ 156 h 2974"/>
                <a:gd name="T80" fmla="*/ 1060 w 1064"/>
                <a:gd name="T81" fmla="*/ 2850 h 2974"/>
                <a:gd name="T82" fmla="*/ 1036 w 1064"/>
                <a:gd name="T83" fmla="*/ 2906 h 2974"/>
                <a:gd name="T84" fmla="*/ 995 w 1064"/>
                <a:gd name="T85" fmla="*/ 2948 h 2974"/>
                <a:gd name="T86" fmla="*/ 939 w 1064"/>
                <a:gd name="T87" fmla="*/ 2971 h 2974"/>
                <a:gd name="T88" fmla="*/ 155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2 w 1064"/>
                <a:gd name="T95" fmla="*/ 2879 h 2974"/>
                <a:gd name="T96" fmla="*/ 0 w 1064"/>
                <a:gd name="T97" fmla="*/ 2819 h 2974"/>
                <a:gd name="T98" fmla="*/ 3 w 1064"/>
                <a:gd name="T99" fmla="*/ 125 h 2974"/>
                <a:gd name="T100" fmla="*/ 26 w 1064"/>
                <a:gd name="T101" fmla="*/ 69 h 2974"/>
                <a:gd name="T102" fmla="*/ 68 w 1064"/>
                <a:gd name="T103" fmla="*/ 28 h 2974"/>
                <a:gd name="T104" fmla="*/ 124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1" y="2135"/>
                  </a:moveTo>
                  <a:lnTo>
                    <a:pt x="483" y="2139"/>
                  </a:lnTo>
                  <a:lnTo>
                    <a:pt x="437" y="2150"/>
                  </a:lnTo>
                  <a:lnTo>
                    <a:pt x="394" y="2169"/>
                  </a:lnTo>
                  <a:lnTo>
                    <a:pt x="355" y="2192"/>
                  </a:lnTo>
                  <a:lnTo>
                    <a:pt x="320" y="2223"/>
                  </a:lnTo>
                  <a:lnTo>
                    <a:pt x="290" y="2257"/>
                  </a:lnTo>
                  <a:lnTo>
                    <a:pt x="265" y="2297"/>
                  </a:lnTo>
                  <a:lnTo>
                    <a:pt x="247" y="2340"/>
                  </a:lnTo>
                  <a:lnTo>
                    <a:pt x="235" y="2385"/>
                  </a:lnTo>
                  <a:lnTo>
                    <a:pt x="231" y="2435"/>
                  </a:lnTo>
                  <a:lnTo>
                    <a:pt x="235" y="2483"/>
                  </a:lnTo>
                  <a:lnTo>
                    <a:pt x="247" y="2530"/>
                  </a:lnTo>
                  <a:lnTo>
                    <a:pt x="265" y="2572"/>
                  </a:lnTo>
                  <a:lnTo>
                    <a:pt x="290" y="2611"/>
                  </a:lnTo>
                  <a:lnTo>
                    <a:pt x="320" y="2646"/>
                  </a:lnTo>
                  <a:lnTo>
                    <a:pt x="355" y="2676"/>
                  </a:lnTo>
                  <a:lnTo>
                    <a:pt x="394" y="2701"/>
                  </a:lnTo>
                  <a:lnTo>
                    <a:pt x="437" y="2719"/>
                  </a:lnTo>
                  <a:lnTo>
                    <a:pt x="483" y="2731"/>
                  </a:lnTo>
                  <a:lnTo>
                    <a:pt x="531" y="2735"/>
                  </a:lnTo>
                  <a:lnTo>
                    <a:pt x="581" y="2731"/>
                  </a:lnTo>
                  <a:lnTo>
                    <a:pt x="626" y="2719"/>
                  </a:lnTo>
                  <a:lnTo>
                    <a:pt x="669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7" y="2483"/>
                  </a:lnTo>
                  <a:lnTo>
                    <a:pt x="831" y="2435"/>
                  </a:lnTo>
                  <a:lnTo>
                    <a:pt x="827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69" y="2169"/>
                  </a:lnTo>
                  <a:lnTo>
                    <a:pt x="626" y="2150"/>
                  </a:lnTo>
                  <a:lnTo>
                    <a:pt x="581" y="2139"/>
                  </a:lnTo>
                  <a:lnTo>
                    <a:pt x="531" y="2135"/>
                  </a:lnTo>
                  <a:close/>
                  <a:moveTo>
                    <a:pt x="243" y="267"/>
                  </a:moveTo>
                  <a:lnTo>
                    <a:pt x="215" y="269"/>
                  </a:lnTo>
                  <a:lnTo>
                    <a:pt x="190" y="280"/>
                  </a:lnTo>
                  <a:lnTo>
                    <a:pt x="169" y="296"/>
                  </a:lnTo>
                  <a:lnTo>
                    <a:pt x="154" y="317"/>
                  </a:lnTo>
                  <a:lnTo>
                    <a:pt x="143" y="342"/>
                  </a:lnTo>
                  <a:lnTo>
                    <a:pt x="139" y="369"/>
                  </a:lnTo>
                  <a:lnTo>
                    <a:pt x="139" y="1436"/>
                  </a:lnTo>
                  <a:lnTo>
                    <a:pt x="143" y="1464"/>
                  </a:lnTo>
                  <a:lnTo>
                    <a:pt x="154" y="1488"/>
                  </a:lnTo>
                  <a:lnTo>
                    <a:pt x="169" y="1509"/>
                  </a:lnTo>
                  <a:lnTo>
                    <a:pt x="190" y="1525"/>
                  </a:lnTo>
                  <a:lnTo>
                    <a:pt x="215" y="1535"/>
                  </a:lnTo>
                  <a:lnTo>
                    <a:pt x="243" y="1539"/>
                  </a:lnTo>
                  <a:lnTo>
                    <a:pt x="821" y="1539"/>
                  </a:lnTo>
                  <a:lnTo>
                    <a:pt x="848" y="1535"/>
                  </a:lnTo>
                  <a:lnTo>
                    <a:pt x="873" y="1525"/>
                  </a:lnTo>
                  <a:lnTo>
                    <a:pt x="894" y="1509"/>
                  </a:lnTo>
                  <a:lnTo>
                    <a:pt x="909" y="1488"/>
                  </a:lnTo>
                  <a:lnTo>
                    <a:pt x="920" y="1464"/>
                  </a:lnTo>
                  <a:lnTo>
                    <a:pt x="923" y="1436"/>
                  </a:lnTo>
                  <a:lnTo>
                    <a:pt x="923" y="369"/>
                  </a:lnTo>
                  <a:lnTo>
                    <a:pt x="920" y="342"/>
                  </a:lnTo>
                  <a:lnTo>
                    <a:pt x="909" y="317"/>
                  </a:lnTo>
                  <a:lnTo>
                    <a:pt x="894" y="296"/>
                  </a:lnTo>
                  <a:lnTo>
                    <a:pt x="873" y="280"/>
                  </a:lnTo>
                  <a:lnTo>
                    <a:pt x="848" y="269"/>
                  </a:lnTo>
                  <a:lnTo>
                    <a:pt x="821" y="267"/>
                  </a:lnTo>
                  <a:lnTo>
                    <a:pt x="243" y="267"/>
                  </a:lnTo>
                  <a:close/>
                  <a:moveTo>
                    <a:pt x="155" y="0"/>
                  </a:moveTo>
                  <a:lnTo>
                    <a:pt x="908" y="0"/>
                  </a:lnTo>
                  <a:lnTo>
                    <a:pt x="939" y="4"/>
                  </a:lnTo>
                  <a:lnTo>
                    <a:pt x="969" y="13"/>
                  </a:lnTo>
                  <a:lnTo>
                    <a:pt x="995" y="28"/>
                  </a:lnTo>
                  <a:lnTo>
                    <a:pt x="1018" y="46"/>
                  </a:lnTo>
                  <a:lnTo>
                    <a:pt x="1036" y="69"/>
                  </a:lnTo>
                  <a:lnTo>
                    <a:pt x="1051" y="95"/>
                  </a:lnTo>
                  <a:lnTo>
                    <a:pt x="1060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0" y="2850"/>
                  </a:lnTo>
                  <a:lnTo>
                    <a:pt x="1051" y="2879"/>
                  </a:lnTo>
                  <a:lnTo>
                    <a:pt x="1036" y="2906"/>
                  </a:lnTo>
                  <a:lnTo>
                    <a:pt x="1018" y="2928"/>
                  </a:lnTo>
                  <a:lnTo>
                    <a:pt x="995" y="2948"/>
                  </a:lnTo>
                  <a:lnTo>
                    <a:pt x="969" y="2962"/>
                  </a:lnTo>
                  <a:lnTo>
                    <a:pt x="939" y="2971"/>
                  </a:lnTo>
                  <a:lnTo>
                    <a:pt x="908" y="2974"/>
                  </a:lnTo>
                  <a:lnTo>
                    <a:pt x="155" y="2974"/>
                  </a:lnTo>
                  <a:lnTo>
                    <a:pt x="124" y="2971"/>
                  </a:lnTo>
                  <a:lnTo>
                    <a:pt x="95" y="2962"/>
                  </a:lnTo>
                  <a:lnTo>
                    <a:pt x="68" y="2948"/>
                  </a:lnTo>
                  <a:lnTo>
                    <a:pt x="46" y="2928"/>
                  </a:lnTo>
                  <a:lnTo>
                    <a:pt x="26" y="2906"/>
                  </a:lnTo>
                  <a:lnTo>
                    <a:pt x="12" y="2879"/>
                  </a:lnTo>
                  <a:lnTo>
                    <a:pt x="3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2" y="95"/>
                  </a:lnTo>
                  <a:lnTo>
                    <a:pt x="26" y="69"/>
                  </a:lnTo>
                  <a:lnTo>
                    <a:pt x="46" y="46"/>
                  </a:lnTo>
                  <a:lnTo>
                    <a:pt x="68" y="28"/>
                  </a:lnTo>
                  <a:lnTo>
                    <a:pt x="95" y="13"/>
                  </a:lnTo>
                  <a:lnTo>
                    <a:pt x="124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7934325" y="1655763"/>
              <a:ext cx="338138" cy="82550"/>
            </a:xfrm>
            <a:custGeom>
              <a:avLst/>
              <a:gdLst>
                <a:gd name="T0" fmla="*/ 52 w 426"/>
                <a:gd name="T1" fmla="*/ 0 h 104"/>
                <a:gd name="T2" fmla="*/ 374 w 426"/>
                <a:gd name="T3" fmla="*/ 0 h 104"/>
                <a:gd name="T4" fmla="*/ 389 w 426"/>
                <a:gd name="T5" fmla="*/ 4 h 104"/>
                <a:gd name="T6" fmla="*/ 404 w 426"/>
                <a:gd name="T7" fmla="*/ 10 h 104"/>
                <a:gd name="T8" fmla="*/ 415 w 426"/>
                <a:gd name="T9" fmla="*/ 22 h 104"/>
                <a:gd name="T10" fmla="*/ 423 w 426"/>
                <a:gd name="T11" fmla="*/ 36 h 104"/>
                <a:gd name="T12" fmla="*/ 426 w 426"/>
                <a:gd name="T13" fmla="*/ 52 h 104"/>
                <a:gd name="T14" fmla="*/ 423 w 426"/>
                <a:gd name="T15" fmla="*/ 69 h 104"/>
                <a:gd name="T16" fmla="*/ 415 w 426"/>
                <a:gd name="T17" fmla="*/ 83 h 104"/>
                <a:gd name="T18" fmla="*/ 404 w 426"/>
                <a:gd name="T19" fmla="*/ 93 h 104"/>
                <a:gd name="T20" fmla="*/ 389 w 426"/>
                <a:gd name="T21" fmla="*/ 101 h 104"/>
                <a:gd name="T22" fmla="*/ 374 w 426"/>
                <a:gd name="T23" fmla="*/ 104 h 104"/>
                <a:gd name="T24" fmla="*/ 52 w 426"/>
                <a:gd name="T25" fmla="*/ 104 h 104"/>
                <a:gd name="T26" fmla="*/ 36 w 426"/>
                <a:gd name="T27" fmla="*/ 101 h 104"/>
                <a:gd name="T28" fmla="*/ 22 w 426"/>
                <a:gd name="T29" fmla="*/ 93 h 104"/>
                <a:gd name="T30" fmla="*/ 10 w 426"/>
                <a:gd name="T31" fmla="*/ 83 h 104"/>
                <a:gd name="T32" fmla="*/ 2 w 426"/>
                <a:gd name="T33" fmla="*/ 69 h 104"/>
                <a:gd name="T34" fmla="*/ 0 w 426"/>
                <a:gd name="T35" fmla="*/ 52 h 104"/>
                <a:gd name="T36" fmla="*/ 2 w 426"/>
                <a:gd name="T37" fmla="*/ 36 h 104"/>
                <a:gd name="T38" fmla="*/ 10 w 426"/>
                <a:gd name="T39" fmla="*/ 22 h 104"/>
                <a:gd name="T40" fmla="*/ 22 w 426"/>
                <a:gd name="T41" fmla="*/ 10 h 104"/>
                <a:gd name="T42" fmla="*/ 36 w 426"/>
                <a:gd name="T43" fmla="*/ 4 h 104"/>
                <a:gd name="T44" fmla="*/ 52 w 426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104">
                  <a:moveTo>
                    <a:pt x="52" y="0"/>
                  </a:moveTo>
                  <a:lnTo>
                    <a:pt x="374" y="0"/>
                  </a:lnTo>
                  <a:lnTo>
                    <a:pt x="389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3" y="36"/>
                  </a:lnTo>
                  <a:lnTo>
                    <a:pt x="426" y="52"/>
                  </a:lnTo>
                  <a:lnTo>
                    <a:pt x="423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89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10" y="83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65925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5 w 1064"/>
                <a:gd name="T3" fmla="*/ 2169 h 2974"/>
                <a:gd name="T4" fmla="*/ 321 w 1064"/>
                <a:gd name="T5" fmla="*/ 2223 h 2974"/>
                <a:gd name="T6" fmla="*/ 266 w 1064"/>
                <a:gd name="T7" fmla="*/ 2297 h 2974"/>
                <a:gd name="T8" fmla="*/ 237 w 1064"/>
                <a:gd name="T9" fmla="*/ 2385 h 2974"/>
                <a:gd name="T10" fmla="*/ 237 w 1064"/>
                <a:gd name="T11" fmla="*/ 2483 h 2974"/>
                <a:gd name="T12" fmla="*/ 266 w 1064"/>
                <a:gd name="T13" fmla="*/ 2572 h 2974"/>
                <a:gd name="T14" fmla="*/ 321 w 1064"/>
                <a:gd name="T15" fmla="*/ 2646 h 2974"/>
                <a:gd name="T16" fmla="*/ 395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70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9 w 1064"/>
                <a:gd name="T29" fmla="*/ 2483 h 2974"/>
                <a:gd name="T30" fmla="*/ 829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70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1 w 1064"/>
                <a:gd name="T43" fmla="*/ 280 h 2974"/>
                <a:gd name="T44" fmla="*/ 155 w 1064"/>
                <a:gd name="T45" fmla="*/ 317 h 2974"/>
                <a:gd name="T46" fmla="*/ 141 w 1064"/>
                <a:gd name="T47" fmla="*/ 369 h 2974"/>
                <a:gd name="T48" fmla="*/ 144 w 1064"/>
                <a:gd name="T49" fmla="*/ 1464 h 2974"/>
                <a:gd name="T50" fmla="*/ 170 w 1064"/>
                <a:gd name="T51" fmla="*/ 1509 h 2974"/>
                <a:gd name="T52" fmla="*/ 216 w 1064"/>
                <a:gd name="T53" fmla="*/ 1535 h 2974"/>
                <a:gd name="T54" fmla="*/ 822 w 1064"/>
                <a:gd name="T55" fmla="*/ 1539 h 2974"/>
                <a:gd name="T56" fmla="*/ 874 w 1064"/>
                <a:gd name="T57" fmla="*/ 1525 h 2974"/>
                <a:gd name="T58" fmla="*/ 910 w 1064"/>
                <a:gd name="T59" fmla="*/ 1488 h 2974"/>
                <a:gd name="T60" fmla="*/ 925 w 1064"/>
                <a:gd name="T61" fmla="*/ 1436 h 2974"/>
                <a:gd name="T62" fmla="*/ 921 w 1064"/>
                <a:gd name="T63" fmla="*/ 342 h 2974"/>
                <a:gd name="T64" fmla="*/ 895 w 1064"/>
                <a:gd name="T65" fmla="*/ 296 h 2974"/>
                <a:gd name="T66" fmla="*/ 849 w 1064"/>
                <a:gd name="T67" fmla="*/ 269 h 2974"/>
                <a:gd name="T68" fmla="*/ 243 w 1064"/>
                <a:gd name="T69" fmla="*/ 267 h 2974"/>
                <a:gd name="T70" fmla="*/ 909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2 w 1064"/>
                <a:gd name="T77" fmla="*/ 95 h 2974"/>
                <a:gd name="T78" fmla="*/ 1064 w 1064"/>
                <a:gd name="T79" fmla="*/ 156 h 2974"/>
                <a:gd name="T80" fmla="*/ 1061 w 1064"/>
                <a:gd name="T81" fmla="*/ 2850 h 2974"/>
                <a:gd name="T82" fmla="*/ 1038 w 1064"/>
                <a:gd name="T83" fmla="*/ 2906 h 2974"/>
                <a:gd name="T84" fmla="*/ 996 w 1064"/>
                <a:gd name="T85" fmla="*/ 2948 h 2974"/>
                <a:gd name="T86" fmla="*/ 940 w 1064"/>
                <a:gd name="T87" fmla="*/ 2971 h 2974"/>
                <a:gd name="T88" fmla="*/ 156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3 w 1064"/>
                <a:gd name="T95" fmla="*/ 2879 h 2974"/>
                <a:gd name="T96" fmla="*/ 0 w 1064"/>
                <a:gd name="T97" fmla="*/ 2819 h 2974"/>
                <a:gd name="T98" fmla="*/ 4 w 1064"/>
                <a:gd name="T99" fmla="*/ 125 h 2974"/>
                <a:gd name="T100" fmla="*/ 28 w 1064"/>
                <a:gd name="T101" fmla="*/ 69 h 2974"/>
                <a:gd name="T102" fmla="*/ 69 w 1064"/>
                <a:gd name="T103" fmla="*/ 28 h 2974"/>
                <a:gd name="T104" fmla="*/ 125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3" y="2135"/>
                  </a:moveTo>
                  <a:lnTo>
                    <a:pt x="483" y="2139"/>
                  </a:lnTo>
                  <a:lnTo>
                    <a:pt x="438" y="2150"/>
                  </a:lnTo>
                  <a:lnTo>
                    <a:pt x="395" y="2169"/>
                  </a:lnTo>
                  <a:lnTo>
                    <a:pt x="355" y="2192"/>
                  </a:lnTo>
                  <a:lnTo>
                    <a:pt x="321" y="2223"/>
                  </a:lnTo>
                  <a:lnTo>
                    <a:pt x="290" y="2257"/>
                  </a:lnTo>
                  <a:lnTo>
                    <a:pt x="266" y="2297"/>
                  </a:lnTo>
                  <a:lnTo>
                    <a:pt x="248" y="2340"/>
                  </a:lnTo>
                  <a:lnTo>
                    <a:pt x="237" y="2385"/>
                  </a:lnTo>
                  <a:lnTo>
                    <a:pt x="233" y="2435"/>
                  </a:lnTo>
                  <a:lnTo>
                    <a:pt x="237" y="2483"/>
                  </a:lnTo>
                  <a:lnTo>
                    <a:pt x="248" y="2530"/>
                  </a:lnTo>
                  <a:lnTo>
                    <a:pt x="266" y="2572"/>
                  </a:lnTo>
                  <a:lnTo>
                    <a:pt x="290" y="2611"/>
                  </a:lnTo>
                  <a:lnTo>
                    <a:pt x="321" y="2646"/>
                  </a:lnTo>
                  <a:lnTo>
                    <a:pt x="355" y="2676"/>
                  </a:lnTo>
                  <a:lnTo>
                    <a:pt x="395" y="2701"/>
                  </a:lnTo>
                  <a:lnTo>
                    <a:pt x="438" y="2719"/>
                  </a:lnTo>
                  <a:lnTo>
                    <a:pt x="483" y="2731"/>
                  </a:lnTo>
                  <a:lnTo>
                    <a:pt x="533" y="2735"/>
                  </a:lnTo>
                  <a:lnTo>
                    <a:pt x="581" y="2731"/>
                  </a:lnTo>
                  <a:lnTo>
                    <a:pt x="627" y="2719"/>
                  </a:lnTo>
                  <a:lnTo>
                    <a:pt x="670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9" y="2483"/>
                  </a:lnTo>
                  <a:lnTo>
                    <a:pt x="832" y="2435"/>
                  </a:lnTo>
                  <a:lnTo>
                    <a:pt x="829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70" y="2169"/>
                  </a:lnTo>
                  <a:lnTo>
                    <a:pt x="627" y="2150"/>
                  </a:lnTo>
                  <a:lnTo>
                    <a:pt x="581" y="2139"/>
                  </a:lnTo>
                  <a:lnTo>
                    <a:pt x="533" y="2135"/>
                  </a:lnTo>
                  <a:close/>
                  <a:moveTo>
                    <a:pt x="243" y="267"/>
                  </a:moveTo>
                  <a:lnTo>
                    <a:pt x="216" y="269"/>
                  </a:lnTo>
                  <a:lnTo>
                    <a:pt x="191" y="280"/>
                  </a:lnTo>
                  <a:lnTo>
                    <a:pt x="170" y="296"/>
                  </a:lnTo>
                  <a:lnTo>
                    <a:pt x="155" y="317"/>
                  </a:lnTo>
                  <a:lnTo>
                    <a:pt x="144" y="342"/>
                  </a:lnTo>
                  <a:lnTo>
                    <a:pt x="141" y="369"/>
                  </a:lnTo>
                  <a:lnTo>
                    <a:pt x="141" y="1436"/>
                  </a:lnTo>
                  <a:lnTo>
                    <a:pt x="144" y="1464"/>
                  </a:lnTo>
                  <a:lnTo>
                    <a:pt x="155" y="1488"/>
                  </a:lnTo>
                  <a:lnTo>
                    <a:pt x="170" y="1509"/>
                  </a:lnTo>
                  <a:lnTo>
                    <a:pt x="191" y="1525"/>
                  </a:lnTo>
                  <a:lnTo>
                    <a:pt x="216" y="1535"/>
                  </a:lnTo>
                  <a:lnTo>
                    <a:pt x="243" y="1539"/>
                  </a:lnTo>
                  <a:lnTo>
                    <a:pt x="822" y="1539"/>
                  </a:lnTo>
                  <a:lnTo>
                    <a:pt x="849" y="1535"/>
                  </a:lnTo>
                  <a:lnTo>
                    <a:pt x="874" y="1525"/>
                  </a:lnTo>
                  <a:lnTo>
                    <a:pt x="895" y="1509"/>
                  </a:lnTo>
                  <a:lnTo>
                    <a:pt x="910" y="1488"/>
                  </a:lnTo>
                  <a:lnTo>
                    <a:pt x="921" y="1464"/>
                  </a:lnTo>
                  <a:lnTo>
                    <a:pt x="925" y="1436"/>
                  </a:lnTo>
                  <a:lnTo>
                    <a:pt x="925" y="369"/>
                  </a:lnTo>
                  <a:lnTo>
                    <a:pt x="921" y="342"/>
                  </a:lnTo>
                  <a:lnTo>
                    <a:pt x="910" y="317"/>
                  </a:lnTo>
                  <a:lnTo>
                    <a:pt x="895" y="296"/>
                  </a:lnTo>
                  <a:lnTo>
                    <a:pt x="874" y="280"/>
                  </a:lnTo>
                  <a:lnTo>
                    <a:pt x="849" y="269"/>
                  </a:lnTo>
                  <a:lnTo>
                    <a:pt x="822" y="267"/>
                  </a:lnTo>
                  <a:lnTo>
                    <a:pt x="243" y="267"/>
                  </a:lnTo>
                  <a:close/>
                  <a:moveTo>
                    <a:pt x="156" y="0"/>
                  </a:moveTo>
                  <a:lnTo>
                    <a:pt x="909" y="0"/>
                  </a:lnTo>
                  <a:lnTo>
                    <a:pt x="940" y="4"/>
                  </a:lnTo>
                  <a:lnTo>
                    <a:pt x="969" y="13"/>
                  </a:lnTo>
                  <a:lnTo>
                    <a:pt x="996" y="28"/>
                  </a:lnTo>
                  <a:lnTo>
                    <a:pt x="1018" y="46"/>
                  </a:lnTo>
                  <a:lnTo>
                    <a:pt x="1038" y="69"/>
                  </a:lnTo>
                  <a:lnTo>
                    <a:pt x="1052" y="95"/>
                  </a:lnTo>
                  <a:lnTo>
                    <a:pt x="1061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1" y="2850"/>
                  </a:lnTo>
                  <a:lnTo>
                    <a:pt x="1052" y="2879"/>
                  </a:lnTo>
                  <a:lnTo>
                    <a:pt x="1038" y="2906"/>
                  </a:lnTo>
                  <a:lnTo>
                    <a:pt x="1018" y="2928"/>
                  </a:lnTo>
                  <a:lnTo>
                    <a:pt x="996" y="2948"/>
                  </a:lnTo>
                  <a:lnTo>
                    <a:pt x="969" y="2962"/>
                  </a:lnTo>
                  <a:lnTo>
                    <a:pt x="940" y="2971"/>
                  </a:lnTo>
                  <a:lnTo>
                    <a:pt x="909" y="2974"/>
                  </a:lnTo>
                  <a:lnTo>
                    <a:pt x="156" y="2974"/>
                  </a:lnTo>
                  <a:lnTo>
                    <a:pt x="125" y="2971"/>
                  </a:lnTo>
                  <a:lnTo>
                    <a:pt x="95" y="2962"/>
                  </a:lnTo>
                  <a:lnTo>
                    <a:pt x="69" y="2948"/>
                  </a:lnTo>
                  <a:lnTo>
                    <a:pt x="46" y="2928"/>
                  </a:lnTo>
                  <a:lnTo>
                    <a:pt x="28" y="2906"/>
                  </a:lnTo>
                  <a:lnTo>
                    <a:pt x="13" y="2879"/>
                  </a:lnTo>
                  <a:lnTo>
                    <a:pt x="4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4" y="125"/>
                  </a:lnTo>
                  <a:lnTo>
                    <a:pt x="13" y="95"/>
                  </a:lnTo>
                  <a:lnTo>
                    <a:pt x="28" y="69"/>
                  </a:lnTo>
                  <a:lnTo>
                    <a:pt x="46" y="46"/>
                  </a:lnTo>
                  <a:lnTo>
                    <a:pt x="69" y="28"/>
                  </a:lnTo>
                  <a:lnTo>
                    <a:pt x="95" y="13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6940550" y="1655763"/>
              <a:ext cx="336550" cy="82550"/>
            </a:xfrm>
            <a:custGeom>
              <a:avLst/>
              <a:gdLst>
                <a:gd name="T0" fmla="*/ 52 w 425"/>
                <a:gd name="T1" fmla="*/ 0 h 104"/>
                <a:gd name="T2" fmla="*/ 374 w 425"/>
                <a:gd name="T3" fmla="*/ 0 h 104"/>
                <a:gd name="T4" fmla="*/ 390 w 425"/>
                <a:gd name="T5" fmla="*/ 4 h 104"/>
                <a:gd name="T6" fmla="*/ 404 w 425"/>
                <a:gd name="T7" fmla="*/ 10 h 104"/>
                <a:gd name="T8" fmla="*/ 415 w 425"/>
                <a:gd name="T9" fmla="*/ 22 h 104"/>
                <a:gd name="T10" fmla="*/ 422 w 425"/>
                <a:gd name="T11" fmla="*/ 36 h 104"/>
                <a:gd name="T12" fmla="*/ 425 w 425"/>
                <a:gd name="T13" fmla="*/ 52 h 104"/>
                <a:gd name="T14" fmla="*/ 422 w 425"/>
                <a:gd name="T15" fmla="*/ 69 h 104"/>
                <a:gd name="T16" fmla="*/ 415 w 425"/>
                <a:gd name="T17" fmla="*/ 83 h 104"/>
                <a:gd name="T18" fmla="*/ 404 w 425"/>
                <a:gd name="T19" fmla="*/ 93 h 104"/>
                <a:gd name="T20" fmla="*/ 390 w 425"/>
                <a:gd name="T21" fmla="*/ 101 h 104"/>
                <a:gd name="T22" fmla="*/ 374 w 425"/>
                <a:gd name="T23" fmla="*/ 104 h 104"/>
                <a:gd name="T24" fmla="*/ 52 w 425"/>
                <a:gd name="T25" fmla="*/ 104 h 104"/>
                <a:gd name="T26" fmla="*/ 35 w 425"/>
                <a:gd name="T27" fmla="*/ 101 h 104"/>
                <a:gd name="T28" fmla="*/ 21 w 425"/>
                <a:gd name="T29" fmla="*/ 93 h 104"/>
                <a:gd name="T30" fmla="*/ 10 w 425"/>
                <a:gd name="T31" fmla="*/ 83 h 104"/>
                <a:gd name="T32" fmla="*/ 3 w 425"/>
                <a:gd name="T33" fmla="*/ 69 h 104"/>
                <a:gd name="T34" fmla="*/ 0 w 425"/>
                <a:gd name="T35" fmla="*/ 52 h 104"/>
                <a:gd name="T36" fmla="*/ 3 w 425"/>
                <a:gd name="T37" fmla="*/ 36 h 104"/>
                <a:gd name="T38" fmla="*/ 10 w 425"/>
                <a:gd name="T39" fmla="*/ 22 h 104"/>
                <a:gd name="T40" fmla="*/ 21 w 425"/>
                <a:gd name="T41" fmla="*/ 10 h 104"/>
                <a:gd name="T42" fmla="*/ 35 w 425"/>
                <a:gd name="T43" fmla="*/ 4 h 104"/>
                <a:gd name="T44" fmla="*/ 52 w 42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4">
                  <a:moveTo>
                    <a:pt x="52" y="0"/>
                  </a:moveTo>
                  <a:lnTo>
                    <a:pt x="374" y="0"/>
                  </a:lnTo>
                  <a:lnTo>
                    <a:pt x="390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2" y="36"/>
                  </a:lnTo>
                  <a:lnTo>
                    <a:pt x="425" y="52"/>
                  </a:lnTo>
                  <a:lnTo>
                    <a:pt x="422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90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1" y="93"/>
                  </a:lnTo>
                  <a:lnTo>
                    <a:pt x="10" y="83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5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6940550" y="1851025"/>
              <a:ext cx="336550" cy="82550"/>
            </a:xfrm>
            <a:custGeom>
              <a:avLst/>
              <a:gdLst>
                <a:gd name="T0" fmla="*/ 52 w 425"/>
                <a:gd name="T1" fmla="*/ 0 h 102"/>
                <a:gd name="T2" fmla="*/ 374 w 425"/>
                <a:gd name="T3" fmla="*/ 0 h 102"/>
                <a:gd name="T4" fmla="*/ 390 w 425"/>
                <a:gd name="T5" fmla="*/ 2 h 102"/>
                <a:gd name="T6" fmla="*/ 404 w 425"/>
                <a:gd name="T7" fmla="*/ 9 h 102"/>
                <a:gd name="T8" fmla="*/ 415 w 425"/>
                <a:gd name="T9" fmla="*/ 20 h 102"/>
                <a:gd name="T10" fmla="*/ 422 w 425"/>
                <a:gd name="T11" fmla="*/ 35 h 102"/>
                <a:gd name="T12" fmla="*/ 425 w 425"/>
                <a:gd name="T13" fmla="*/ 50 h 102"/>
                <a:gd name="T14" fmla="*/ 422 w 425"/>
                <a:gd name="T15" fmla="*/ 67 h 102"/>
                <a:gd name="T16" fmla="*/ 415 w 425"/>
                <a:gd name="T17" fmla="*/ 81 h 102"/>
                <a:gd name="T18" fmla="*/ 404 w 425"/>
                <a:gd name="T19" fmla="*/ 92 h 102"/>
                <a:gd name="T20" fmla="*/ 390 w 425"/>
                <a:gd name="T21" fmla="*/ 100 h 102"/>
                <a:gd name="T22" fmla="*/ 374 w 425"/>
                <a:gd name="T23" fmla="*/ 102 h 102"/>
                <a:gd name="T24" fmla="*/ 52 w 425"/>
                <a:gd name="T25" fmla="*/ 102 h 102"/>
                <a:gd name="T26" fmla="*/ 35 w 425"/>
                <a:gd name="T27" fmla="*/ 100 h 102"/>
                <a:gd name="T28" fmla="*/ 21 w 425"/>
                <a:gd name="T29" fmla="*/ 92 h 102"/>
                <a:gd name="T30" fmla="*/ 10 w 425"/>
                <a:gd name="T31" fmla="*/ 81 h 102"/>
                <a:gd name="T32" fmla="*/ 3 w 425"/>
                <a:gd name="T33" fmla="*/ 67 h 102"/>
                <a:gd name="T34" fmla="*/ 0 w 425"/>
                <a:gd name="T35" fmla="*/ 50 h 102"/>
                <a:gd name="T36" fmla="*/ 3 w 425"/>
                <a:gd name="T37" fmla="*/ 35 h 102"/>
                <a:gd name="T38" fmla="*/ 10 w 425"/>
                <a:gd name="T39" fmla="*/ 20 h 102"/>
                <a:gd name="T40" fmla="*/ 21 w 425"/>
                <a:gd name="T41" fmla="*/ 9 h 102"/>
                <a:gd name="T42" fmla="*/ 35 w 425"/>
                <a:gd name="T43" fmla="*/ 2 h 102"/>
                <a:gd name="T44" fmla="*/ 52 w 425"/>
                <a:gd name="T4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2">
                  <a:moveTo>
                    <a:pt x="52" y="0"/>
                  </a:moveTo>
                  <a:lnTo>
                    <a:pt x="374" y="0"/>
                  </a:lnTo>
                  <a:lnTo>
                    <a:pt x="390" y="2"/>
                  </a:lnTo>
                  <a:lnTo>
                    <a:pt x="404" y="9"/>
                  </a:lnTo>
                  <a:lnTo>
                    <a:pt x="415" y="20"/>
                  </a:lnTo>
                  <a:lnTo>
                    <a:pt x="422" y="35"/>
                  </a:lnTo>
                  <a:lnTo>
                    <a:pt x="425" y="50"/>
                  </a:lnTo>
                  <a:lnTo>
                    <a:pt x="422" y="67"/>
                  </a:lnTo>
                  <a:lnTo>
                    <a:pt x="415" y="81"/>
                  </a:lnTo>
                  <a:lnTo>
                    <a:pt x="404" y="92"/>
                  </a:lnTo>
                  <a:lnTo>
                    <a:pt x="390" y="100"/>
                  </a:lnTo>
                  <a:lnTo>
                    <a:pt x="374" y="102"/>
                  </a:lnTo>
                  <a:lnTo>
                    <a:pt x="52" y="102"/>
                  </a:lnTo>
                  <a:lnTo>
                    <a:pt x="35" y="100"/>
                  </a:lnTo>
                  <a:lnTo>
                    <a:pt x="21" y="92"/>
                  </a:lnTo>
                  <a:lnTo>
                    <a:pt x="10" y="81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6940550" y="2046288"/>
              <a:ext cx="336550" cy="80963"/>
            </a:xfrm>
            <a:custGeom>
              <a:avLst/>
              <a:gdLst>
                <a:gd name="T0" fmla="*/ 52 w 425"/>
                <a:gd name="T1" fmla="*/ 0 h 103"/>
                <a:gd name="T2" fmla="*/ 374 w 425"/>
                <a:gd name="T3" fmla="*/ 0 h 103"/>
                <a:gd name="T4" fmla="*/ 390 w 425"/>
                <a:gd name="T5" fmla="*/ 3 h 103"/>
                <a:gd name="T6" fmla="*/ 404 w 425"/>
                <a:gd name="T7" fmla="*/ 9 h 103"/>
                <a:gd name="T8" fmla="*/ 415 w 425"/>
                <a:gd name="T9" fmla="*/ 21 h 103"/>
                <a:gd name="T10" fmla="*/ 422 w 425"/>
                <a:gd name="T11" fmla="*/ 35 h 103"/>
                <a:gd name="T12" fmla="*/ 425 w 425"/>
                <a:gd name="T13" fmla="*/ 52 h 103"/>
                <a:gd name="T14" fmla="*/ 422 w 425"/>
                <a:gd name="T15" fmla="*/ 68 h 103"/>
                <a:gd name="T16" fmla="*/ 415 w 425"/>
                <a:gd name="T17" fmla="*/ 82 h 103"/>
                <a:gd name="T18" fmla="*/ 404 w 425"/>
                <a:gd name="T19" fmla="*/ 94 h 103"/>
                <a:gd name="T20" fmla="*/ 390 w 425"/>
                <a:gd name="T21" fmla="*/ 100 h 103"/>
                <a:gd name="T22" fmla="*/ 374 w 425"/>
                <a:gd name="T23" fmla="*/ 103 h 103"/>
                <a:gd name="T24" fmla="*/ 52 w 425"/>
                <a:gd name="T25" fmla="*/ 103 h 103"/>
                <a:gd name="T26" fmla="*/ 35 w 425"/>
                <a:gd name="T27" fmla="*/ 100 h 103"/>
                <a:gd name="T28" fmla="*/ 21 w 425"/>
                <a:gd name="T29" fmla="*/ 94 h 103"/>
                <a:gd name="T30" fmla="*/ 10 w 425"/>
                <a:gd name="T31" fmla="*/ 82 h 103"/>
                <a:gd name="T32" fmla="*/ 3 w 425"/>
                <a:gd name="T33" fmla="*/ 68 h 103"/>
                <a:gd name="T34" fmla="*/ 0 w 425"/>
                <a:gd name="T35" fmla="*/ 52 h 103"/>
                <a:gd name="T36" fmla="*/ 3 w 425"/>
                <a:gd name="T37" fmla="*/ 35 h 103"/>
                <a:gd name="T38" fmla="*/ 10 w 425"/>
                <a:gd name="T39" fmla="*/ 21 h 103"/>
                <a:gd name="T40" fmla="*/ 21 w 425"/>
                <a:gd name="T41" fmla="*/ 9 h 103"/>
                <a:gd name="T42" fmla="*/ 35 w 425"/>
                <a:gd name="T43" fmla="*/ 3 h 103"/>
                <a:gd name="T44" fmla="*/ 52 w 425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3">
                  <a:moveTo>
                    <a:pt x="52" y="0"/>
                  </a:moveTo>
                  <a:lnTo>
                    <a:pt x="374" y="0"/>
                  </a:lnTo>
                  <a:lnTo>
                    <a:pt x="390" y="3"/>
                  </a:lnTo>
                  <a:lnTo>
                    <a:pt x="404" y="9"/>
                  </a:lnTo>
                  <a:lnTo>
                    <a:pt x="415" y="21"/>
                  </a:lnTo>
                  <a:lnTo>
                    <a:pt x="422" y="35"/>
                  </a:lnTo>
                  <a:lnTo>
                    <a:pt x="425" y="52"/>
                  </a:lnTo>
                  <a:lnTo>
                    <a:pt x="422" y="68"/>
                  </a:lnTo>
                  <a:lnTo>
                    <a:pt x="415" y="82"/>
                  </a:lnTo>
                  <a:lnTo>
                    <a:pt x="404" y="94"/>
                  </a:lnTo>
                  <a:lnTo>
                    <a:pt x="390" y="100"/>
                  </a:lnTo>
                  <a:lnTo>
                    <a:pt x="374" y="103"/>
                  </a:lnTo>
                  <a:lnTo>
                    <a:pt x="52" y="103"/>
                  </a:lnTo>
                  <a:lnTo>
                    <a:pt x="35" y="100"/>
                  </a:lnTo>
                  <a:lnTo>
                    <a:pt x="21" y="94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36013" y="1204913"/>
              <a:ext cx="1150938" cy="2425700"/>
            </a:xfrm>
            <a:custGeom>
              <a:avLst/>
              <a:gdLst>
                <a:gd name="T0" fmla="*/ 822 w 1452"/>
                <a:gd name="T1" fmla="*/ 2167 h 3055"/>
                <a:gd name="T2" fmla="*/ 747 w 1452"/>
                <a:gd name="T3" fmla="*/ 2189 h 3055"/>
                <a:gd name="T4" fmla="*/ 681 w 1452"/>
                <a:gd name="T5" fmla="*/ 2229 h 3055"/>
                <a:gd name="T6" fmla="*/ 626 w 1452"/>
                <a:gd name="T7" fmla="*/ 2286 h 3055"/>
                <a:gd name="T8" fmla="*/ 582 w 1452"/>
                <a:gd name="T9" fmla="*/ 2369 h 3055"/>
                <a:gd name="T10" fmla="*/ 568 w 1452"/>
                <a:gd name="T11" fmla="*/ 2461 h 3055"/>
                <a:gd name="T12" fmla="*/ 581 w 1452"/>
                <a:gd name="T13" fmla="*/ 2551 h 3055"/>
                <a:gd name="T14" fmla="*/ 617 w 1452"/>
                <a:gd name="T15" fmla="*/ 2627 h 3055"/>
                <a:gd name="T16" fmla="*/ 672 w 1452"/>
                <a:gd name="T17" fmla="*/ 2691 h 3055"/>
                <a:gd name="T18" fmla="*/ 743 w 1452"/>
                <a:gd name="T19" fmla="*/ 2736 h 3055"/>
                <a:gd name="T20" fmla="*/ 824 w 1452"/>
                <a:gd name="T21" fmla="*/ 2761 h 3055"/>
                <a:gd name="T22" fmla="*/ 912 w 1452"/>
                <a:gd name="T23" fmla="*/ 2760 h 3055"/>
                <a:gd name="T24" fmla="*/ 988 w 1452"/>
                <a:gd name="T25" fmla="*/ 2739 h 3055"/>
                <a:gd name="T26" fmla="*/ 1055 w 1452"/>
                <a:gd name="T27" fmla="*/ 2699 h 3055"/>
                <a:gd name="T28" fmla="*/ 1109 w 1452"/>
                <a:gd name="T29" fmla="*/ 2642 h 3055"/>
                <a:gd name="T30" fmla="*/ 1152 w 1452"/>
                <a:gd name="T31" fmla="*/ 2559 h 3055"/>
                <a:gd name="T32" fmla="*/ 1168 w 1452"/>
                <a:gd name="T33" fmla="*/ 2466 h 3055"/>
                <a:gd name="T34" fmla="*/ 1155 w 1452"/>
                <a:gd name="T35" fmla="*/ 2377 h 3055"/>
                <a:gd name="T36" fmla="*/ 1118 w 1452"/>
                <a:gd name="T37" fmla="*/ 2299 h 3055"/>
                <a:gd name="T38" fmla="*/ 1062 w 1452"/>
                <a:gd name="T39" fmla="*/ 2237 h 3055"/>
                <a:gd name="T40" fmla="*/ 992 w 1452"/>
                <a:gd name="T41" fmla="*/ 2191 h 3055"/>
                <a:gd name="T42" fmla="*/ 912 w 1452"/>
                <a:gd name="T43" fmla="*/ 2167 h 3055"/>
                <a:gd name="T44" fmla="*/ 857 w 1452"/>
                <a:gd name="T45" fmla="*/ 276 h 3055"/>
                <a:gd name="T46" fmla="*/ 258 w 1452"/>
                <a:gd name="T47" fmla="*/ 362 h 3055"/>
                <a:gd name="T48" fmla="*/ 208 w 1452"/>
                <a:gd name="T49" fmla="*/ 384 h 3055"/>
                <a:gd name="T50" fmla="*/ 177 w 1452"/>
                <a:gd name="T51" fmla="*/ 427 h 3055"/>
                <a:gd name="T52" fmla="*/ 171 w 1452"/>
                <a:gd name="T53" fmla="*/ 480 h 3055"/>
                <a:gd name="T54" fmla="*/ 338 w 1452"/>
                <a:gd name="T55" fmla="*/ 1561 h 3055"/>
                <a:gd name="T56" fmla="*/ 372 w 1452"/>
                <a:gd name="T57" fmla="*/ 1602 h 3055"/>
                <a:gd name="T58" fmla="*/ 420 w 1452"/>
                <a:gd name="T59" fmla="*/ 1621 h 3055"/>
                <a:gd name="T60" fmla="*/ 1020 w 1452"/>
                <a:gd name="T61" fmla="*/ 1536 h 3055"/>
                <a:gd name="T62" fmla="*/ 1069 w 1452"/>
                <a:gd name="T63" fmla="*/ 1513 h 3055"/>
                <a:gd name="T64" fmla="*/ 1100 w 1452"/>
                <a:gd name="T65" fmla="*/ 1471 h 3055"/>
                <a:gd name="T66" fmla="*/ 1107 w 1452"/>
                <a:gd name="T67" fmla="*/ 1417 h 3055"/>
                <a:gd name="T68" fmla="*/ 939 w 1452"/>
                <a:gd name="T69" fmla="*/ 336 h 3055"/>
                <a:gd name="T70" fmla="*/ 905 w 1452"/>
                <a:gd name="T71" fmla="*/ 296 h 3055"/>
                <a:gd name="T72" fmla="*/ 857 w 1452"/>
                <a:gd name="T73" fmla="*/ 276 h 3055"/>
                <a:gd name="T74" fmla="*/ 938 w 1452"/>
                <a:gd name="T75" fmla="*/ 3 h 3055"/>
                <a:gd name="T76" fmla="*/ 991 w 1452"/>
                <a:gd name="T77" fmla="*/ 29 h 3055"/>
                <a:gd name="T78" fmla="*/ 1031 w 1452"/>
                <a:gd name="T79" fmla="*/ 74 h 3055"/>
                <a:gd name="T80" fmla="*/ 1052 w 1452"/>
                <a:gd name="T81" fmla="*/ 131 h 3055"/>
                <a:gd name="T82" fmla="*/ 1452 w 1452"/>
                <a:gd name="T83" fmla="*/ 2795 h 3055"/>
                <a:gd name="T84" fmla="*/ 1438 w 1452"/>
                <a:gd name="T85" fmla="*/ 2853 h 3055"/>
                <a:gd name="T86" fmla="*/ 1403 w 1452"/>
                <a:gd name="T87" fmla="*/ 2901 h 3055"/>
                <a:gd name="T88" fmla="*/ 1351 w 1452"/>
                <a:gd name="T89" fmla="*/ 2933 h 3055"/>
                <a:gd name="T90" fmla="*/ 576 w 1452"/>
                <a:gd name="T91" fmla="*/ 3053 h 3055"/>
                <a:gd name="T92" fmla="*/ 515 w 1452"/>
                <a:gd name="T93" fmla="*/ 3051 h 3055"/>
                <a:gd name="T94" fmla="*/ 461 w 1452"/>
                <a:gd name="T95" fmla="*/ 3025 h 3055"/>
                <a:gd name="T96" fmla="*/ 421 w 1452"/>
                <a:gd name="T97" fmla="*/ 2981 h 3055"/>
                <a:gd name="T98" fmla="*/ 399 w 1452"/>
                <a:gd name="T99" fmla="*/ 2923 h 3055"/>
                <a:gd name="T100" fmla="*/ 0 w 1452"/>
                <a:gd name="T101" fmla="*/ 259 h 3055"/>
                <a:gd name="T102" fmla="*/ 15 w 1452"/>
                <a:gd name="T103" fmla="*/ 201 h 3055"/>
                <a:gd name="T104" fmla="*/ 50 w 1452"/>
                <a:gd name="T105" fmla="*/ 153 h 3055"/>
                <a:gd name="T106" fmla="*/ 102 w 1452"/>
                <a:gd name="T107" fmla="*/ 122 h 3055"/>
                <a:gd name="T108" fmla="*/ 877 w 1452"/>
                <a:gd name="T109" fmla="*/ 1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2" h="3055">
                  <a:moveTo>
                    <a:pt x="868" y="2164"/>
                  </a:moveTo>
                  <a:lnTo>
                    <a:pt x="822" y="2167"/>
                  </a:lnTo>
                  <a:lnTo>
                    <a:pt x="785" y="2176"/>
                  </a:lnTo>
                  <a:lnTo>
                    <a:pt x="747" y="2189"/>
                  </a:lnTo>
                  <a:lnTo>
                    <a:pt x="712" y="2207"/>
                  </a:lnTo>
                  <a:lnTo>
                    <a:pt x="681" y="2229"/>
                  </a:lnTo>
                  <a:lnTo>
                    <a:pt x="652" y="2255"/>
                  </a:lnTo>
                  <a:lnTo>
                    <a:pt x="626" y="2286"/>
                  </a:lnTo>
                  <a:lnTo>
                    <a:pt x="602" y="2326"/>
                  </a:lnTo>
                  <a:lnTo>
                    <a:pt x="582" y="2369"/>
                  </a:lnTo>
                  <a:lnTo>
                    <a:pt x="572" y="2414"/>
                  </a:lnTo>
                  <a:lnTo>
                    <a:pt x="568" y="2461"/>
                  </a:lnTo>
                  <a:lnTo>
                    <a:pt x="570" y="2508"/>
                  </a:lnTo>
                  <a:lnTo>
                    <a:pt x="581" y="2551"/>
                  </a:lnTo>
                  <a:lnTo>
                    <a:pt x="596" y="2591"/>
                  </a:lnTo>
                  <a:lnTo>
                    <a:pt x="617" y="2627"/>
                  </a:lnTo>
                  <a:lnTo>
                    <a:pt x="642" y="2661"/>
                  </a:lnTo>
                  <a:lnTo>
                    <a:pt x="672" y="2691"/>
                  </a:lnTo>
                  <a:lnTo>
                    <a:pt x="705" y="2716"/>
                  </a:lnTo>
                  <a:lnTo>
                    <a:pt x="743" y="2736"/>
                  </a:lnTo>
                  <a:lnTo>
                    <a:pt x="782" y="2751"/>
                  </a:lnTo>
                  <a:lnTo>
                    <a:pt x="824" y="2761"/>
                  </a:lnTo>
                  <a:lnTo>
                    <a:pt x="868" y="2764"/>
                  </a:lnTo>
                  <a:lnTo>
                    <a:pt x="912" y="2760"/>
                  </a:lnTo>
                  <a:lnTo>
                    <a:pt x="951" y="2752"/>
                  </a:lnTo>
                  <a:lnTo>
                    <a:pt x="988" y="2739"/>
                  </a:lnTo>
                  <a:lnTo>
                    <a:pt x="1022" y="2721"/>
                  </a:lnTo>
                  <a:lnTo>
                    <a:pt x="1055" y="2699"/>
                  </a:lnTo>
                  <a:lnTo>
                    <a:pt x="1083" y="2672"/>
                  </a:lnTo>
                  <a:lnTo>
                    <a:pt x="1109" y="2642"/>
                  </a:lnTo>
                  <a:lnTo>
                    <a:pt x="1134" y="2601"/>
                  </a:lnTo>
                  <a:lnTo>
                    <a:pt x="1152" y="2559"/>
                  </a:lnTo>
                  <a:lnTo>
                    <a:pt x="1164" y="2513"/>
                  </a:lnTo>
                  <a:lnTo>
                    <a:pt x="1168" y="2466"/>
                  </a:lnTo>
                  <a:lnTo>
                    <a:pt x="1165" y="2418"/>
                  </a:lnTo>
                  <a:lnTo>
                    <a:pt x="1155" y="2377"/>
                  </a:lnTo>
                  <a:lnTo>
                    <a:pt x="1139" y="2337"/>
                  </a:lnTo>
                  <a:lnTo>
                    <a:pt x="1118" y="2299"/>
                  </a:lnTo>
                  <a:lnTo>
                    <a:pt x="1092" y="2266"/>
                  </a:lnTo>
                  <a:lnTo>
                    <a:pt x="1062" y="2237"/>
                  </a:lnTo>
                  <a:lnTo>
                    <a:pt x="1030" y="2212"/>
                  </a:lnTo>
                  <a:lnTo>
                    <a:pt x="992" y="2191"/>
                  </a:lnTo>
                  <a:lnTo>
                    <a:pt x="953" y="2176"/>
                  </a:lnTo>
                  <a:lnTo>
                    <a:pt x="912" y="2167"/>
                  </a:lnTo>
                  <a:lnTo>
                    <a:pt x="868" y="2164"/>
                  </a:lnTo>
                  <a:close/>
                  <a:moveTo>
                    <a:pt x="857" y="276"/>
                  </a:moveTo>
                  <a:lnTo>
                    <a:pt x="829" y="276"/>
                  </a:lnTo>
                  <a:lnTo>
                    <a:pt x="258" y="362"/>
                  </a:lnTo>
                  <a:lnTo>
                    <a:pt x="232" y="370"/>
                  </a:lnTo>
                  <a:lnTo>
                    <a:pt x="208" y="384"/>
                  </a:lnTo>
                  <a:lnTo>
                    <a:pt x="190" y="403"/>
                  </a:lnTo>
                  <a:lnTo>
                    <a:pt x="177" y="427"/>
                  </a:lnTo>
                  <a:lnTo>
                    <a:pt x="171" y="453"/>
                  </a:lnTo>
                  <a:lnTo>
                    <a:pt x="171" y="480"/>
                  </a:lnTo>
                  <a:lnTo>
                    <a:pt x="330" y="1534"/>
                  </a:lnTo>
                  <a:lnTo>
                    <a:pt x="338" y="1561"/>
                  </a:lnTo>
                  <a:lnTo>
                    <a:pt x="352" y="1584"/>
                  </a:lnTo>
                  <a:lnTo>
                    <a:pt x="372" y="1602"/>
                  </a:lnTo>
                  <a:lnTo>
                    <a:pt x="395" y="1615"/>
                  </a:lnTo>
                  <a:lnTo>
                    <a:pt x="420" y="1621"/>
                  </a:lnTo>
                  <a:lnTo>
                    <a:pt x="448" y="1621"/>
                  </a:lnTo>
                  <a:lnTo>
                    <a:pt x="1020" y="1536"/>
                  </a:lnTo>
                  <a:lnTo>
                    <a:pt x="1046" y="1528"/>
                  </a:lnTo>
                  <a:lnTo>
                    <a:pt x="1069" y="1513"/>
                  </a:lnTo>
                  <a:lnTo>
                    <a:pt x="1087" y="1494"/>
                  </a:lnTo>
                  <a:lnTo>
                    <a:pt x="1100" y="1471"/>
                  </a:lnTo>
                  <a:lnTo>
                    <a:pt x="1107" y="1445"/>
                  </a:lnTo>
                  <a:lnTo>
                    <a:pt x="1107" y="1417"/>
                  </a:lnTo>
                  <a:lnTo>
                    <a:pt x="947" y="363"/>
                  </a:lnTo>
                  <a:lnTo>
                    <a:pt x="939" y="336"/>
                  </a:lnTo>
                  <a:lnTo>
                    <a:pt x="925" y="314"/>
                  </a:lnTo>
                  <a:lnTo>
                    <a:pt x="905" y="296"/>
                  </a:lnTo>
                  <a:lnTo>
                    <a:pt x="883" y="283"/>
                  </a:lnTo>
                  <a:lnTo>
                    <a:pt x="857" y="276"/>
                  </a:lnTo>
                  <a:close/>
                  <a:moveTo>
                    <a:pt x="908" y="0"/>
                  </a:moveTo>
                  <a:lnTo>
                    <a:pt x="938" y="3"/>
                  </a:lnTo>
                  <a:lnTo>
                    <a:pt x="966" y="14"/>
                  </a:lnTo>
                  <a:lnTo>
                    <a:pt x="991" y="29"/>
                  </a:lnTo>
                  <a:lnTo>
                    <a:pt x="1013" y="49"/>
                  </a:lnTo>
                  <a:lnTo>
                    <a:pt x="1031" y="74"/>
                  </a:lnTo>
                  <a:lnTo>
                    <a:pt x="1044" y="101"/>
                  </a:lnTo>
                  <a:lnTo>
                    <a:pt x="1052" y="131"/>
                  </a:lnTo>
                  <a:lnTo>
                    <a:pt x="1451" y="2764"/>
                  </a:lnTo>
                  <a:lnTo>
                    <a:pt x="1452" y="2795"/>
                  </a:lnTo>
                  <a:lnTo>
                    <a:pt x="1448" y="2826"/>
                  </a:lnTo>
                  <a:lnTo>
                    <a:pt x="1438" y="2853"/>
                  </a:lnTo>
                  <a:lnTo>
                    <a:pt x="1422" y="2879"/>
                  </a:lnTo>
                  <a:lnTo>
                    <a:pt x="1403" y="2901"/>
                  </a:lnTo>
                  <a:lnTo>
                    <a:pt x="1378" y="2920"/>
                  </a:lnTo>
                  <a:lnTo>
                    <a:pt x="1351" y="2933"/>
                  </a:lnTo>
                  <a:lnTo>
                    <a:pt x="1321" y="2940"/>
                  </a:lnTo>
                  <a:lnTo>
                    <a:pt x="576" y="3053"/>
                  </a:lnTo>
                  <a:lnTo>
                    <a:pt x="544" y="3055"/>
                  </a:lnTo>
                  <a:lnTo>
                    <a:pt x="515" y="3051"/>
                  </a:lnTo>
                  <a:lnTo>
                    <a:pt x="486" y="3040"/>
                  </a:lnTo>
                  <a:lnTo>
                    <a:pt x="461" y="3025"/>
                  </a:lnTo>
                  <a:lnTo>
                    <a:pt x="439" y="3005"/>
                  </a:lnTo>
                  <a:lnTo>
                    <a:pt x="421" y="2981"/>
                  </a:lnTo>
                  <a:lnTo>
                    <a:pt x="407" y="2953"/>
                  </a:lnTo>
                  <a:lnTo>
                    <a:pt x="399" y="2923"/>
                  </a:lnTo>
                  <a:lnTo>
                    <a:pt x="2" y="290"/>
                  </a:lnTo>
                  <a:lnTo>
                    <a:pt x="0" y="259"/>
                  </a:lnTo>
                  <a:lnTo>
                    <a:pt x="4" y="228"/>
                  </a:lnTo>
                  <a:lnTo>
                    <a:pt x="15" y="201"/>
                  </a:lnTo>
                  <a:lnTo>
                    <a:pt x="30" y="175"/>
                  </a:lnTo>
                  <a:lnTo>
                    <a:pt x="50" y="153"/>
                  </a:lnTo>
                  <a:lnTo>
                    <a:pt x="73" y="135"/>
                  </a:lnTo>
                  <a:lnTo>
                    <a:pt x="102" y="122"/>
                  </a:lnTo>
                  <a:lnTo>
                    <a:pt x="132" y="114"/>
                  </a:lnTo>
                  <a:lnTo>
                    <a:pt x="877" y="1"/>
                  </a:lnTo>
                  <a:lnTo>
                    <a:pt x="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8940800" y="1530350"/>
              <a:ext cx="333375" cy="119063"/>
            </a:xfrm>
            <a:custGeom>
              <a:avLst/>
              <a:gdLst>
                <a:gd name="T0" fmla="*/ 361 w 419"/>
                <a:gd name="T1" fmla="*/ 0 h 150"/>
                <a:gd name="T2" fmla="*/ 378 w 419"/>
                <a:gd name="T3" fmla="*/ 0 h 150"/>
                <a:gd name="T4" fmla="*/ 392 w 419"/>
                <a:gd name="T5" fmla="*/ 5 h 150"/>
                <a:gd name="T6" fmla="*/ 405 w 419"/>
                <a:gd name="T7" fmla="*/ 14 h 150"/>
                <a:gd name="T8" fmla="*/ 414 w 419"/>
                <a:gd name="T9" fmla="*/ 27 h 150"/>
                <a:gd name="T10" fmla="*/ 419 w 419"/>
                <a:gd name="T11" fmla="*/ 42 h 150"/>
                <a:gd name="T12" fmla="*/ 419 w 419"/>
                <a:gd name="T13" fmla="*/ 59 h 150"/>
                <a:gd name="T14" fmla="*/ 414 w 419"/>
                <a:gd name="T15" fmla="*/ 75 h 150"/>
                <a:gd name="T16" fmla="*/ 405 w 419"/>
                <a:gd name="T17" fmla="*/ 88 h 150"/>
                <a:gd name="T18" fmla="*/ 392 w 419"/>
                <a:gd name="T19" fmla="*/ 97 h 150"/>
                <a:gd name="T20" fmla="*/ 376 w 419"/>
                <a:gd name="T21" fmla="*/ 102 h 150"/>
                <a:gd name="T22" fmla="*/ 58 w 419"/>
                <a:gd name="T23" fmla="*/ 150 h 150"/>
                <a:gd name="T24" fmla="*/ 50 w 419"/>
                <a:gd name="T25" fmla="*/ 150 h 150"/>
                <a:gd name="T26" fmla="*/ 32 w 419"/>
                <a:gd name="T27" fmla="*/ 148 h 150"/>
                <a:gd name="T28" fmla="*/ 17 w 419"/>
                <a:gd name="T29" fmla="*/ 138 h 150"/>
                <a:gd name="T30" fmla="*/ 5 w 419"/>
                <a:gd name="T31" fmla="*/ 124 h 150"/>
                <a:gd name="T32" fmla="*/ 0 w 419"/>
                <a:gd name="T33" fmla="*/ 106 h 150"/>
                <a:gd name="T34" fmla="*/ 0 w 419"/>
                <a:gd name="T35" fmla="*/ 90 h 150"/>
                <a:gd name="T36" fmla="*/ 5 w 419"/>
                <a:gd name="T37" fmla="*/ 75 h 150"/>
                <a:gd name="T38" fmla="*/ 14 w 419"/>
                <a:gd name="T39" fmla="*/ 62 h 150"/>
                <a:gd name="T40" fmla="*/ 27 w 419"/>
                <a:gd name="T41" fmla="*/ 53 h 150"/>
                <a:gd name="T42" fmla="*/ 43 w 419"/>
                <a:gd name="T43" fmla="*/ 48 h 150"/>
                <a:gd name="T44" fmla="*/ 361 w 41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" h="150">
                  <a:moveTo>
                    <a:pt x="361" y="0"/>
                  </a:moveTo>
                  <a:lnTo>
                    <a:pt x="378" y="0"/>
                  </a:lnTo>
                  <a:lnTo>
                    <a:pt x="392" y="5"/>
                  </a:lnTo>
                  <a:lnTo>
                    <a:pt x="405" y="14"/>
                  </a:lnTo>
                  <a:lnTo>
                    <a:pt x="414" y="27"/>
                  </a:lnTo>
                  <a:lnTo>
                    <a:pt x="419" y="42"/>
                  </a:lnTo>
                  <a:lnTo>
                    <a:pt x="419" y="59"/>
                  </a:lnTo>
                  <a:lnTo>
                    <a:pt x="414" y="75"/>
                  </a:lnTo>
                  <a:lnTo>
                    <a:pt x="405" y="88"/>
                  </a:lnTo>
                  <a:lnTo>
                    <a:pt x="392" y="97"/>
                  </a:lnTo>
                  <a:lnTo>
                    <a:pt x="376" y="102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32" y="148"/>
                  </a:lnTo>
                  <a:lnTo>
                    <a:pt x="17" y="138"/>
                  </a:lnTo>
                  <a:lnTo>
                    <a:pt x="5" y="124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5" y="75"/>
                  </a:lnTo>
                  <a:lnTo>
                    <a:pt x="14" y="62"/>
                  </a:lnTo>
                  <a:lnTo>
                    <a:pt x="27" y="53"/>
                  </a:lnTo>
                  <a:lnTo>
                    <a:pt x="43" y="4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8967788" y="1698625"/>
              <a:ext cx="476250" cy="141288"/>
            </a:xfrm>
            <a:custGeom>
              <a:avLst/>
              <a:gdLst>
                <a:gd name="T0" fmla="*/ 540 w 600"/>
                <a:gd name="T1" fmla="*/ 0 h 178"/>
                <a:gd name="T2" fmla="*/ 557 w 600"/>
                <a:gd name="T3" fmla="*/ 0 h 178"/>
                <a:gd name="T4" fmla="*/ 572 w 600"/>
                <a:gd name="T5" fmla="*/ 5 h 178"/>
                <a:gd name="T6" fmla="*/ 584 w 600"/>
                <a:gd name="T7" fmla="*/ 14 h 178"/>
                <a:gd name="T8" fmla="*/ 594 w 600"/>
                <a:gd name="T9" fmla="*/ 27 h 178"/>
                <a:gd name="T10" fmla="*/ 600 w 600"/>
                <a:gd name="T11" fmla="*/ 43 h 178"/>
                <a:gd name="T12" fmla="*/ 598 w 600"/>
                <a:gd name="T13" fmla="*/ 60 h 178"/>
                <a:gd name="T14" fmla="*/ 593 w 600"/>
                <a:gd name="T15" fmla="*/ 74 h 178"/>
                <a:gd name="T16" fmla="*/ 584 w 600"/>
                <a:gd name="T17" fmla="*/ 87 h 178"/>
                <a:gd name="T18" fmla="*/ 571 w 600"/>
                <a:gd name="T19" fmla="*/ 96 h 178"/>
                <a:gd name="T20" fmla="*/ 555 w 600"/>
                <a:gd name="T21" fmla="*/ 101 h 178"/>
                <a:gd name="T22" fmla="*/ 60 w 600"/>
                <a:gd name="T23" fmla="*/ 177 h 178"/>
                <a:gd name="T24" fmla="*/ 52 w 600"/>
                <a:gd name="T25" fmla="*/ 178 h 178"/>
                <a:gd name="T26" fmla="*/ 34 w 600"/>
                <a:gd name="T27" fmla="*/ 174 h 178"/>
                <a:gd name="T28" fmla="*/ 18 w 600"/>
                <a:gd name="T29" fmla="*/ 165 h 178"/>
                <a:gd name="T30" fmla="*/ 6 w 600"/>
                <a:gd name="T31" fmla="*/ 151 h 178"/>
                <a:gd name="T32" fmla="*/ 0 w 600"/>
                <a:gd name="T33" fmla="*/ 134 h 178"/>
                <a:gd name="T34" fmla="*/ 0 w 600"/>
                <a:gd name="T35" fmla="*/ 117 h 178"/>
                <a:gd name="T36" fmla="*/ 5 w 600"/>
                <a:gd name="T37" fmla="*/ 101 h 178"/>
                <a:gd name="T38" fmla="*/ 15 w 600"/>
                <a:gd name="T39" fmla="*/ 90 h 178"/>
                <a:gd name="T40" fmla="*/ 28 w 600"/>
                <a:gd name="T41" fmla="*/ 79 h 178"/>
                <a:gd name="T42" fmla="*/ 44 w 600"/>
                <a:gd name="T43" fmla="*/ 76 h 178"/>
                <a:gd name="T44" fmla="*/ 540 w 600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178">
                  <a:moveTo>
                    <a:pt x="540" y="0"/>
                  </a:moveTo>
                  <a:lnTo>
                    <a:pt x="557" y="0"/>
                  </a:lnTo>
                  <a:lnTo>
                    <a:pt x="572" y="5"/>
                  </a:lnTo>
                  <a:lnTo>
                    <a:pt x="584" y="14"/>
                  </a:lnTo>
                  <a:lnTo>
                    <a:pt x="594" y="27"/>
                  </a:lnTo>
                  <a:lnTo>
                    <a:pt x="600" y="43"/>
                  </a:lnTo>
                  <a:lnTo>
                    <a:pt x="598" y="60"/>
                  </a:lnTo>
                  <a:lnTo>
                    <a:pt x="593" y="74"/>
                  </a:lnTo>
                  <a:lnTo>
                    <a:pt x="584" y="87"/>
                  </a:lnTo>
                  <a:lnTo>
                    <a:pt x="571" y="96"/>
                  </a:lnTo>
                  <a:lnTo>
                    <a:pt x="555" y="101"/>
                  </a:lnTo>
                  <a:lnTo>
                    <a:pt x="60" y="177"/>
                  </a:lnTo>
                  <a:lnTo>
                    <a:pt x="52" y="178"/>
                  </a:lnTo>
                  <a:lnTo>
                    <a:pt x="34" y="174"/>
                  </a:lnTo>
                  <a:lnTo>
                    <a:pt x="18" y="165"/>
                  </a:lnTo>
                  <a:lnTo>
                    <a:pt x="6" y="151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5" y="101"/>
                  </a:lnTo>
                  <a:lnTo>
                    <a:pt x="15" y="90"/>
                  </a:lnTo>
                  <a:lnTo>
                    <a:pt x="28" y="79"/>
                  </a:lnTo>
                  <a:lnTo>
                    <a:pt x="44" y="76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</p:grpSp>
      <p:grpSp>
        <p:nvGrpSpPr>
          <p:cNvPr id="51" name="Group 23出自【趣你的PPT】(微信:qunideppt)：最优质的PPT资源库"/>
          <p:cNvGrpSpPr>
            <a:grpSpLocks noChangeAspect="1"/>
          </p:cNvGrpSpPr>
          <p:nvPr/>
        </p:nvGrpSpPr>
        <p:grpSpPr>
          <a:xfrm>
            <a:off x="9232436" y="2043603"/>
            <a:ext cx="752601" cy="1107335"/>
            <a:chOff x="3140075" y="3175"/>
            <a:chExt cx="3876675" cy="5703888"/>
          </a:xfrm>
          <a:solidFill>
            <a:schemeClr val="bg1"/>
          </a:solidFill>
        </p:grpSpPr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/>
                <a:ea typeface="+mn-ea"/>
                <a:cs typeface="+mn-cs"/>
              </a:endParaRPr>
            </a:p>
          </p:txBody>
        </p:sp>
      </p:grpSp>
      <p:sp>
        <p:nvSpPr>
          <p:cNvPr id="54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7449104" y="4190073"/>
            <a:ext cx="579680" cy="844479"/>
          </a:xfrm>
          <a:custGeom>
            <a:avLst/>
            <a:gdLst>
              <a:gd name="T0" fmla="*/ 1648 w 2269"/>
              <a:gd name="T1" fmla="*/ 1010 h 3307"/>
              <a:gd name="T2" fmla="*/ 1389 w 2269"/>
              <a:gd name="T3" fmla="*/ 1313 h 3307"/>
              <a:gd name="T4" fmla="*/ 1188 w 2269"/>
              <a:gd name="T5" fmla="*/ 1501 h 3307"/>
              <a:gd name="T6" fmla="*/ 1126 w 2269"/>
              <a:gd name="T7" fmla="*/ 1537 h 3307"/>
              <a:gd name="T8" fmla="*/ 990 w 2269"/>
              <a:gd name="T9" fmla="*/ 1419 h 3307"/>
              <a:gd name="T10" fmla="*/ 1028 w 2269"/>
              <a:gd name="T11" fmla="*/ 1206 h 3307"/>
              <a:gd name="T12" fmla="*/ 1611 w 2269"/>
              <a:gd name="T13" fmla="*/ 916 h 3307"/>
              <a:gd name="T14" fmla="*/ 269 w 2269"/>
              <a:gd name="T15" fmla="*/ 563 h 3307"/>
              <a:gd name="T16" fmla="*/ 462 w 2269"/>
              <a:gd name="T17" fmla="*/ 1134 h 3307"/>
              <a:gd name="T18" fmla="*/ 803 w 2269"/>
              <a:gd name="T19" fmla="*/ 1510 h 3307"/>
              <a:gd name="T20" fmla="*/ 974 w 2269"/>
              <a:gd name="T21" fmla="*/ 1653 h 3307"/>
              <a:gd name="T22" fmla="*/ 803 w 2269"/>
              <a:gd name="T23" fmla="*/ 1797 h 3307"/>
              <a:gd name="T24" fmla="*/ 462 w 2269"/>
              <a:gd name="T25" fmla="*/ 2172 h 3307"/>
              <a:gd name="T26" fmla="*/ 269 w 2269"/>
              <a:gd name="T27" fmla="*/ 2744 h 3307"/>
              <a:gd name="T28" fmla="*/ 411 w 2269"/>
              <a:gd name="T29" fmla="*/ 2757 h 3307"/>
              <a:gd name="T30" fmla="*/ 636 w 2269"/>
              <a:gd name="T31" fmla="*/ 2437 h 3307"/>
              <a:gd name="T32" fmla="*/ 902 w 2269"/>
              <a:gd name="T33" fmla="*/ 2188 h 3307"/>
              <a:gd name="T34" fmla="*/ 1097 w 2269"/>
              <a:gd name="T35" fmla="*/ 2041 h 3307"/>
              <a:gd name="T36" fmla="*/ 1156 w 2269"/>
              <a:gd name="T37" fmla="*/ 2031 h 3307"/>
              <a:gd name="T38" fmla="*/ 1332 w 2269"/>
              <a:gd name="T39" fmla="*/ 2159 h 3307"/>
              <a:gd name="T40" fmla="*/ 1595 w 2269"/>
              <a:gd name="T41" fmla="*/ 2396 h 3307"/>
              <a:gd name="T42" fmla="*/ 1832 w 2269"/>
              <a:gd name="T43" fmla="*/ 2708 h 3307"/>
              <a:gd name="T44" fmla="*/ 2012 w 2269"/>
              <a:gd name="T45" fmla="*/ 2837 h 3307"/>
              <a:gd name="T46" fmla="*/ 1844 w 2269"/>
              <a:gd name="T47" fmla="*/ 2244 h 3307"/>
              <a:gd name="T48" fmla="*/ 1521 w 2269"/>
              <a:gd name="T49" fmla="*/ 1835 h 3307"/>
              <a:gd name="T50" fmla="*/ 1297 w 2269"/>
              <a:gd name="T51" fmla="*/ 1675 h 3307"/>
              <a:gd name="T52" fmla="*/ 1407 w 2269"/>
              <a:gd name="T53" fmla="*/ 1543 h 3307"/>
              <a:gd name="T54" fmla="*/ 1766 w 2269"/>
              <a:gd name="T55" fmla="*/ 1202 h 3307"/>
              <a:gd name="T56" fmla="*/ 1982 w 2269"/>
              <a:gd name="T57" fmla="*/ 653 h 3307"/>
              <a:gd name="T58" fmla="*/ 1724 w 2269"/>
              <a:gd name="T59" fmla="*/ 429 h 3307"/>
              <a:gd name="T60" fmla="*/ 1028 w 2269"/>
              <a:gd name="T61" fmla="*/ 462 h 3307"/>
              <a:gd name="T62" fmla="*/ 385 w 2269"/>
              <a:gd name="T63" fmla="*/ 405 h 3307"/>
              <a:gd name="T64" fmla="*/ 1407 w 2269"/>
              <a:gd name="T65" fmla="*/ 6 h 3307"/>
              <a:gd name="T66" fmla="*/ 1937 w 2269"/>
              <a:gd name="T67" fmla="*/ 68 h 3307"/>
              <a:gd name="T68" fmla="*/ 2236 w 2269"/>
              <a:gd name="T69" fmla="*/ 175 h 3307"/>
              <a:gd name="T70" fmla="*/ 2210 w 2269"/>
              <a:gd name="T71" fmla="*/ 305 h 3307"/>
              <a:gd name="T72" fmla="*/ 2075 w 2269"/>
              <a:gd name="T73" fmla="*/ 906 h 3307"/>
              <a:gd name="T74" fmla="*/ 1787 w 2269"/>
              <a:gd name="T75" fmla="*/ 1445 h 3307"/>
              <a:gd name="T76" fmla="*/ 1734 w 2269"/>
              <a:gd name="T77" fmla="*/ 1802 h 3307"/>
              <a:gd name="T78" fmla="*/ 2044 w 2269"/>
              <a:gd name="T79" fmla="*/ 2313 h 3307"/>
              <a:gd name="T80" fmla="*/ 2178 w 2269"/>
              <a:gd name="T81" fmla="*/ 2985 h 3307"/>
              <a:gd name="T82" fmla="*/ 2254 w 2269"/>
              <a:gd name="T83" fmla="*/ 3113 h 3307"/>
              <a:gd name="T84" fmla="*/ 1995 w 2269"/>
              <a:gd name="T85" fmla="*/ 3226 h 3307"/>
              <a:gd name="T86" fmla="*/ 1492 w 2269"/>
              <a:gd name="T87" fmla="*/ 3295 h 3307"/>
              <a:gd name="T88" fmla="*/ 862 w 2269"/>
              <a:gd name="T89" fmla="*/ 3300 h 3307"/>
              <a:gd name="T90" fmla="*/ 332 w 2269"/>
              <a:gd name="T91" fmla="*/ 3239 h 3307"/>
              <a:gd name="T92" fmla="*/ 33 w 2269"/>
              <a:gd name="T93" fmla="*/ 3131 h 3307"/>
              <a:gd name="T94" fmla="*/ 59 w 2269"/>
              <a:gd name="T95" fmla="*/ 3002 h 3307"/>
              <a:gd name="T96" fmla="*/ 194 w 2269"/>
              <a:gd name="T97" fmla="*/ 2400 h 3307"/>
              <a:gd name="T98" fmla="*/ 481 w 2269"/>
              <a:gd name="T99" fmla="*/ 1862 h 3307"/>
              <a:gd name="T100" fmla="*/ 535 w 2269"/>
              <a:gd name="T101" fmla="*/ 1505 h 3307"/>
              <a:gd name="T102" fmla="*/ 225 w 2269"/>
              <a:gd name="T103" fmla="*/ 994 h 3307"/>
              <a:gd name="T104" fmla="*/ 90 w 2269"/>
              <a:gd name="T105" fmla="*/ 323 h 3307"/>
              <a:gd name="T106" fmla="*/ 15 w 2269"/>
              <a:gd name="T107" fmla="*/ 194 h 3307"/>
              <a:gd name="T108" fmla="*/ 274 w 2269"/>
              <a:gd name="T109" fmla="*/ 80 h 3307"/>
              <a:gd name="T110" fmla="*/ 777 w 2269"/>
              <a:gd name="T111" fmla="*/ 12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9" h="3307">
                <a:moveTo>
                  <a:pt x="1838" y="688"/>
                </a:moveTo>
                <a:lnTo>
                  <a:pt x="1811" y="744"/>
                </a:lnTo>
                <a:lnTo>
                  <a:pt x="1782" y="799"/>
                </a:lnTo>
                <a:lnTo>
                  <a:pt x="1751" y="855"/>
                </a:lnTo>
                <a:lnTo>
                  <a:pt x="1718" y="908"/>
                </a:lnTo>
                <a:lnTo>
                  <a:pt x="1683" y="960"/>
                </a:lnTo>
                <a:lnTo>
                  <a:pt x="1648" y="1010"/>
                </a:lnTo>
                <a:lnTo>
                  <a:pt x="1612" y="1059"/>
                </a:lnTo>
                <a:lnTo>
                  <a:pt x="1574" y="1106"/>
                </a:lnTo>
                <a:lnTo>
                  <a:pt x="1536" y="1151"/>
                </a:lnTo>
                <a:lnTo>
                  <a:pt x="1499" y="1195"/>
                </a:lnTo>
                <a:lnTo>
                  <a:pt x="1462" y="1237"/>
                </a:lnTo>
                <a:lnTo>
                  <a:pt x="1425" y="1275"/>
                </a:lnTo>
                <a:lnTo>
                  <a:pt x="1389" y="1313"/>
                </a:lnTo>
                <a:lnTo>
                  <a:pt x="1355" y="1347"/>
                </a:lnTo>
                <a:lnTo>
                  <a:pt x="1321" y="1380"/>
                </a:lnTo>
                <a:lnTo>
                  <a:pt x="1290" y="1410"/>
                </a:lnTo>
                <a:lnTo>
                  <a:pt x="1260" y="1437"/>
                </a:lnTo>
                <a:lnTo>
                  <a:pt x="1234" y="1461"/>
                </a:lnTo>
                <a:lnTo>
                  <a:pt x="1209" y="1482"/>
                </a:lnTo>
                <a:lnTo>
                  <a:pt x="1188" y="1501"/>
                </a:lnTo>
                <a:lnTo>
                  <a:pt x="1170" y="1516"/>
                </a:lnTo>
                <a:lnTo>
                  <a:pt x="1155" y="1528"/>
                </a:lnTo>
                <a:lnTo>
                  <a:pt x="1143" y="1537"/>
                </a:lnTo>
                <a:lnTo>
                  <a:pt x="1137" y="1543"/>
                </a:lnTo>
                <a:lnTo>
                  <a:pt x="1134" y="1545"/>
                </a:lnTo>
                <a:lnTo>
                  <a:pt x="1132" y="1543"/>
                </a:lnTo>
                <a:lnTo>
                  <a:pt x="1126" y="1537"/>
                </a:lnTo>
                <a:lnTo>
                  <a:pt x="1116" y="1529"/>
                </a:lnTo>
                <a:lnTo>
                  <a:pt x="1103" y="1519"/>
                </a:lnTo>
                <a:lnTo>
                  <a:pt x="1085" y="1504"/>
                </a:lnTo>
                <a:lnTo>
                  <a:pt x="1065" y="1487"/>
                </a:lnTo>
                <a:lnTo>
                  <a:pt x="1043" y="1467"/>
                </a:lnTo>
                <a:lnTo>
                  <a:pt x="1017" y="1444"/>
                </a:lnTo>
                <a:lnTo>
                  <a:pt x="990" y="1419"/>
                </a:lnTo>
                <a:lnTo>
                  <a:pt x="960" y="1391"/>
                </a:lnTo>
                <a:lnTo>
                  <a:pt x="929" y="1362"/>
                </a:lnTo>
                <a:lnTo>
                  <a:pt x="896" y="1330"/>
                </a:lnTo>
                <a:lnTo>
                  <a:pt x="862" y="1295"/>
                </a:lnTo>
                <a:lnTo>
                  <a:pt x="827" y="1258"/>
                </a:lnTo>
                <a:lnTo>
                  <a:pt x="929" y="1235"/>
                </a:lnTo>
                <a:lnTo>
                  <a:pt x="1028" y="1206"/>
                </a:lnTo>
                <a:lnTo>
                  <a:pt x="1123" y="1175"/>
                </a:lnTo>
                <a:lnTo>
                  <a:pt x="1214" y="1141"/>
                </a:lnTo>
                <a:lnTo>
                  <a:pt x="1303" y="1102"/>
                </a:lnTo>
                <a:lnTo>
                  <a:pt x="1386" y="1060"/>
                </a:lnTo>
                <a:lnTo>
                  <a:pt x="1466" y="1016"/>
                </a:lnTo>
                <a:lnTo>
                  <a:pt x="1540" y="967"/>
                </a:lnTo>
                <a:lnTo>
                  <a:pt x="1611" y="916"/>
                </a:lnTo>
                <a:lnTo>
                  <a:pt x="1676" y="863"/>
                </a:lnTo>
                <a:lnTo>
                  <a:pt x="1735" y="807"/>
                </a:lnTo>
                <a:lnTo>
                  <a:pt x="1790" y="748"/>
                </a:lnTo>
                <a:lnTo>
                  <a:pt x="1838" y="688"/>
                </a:lnTo>
                <a:close/>
                <a:moveTo>
                  <a:pt x="247" y="376"/>
                </a:moveTo>
                <a:lnTo>
                  <a:pt x="257" y="470"/>
                </a:lnTo>
                <a:lnTo>
                  <a:pt x="269" y="563"/>
                </a:lnTo>
                <a:lnTo>
                  <a:pt x="286" y="653"/>
                </a:lnTo>
                <a:lnTo>
                  <a:pt x="307" y="741"/>
                </a:lnTo>
                <a:lnTo>
                  <a:pt x="331" y="827"/>
                </a:lnTo>
                <a:lnTo>
                  <a:pt x="359" y="908"/>
                </a:lnTo>
                <a:lnTo>
                  <a:pt x="391" y="987"/>
                </a:lnTo>
                <a:lnTo>
                  <a:pt x="425" y="1062"/>
                </a:lnTo>
                <a:lnTo>
                  <a:pt x="462" y="1134"/>
                </a:lnTo>
                <a:lnTo>
                  <a:pt x="503" y="1202"/>
                </a:lnTo>
                <a:lnTo>
                  <a:pt x="546" y="1265"/>
                </a:lnTo>
                <a:lnTo>
                  <a:pt x="593" y="1324"/>
                </a:lnTo>
                <a:lnTo>
                  <a:pt x="642" y="1379"/>
                </a:lnTo>
                <a:lnTo>
                  <a:pt x="693" y="1428"/>
                </a:lnTo>
                <a:lnTo>
                  <a:pt x="748" y="1472"/>
                </a:lnTo>
                <a:lnTo>
                  <a:pt x="803" y="1510"/>
                </a:lnTo>
                <a:lnTo>
                  <a:pt x="862" y="1543"/>
                </a:lnTo>
                <a:lnTo>
                  <a:pt x="921" y="1569"/>
                </a:lnTo>
                <a:lnTo>
                  <a:pt x="940" y="1579"/>
                </a:lnTo>
                <a:lnTo>
                  <a:pt x="953" y="1593"/>
                </a:lnTo>
                <a:lnTo>
                  <a:pt x="965" y="1610"/>
                </a:lnTo>
                <a:lnTo>
                  <a:pt x="971" y="1631"/>
                </a:lnTo>
                <a:lnTo>
                  <a:pt x="974" y="1653"/>
                </a:lnTo>
                <a:lnTo>
                  <a:pt x="971" y="1675"/>
                </a:lnTo>
                <a:lnTo>
                  <a:pt x="965" y="1696"/>
                </a:lnTo>
                <a:lnTo>
                  <a:pt x="953" y="1714"/>
                </a:lnTo>
                <a:lnTo>
                  <a:pt x="940" y="1728"/>
                </a:lnTo>
                <a:lnTo>
                  <a:pt x="921" y="1738"/>
                </a:lnTo>
                <a:lnTo>
                  <a:pt x="862" y="1765"/>
                </a:lnTo>
                <a:lnTo>
                  <a:pt x="803" y="1797"/>
                </a:lnTo>
                <a:lnTo>
                  <a:pt x="748" y="1835"/>
                </a:lnTo>
                <a:lnTo>
                  <a:pt x="693" y="1880"/>
                </a:lnTo>
                <a:lnTo>
                  <a:pt x="642" y="1929"/>
                </a:lnTo>
                <a:lnTo>
                  <a:pt x="593" y="1982"/>
                </a:lnTo>
                <a:lnTo>
                  <a:pt x="546" y="2041"/>
                </a:lnTo>
                <a:lnTo>
                  <a:pt x="503" y="2105"/>
                </a:lnTo>
                <a:lnTo>
                  <a:pt x="462" y="2172"/>
                </a:lnTo>
                <a:lnTo>
                  <a:pt x="425" y="2244"/>
                </a:lnTo>
                <a:lnTo>
                  <a:pt x="391" y="2319"/>
                </a:lnTo>
                <a:lnTo>
                  <a:pt x="359" y="2398"/>
                </a:lnTo>
                <a:lnTo>
                  <a:pt x="331" y="2481"/>
                </a:lnTo>
                <a:lnTo>
                  <a:pt x="307" y="2565"/>
                </a:lnTo>
                <a:lnTo>
                  <a:pt x="286" y="2653"/>
                </a:lnTo>
                <a:lnTo>
                  <a:pt x="269" y="2744"/>
                </a:lnTo>
                <a:lnTo>
                  <a:pt x="257" y="2837"/>
                </a:lnTo>
                <a:lnTo>
                  <a:pt x="247" y="2932"/>
                </a:lnTo>
                <a:lnTo>
                  <a:pt x="299" y="2918"/>
                </a:lnTo>
                <a:lnTo>
                  <a:pt x="356" y="2907"/>
                </a:lnTo>
                <a:lnTo>
                  <a:pt x="371" y="2856"/>
                </a:lnTo>
                <a:lnTo>
                  <a:pt x="389" y="2806"/>
                </a:lnTo>
                <a:lnTo>
                  <a:pt x="411" y="2757"/>
                </a:lnTo>
                <a:lnTo>
                  <a:pt x="437" y="2708"/>
                </a:lnTo>
                <a:lnTo>
                  <a:pt x="464" y="2660"/>
                </a:lnTo>
                <a:lnTo>
                  <a:pt x="495" y="2613"/>
                </a:lnTo>
                <a:lnTo>
                  <a:pt x="528" y="2567"/>
                </a:lnTo>
                <a:lnTo>
                  <a:pt x="562" y="2523"/>
                </a:lnTo>
                <a:lnTo>
                  <a:pt x="599" y="2480"/>
                </a:lnTo>
                <a:lnTo>
                  <a:pt x="636" y="2437"/>
                </a:lnTo>
                <a:lnTo>
                  <a:pt x="674" y="2396"/>
                </a:lnTo>
                <a:lnTo>
                  <a:pt x="713" y="2358"/>
                </a:lnTo>
                <a:lnTo>
                  <a:pt x="751" y="2320"/>
                </a:lnTo>
                <a:lnTo>
                  <a:pt x="790" y="2285"/>
                </a:lnTo>
                <a:lnTo>
                  <a:pt x="829" y="2250"/>
                </a:lnTo>
                <a:lnTo>
                  <a:pt x="866" y="2218"/>
                </a:lnTo>
                <a:lnTo>
                  <a:pt x="902" y="2188"/>
                </a:lnTo>
                <a:lnTo>
                  <a:pt x="937" y="2159"/>
                </a:lnTo>
                <a:lnTo>
                  <a:pt x="970" y="2134"/>
                </a:lnTo>
                <a:lnTo>
                  <a:pt x="1001" y="2110"/>
                </a:lnTo>
                <a:lnTo>
                  <a:pt x="1030" y="2089"/>
                </a:lnTo>
                <a:lnTo>
                  <a:pt x="1056" y="2071"/>
                </a:lnTo>
                <a:lnTo>
                  <a:pt x="1078" y="2055"/>
                </a:lnTo>
                <a:lnTo>
                  <a:pt x="1097" y="2041"/>
                </a:lnTo>
                <a:lnTo>
                  <a:pt x="1113" y="2031"/>
                </a:lnTo>
                <a:lnTo>
                  <a:pt x="1125" y="2024"/>
                </a:lnTo>
                <a:lnTo>
                  <a:pt x="1132" y="2018"/>
                </a:lnTo>
                <a:lnTo>
                  <a:pt x="1134" y="2017"/>
                </a:lnTo>
                <a:lnTo>
                  <a:pt x="1137" y="2018"/>
                </a:lnTo>
                <a:lnTo>
                  <a:pt x="1144" y="2024"/>
                </a:lnTo>
                <a:lnTo>
                  <a:pt x="1156" y="2031"/>
                </a:lnTo>
                <a:lnTo>
                  <a:pt x="1172" y="2041"/>
                </a:lnTo>
                <a:lnTo>
                  <a:pt x="1191" y="2055"/>
                </a:lnTo>
                <a:lnTo>
                  <a:pt x="1213" y="2071"/>
                </a:lnTo>
                <a:lnTo>
                  <a:pt x="1239" y="2089"/>
                </a:lnTo>
                <a:lnTo>
                  <a:pt x="1268" y="2110"/>
                </a:lnTo>
                <a:lnTo>
                  <a:pt x="1299" y="2134"/>
                </a:lnTo>
                <a:lnTo>
                  <a:pt x="1332" y="2159"/>
                </a:lnTo>
                <a:lnTo>
                  <a:pt x="1367" y="2188"/>
                </a:lnTo>
                <a:lnTo>
                  <a:pt x="1403" y="2218"/>
                </a:lnTo>
                <a:lnTo>
                  <a:pt x="1441" y="2250"/>
                </a:lnTo>
                <a:lnTo>
                  <a:pt x="1479" y="2285"/>
                </a:lnTo>
                <a:lnTo>
                  <a:pt x="1518" y="2320"/>
                </a:lnTo>
                <a:lnTo>
                  <a:pt x="1556" y="2358"/>
                </a:lnTo>
                <a:lnTo>
                  <a:pt x="1595" y="2396"/>
                </a:lnTo>
                <a:lnTo>
                  <a:pt x="1633" y="2437"/>
                </a:lnTo>
                <a:lnTo>
                  <a:pt x="1670" y="2480"/>
                </a:lnTo>
                <a:lnTo>
                  <a:pt x="1707" y="2523"/>
                </a:lnTo>
                <a:lnTo>
                  <a:pt x="1741" y="2567"/>
                </a:lnTo>
                <a:lnTo>
                  <a:pt x="1774" y="2613"/>
                </a:lnTo>
                <a:lnTo>
                  <a:pt x="1805" y="2660"/>
                </a:lnTo>
                <a:lnTo>
                  <a:pt x="1832" y="2708"/>
                </a:lnTo>
                <a:lnTo>
                  <a:pt x="1858" y="2757"/>
                </a:lnTo>
                <a:lnTo>
                  <a:pt x="1880" y="2806"/>
                </a:lnTo>
                <a:lnTo>
                  <a:pt x="1898" y="2856"/>
                </a:lnTo>
                <a:lnTo>
                  <a:pt x="1913" y="2907"/>
                </a:lnTo>
                <a:lnTo>
                  <a:pt x="1970" y="2918"/>
                </a:lnTo>
                <a:lnTo>
                  <a:pt x="2022" y="2932"/>
                </a:lnTo>
                <a:lnTo>
                  <a:pt x="2012" y="2837"/>
                </a:lnTo>
                <a:lnTo>
                  <a:pt x="1999" y="2744"/>
                </a:lnTo>
                <a:lnTo>
                  <a:pt x="1982" y="2653"/>
                </a:lnTo>
                <a:lnTo>
                  <a:pt x="1962" y="2565"/>
                </a:lnTo>
                <a:lnTo>
                  <a:pt x="1938" y="2481"/>
                </a:lnTo>
                <a:lnTo>
                  <a:pt x="1910" y="2398"/>
                </a:lnTo>
                <a:lnTo>
                  <a:pt x="1878" y="2319"/>
                </a:lnTo>
                <a:lnTo>
                  <a:pt x="1844" y="2244"/>
                </a:lnTo>
                <a:lnTo>
                  <a:pt x="1807" y="2172"/>
                </a:lnTo>
                <a:lnTo>
                  <a:pt x="1766" y="2105"/>
                </a:lnTo>
                <a:lnTo>
                  <a:pt x="1723" y="2041"/>
                </a:lnTo>
                <a:lnTo>
                  <a:pt x="1676" y="1982"/>
                </a:lnTo>
                <a:lnTo>
                  <a:pt x="1627" y="1929"/>
                </a:lnTo>
                <a:lnTo>
                  <a:pt x="1575" y="1880"/>
                </a:lnTo>
                <a:lnTo>
                  <a:pt x="1521" y="1835"/>
                </a:lnTo>
                <a:lnTo>
                  <a:pt x="1466" y="1797"/>
                </a:lnTo>
                <a:lnTo>
                  <a:pt x="1407" y="1765"/>
                </a:lnTo>
                <a:lnTo>
                  <a:pt x="1348" y="1738"/>
                </a:lnTo>
                <a:lnTo>
                  <a:pt x="1329" y="1728"/>
                </a:lnTo>
                <a:lnTo>
                  <a:pt x="1316" y="1714"/>
                </a:lnTo>
                <a:lnTo>
                  <a:pt x="1304" y="1696"/>
                </a:lnTo>
                <a:lnTo>
                  <a:pt x="1297" y="1675"/>
                </a:lnTo>
                <a:lnTo>
                  <a:pt x="1295" y="1653"/>
                </a:lnTo>
                <a:lnTo>
                  <a:pt x="1297" y="1631"/>
                </a:lnTo>
                <a:lnTo>
                  <a:pt x="1304" y="1610"/>
                </a:lnTo>
                <a:lnTo>
                  <a:pt x="1316" y="1593"/>
                </a:lnTo>
                <a:lnTo>
                  <a:pt x="1329" y="1579"/>
                </a:lnTo>
                <a:lnTo>
                  <a:pt x="1348" y="1569"/>
                </a:lnTo>
                <a:lnTo>
                  <a:pt x="1407" y="1543"/>
                </a:lnTo>
                <a:lnTo>
                  <a:pt x="1466" y="1510"/>
                </a:lnTo>
                <a:lnTo>
                  <a:pt x="1521" y="1472"/>
                </a:lnTo>
                <a:lnTo>
                  <a:pt x="1575" y="1428"/>
                </a:lnTo>
                <a:lnTo>
                  <a:pt x="1627" y="1379"/>
                </a:lnTo>
                <a:lnTo>
                  <a:pt x="1676" y="1324"/>
                </a:lnTo>
                <a:lnTo>
                  <a:pt x="1723" y="1265"/>
                </a:lnTo>
                <a:lnTo>
                  <a:pt x="1766" y="1202"/>
                </a:lnTo>
                <a:lnTo>
                  <a:pt x="1807" y="1134"/>
                </a:lnTo>
                <a:lnTo>
                  <a:pt x="1844" y="1062"/>
                </a:lnTo>
                <a:lnTo>
                  <a:pt x="1878" y="987"/>
                </a:lnTo>
                <a:lnTo>
                  <a:pt x="1910" y="908"/>
                </a:lnTo>
                <a:lnTo>
                  <a:pt x="1938" y="827"/>
                </a:lnTo>
                <a:lnTo>
                  <a:pt x="1962" y="741"/>
                </a:lnTo>
                <a:lnTo>
                  <a:pt x="1982" y="653"/>
                </a:lnTo>
                <a:lnTo>
                  <a:pt x="1999" y="563"/>
                </a:lnTo>
                <a:lnTo>
                  <a:pt x="2012" y="470"/>
                </a:lnTo>
                <a:lnTo>
                  <a:pt x="2022" y="376"/>
                </a:lnTo>
                <a:lnTo>
                  <a:pt x="1956" y="390"/>
                </a:lnTo>
                <a:lnTo>
                  <a:pt x="1884" y="405"/>
                </a:lnTo>
                <a:lnTo>
                  <a:pt x="1807" y="418"/>
                </a:lnTo>
                <a:lnTo>
                  <a:pt x="1724" y="429"/>
                </a:lnTo>
                <a:lnTo>
                  <a:pt x="1635" y="439"/>
                </a:lnTo>
                <a:lnTo>
                  <a:pt x="1542" y="448"/>
                </a:lnTo>
                <a:lnTo>
                  <a:pt x="1446" y="454"/>
                </a:lnTo>
                <a:lnTo>
                  <a:pt x="1345" y="459"/>
                </a:lnTo>
                <a:lnTo>
                  <a:pt x="1241" y="462"/>
                </a:lnTo>
                <a:lnTo>
                  <a:pt x="1134" y="463"/>
                </a:lnTo>
                <a:lnTo>
                  <a:pt x="1028" y="462"/>
                </a:lnTo>
                <a:lnTo>
                  <a:pt x="924" y="459"/>
                </a:lnTo>
                <a:lnTo>
                  <a:pt x="823" y="454"/>
                </a:lnTo>
                <a:lnTo>
                  <a:pt x="726" y="448"/>
                </a:lnTo>
                <a:lnTo>
                  <a:pt x="634" y="439"/>
                </a:lnTo>
                <a:lnTo>
                  <a:pt x="545" y="429"/>
                </a:lnTo>
                <a:lnTo>
                  <a:pt x="462" y="418"/>
                </a:lnTo>
                <a:lnTo>
                  <a:pt x="385" y="405"/>
                </a:lnTo>
                <a:lnTo>
                  <a:pt x="313" y="390"/>
                </a:lnTo>
                <a:lnTo>
                  <a:pt x="247" y="376"/>
                </a:lnTo>
                <a:close/>
                <a:moveTo>
                  <a:pt x="1133" y="0"/>
                </a:moveTo>
                <a:lnTo>
                  <a:pt x="1134" y="0"/>
                </a:lnTo>
                <a:lnTo>
                  <a:pt x="1227" y="0"/>
                </a:lnTo>
                <a:lnTo>
                  <a:pt x="1319" y="2"/>
                </a:lnTo>
                <a:lnTo>
                  <a:pt x="1407" y="6"/>
                </a:lnTo>
                <a:lnTo>
                  <a:pt x="1492" y="12"/>
                </a:lnTo>
                <a:lnTo>
                  <a:pt x="1575" y="18"/>
                </a:lnTo>
                <a:lnTo>
                  <a:pt x="1655" y="25"/>
                </a:lnTo>
                <a:lnTo>
                  <a:pt x="1732" y="34"/>
                </a:lnTo>
                <a:lnTo>
                  <a:pt x="1805" y="44"/>
                </a:lnTo>
                <a:lnTo>
                  <a:pt x="1873" y="55"/>
                </a:lnTo>
                <a:lnTo>
                  <a:pt x="1937" y="68"/>
                </a:lnTo>
                <a:lnTo>
                  <a:pt x="1995" y="80"/>
                </a:lnTo>
                <a:lnTo>
                  <a:pt x="2050" y="95"/>
                </a:lnTo>
                <a:lnTo>
                  <a:pt x="2099" y="110"/>
                </a:lnTo>
                <a:lnTo>
                  <a:pt x="2142" y="125"/>
                </a:lnTo>
                <a:lnTo>
                  <a:pt x="2180" y="141"/>
                </a:lnTo>
                <a:lnTo>
                  <a:pt x="2210" y="158"/>
                </a:lnTo>
                <a:lnTo>
                  <a:pt x="2236" y="175"/>
                </a:lnTo>
                <a:lnTo>
                  <a:pt x="2254" y="194"/>
                </a:lnTo>
                <a:lnTo>
                  <a:pt x="2265" y="212"/>
                </a:lnTo>
                <a:lnTo>
                  <a:pt x="2269" y="232"/>
                </a:lnTo>
                <a:lnTo>
                  <a:pt x="2265" y="251"/>
                </a:lnTo>
                <a:lnTo>
                  <a:pt x="2253" y="269"/>
                </a:lnTo>
                <a:lnTo>
                  <a:pt x="2235" y="287"/>
                </a:lnTo>
                <a:lnTo>
                  <a:pt x="2210" y="305"/>
                </a:lnTo>
                <a:lnTo>
                  <a:pt x="2178" y="323"/>
                </a:lnTo>
                <a:lnTo>
                  <a:pt x="2172" y="425"/>
                </a:lnTo>
                <a:lnTo>
                  <a:pt x="2160" y="526"/>
                </a:lnTo>
                <a:lnTo>
                  <a:pt x="2145" y="624"/>
                </a:lnTo>
                <a:lnTo>
                  <a:pt x="2126" y="721"/>
                </a:lnTo>
                <a:lnTo>
                  <a:pt x="2103" y="815"/>
                </a:lnTo>
                <a:lnTo>
                  <a:pt x="2075" y="906"/>
                </a:lnTo>
                <a:lnTo>
                  <a:pt x="2044" y="995"/>
                </a:lnTo>
                <a:lnTo>
                  <a:pt x="2009" y="1079"/>
                </a:lnTo>
                <a:lnTo>
                  <a:pt x="1972" y="1161"/>
                </a:lnTo>
                <a:lnTo>
                  <a:pt x="1930" y="1238"/>
                </a:lnTo>
                <a:lnTo>
                  <a:pt x="1885" y="1311"/>
                </a:lnTo>
                <a:lnTo>
                  <a:pt x="1838" y="1381"/>
                </a:lnTo>
                <a:lnTo>
                  <a:pt x="1787" y="1445"/>
                </a:lnTo>
                <a:lnTo>
                  <a:pt x="1734" y="1505"/>
                </a:lnTo>
                <a:lnTo>
                  <a:pt x="1678" y="1560"/>
                </a:lnTo>
                <a:lnTo>
                  <a:pt x="1619" y="1609"/>
                </a:lnTo>
                <a:lnTo>
                  <a:pt x="1557" y="1653"/>
                </a:lnTo>
                <a:lnTo>
                  <a:pt x="1619" y="1698"/>
                </a:lnTo>
                <a:lnTo>
                  <a:pt x="1678" y="1747"/>
                </a:lnTo>
                <a:lnTo>
                  <a:pt x="1734" y="1802"/>
                </a:lnTo>
                <a:lnTo>
                  <a:pt x="1787" y="1862"/>
                </a:lnTo>
                <a:lnTo>
                  <a:pt x="1838" y="1927"/>
                </a:lnTo>
                <a:lnTo>
                  <a:pt x="1885" y="1995"/>
                </a:lnTo>
                <a:lnTo>
                  <a:pt x="1930" y="2069"/>
                </a:lnTo>
                <a:lnTo>
                  <a:pt x="1972" y="2147"/>
                </a:lnTo>
                <a:lnTo>
                  <a:pt x="2009" y="2227"/>
                </a:lnTo>
                <a:lnTo>
                  <a:pt x="2044" y="2313"/>
                </a:lnTo>
                <a:lnTo>
                  <a:pt x="2075" y="2400"/>
                </a:lnTo>
                <a:lnTo>
                  <a:pt x="2102" y="2491"/>
                </a:lnTo>
                <a:lnTo>
                  <a:pt x="2125" y="2585"/>
                </a:lnTo>
                <a:lnTo>
                  <a:pt x="2145" y="2682"/>
                </a:lnTo>
                <a:lnTo>
                  <a:pt x="2160" y="2781"/>
                </a:lnTo>
                <a:lnTo>
                  <a:pt x="2172" y="2882"/>
                </a:lnTo>
                <a:lnTo>
                  <a:pt x="2178" y="2985"/>
                </a:lnTo>
                <a:lnTo>
                  <a:pt x="2210" y="3002"/>
                </a:lnTo>
                <a:lnTo>
                  <a:pt x="2235" y="3019"/>
                </a:lnTo>
                <a:lnTo>
                  <a:pt x="2253" y="3037"/>
                </a:lnTo>
                <a:lnTo>
                  <a:pt x="2265" y="3056"/>
                </a:lnTo>
                <a:lnTo>
                  <a:pt x="2269" y="3076"/>
                </a:lnTo>
                <a:lnTo>
                  <a:pt x="2265" y="3094"/>
                </a:lnTo>
                <a:lnTo>
                  <a:pt x="2254" y="3113"/>
                </a:lnTo>
                <a:lnTo>
                  <a:pt x="2236" y="3131"/>
                </a:lnTo>
                <a:lnTo>
                  <a:pt x="2210" y="3149"/>
                </a:lnTo>
                <a:lnTo>
                  <a:pt x="2180" y="3165"/>
                </a:lnTo>
                <a:lnTo>
                  <a:pt x="2142" y="3182"/>
                </a:lnTo>
                <a:lnTo>
                  <a:pt x="2099" y="3198"/>
                </a:lnTo>
                <a:lnTo>
                  <a:pt x="2050" y="3212"/>
                </a:lnTo>
                <a:lnTo>
                  <a:pt x="1995" y="3226"/>
                </a:lnTo>
                <a:lnTo>
                  <a:pt x="1937" y="3239"/>
                </a:lnTo>
                <a:lnTo>
                  <a:pt x="1873" y="3251"/>
                </a:lnTo>
                <a:lnTo>
                  <a:pt x="1805" y="3262"/>
                </a:lnTo>
                <a:lnTo>
                  <a:pt x="1732" y="3272"/>
                </a:lnTo>
                <a:lnTo>
                  <a:pt x="1655" y="3281"/>
                </a:lnTo>
                <a:lnTo>
                  <a:pt x="1575" y="3289"/>
                </a:lnTo>
                <a:lnTo>
                  <a:pt x="1492" y="3295"/>
                </a:lnTo>
                <a:lnTo>
                  <a:pt x="1407" y="3300"/>
                </a:lnTo>
                <a:lnTo>
                  <a:pt x="1319" y="3304"/>
                </a:lnTo>
                <a:lnTo>
                  <a:pt x="1227" y="3306"/>
                </a:lnTo>
                <a:lnTo>
                  <a:pt x="1134" y="3307"/>
                </a:lnTo>
                <a:lnTo>
                  <a:pt x="1042" y="3306"/>
                </a:lnTo>
                <a:lnTo>
                  <a:pt x="950" y="3304"/>
                </a:lnTo>
                <a:lnTo>
                  <a:pt x="862" y="3300"/>
                </a:lnTo>
                <a:lnTo>
                  <a:pt x="777" y="3295"/>
                </a:lnTo>
                <a:lnTo>
                  <a:pt x="693" y="3289"/>
                </a:lnTo>
                <a:lnTo>
                  <a:pt x="614" y="3281"/>
                </a:lnTo>
                <a:lnTo>
                  <a:pt x="537" y="3272"/>
                </a:lnTo>
                <a:lnTo>
                  <a:pt x="464" y="3262"/>
                </a:lnTo>
                <a:lnTo>
                  <a:pt x="396" y="3251"/>
                </a:lnTo>
                <a:lnTo>
                  <a:pt x="332" y="3239"/>
                </a:lnTo>
                <a:lnTo>
                  <a:pt x="274" y="3226"/>
                </a:lnTo>
                <a:lnTo>
                  <a:pt x="219" y="3212"/>
                </a:lnTo>
                <a:lnTo>
                  <a:pt x="170" y="3198"/>
                </a:lnTo>
                <a:lnTo>
                  <a:pt x="127" y="3182"/>
                </a:lnTo>
                <a:lnTo>
                  <a:pt x="89" y="3165"/>
                </a:lnTo>
                <a:lnTo>
                  <a:pt x="59" y="3149"/>
                </a:lnTo>
                <a:lnTo>
                  <a:pt x="33" y="3131"/>
                </a:lnTo>
                <a:lnTo>
                  <a:pt x="15" y="3113"/>
                </a:lnTo>
                <a:lnTo>
                  <a:pt x="4" y="3094"/>
                </a:lnTo>
                <a:lnTo>
                  <a:pt x="0" y="3076"/>
                </a:lnTo>
                <a:lnTo>
                  <a:pt x="4" y="3056"/>
                </a:lnTo>
                <a:lnTo>
                  <a:pt x="16" y="3037"/>
                </a:lnTo>
                <a:lnTo>
                  <a:pt x="34" y="3019"/>
                </a:lnTo>
                <a:lnTo>
                  <a:pt x="59" y="3002"/>
                </a:lnTo>
                <a:lnTo>
                  <a:pt x="90" y="2985"/>
                </a:lnTo>
                <a:lnTo>
                  <a:pt x="97" y="2882"/>
                </a:lnTo>
                <a:lnTo>
                  <a:pt x="109" y="2781"/>
                </a:lnTo>
                <a:lnTo>
                  <a:pt x="124" y="2682"/>
                </a:lnTo>
                <a:lnTo>
                  <a:pt x="143" y="2585"/>
                </a:lnTo>
                <a:lnTo>
                  <a:pt x="166" y="2491"/>
                </a:lnTo>
                <a:lnTo>
                  <a:pt x="194" y="2400"/>
                </a:lnTo>
                <a:lnTo>
                  <a:pt x="225" y="2313"/>
                </a:lnTo>
                <a:lnTo>
                  <a:pt x="260" y="2227"/>
                </a:lnTo>
                <a:lnTo>
                  <a:pt x="297" y="2146"/>
                </a:lnTo>
                <a:lnTo>
                  <a:pt x="339" y="2069"/>
                </a:lnTo>
                <a:lnTo>
                  <a:pt x="383" y="1995"/>
                </a:lnTo>
                <a:lnTo>
                  <a:pt x="431" y="1926"/>
                </a:lnTo>
                <a:lnTo>
                  <a:pt x="481" y="1862"/>
                </a:lnTo>
                <a:lnTo>
                  <a:pt x="535" y="1801"/>
                </a:lnTo>
                <a:lnTo>
                  <a:pt x="591" y="1747"/>
                </a:lnTo>
                <a:lnTo>
                  <a:pt x="650" y="1697"/>
                </a:lnTo>
                <a:lnTo>
                  <a:pt x="712" y="1653"/>
                </a:lnTo>
                <a:lnTo>
                  <a:pt x="650" y="1609"/>
                </a:lnTo>
                <a:lnTo>
                  <a:pt x="591" y="1559"/>
                </a:lnTo>
                <a:lnTo>
                  <a:pt x="535" y="1505"/>
                </a:lnTo>
                <a:lnTo>
                  <a:pt x="481" y="1444"/>
                </a:lnTo>
                <a:lnTo>
                  <a:pt x="431" y="1380"/>
                </a:lnTo>
                <a:lnTo>
                  <a:pt x="383" y="1311"/>
                </a:lnTo>
                <a:lnTo>
                  <a:pt x="339" y="1238"/>
                </a:lnTo>
                <a:lnTo>
                  <a:pt x="297" y="1161"/>
                </a:lnTo>
                <a:lnTo>
                  <a:pt x="260" y="1079"/>
                </a:lnTo>
                <a:lnTo>
                  <a:pt x="225" y="994"/>
                </a:lnTo>
                <a:lnTo>
                  <a:pt x="194" y="906"/>
                </a:lnTo>
                <a:lnTo>
                  <a:pt x="167" y="815"/>
                </a:lnTo>
                <a:lnTo>
                  <a:pt x="144" y="721"/>
                </a:lnTo>
                <a:lnTo>
                  <a:pt x="124" y="624"/>
                </a:lnTo>
                <a:lnTo>
                  <a:pt x="109" y="526"/>
                </a:lnTo>
                <a:lnTo>
                  <a:pt x="97" y="425"/>
                </a:lnTo>
                <a:lnTo>
                  <a:pt x="90" y="323"/>
                </a:lnTo>
                <a:lnTo>
                  <a:pt x="59" y="305"/>
                </a:lnTo>
                <a:lnTo>
                  <a:pt x="34" y="287"/>
                </a:lnTo>
                <a:lnTo>
                  <a:pt x="16" y="269"/>
                </a:lnTo>
                <a:lnTo>
                  <a:pt x="4" y="251"/>
                </a:lnTo>
                <a:lnTo>
                  <a:pt x="0" y="232"/>
                </a:lnTo>
                <a:lnTo>
                  <a:pt x="4" y="212"/>
                </a:lnTo>
                <a:lnTo>
                  <a:pt x="15" y="194"/>
                </a:lnTo>
                <a:lnTo>
                  <a:pt x="33" y="175"/>
                </a:lnTo>
                <a:lnTo>
                  <a:pt x="59" y="158"/>
                </a:lnTo>
                <a:lnTo>
                  <a:pt x="89" y="141"/>
                </a:lnTo>
                <a:lnTo>
                  <a:pt x="127" y="125"/>
                </a:lnTo>
                <a:lnTo>
                  <a:pt x="170" y="110"/>
                </a:lnTo>
                <a:lnTo>
                  <a:pt x="219" y="95"/>
                </a:lnTo>
                <a:lnTo>
                  <a:pt x="274" y="80"/>
                </a:lnTo>
                <a:lnTo>
                  <a:pt x="332" y="68"/>
                </a:lnTo>
                <a:lnTo>
                  <a:pt x="396" y="55"/>
                </a:lnTo>
                <a:lnTo>
                  <a:pt x="464" y="44"/>
                </a:lnTo>
                <a:lnTo>
                  <a:pt x="537" y="34"/>
                </a:lnTo>
                <a:lnTo>
                  <a:pt x="614" y="25"/>
                </a:lnTo>
                <a:lnTo>
                  <a:pt x="693" y="18"/>
                </a:lnTo>
                <a:lnTo>
                  <a:pt x="777" y="12"/>
                </a:lnTo>
                <a:lnTo>
                  <a:pt x="862" y="6"/>
                </a:lnTo>
                <a:lnTo>
                  <a:pt x="950" y="2"/>
                </a:lnTo>
                <a:lnTo>
                  <a:pt x="1042" y="0"/>
                </a:lnTo>
                <a:lnTo>
                  <a:pt x="11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/>
              <a:ea typeface="+mn-ea"/>
              <a:cs typeface="+mn-cs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09154" y="370813"/>
            <a:ext cx="34963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180" dirty="0">
                <a:solidFill>
                  <a:srgbClr val="FFFFFF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单击添加您的标题</a:t>
            </a:r>
            <a:endParaRPr lang="en-US" altLang="zh-CN" sz="2600" b="1" spc="180" dirty="0">
              <a:solidFill>
                <a:srgbClr val="FFFFFF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1596152" y="184683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38" name="TextBox 39"/>
          <p:cNvSpPr txBox="1"/>
          <p:nvPr/>
        </p:nvSpPr>
        <p:spPr>
          <a:xfrm>
            <a:off x="1596152" y="286673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56" name="TextBox 39"/>
          <p:cNvSpPr txBox="1"/>
          <p:nvPr/>
        </p:nvSpPr>
        <p:spPr>
          <a:xfrm>
            <a:off x="1596992" y="4018521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57" name="TextBox 39"/>
          <p:cNvSpPr txBox="1"/>
          <p:nvPr/>
        </p:nvSpPr>
        <p:spPr>
          <a:xfrm>
            <a:off x="1606720" y="502866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cap="all" spc="27" dirty="0">
                <a:solidFill>
                  <a:schemeClr val="bg1"/>
                </a:solidFill>
                <a:latin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93856" y="1334958"/>
            <a:ext cx="420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单击添加标题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93856" y="2167444"/>
            <a:ext cx="420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儿童教育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幼教课件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家长会</a:t>
            </a:r>
            <a:r>
              <a:rPr lang="en-US" altLang="zh-CN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主题班会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93856" y="811738"/>
            <a:ext cx="420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第二部分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1870</Words>
  <Application>Microsoft Office PowerPoint</Application>
  <PresentationFormat>宽屏</PresentationFormat>
  <Paragraphs>271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Lato</vt:lpstr>
      <vt:lpstr>Helvetica</vt:lpstr>
      <vt:lpstr>Arial</vt:lpstr>
      <vt:lpstr>Bebas Neue</vt:lpstr>
      <vt:lpstr>맑은 고딕</vt:lpstr>
      <vt:lpstr>Calibri</vt:lpstr>
      <vt:lpstr>Showcard Gothic</vt:lpstr>
      <vt:lpstr>等线</vt:lpstr>
      <vt:lpstr>Kontrapunkt Bob Bold</vt:lpstr>
      <vt:lpstr>Aller Light</vt:lpstr>
      <vt:lpstr>Arial Unicode MS</vt:lpstr>
      <vt:lpstr>微软雅黑</vt:lpstr>
      <vt:lpstr>Helvetica Light</vt:lpstr>
      <vt:lpstr>等线 Light</vt:lpstr>
      <vt:lpstr>华康少女文字W5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Microsoft</cp:lastModifiedBy>
  <cp:revision>14</cp:revision>
  <dcterms:created xsi:type="dcterms:W3CDTF">2017-04-20T04:20:00Z</dcterms:created>
  <dcterms:modified xsi:type="dcterms:W3CDTF">2017-05-04T07:55:03Z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